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8"/>
  </p:notesMasterIdLst>
  <p:sldIdLst>
    <p:sldId id="516" r:id="rId3"/>
    <p:sldId id="462" r:id="rId4"/>
    <p:sldId id="468" r:id="rId5"/>
    <p:sldId id="469" r:id="rId6"/>
    <p:sldId id="321" r:id="rId7"/>
    <p:sldId id="471" r:id="rId8"/>
    <p:sldId id="425" r:id="rId9"/>
    <p:sldId id="432" r:id="rId10"/>
    <p:sldId id="433" r:id="rId11"/>
    <p:sldId id="470" r:id="rId12"/>
    <p:sldId id="435" r:id="rId13"/>
    <p:sldId id="472" r:id="rId14"/>
    <p:sldId id="437" r:id="rId15"/>
    <p:sldId id="474" r:id="rId16"/>
    <p:sldId id="476" r:id="rId17"/>
    <p:sldId id="448" r:id="rId18"/>
    <p:sldId id="443" r:id="rId19"/>
    <p:sldId id="440" r:id="rId20"/>
    <p:sldId id="477" r:id="rId21"/>
    <p:sldId id="449" r:id="rId22"/>
    <p:sldId id="442" r:id="rId23"/>
    <p:sldId id="450" r:id="rId24"/>
    <p:sldId id="444" r:id="rId25"/>
    <p:sldId id="463" r:id="rId26"/>
    <p:sldId id="464" r:id="rId27"/>
    <p:sldId id="465" r:id="rId28"/>
    <p:sldId id="466" r:id="rId29"/>
    <p:sldId id="467" r:id="rId30"/>
    <p:sldId id="478" r:id="rId31"/>
    <p:sldId id="479" r:id="rId32"/>
    <p:sldId id="480" r:id="rId33"/>
    <p:sldId id="481" r:id="rId34"/>
    <p:sldId id="446" r:id="rId35"/>
    <p:sldId id="482" r:id="rId36"/>
    <p:sldId id="424" r:id="rId37"/>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4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84986" initials="8"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6666FF"/>
    <a:srgbClr val="FF00FF"/>
    <a:srgbClr val="6699FF"/>
    <a:srgbClr val="FF0066"/>
    <a:srgbClr val="FFFF9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1"/>
    <p:restoredTop sz="92202"/>
  </p:normalViewPr>
  <p:slideViewPr>
    <p:cSldViewPr showGuides="1">
      <p:cViewPr varScale="1">
        <p:scale>
          <a:sx n="79" d="100"/>
          <a:sy n="79" d="100"/>
        </p:scale>
        <p:origin x="1613" y="72"/>
      </p:cViewPr>
      <p:guideLst>
        <p:guide orient="horz" pos="2160"/>
        <p:guide pos="284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D527559-FDD8-4274-B634-C7FBCF5BC573}" type="doc">
      <dgm:prSet loTypeId="urn:microsoft.com/office/officeart/2005/8/layout/chevron1" loCatId="process" qsTypeId="urn:microsoft.com/office/officeart/2005/8/quickstyle/simple1#1" qsCatId="simple" csTypeId="urn:microsoft.com/office/officeart/2005/8/colors/colorful5#1" csCatId="accent1" phldr="0"/>
      <dgm:spPr/>
    </dgm:pt>
    <dgm:pt modelId="{870E4F47-8CC4-4F59-B4C1-42B5AAA5CEFE}">
      <dgm:prSet phldrT="[Text]" phldr="0" custT="1"/>
      <dgm:spPr/>
      <dgm:t>
        <a:bodyPr vert="horz" wrap="square"/>
        <a:lstStyle/>
        <a:p>
          <a:pPr>
            <a:lnSpc>
              <a:spcPct val="100000"/>
            </a:lnSpc>
            <a:spcBef>
              <a:spcPct val="0"/>
            </a:spcBef>
            <a:spcAft>
              <a:spcPct val="35000"/>
            </a:spcAft>
          </a:pPr>
          <a:r>
            <a:rPr lang="en-US" sz="2400">
              <a:solidFill>
                <a:srgbClr val="FF0000"/>
              </a:solidFill>
            </a:rPr>
            <a:t>A. Thời gian</a:t>
          </a:r>
        </a:p>
      </dgm:t>
    </dgm:pt>
    <dgm:pt modelId="{3D1AB2CA-88A4-4E4C-9A8A-508DF0E06639}" type="parTrans" cxnId="{AFA6180E-B5F6-45F2-8130-8625ABC2C1BE}">
      <dgm:prSet/>
      <dgm:spPr/>
    </dgm:pt>
    <dgm:pt modelId="{856E2728-BF00-49C7-82BA-8F4DCB00940B}" type="sibTrans" cxnId="{AFA6180E-B5F6-45F2-8130-8625ABC2C1BE}">
      <dgm:prSet/>
      <dgm:spPr/>
    </dgm:pt>
    <dgm:pt modelId="{7B385C26-59EC-4E55-8793-F6C707190AEE}">
      <dgm:prSet phldr="0" custT="1"/>
      <dgm:spPr/>
      <dgm:t>
        <a:bodyPr vert="horz" wrap="square"/>
        <a:lstStyle/>
        <a:p>
          <a:pPr>
            <a:lnSpc>
              <a:spcPct val="100000"/>
            </a:lnSpc>
            <a:spcBef>
              <a:spcPct val="0"/>
            </a:spcBef>
            <a:spcAft>
              <a:spcPct val="35000"/>
            </a:spcAft>
          </a:pPr>
          <a:r>
            <a:rPr altLang="en-US" sz="2400">
              <a:solidFill>
                <a:srgbClr val="FF0000"/>
              </a:solidFill>
            </a:rPr>
            <a:t>B. Công sức</a:t>
          </a:r>
        </a:p>
      </dgm:t>
    </dgm:pt>
    <dgm:pt modelId="{7C76749C-DE1A-44A9-B519-0DFCB11641BD}" type="parTrans" cxnId="{A80DBC44-0244-47AB-8E36-AD37EE49DD75}">
      <dgm:prSet/>
      <dgm:spPr/>
    </dgm:pt>
    <dgm:pt modelId="{780083BD-4C3B-4668-A37C-D8C3BC65EC64}" type="sibTrans" cxnId="{A80DBC44-0244-47AB-8E36-AD37EE49DD75}">
      <dgm:prSet/>
      <dgm:spPr/>
    </dgm:pt>
    <dgm:pt modelId="{1AA64000-5F0F-47A8-A435-2AF8D82F28B1}">
      <dgm:prSet phldrT="[Text]" phldr="0" custT="1"/>
      <dgm:spPr/>
      <dgm:t>
        <a:bodyPr vert="horz" wrap="square"/>
        <a:lstStyle/>
        <a:p>
          <a:pPr>
            <a:lnSpc>
              <a:spcPct val="100000"/>
            </a:lnSpc>
            <a:spcBef>
              <a:spcPct val="0"/>
            </a:spcBef>
            <a:spcAft>
              <a:spcPct val="35000"/>
            </a:spcAft>
          </a:pPr>
          <a:r>
            <a:rPr lang="en-US" sz="2000">
              <a:solidFill>
                <a:srgbClr val="0000FF"/>
              </a:solidFill>
            </a:rPr>
            <a:t>C. Cả A và B đều đúng</a:t>
          </a:r>
        </a:p>
      </dgm:t>
    </dgm:pt>
    <dgm:pt modelId="{845A32C3-0E8A-4EED-972E-FC6F9A8364F8}" type="parTrans" cxnId="{F7DB9109-58AA-49B5-8AB1-F8AB2D26B08D}">
      <dgm:prSet/>
      <dgm:spPr/>
    </dgm:pt>
    <dgm:pt modelId="{C0D86BAE-7711-4781-A574-7BE0EA273229}" type="sibTrans" cxnId="{F7DB9109-58AA-49B5-8AB1-F8AB2D26B08D}">
      <dgm:prSet/>
      <dgm:spPr/>
    </dgm:pt>
    <dgm:pt modelId="{9C12F5BE-AC2F-4662-8DFA-C79428950CF2}">
      <dgm:prSet phldrT="[Text]" phldr="0" custT="1"/>
      <dgm:spPr/>
      <dgm:t>
        <a:bodyPr vert="horz" wrap="square"/>
        <a:lstStyle/>
        <a:p>
          <a:pPr>
            <a:lnSpc>
              <a:spcPct val="100000"/>
            </a:lnSpc>
            <a:spcBef>
              <a:spcPct val="0"/>
            </a:spcBef>
            <a:spcAft>
              <a:spcPct val="35000"/>
            </a:spcAft>
          </a:pPr>
          <a:r>
            <a:rPr lang="en-US" sz="2000"/>
            <a:t>D. Cả A và B đều sai</a:t>
          </a:r>
        </a:p>
      </dgm:t>
    </dgm:pt>
    <dgm:pt modelId="{E2B7565C-BEBF-47B7-AC71-10023CB96091}" type="parTrans" cxnId="{BC2B081E-4EE4-483E-9E33-7805AAF925A1}">
      <dgm:prSet/>
      <dgm:spPr/>
    </dgm:pt>
    <dgm:pt modelId="{BE48B07B-4C6F-4C50-9D7F-CE1D6590BF95}" type="sibTrans" cxnId="{BC2B081E-4EE4-483E-9E33-7805AAF925A1}">
      <dgm:prSet/>
      <dgm:spPr/>
    </dgm:pt>
    <dgm:pt modelId="{60E81CF5-4537-4C2F-8762-598D2E914097}" type="pres">
      <dgm:prSet presAssocID="{9D527559-FDD8-4274-B634-C7FBCF5BC573}" presName="Name0" presStyleCnt="0">
        <dgm:presLayoutVars>
          <dgm:dir/>
          <dgm:animLvl val="lvl"/>
          <dgm:resizeHandles val="exact"/>
        </dgm:presLayoutVars>
      </dgm:prSet>
      <dgm:spPr/>
    </dgm:pt>
    <dgm:pt modelId="{67FF3BB9-6612-4697-87EE-EC66312779BE}" type="pres">
      <dgm:prSet presAssocID="{870E4F47-8CC4-4F59-B4C1-42B5AAA5CEFE}" presName="parTxOnly" presStyleLbl="node1" presStyleIdx="0" presStyleCnt="4">
        <dgm:presLayoutVars>
          <dgm:chMax val="0"/>
          <dgm:chPref val="0"/>
          <dgm:bulletEnabled val="1"/>
        </dgm:presLayoutVars>
      </dgm:prSet>
      <dgm:spPr/>
    </dgm:pt>
    <dgm:pt modelId="{E484CEA2-673C-4A85-8A00-8580D721B29A}" type="pres">
      <dgm:prSet presAssocID="{856E2728-BF00-49C7-82BA-8F4DCB00940B}" presName="parTxOnlySpace" presStyleCnt="0"/>
      <dgm:spPr/>
    </dgm:pt>
    <dgm:pt modelId="{8F35547D-E0C7-4164-A145-E63850060045}" type="pres">
      <dgm:prSet presAssocID="{7B385C26-59EC-4E55-8793-F6C707190AEE}" presName="parTxOnly" presStyleLbl="node1" presStyleIdx="1" presStyleCnt="4">
        <dgm:presLayoutVars>
          <dgm:chMax val="0"/>
          <dgm:chPref val="0"/>
          <dgm:bulletEnabled val="1"/>
        </dgm:presLayoutVars>
      </dgm:prSet>
      <dgm:spPr/>
    </dgm:pt>
    <dgm:pt modelId="{33FF8C6E-8350-417F-9DDC-12EC37D5C646}" type="pres">
      <dgm:prSet presAssocID="{780083BD-4C3B-4668-A37C-D8C3BC65EC64}" presName="parTxOnlySpace" presStyleCnt="0"/>
      <dgm:spPr/>
    </dgm:pt>
    <dgm:pt modelId="{D3000CD6-B08B-4D3B-8D2A-7F1C26A23961}" type="pres">
      <dgm:prSet presAssocID="{1AA64000-5F0F-47A8-A435-2AF8D82F28B1}" presName="parTxOnly" presStyleLbl="node1" presStyleIdx="2" presStyleCnt="4">
        <dgm:presLayoutVars>
          <dgm:chMax val="0"/>
          <dgm:chPref val="0"/>
          <dgm:bulletEnabled val="1"/>
        </dgm:presLayoutVars>
      </dgm:prSet>
      <dgm:spPr/>
    </dgm:pt>
    <dgm:pt modelId="{1773A515-DFFE-41F0-B581-98757CBEC16E}" type="pres">
      <dgm:prSet presAssocID="{C0D86BAE-7711-4781-A574-7BE0EA273229}" presName="parTxOnlySpace" presStyleCnt="0"/>
      <dgm:spPr/>
    </dgm:pt>
    <dgm:pt modelId="{74437C11-3810-488A-B265-8C8037793D77}" type="pres">
      <dgm:prSet presAssocID="{9C12F5BE-AC2F-4662-8DFA-C79428950CF2}" presName="parTxOnly" presStyleLbl="node1" presStyleIdx="3" presStyleCnt="4">
        <dgm:presLayoutVars>
          <dgm:chMax val="0"/>
          <dgm:chPref val="0"/>
          <dgm:bulletEnabled val="1"/>
        </dgm:presLayoutVars>
      </dgm:prSet>
      <dgm:spPr/>
    </dgm:pt>
  </dgm:ptLst>
  <dgm:cxnLst>
    <dgm:cxn modelId="{F7DB9109-58AA-49B5-8AB1-F8AB2D26B08D}" srcId="{9D527559-FDD8-4274-B634-C7FBCF5BC573}" destId="{1AA64000-5F0F-47A8-A435-2AF8D82F28B1}" srcOrd="2" destOrd="0" parTransId="{845A32C3-0E8A-4EED-972E-FC6F9A8364F8}" sibTransId="{C0D86BAE-7711-4781-A574-7BE0EA273229}"/>
    <dgm:cxn modelId="{AFA6180E-B5F6-45F2-8130-8625ABC2C1BE}" srcId="{9D527559-FDD8-4274-B634-C7FBCF5BC573}" destId="{870E4F47-8CC4-4F59-B4C1-42B5AAA5CEFE}" srcOrd="0" destOrd="0" parTransId="{3D1AB2CA-88A4-4E4C-9A8A-508DF0E06639}" sibTransId="{856E2728-BF00-49C7-82BA-8F4DCB00940B}"/>
    <dgm:cxn modelId="{BC2B081E-4EE4-483E-9E33-7805AAF925A1}" srcId="{9D527559-FDD8-4274-B634-C7FBCF5BC573}" destId="{9C12F5BE-AC2F-4662-8DFA-C79428950CF2}" srcOrd="3" destOrd="0" parTransId="{E2B7565C-BEBF-47B7-AC71-10023CB96091}" sibTransId="{BE48B07B-4C6F-4C50-9D7F-CE1D6590BF95}"/>
    <dgm:cxn modelId="{92882060-9A1F-4624-8835-94DC9B657803}" type="presOf" srcId="{7B385C26-59EC-4E55-8793-F6C707190AEE}" destId="{8F35547D-E0C7-4164-A145-E63850060045}" srcOrd="0" destOrd="0" presId="urn:microsoft.com/office/officeart/2005/8/layout/chevron1"/>
    <dgm:cxn modelId="{A80DBC44-0244-47AB-8E36-AD37EE49DD75}" srcId="{9D527559-FDD8-4274-B634-C7FBCF5BC573}" destId="{7B385C26-59EC-4E55-8793-F6C707190AEE}" srcOrd="1" destOrd="0" parTransId="{7C76749C-DE1A-44A9-B519-0DFCB11641BD}" sibTransId="{780083BD-4C3B-4668-A37C-D8C3BC65EC64}"/>
    <dgm:cxn modelId="{1EDFF276-D095-4CAD-884E-0B319C916C3D}" type="presOf" srcId="{1AA64000-5F0F-47A8-A435-2AF8D82F28B1}" destId="{D3000CD6-B08B-4D3B-8D2A-7F1C26A23961}" srcOrd="0" destOrd="0" presId="urn:microsoft.com/office/officeart/2005/8/layout/chevron1"/>
    <dgm:cxn modelId="{AF77D47D-8957-4CFA-9A99-7CEA6679C704}" type="presOf" srcId="{870E4F47-8CC4-4F59-B4C1-42B5AAA5CEFE}" destId="{67FF3BB9-6612-4697-87EE-EC66312779BE}" srcOrd="0" destOrd="0" presId="urn:microsoft.com/office/officeart/2005/8/layout/chevron1"/>
    <dgm:cxn modelId="{AD2FFE96-BC26-4986-859E-7FB39BBF326A}" type="presOf" srcId="{9D527559-FDD8-4274-B634-C7FBCF5BC573}" destId="{60E81CF5-4537-4C2F-8762-598D2E914097}" srcOrd="0" destOrd="0" presId="urn:microsoft.com/office/officeart/2005/8/layout/chevron1"/>
    <dgm:cxn modelId="{A858129E-E65F-4F94-8875-5A0E16D6BC0E}" type="presOf" srcId="{9C12F5BE-AC2F-4662-8DFA-C79428950CF2}" destId="{74437C11-3810-488A-B265-8C8037793D77}" srcOrd="0" destOrd="0" presId="urn:microsoft.com/office/officeart/2005/8/layout/chevron1"/>
    <dgm:cxn modelId="{38F79372-1C84-49B4-954A-5CB5CA0A8280}" type="presParOf" srcId="{60E81CF5-4537-4C2F-8762-598D2E914097}" destId="{67FF3BB9-6612-4697-87EE-EC66312779BE}" srcOrd="0" destOrd="0" presId="urn:microsoft.com/office/officeart/2005/8/layout/chevron1"/>
    <dgm:cxn modelId="{26686243-BB82-4392-88E9-0159F3756F7B}" type="presParOf" srcId="{60E81CF5-4537-4C2F-8762-598D2E914097}" destId="{E484CEA2-673C-4A85-8A00-8580D721B29A}" srcOrd="1" destOrd="0" presId="urn:microsoft.com/office/officeart/2005/8/layout/chevron1"/>
    <dgm:cxn modelId="{B73CB113-8E6B-4980-8E43-7DFCFBD252C2}" type="presParOf" srcId="{60E81CF5-4537-4C2F-8762-598D2E914097}" destId="{8F35547D-E0C7-4164-A145-E63850060045}" srcOrd="2" destOrd="0" presId="urn:microsoft.com/office/officeart/2005/8/layout/chevron1"/>
    <dgm:cxn modelId="{FBBC8A8A-57D3-4859-A52E-29AABF058F2B}" type="presParOf" srcId="{60E81CF5-4537-4C2F-8762-598D2E914097}" destId="{33FF8C6E-8350-417F-9DDC-12EC37D5C646}" srcOrd="3" destOrd="0" presId="urn:microsoft.com/office/officeart/2005/8/layout/chevron1"/>
    <dgm:cxn modelId="{B42D0F86-917B-4867-A97A-1CE60B2CF80D}" type="presParOf" srcId="{60E81CF5-4537-4C2F-8762-598D2E914097}" destId="{D3000CD6-B08B-4D3B-8D2A-7F1C26A23961}" srcOrd="4" destOrd="0" presId="urn:microsoft.com/office/officeart/2005/8/layout/chevron1"/>
    <dgm:cxn modelId="{8EDF14DA-2EDB-4656-9318-C8AC60BDD83F}" type="presParOf" srcId="{60E81CF5-4537-4C2F-8762-598D2E914097}" destId="{1773A515-DFFE-41F0-B581-98757CBEC16E}" srcOrd="5" destOrd="0" presId="urn:microsoft.com/office/officeart/2005/8/layout/chevron1"/>
    <dgm:cxn modelId="{B1AE0627-4932-4C40-BFAB-BB6538A74A76}" type="presParOf" srcId="{60E81CF5-4537-4C2F-8762-598D2E914097}" destId="{74437C11-3810-488A-B265-8C8037793D77}"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F3BB9-6612-4697-87EE-EC66312779BE}">
      <dsp:nvSpPr>
        <dsp:cNvPr id="0" name=""/>
        <dsp:cNvSpPr/>
      </dsp:nvSpPr>
      <dsp:spPr bwMode="white">
        <a:xfrm>
          <a:off x="4022" y="1547861"/>
          <a:ext cx="2341319" cy="936527"/>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100000"/>
            </a:lnSpc>
            <a:spcBef>
              <a:spcPct val="0"/>
            </a:spcBef>
            <a:spcAft>
              <a:spcPct val="35000"/>
            </a:spcAft>
            <a:buNone/>
          </a:pPr>
          <a:r>
            <a:rPr lang="en-US" sz="2400" kern="1200">
              <a:solidFill>
                <a:srgbClr val="FF0000"/>
              </a:solidFill>
            </a:rPr>
            <a:t>A. Thời gian</a:t>
          </a:r>
        </a:p>
      </dsp:txBody>
      <dsp:txXfrm>
        <a:off x="472286" y="1547861"/>
        <a:ext cx="1404792" cy="936527"/>
      </dsp:txXfrm>
    </dsp:sp>
    <dsp:sp modelId="{8F35547D-E0C7-4164-A145-E63850060045}">
      <dsp:nvSpPr>
        <dsp:cNvPr id="0" name=""/>
        <dsp:cNvSpPr/>
      </dsp:nvSpPr>
      <dsp:spPr bwMode="white">
        <a:xfrm>
          <a:off x="2111209" y="1547861"/>
          <a:ext cx="2341319" cy="936527"/>
        </a:xfrm>
        <a:prstGeom prst="chevron">
          <a:avLst/>
        </a:prstGeom>
        <a:solidFill>
          <a:schemeClr val="accent5">
            <a:hueOff val="-4244680"/>
            <a:satOff val="-9757"/>
            <a:lumOff val="-1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100000"/>
            </a:lnSpc>
            <a:spcBef>
              <a:spcPct val="0"/>
            </a:spcBef>
            <a:spcAft>
              <a:spcPct val="35000"/>
            </a:spcAft>
            <a:buNone/>
          </a:pPr>
          <a:r>
            <a:rPr altLang="en-US" sz="2400" kern="1200">
              <a:solidFill>
                <a:srgbClr val="FF0000"/>
              </a:solidFill>
            </a:rPr>
            <a:t>B. Công sức</a:t>
          </a:r>
        </a:p>
      </dsp:txBody>
      <dsp:txXfrm>
        <a:off x="2579473" y="1547861"/>
        <a:ext cx="1404792" cy="936527"/>
      </dsp:txXfrm>
    </dsp:sp>
    <dsp:sp modelId="{D3000CD6-B08B-4D3B-8D2A-7F1C26A23961}">
      <dsp:nvSpPr>
        <dsp:cNvPr id="0" name=""/>
        <dsp:cNvSpPr/>
      </dsp:nvSpPr>
      <dsp:spPr bwMode="white">
        <a:xfrm>
          <a:off x="4218396" y="1547861"/>
          <a:ext cx="2341319" cy="936527"/>
        </a:xfrm>
        <a:prstGeom prst="chevron">
          <a:avLst/>
        </a:prstGeom>
        <a:solidFill>
          <a:schemeClr val="accent5">
            <a:hueOff val="-8489359"/>
            <a:satOff val="-19514"/>
            <a:lumOff val="-257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100000"/>
            </a:lnSpc>
            <a:spcBef>
              <a:spcPct val="0"/>
            </a:spcBef>
            <a:spcAft>
              <a:spcPct val="35000"/>
            </a:spcAft>
            <a:buNone/>
          </a:pPr>
          <a:r>
            <a:rPr lang="en-US" sz="2000" kern="1200">
              <a:solidFill>
                <a:srgbClr val="0000FF"/>
              </a:solidFill>
            </a:rPr>
            <a:t>C. Cả A và B đều đúng</a:t>
          </a:r>
        </a:p>
      </dsp:txBody>
      <dsp:txXfrm>
        <a:off x="4686660" y="1547861"/>
        <a:ext cx="1404792" cy="936527"/>
      </dsp:txXfrm>
    </dsp:sp>
    <dsp:sp modelId="{74437C11-3810-488A-B265-8C8037793D77}">
      <dsp:nvSpPr>
        <dsp:cNvPr id="0" name=""/>
        <dsp:cNvSpPr/>
      </dsp:nvSpPr>
      <dsp:spPr bwMode="white">
        <a:xfrm>
          <a:off x="6325583" y="1547861"/>
          <a:ext cx="2341319" cy="936527"/>
        </a:xfrm>
        <a:prstGeom prst="chevron">
          <a:avLst/>
        </a:prstGeom>
        <a:solidFill>
          <a:schemeClr val="accent5">
            <a:hueOff val="-12734039"/>
            <a:satOff val="-29271"/>
            <a:lumOff val="-386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100000"/>
            </a:lnSpc>
            <a:spcBef>
              <a:spcPct val="0"/>
            </a:spcBef>
            <a:spcAft>
              <a:spcPct val="35000"/>
            </a:spcAft>
            <a:buNone/>
          </a:pPr>
          <a:r>
            <a:rPr lang="en-US" sz="2000" kern="1200"/>
            <a:t>D. Cả A và B đều sai</a:t>
          </a:r>
        </a:p>
      </dsp:txBody>
      <dsp:txXfrm>
        <a:off x="6793847" y="1547861"/>
        <a:ext cx="1404792" cy="93652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Header Placeholder 2049"/>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en-US" sz="1200" dirty="0"/>
          </a:p>
        </p:txBody>
      </p:sp>
      <p:sp>
        <p:nvSpPr>
          <p:cNvPr id="2051" name="Date Placeholder 2050"/>
          <p:cNvSpPr>
            <a:spLocks noGrp="1"/>
          </p:cNvSpPr>
          <p:nvPr>
            <p:ph type="dt" idx="1"/>
          </p:nvPr>
        </p:nvSpPr>
        <p:spPr>
          <a:xfrm>
            <a:off x="3884613" y="0"/>
            <a:ext cx="2971800" cy="457200"/>
          </a:xfrm>
          <a:prstGeom prst="rect">
            <a:avLst/>
          </a:prstGeom>
          <a:noFill/>
          <a:ln w="9525">
            <a:noFill/>
          </a:ln>
        </p:spPr>
        <p:txBody>
          <a:bodyPr/>
          <a:lstStyle/>
          <a:p>
            <a:pPr lvl="0" algn="r" eaLnBrk="1" hangingPunct="1"/>
            <a:endParaRPr lang="en-US" sz="1200" dirty="0"/>
          </a:p>
        </p:txBody>
      </p:sp>
      <p:sp>
        <p:nvSpPr>
          <p:cNvPr id="2052" name="Slide Image Placeholder 2051"/>
          <p:cNvSpPr>
            <a:spLocks noGrp="1" noRot="1" noChangeAspect="1" noTextEdit="1"/>
          </p:cNvSpPr>
          <p:nvPr>
            <p:ph type="sldImg" idx="2"/>
          </p:nvPr>
        </p:nvSpPr>
        <p:spPr>
          <a:xfrm>
            <a:off x="1143000" y="685800"/>
            <a:ext cx="4572000" cy="3429000"/>
          </a:xfrm>
          <a:prstGeom prst="rect">
            <a:avLst/>
          </a:prstGeom>
          <a:ln w="9525" cap="flat" cmpd="sng">
            <a:solidFill>
              <a:srgbClr val="000000"/>
            </a:solidFill>
            <a:prstDash val="solid"/>
            <a:miter/>
            <a:headEnd type="none" w="med" len="med"/>
            <a:tailEnd type="none" w="med" len="med"/>
          </a:ln>
        </p:spPr>
      </p:sp>
      <p:sp>
        <p:nvSpPr>
          <p:cNvPr id="2053" name="Text Placeholder 2052"/>
          <p:cNvSpPr>
            <a:spLocks noGrp="1"/>
          </p:cNvSpPr>
          <p:nvPr>
            <p:ph type="body" sz="quarter" idx="3"/>
          </p:nvPr>
        </p:nvSpPr>
        <p:spPr>
          <a:xfrm>
            <a:off x="685800" y="4343400"/>
            <a:ext cx="5486400" cy="4114800"/>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2054" name="Footer Placeholder 2053"/>
          <p:cNvSpPr>
            <a:spLocks noGrp="1"/>
          </p:cNvSpPr>
          <p:nvPr>
            <p:ph type="ftr" sz="quarter" idx="4"/>
          </p:nvPr>
        </p:nvSpPr>
        <p:spPr>
          <a:xfrm>
            <a:off x="0" y="8685213"/>
            <a:ext cx="2971800" cy="457200"/>
          </a:xfrm>
          <a:prstGeom prst="rect">
            <a:avLst/>
          </a:prstGeom>
          <a:noFill/>
          <a:ln w="9525">
            <a:noFill/>
          </a:ln>
        </p:spPr>
        <p:txBody>
          <a:bodyPr anchor="b" anchorCtr="0"/>
          <a:lstStyle/>
          <a:p>
            <a:pPr lvl="0" eaLnBrk="1" hangingPunct="1"/>
            <a:endParaRPr lang="en-US" sz="1200" dirty="0"/>
          </a:p>
        </p:txBody>
      </p:sp>
      <p:sp>
        <p:nvSpPr>
          <p:cNvPr id="2055" name="Slide Number Placeholder 2054"/>
          <p:cNvSpPr>
            <a:spLocks noGrp="1"/>
          </p:cNvSpPr>
          <p:nvPr>
            <p:ph type="sldNum" sz="quarter" idx="5"/>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sz="1200" dirty="0"/>
              <a:t>‹#›</a:t>
            </a:fld>
            <a:endParaRPr lang="en-US" sz="1200" dirty="0"/>
          </a:p>
        </p:txBody>
      </p:sp>
    </p:spTree>
  </p:cSld>
  <p:clrMap bg1="lt1" tx1="dk1" bg2="lt2" tx2="dk2" accent1="accent1" accent2="accent2" accent3="accent3" accent4="accent4" accent5="accent5" accent6="accent6" hlink="hlink" folHlink="folHlink"/>
  <p:hf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lgn="r" eaLnBrk="1" hangingPunct="1"/>
            <a:fld id="{9A0DB2DC-4C9A-4742-B13C-FB6460FD3503}" type="slidenum">
              <a:rPr lang="en-US" sz="1200" dirty="0"/>
              <a:t>35</a:t>
            </a:fld>
            <a:endParaRPr lang="en-US" sz="1200" dirty="0"/>
          </a:p>
        </p:txBody>
      </p:sp>
      <p:sp>
        <p:nvSpPr>
          <p:cNvPr id="153602" name="Slide Image Placeholder 153601"/>
          <p:cNvSpPr>
            <a:spLocks noGrp="1" noRot="1" noChangeAspect="1" noTextEdit="1"/>
          </p:cNvSpPr>
          <p:nvPr>
            <p:ph type="sldImg"/>
          </p:nvPr>
        </p:nvSpPr>
        <p:spPr/>
      </p:sp>
      <p:sp>
        <p:nvSpPr>
          <p:cNvPr id="153603" name="Text Placeholder 153602"/>
          <p:cNvSpPr>
            <a:spLocks noGrp="1"/>
          </p:cNvSpPr>
          <p:nvPr>
            <p:ph type="body" idx="1"/>
          </p:nvPr>
        </p:nvSpPr>
        <p:spPr/>
        <p:txBody>
          <a:bodyPr/>
          <a:lstStyle/>
          <a:p>
            <a:pPr lvl="0"/>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lvl="0" eaLnBrk="1" hangingPunct="1"/>
            <a:endParaRPr lang="en-US"/>
          </a:p>
        </p:txBody>
      </p:sp>
      <p:sp>
        <p:nvSpPr>
          <p:cNvPr id="5" name="Footer Placeholder 4"/>
          <p:cNvSpPr>
            <a:spLocks noGrp="1"/>
          </p:cNvSpPr>
          <p:nvPr>
            <p:ph type="ftr" sz="quarter" idx="11"/>
          </p:nvPr>
        </p:nvSpPr>
        <p:spPr/>
        <p:txBody>
          <a:bodyPr/>
          <a:lstStyle/>
          <a:p>
            <a:pPr lvl="0" eaLnBrk="1" hangingPunct="1"/>
            <a:endParaRPr lang="en-US"/>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eaLnBrk="1" hangingPunct="1"/>
            <a:endParaRPr lang="en-US"/>
          </a:p>
        </p:txBody>
      </p:sp>
      <p:sp>
        <p:nvSpPr>
          <p:cNvPr id="5" name="Footer Placeholder 4"/>
          <p:cNvSpPr>
            <a:spLocks noGrp="1"/>
          </p:cNvSpPr>
          <p:nvPr>
            <p:ph type="ftr" sz="quarter" idx="11"/>
          </p:nvPr>
        </p:nvSpPr>
        <p:spPr/>
        <p:txBody>
          <a:bodyPr/>
          <a:lstStyle/>
          <a:p>
            <a:pPr lvl="0" eaLnBrk="1" hangingPunct="1"/>
            <a:endParaRPr lang="en-US"/>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5293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eaLnBrk="1" hangingPunct="1"/>
            <a:endParaRPr lang="en-US"/>
          </a:p>
        </p:txBody>
      </p:sp>
      <p:sp>
        <p:nvSpPr>
          <p:cNvPr id="5" name="Footer Placeholder 4"/>
          <p:cNvSpPr>
            <a:spLocks noGrp="1"/>
          </p:cNvSpPr>
          <p:nvPr>
            <p:ph type="ftr" sz="quarter" idx="11"/>
          </p:nvPr>
        </p:nvSpPr>
        <p:spPr/>
        <p:txBody>
          <a:bodyPr/>
          <a:lstStyle/>
          <a:p>
            <a:pPr lvl="0" eaLnBrk="1" hangingPunct="1"/>
            <a:endParaRPr lang="en-US"/>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t>‹#›</a:t>
            </a:fld>
            <a:endParaRPr 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250" indent="0" algn="ctr">
              <a:buNone/>
              <a:defRPr>
                <a:solidFill>
                  <a:schemeClr val="tx1">
                    <a:tint val="75000"/>
                  </a:schemeClr>
                </a:solidFill>
              </a:defRPr>
            </a:lvl2pPr>
            <a:lvl3pPr marL="914499" indent="0" algn="ctr">
              <a:buNone/>
              <a:defRPr>
                <a:solidFill>
                  <a:schemeClr val="tx1">
                    <a:tint val="75000"/>
                  </a:schemeClr>
                </a:solidFill>
              </a:defRPr>
            </a:lvl3pPr>
            <a:lvl4pPr marL="1371748" indent="0" algn="ctr">
              <a:buNone/>
              <a:defRPr>
                <a:solidFill>
                  <a:schemeClr val="tx1">
                    <a:tint val="75000"/>
                  </a:schemeClr>
                </a:solidFill>
              </a:defRPr>
            </a:lvl4pPr>
            <a:lvl5pPr marL="1828998" indent="0" algn="ctr">
              <a:buNone/>
              <a:defRPr>
                <a:solidFill>
                  <a:schemeClr val="tx1">
                    <a:tint val="75000"/>
                  </a:schemeClr>
                </a:solidFill>
              </a:defRPr>
            </a:lvl5pPr>
            <a:lvl6pPr marL="2286248" indent="0" algn="ctr">
              <a:buNone/>
              <a:defRPr>
                <a:solidFill>
                  <a:schemeClr val="tx1">
                    <a:tint val="75000"/>
                  </a:schemeClr>
                </a:solidFill>
              </a:defRPr>
            </a:lvl6pPr>
            <a:lvl7pPr marL="2743498" indent="0" algn="ctr">
              <a:buNone/>
              <a:defRPr>
                <a:solidFill>
                  <a:schemeClr val="tx1">
                    <a:tint val="75000"/>
                  </a:schemeClr>
                </a:solidFill>
              </a:defRPr>
            </a:lvl7pPr>
            <a:lvl8pPr marL="3200746" indent="0" algn="ctr">
              <a:buNone/>
              <a:defRPr>
                <a:solidFill>
                  <a:schemeClr val="tx1">
                    <a:tint val="75000"/>
                  </a:schemeClr>
                </a:solidFill>
              </a:defRPr>
            </a:lvl8pPr>
            <a:lvl9pPr marL="365799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10/29/2023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02219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10/29/2023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41856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2"/>
            <a:ext cx="7772400" cy="1362075"/>
          </a:xfrm>
        </p:spPr>
        <p:txBody>
          <a:bodyPr anchor="t"/>
          <a:lstStyle>
            <a:lvl1pPr algn="l">
              <a:defRPr sz="4051" b="1" cap="all"/>
            </a:lvl1pPr>
          </a:lstStyle>
          <a:p>
            <a:r>
              <a:rPr lang="en-US"/>
              <a:t>Click to edit Master title style</a:t>
            </a:r>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25">
                <a:solidFill>
                  <a:schemeClr val="tx1">
                    <a:tint val="75000"/>
                  </a:schemeClr>
                </a:solidFill>
              </a:defRPr>
            </a:lvl1pPr>
            <a:lvl2pPr marL="457250" indent="0">
              <a:buNone/>
              <a:defRPr sz="1800">
                <a:solidFill>
                  <a:schemeClr val="tx1">
                    <a:tint val="75000"/>
                  </a:schemeClr>
                </a:solidFill>
              </a:defRPr>
            </a:lvl2pPr>
            <a:lvl3pPr marL="914499" indent="0">
              <a:buNone/>
              <a:defRPr sz="1650">
                <a:solidFill>
                  <a:schemeClr val="tx1">
                    <a:tint val="75000"/>
                  </a:schemeClr>
                </a:solidFill>
              </a:defRPr>
            </a:lvl3pPr>
            <a:lvl4pPr marL="1371748" indent="0">
              <a:buNone/>
              <a:defRPr sz="1425">
                <a:solidFill>
                  <a:schemeClr val="tx1">
                    <a:tint val="75000"/>
                  </a:schemeClr>
                </a:solidFill>
              </a:defRPr>
            </a:lvl4pPr>
            <a:lvl5pPr marL="1828998" indent="0">
              <a:buNone/>
              <a:defRPr sz="1425">
                <a:solidFill>
                  <a:schemeClr val="tx1">
                    <a:tint val="75000"/>
                  </a:schemeClr>
                </a:solidFill>
              </a:defRPr>
            </a:lvl5pPr>
            <a:lvl6pPr marL="2286248" indent="0">
              <a:buNone/>
              <a:defRPr sz="1425">
                <a:solidFill>
                  <a:schemeClr val="tx1">
                    <a:tint val="75000"/>
                  </a:schemeClr>
                </a:solidFill>
              </a:defRPr>
            </a:lvl6pPr>
            <a:lvl7pPr marL="2743498" indent="0">
              <a:buNone/>
              <a:defRPr sz="1425">
                <a:solidFill>
                  <a:schemeClr val="tx1">
                    <a:tint val="75000"/>
                  </a:schemeClr>
                </a:solidFill>
              </a:defRPr>
            </a:lvl7pPr>
            <a:lvl8pPr marL="3200746" indent="0">
              <a:buNone/>
              <a:defRPr sz="1425">
                <a:solidFill>
                  <a:schemeClr val="tx1">
                    <a:tint val="75000"/>
                  </a:schemeClr>
                </a:solidFill>
              </a:defRPr>
            </a:lvl8pPr>
            <a:lvl9pPr marL="3657996" indent="0">
              <a:buNone/>
              <a:defRPr sz="142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10/29/2023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34590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600202"/>
            <a:ext cx="4038600" cy="4525963"/>
          </a:xfrm>
        </p:spPr>
        <p:txBody>
          <a:bodyPr/>
          <a:lstStyle>
            <a:lvl1pPr>
              <a:defRPr sz="2850"/>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600202"/>
            <a:ext cx="4038600" cy="4525963"/>
          </a:xfrm>
        </p:spPr>
        <p:txBody>
          <a:bodyPr/>
          <a:lstStyle>
            <a:lvl1pPr>
              <a:defRPr sz="2850"/>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10/29/2023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38391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4"/>
            <a:ext cx="4040188" cy="639763"/>
          </a:xfrm>
        </p:spPr>
        <p:txBody>
          <a:bodyPr anchor="b"/>
          <a:lstStyle>
            <a:lvl1pPr marL="0" indent="0">
              <a:buNone/>
              <a:defRPr sz="2400" b="1"/>
            </a:lvl1pPr>
            <a:lvl2pPr marL="457250" indent="0">
              <a:buNone/>
              <a:defRPr sz="2025" b="1"/>
            </a:lvl2pPr>
            <a:lvl3pPr marL="914499" indent="0">
              <a:buNone/>
              <a:defRPr sz="1800" b="1"/>
            </a:lvl3pPr>
            <a:lvl4pPr marL="1371748" indent="0">
              <a:buNone/>
              <a:defRPr sz="1650" b="1"/>
            </a:lvl4pPr>
            <a:lvl5pPr marL="1828998" indent="0">
              <a:buNone/>
              <a:defRPr sz="1650" b="1"/>
            </a:lvl5pPr>
            <a:lvl6pPr marL="2286248" indent="0">
              <a:buNone/>
              <a:defRPr sz="1650" b="1"/>
            </a:lvl6pPr>
            <a:lvl7pPr marL="2743498" indent="0">
              <a:buNone/>
              <a:defRPr sz="1650" b="1"/>
            </a:lvl7pPr>
            <a:lvl8pPr marL="3200746" indent="0">
              <a:buNone/>
              <a:defRPr sz="1650" b="1"/>
            </a:lvl8pPr>
            <a:lvl9pPr marL="3657996" indent="0">
              <a:buNone/>
              <a:defRPr sz="1650" b="1"/>
            </a:lvl9pPr>
          </a:lstStyle>
          <a:p>
            <a:pPr lvl="0"/>
            <a:r>
              <a:rPr lang="en-US"/>
              <a:t>Click to edit Master text styles</a:t>
            </a:r>
          </a:p>
        </p:txBody>
      </p:sp>
      <p:sp>
        <p:nvSpPr>
          <p:cNvPr id="4" name="Content Placeholder 3"/>
          <p:cNvSpPr>
            <a:spLocks noGrp="1"/>
          </p:cNvSpPr>
          <p:nvPr>
            <p:ph sz="half" idx="2"/>
          </p:nvPr>
        </p:nvSpPr>
        <p:spPr>
          <a:xfrm>
            <a:off x="457201" y="2174877"/>
            <a:ext cx="4040188" cy="3951288"/>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4"/>
            <a:ext cx="4041775" cy="639763"/>
          </a:xfrm>
        </p:spPr>
        <p:txBody>
          <a:bodyPr anchor="b"/>
          <a:lstStyle>
            <a:lvl1pPr marL="0" indent="0">
              <a:buNone/>
              <a:defRPr sz="2400" b="1"/>
            </a:lvl1pPr>
            <a:lvl2pPr marL="457250" indent="0">
              <a:buNone/>
              <a:defRPr sz="2025" b="1"/>
            </a:lvl2pPr>
            <a:lvl3pPr marL="914499" indent="0">
              <a:buNone/>
              <a:defRPr sz="1800" b="1"/>
            </a:lvl3pPr>
            <a:lvl4pPr marL="1371748" indent="0">
              <a:buNone/>
              <a:defRPr sz="1650" b="1"/>
            </a:lvl4pPr>
            <a:lvl5pPr marL="1828998" indent="0">
              <a:buNone/>
              <a:defRPr sz="1650" b="1"/>
            </a:lvl5pPr>
            <a:lvl6pPr marL="2286248" indent="0">
              <a:buNone/>
              <a:defRPr sz="1650" b="1"/>
            </a:lvl6pPr>
            <a:lvl7pPr marL="2743498" indent="0">
              <a:buNone/>
              <a:defRPr sz="1650" b="1"/>
            </a:lvl7pPr>
            <a:lvl8pPr marL="3200746" indent="0">
              <a:buNone/>
              <a:defRPr sz="1650" b="1"/>
            </a:lvl8pPr>
            <a:lvl9pPr marL="3657996"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645030" y="2174877"/>
            <a:ext cx="4041775" cy="3951288"/>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10/29/2023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62433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10/29/2023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62458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854725" y="1031258"/>
            <a:ext cx="7434551"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3" rIns="68586" bIns="34293"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4425043" y="6451899"/>
            <a:ext cx="293917"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3" rIns="68586" bIns="34293" rtlCol="0" anchor="ctr"/>
          <a:lstStyle/>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10/29/2023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3505200" y="6396227"/>
            <a:ext cx="21336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611984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6005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eaLnBrk="1" hangingPunct="1"/>
            <a:endParaRPr lang="en-US"/>
          </a:p>
        </p:txBody>
      </p:sp>
      <p:sp>
        <p:nvSpPr>
          <p:cNvPr id="5" name="Footer Placeholder 4"/>
          <p:cNvSpPr>
            <a:spLocks noGrp="1"/>
          </p:cNvSpPr>
          <p:nvPr>
            <p:ph type="ftr" sz="quarter" idx="11"/>
          </p:nvPr>
        </p:nvSpPr>
        <p:spPr/>
        <p:txBody>
          <a:bodyPr/>
          <a:lstStyle/>
          <a:p>
            <a:pPr lvl="0" eaLnBrk="1" hangingPunct="1"/>
            <a:endParaRPr lang="en-US"/>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t>‹#›</a:t>
            </a:fld>
            <a:endParaRPr lang="en-US"/>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1"/>
          </a:xfrm>
        </p:spPr>
        <p:txBody>
          <a:bodyPr anchor="b"/>
          <a:lstStyle>
            <a:lvl1pPr algn="l">
              <a:defRPr sz="2025"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25"/>
            </a:lvl1pPr>
            <a:lvl2pPr>
              <a:defRPr sz="2850"/>
            </a:lvl2pPr>
            <a:lvl3pPr>
              <a:defRPr sz="2400"/>
            </a:lvl3pPr>
            <a:lvl4pPr>
              <a:defRPr sz="2025"/>
            </a:lvl4pPr>
            <a:lvl5pPr>
              <a:defRPr sz="2025"/>
            </a:lvl5pPr>
            <a:lvl6pPr>
              <a:defRPr sz="2025"/>
            </a:lvl6pPr>
            <a:lvl7pPr>
              <a:defRPr sz="2025"/>
            </a:lvl7pPr>
            <a:lvl8pPr>
              <a:defRPr sz="2025"/>
            </a:lvl8pPr>
            <a:lvl9pPr>
              <a:defRPr sz="20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5"/>
            <a:ext cx="3008313" cy="4691063"/>
          </a:xfrm>
        </p:spPr>
        <p:txBody>
          <a:bodyPr/>
          <a:lstStyle>
            <a:lvl1pPr marL="0" indent="0">
              <a:buNone/>
              <a:defRPr sz="1425"/>
            </a:lvl1pPr>
            <a:lvl2pPr marL="457250" indent="0">
              <a:buNone/>
              <a:defRPr sz="1200"/>
            </a:lvl2pPr>
            <a:lvl3pPr marL="914499" indent="0">
              <a:buNone/>
              <a:defRPr sz="1050"/>
            </a:lvl3pPr>
            <a:lvl4pPr marL="1371748" indent="0">
              <a:buNone/>
              <a:defRPr sz="900"/>
            </a:lvl4pPr>
            <a:lvl5pPr marL="1828998" indent="0">
              <a:buNone/>
              <a:defRPr sz="900"/>
            </a:lvl5pPr>
            <a:lvl6pPr marL="2286248" indent="0">
              <a:buNone/>
              <a:defRPr sz="900"/>
            </a:lvl6pPr>
            <a:lvl7pPr marL="2743498" indent="0">
              <a:buNone/>
              <a:defRPr sz="900"/>
            </a:lvl7pPr>
            <a:lvl8pPr marL="3200746" indent="0">
              <a:buNone/>
              <a:defRPr sz="900"/>
            </a:lvl8pPr>
            <a:lvl9pPr marL="365799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10/29/2023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95603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p:spPr>
        <p:txBody>
          <a:bodyPr anchor="b"/>
          <a:lstStyle>
            <a:lvl1pPr algn="l">
              <a:defRPr sz="2025" b="1"/>
            </a:lvl1pPr>
          </a:lstStyle>
          <a:p>
            <a:r>
              <a:rPr lang="en-US"/>
              <a:t>Click to edit Master title style</a:t>
            </a:r>
          </a:p>
        </p:txBody>
      </p:sp>
      <p:sp>
        <p:nvSpPr>
          <p:cNvPr id="3" name="Picture Placeholder 2"/>
          <p:cNvSpPr>
            <a:spLocks noGrp="1"/>
          </p:cNvSpPr>
          <p:nvPr>
            <p:ph type="pic" idx="1"/>
          </p:nvPr>
        </p:nvSpPr>
        <p:spPr>
          <a:xfrm>
            <a:off x="1792288" y="612777"/>
            <a:ext cx="5486400" cy="4114800"/>
          </a:xfrm>
        </p:spPr>
        <p:txBody>
          <a:bodyPr/>
          <a:lstStyle>
            <a:lvl1pPr marL="0" indent="0">
              <a:buNone/>
              <a:defRPr sz="3225"/>
            </a:lvl1pPr>
            <a:lvl2pPr marL="457250" indent="0">
              <a:buNone/>
              <a:defRPr sz="2850"/>
            </a:lvl2pPr>
            <a:lvl3pPr marL="914499" indent="0">
              <a:buNone/>
              <a:defRPr sz="2400"/>
            </a:lvl3pPr>
            <a:lvl4pPr marL="1371748" indent="0">
              <a:buNone/>
              <a:defRPr sz="2025"/>
            </a:lvl4pPr>
            <a:lvl5pPr marL="1828998" indent="0">
              <a:buNone/>
              <a:defRPr sz="2025"/>
            </a:lvl5pPr>
            <a:lvl6pPr marL="2286248" indent="0">
              <a:buNone/>
              <a:defRPr sz="2025"/>
            </a:lvl6pPr>
            <a:lvl7pPr marL="2743498" indent="0">
              <a:buNone/>
              <a:defRPr sz="2025"/>
            </a:lvl7pPr>
            <a:lvl8pPr marL="3200746" indent="0">
              <a:buNone/>
              <a:defRPr sz="2025"/>
            </a:lvl8pPr>
            <a:lvl9pPr marL="3657996" indent="0">
              <a:buNone/>
              <a:defRPr sz="2025"/>
            </a:lvl9pPr>
          </a:lstStyle>
          <a:p>
            <a:endParaRPr lang="en-US" dirty="0"/>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25"/>
            </a:lvl1pPr>
            <a:lvl2pPr marL="457250" indent="0">
              <a:buNone/>
              <a:defRPr sz="1200"/>
            </a:lvl2pPr>
            <a:lvl3pPr marL="914499" indent="0">
              <a:buNone/>
              <a:defRPr sz="1050"/>
            </a:lvl3pPr>
            <a:lvl4pPr marL="1371748" indent="0">
              <a:buNone/>
              <a:defRPr sz="900"/>
            </a:lvl4pPr>
            <a:lvl5pPr marL="1828998" indent="0">
              <a:buNone/>
              <a:defRPr sz="900"/>
            </a:lvl5pPr>
            <a:lvl6pPr marL="2286248" indent="0">
              <a:buNone/>
              <a:defRPr sz="900"/>
            </a:lvl6pPr>
            <a:lvl7pPr marL="2743498" indent="0">
              <a:buNone/>
              <a:defRPr sz="900"/>
            </a:lvl7pPr>
            <a:lvl8pPr marL="3200746" indent="0">
              <a:buNone/>
              <a:defRPr sz="900"/>
            </a:lvl8pPr>
            <a:lvl9pPr marL="365799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10/29/2023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48844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10/29/2023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050790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10/29/2023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983255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5088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eaLnBrk="1" hangingPunct="1"/>
            <a:endParaRPr lang="en-US"/>
          </a:p>
        </p:txBody>
      </p:sp>
      <p:sp>
        <p:nvSpPr>
          <p:cNvPr id="5" name="Footer Placeholder 4"/>
          <p:cNvSpPr>
            <a:spLocks noGrp="1"/>
          </p:cNvSpPr>
          <p:nvPr>
            <p:ph type="ftr" sz="quarter" idx="11"/>
          </p:nvPr>
        </p:nvSpPr>
        <p:spPr/>
        <p:txBody>
          <a:bodyPr/>
          <a:lstStyle/>
          <a:p>
            <a:pPr lvl="0" eaLnBrk="1" hangingPunct="1"/>
            <a:endParaRPr lang="en-US"/>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2504"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4296" y="1600200"/>
            <a:ext cx="4032504"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lvl="0" eaLnBrk="1" hangingPunct="1"/>
            <a:endParaRPr lang="en-US"/>
          </a:p>
        </p:txBody>
      </p:sp>
      <p:sp>
        <p:nvSpPr>
          <p:cNvPr id="6" name="Footer Placeholder 5"/>
          <p:cNvSpPr>
            <a:spLocks noGrp="1"/>
          </p:cNvSpPr>
          <p:nvPr>
            <p:ph type="ftr" sz="quarter" idx="11"/>
          </p:nvPr>
        </p:nvSpPr>
        <p:spPr/>
        <p:txBody>
          <a:bodyPr/>
          <a:lstStyle/>
          <a:p>
            <a:pPr lvl="0" eaLnBrk="1" hangingPunct="1"/>
            <a:endParaRPr lang="en-US"/>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lvl="0" eaLnBrk="1" hangingPunct="1"/>
            <a:endParaRPr lang="en-US"/>
          </a:p>
        </p:txBody>
      </p:sp>
      <p:sp>
        <p:nvSpPr>
          <p:cNvPr id="8" name="Footer Placeholder 7"/>
          <p:cNvSpPr>
            <a:spLocks noGrp="1"/>
          </p:cNvSpPr>
          <p:nvPr>
            <p:ph type="ftr" sz="quarter" idx="11"/>
          </p:nvPr>
        </p:nvSpPr>
        <p:spPr/>
        <p:txBody>
          <a:bodyPr/>
          <a:lstStyle/>
          <a:p>
            <a:pPr lvl="0" eaLnBrk="1" hangingPunct="1"/>
            <a:endParaRPr lang="en-US"/>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US"/>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lvl="0" eaLnBrk="1" hangingPunct="1"/>
            <a:endParaRPr lang="en-US"/>
          </a:p>
        </p:txBody>
      </p:sp>
      <p:sp>
        <p:nvSpPr>
          <p:cNvPr id="4" name="Footer Placeholder 3"/>
          <p:cNvSpPr>
            <a:spLocks noGrp="1"/>
          </p:cNvSpPr>
          <p:nvPr>
            <p:ph type="ftr" sz="quarter" idx="11"/>
          </p:nvPr>
        </p:nvSpPr>
        <p:spPr/>
        <p:txBody>
          <a:bodyPr/>
          <a:lstStyle/>
          <a:p>
            <a:pPr lvl="0" eaLnBrk="1" hangingPunct="1"/>
            <a:endParaRPr lang="en-US"/>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eaLnBrk="1" hangingPunct="1"/>
            <a:fld id="{BB962C8B-B14F-4D97-AF65-F5344CB8AC3E}" type="datetime1">
              <a:rPr lang="en-US"/>
              <a:t>10/29/2023</a:t>
            </a:fld>
            <a:endParaRPr lang="en-US"/>
          </a:p>
        </p:txBody>
      </p:sp>
      <p:sp>
        <p:nvSpPr>
          <p:cNvPr id="3" name="Footer Placeholder 2"/>
          <p:cNvSpPr>
            <a:spLocks noGrp="1"/>
          </p:cNvSpPr>
          <p:nvPr>
            <p:ph type="ftr" sz="quarter" idx="11"/>
          </p:nvPr>
        </p:nvSpPr>
        <p:spPr/>
        <p:txBody>
          <a:bodyPr/>
          <a:lstStyle/>
          <a:p>
            <a:pPr lvl="0" eaLnBrk="1" hangingPunct="1"/>
            <a:endParaRPr lang="en-US"/>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US"/>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eaLnBrk="1" hangingPunct="1"/>
            <a:endParaRPr lang="en-US"/>
          </a:p>
        </p:txBody>
      </p:sp>
      <p:sp>
        <p:nvSpPr>
          <p:cNvPr id="6" name="Footer Placeholder 5"/>
          <p:cNvSpPr>
            <a:spLocks noGrp="1"/>
          </p:cNvSpPr>
          <p:nvPr>
            <p:ph type="ftr" sz="quarter" idx="11"/>
          </p:nvPr>
        </p:nvSpPr>
        <p:spPr/>
        <p:txBody>
          <a:bodyPr/>
          <a:lstStyle/>
          <a:p>
            <a:pPr lvl="0" eaLnBrk="1" hangingPunct="1"/>
            <a:endParaRPr lang="en-US"/>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eaLnBrk="1" hangingPunct="1"/>
            <a:endParaRPr lang="en-US"/>
          </a:p>
        </p:txBody>
      </p:sp>
      <p:sp>
        <p:nvSpPr>
          <p:cNvPr id="6" name="Footer Placeholder 5"/>
          <p:cNvSpPr>
            <a:spLocks noGrp="1"/>
          </p:cNvSpPr>
          <p:nvPr>
            <p:ph type="ftr" sz="quarter" idx="11"/>
          </p:nvPr>
        </p:nvSpPr>
        <p:spPr/>
        <p:txBody>
          <a:bodyPr/>
          <a:lstStyle/>
          <a:p>
            <a:pPr lvl="0" eaLnBrk="1" hangingPunct="1"/>
            <a:endParaRPr lang="en-US"/>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457200" y="274638"/>
            <a:ext cx="8229600" cy="1143000"/>
          </a:xfrm>
          <a:prstGeom prst="rect">
            <a:avLst/>
          </a:prstGeom>
          <a:noFill/>
          <a:ln w="9525">
            <a:noFill/>
          </a:ln>
        </p:spPr>
        <p:txBody>
          <a:bodyPr anchor="ctr" anchorCtr="0"/>
          <a:lstStyle/>
          <a:p>
            <a:pPr lvl="0"/>
            <a:r>
              <a:t>Click to edit Master title style</a:t>
            </a:r>
          </a:p>
        </p:txBody>
      </p:sp>
      <p:sp>
        <p:nvSpPr>
          <p:cNvPr id="1027" name="Text Placeholder 1026"/>
          <p:cNvSpPr>
            <a:spLocks noGrp="1"/>
          </p:cNvSpPr>
          <p:nvPr>
            <p:ph type="body" idx="1"/>
          </p:nvPr>
        </p:nvSpPr>
        <p:spPr>
          <a:xfrm>
            <a:off x="457200" y="1600200"/>
            <a:ext cx="82296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eaLnBrk="1" hangingPunct="1"/>
            <a:fld id="{BB962C8B-B14F-4D97-AF65-F5344CB8AC3E}" type="datetime1">
              <a:rPr lang="en-US"/>
              <a:t>10/29/2023</a:t>
            </a:fld>
            <a:endParaRPr lang="en-US"/>
          </a:p>
        </p:txBody>
      </p:sp>
      <p:sp>
        <p:nvSpPr>
          <p:cNvPr id="1029" name="Footer Placeholder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eaLnBrk="1" hangingPunct="1"/>
            <a:endParaRPr lang="en-US"/>
          </a:p>
        </p:txBody>
      </p:sp>
      <p:sp>
        <p:nvSpPr>
          <p:cNvPr id="1030" name="Slide Number Placeholder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eaLnBrk="1" hangingPunct="1"/>
            <a:fld id="{9A0DB2DC-4C9A-4742-B13C-FB6460FD3503}"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0"/>
            <a:ext cx="82296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10/29/2023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1" y="6356353"/>
            <a:ext cx="28956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98322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defTabSz="914499" rtl="0" eaLnBrk="1" latinLnBrk="0" hangingPunct="1">
        <a:spcBef>
          <a:spcPct val="0"/>
        </a:spcBef>
        <a:buNone/>
        <a:defRPr sz="4426" kern="1200">
          <a:solidFill>
            <a:schemeClr val="tx1"/>
          </a:solidFill>
          <a:latin typeface="+mj-lt"/>
          <a:ea typeface="+mj-ea"/>
          <a:cs typeface="+mj-cs"/>
        </a:defRPr>
      </a:lvl1pPr>
    </p:titleStyle>
    <p:bodyStyle>
      <a:lvl1pPr marL="342937" indent="-342937" algn="l" defTabSz="914499" rtl="0" eaLnBrk="1" latinLnBrk="0" hangingPunct="1">
        <a:spcBef>
          <a:spcPct val="20000"/>
        </a:spcBef>
        <a:buFont typeface="Arial" pitchFamily="34" charset="0"/>
        <a:buChar char="•"/>
        <a:defRPr sz="3225" kern="1200">
          <a:solidFill>
            <a:schemeClr val="tx1"/>
          </a:solidFill>
          <a:latin typeface="+mn-lt"/>
          <a:ea typeface="+mn-ea"/>
          <a:cs typeface="+mn-cs"/>
        </a:defRPr>
      </a:lvl1pPr>
      <a:lvl2pPr marL="743030" indent="-285781" algn="l" defTabSz="914499" rtl="0" eaLnBrk="1" latinLnBrk="0" hangingPunct="1">
        <a:spcBef>
          <a:spcPct val="20000"/>
        </a:spcBef>
        <a:buFont typeface="Arial" pitchFamily="34" charset="0"/>
        <a:buChar char="–"/>
        <a:defRPr sz="2850" kern="1200">
          <a:solidFill>
            <a:schemeClr val="tx1"/>
          </a:solidFill>
          <a:latin typeface="+mn-lt"/>
          <a:ea typeface="+mn-ea"/>
          <a:cs typeface="+mn-cs"/>
        </a:defRPr>
      </a:lvl2pPr>
      <a:lvl3pPr marL="1143124" indent="-228624" algn="l" defTabSz="91449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74" indent="-228624" algn="l" defTabSz="914499" rtl="0" eaLnBrk="1" latinLnBrk="0" hangingPunct="1">
        <a:spcBef>
          <a:spcPct val="20000"/>
        </a:spcBef>
        <a:buFont typeface="Arial" pitchFamily="34" charset="0"/>
        <a:buChar char="–"/>
        <a:defRPr sz="2025" kern="1200">
          <a:solidFill>
            <a:schemeClr val="tx1"/>
          </a:solidFill>
          <a:latin typeface="+mn-lt"/>
          <a:ea typeface="+mn-ea"/>
          <a:cs typeface="+mn-cs"/>
        </a:defRPr>
      </a:lvl4pPr>
      <a:lvl5pPr marL="2057623" indent="-228624" algn="l" defTabSz="914499" rtl="0" eaLnBrk="1" latinLnBrk="0" hangingPunct="1">
        <a:spcBef>
          <a:spcPct val="20000"/>
        </a:spcBef>
        <a:buFont typeface="Arial" pitchFamily="34" charset="0"/>
        <a:buChar char="»"/>
        <a:defRPr sz="2025" kern="1200">
          <a:solidFill>
            <a:schemeClr val="tx1"/>
          </a:solidFill>
          <a:latin typeface="+mn-lt"/>
          <a:ea typeface="+mn-ea"/>
          <a:cs typeface="+mn-cs"/>
        </a:defRPr>
      </a:lvl5pPr>
      <a:lvl6pPr marL="2514872" indent="-228624" algn="l" defTabSz="914499" rtl="0" eaLnBrk="1" latinLnBrk="0" hangingPunct="1">
        <a:spcBef>
          <a:spcPct val="20000"/>
        </a:spcBef>
        <a:buFont typeface="Arial" pitchFamily="34" charset="0"/>
        <a:buChar char="•"/>
        <a:defRPr sz="2025" kern="1200">
          <a:solidFill>
            <a:schemeClr val="tx1"/>
          </a:solidFill>
          <a:latin typeface="+mn-lt"/>
          <a:ea typeface="+mn-ea"/>
          <a:cs typeface="+mn-cs"/>
        </a:defRPr>
      </a:lvl6pPr>
      <a:lvl7pPr marL="2972122" indent="-228624" algn="l" defTabSz="914499" rtl="0" eaLnBrk="1" latinLnBrk="0" hangingPunct="1">
        <a:spcBef>
          <a:spcPct val="20000"/>
        </a:spcBef>
        <a:buFont typeface="Arial" pitchFamily="34" charset="0"/>
        <a:buChar char="•"/>
        <a:defRPr sz="2025" kern="1200">
          <a:solidFill>
            <a:schemeClr val="tx1"/>
          </a:solidFill>
          <a:latin typeface="+mn-lt"/>
          <a:ea typeface="+mn-ea"/>
          <a:cs typeface="+mn-cs"/>
        </a:defRPr>
      </a:lvl7pPr>
      <a:lvl8pPr marL="3429372" indent="-228624" algn="l" defTabSz="914499" rtl="0" eaLnBrk="1" latinLnBrk="0" hangingPunct="1">
        <a:spcBef>
          <a:spcPct val="20000"/>
        </a:spcBef>
        <a:buFont typeface="Arial" pitchFamily="34" charset="0"/>
        <a:buChar char="•"/>
        <a:defRPr sz="2025" kern="1200">
          <a:solidFill>
            <a:schemeClr val="tx1"/>
          </a:solidFill>
          <a:latin typeface="+mn-lt"/>
          <a:ea typeface="+mn-ea"/>
          <a:cs typeface="+mn-cs"/>
        </a:defRPr>
      </a:lvl8pPr>
      <a:lvl9pPr marL="3886621" indent="-228624" algn="l" defTabSz="914499" rtl="0" eaLnBrk="1" latinLnBrk="0" hangingPunct="1">
        <a:spcBef>
          <a:spcPct val="20000"/>
        </a:spcBef>
        <a:buFont typeface="Arial" pitchFamily="34" charset="0"/>
        <a:buChar char="•"/>
        <a:defRPr sz="2025" kern="1200">
          <a:solidFill>
            <a:schemeClr val="tx1"/>
          </a:solidFill>
          <a:latin typeface="+mn-lt"/>
          <a:ea typeface="+mn-ea"/>
          <a:cs typeface="+mn-cs"/>
        </a:defRPr>
      </a:lvl9pPr>
    </p:bodyStyle>
    <p:otherStyle>
      <a:defPPr>
        <a:defRPr lang="en-US"/>
      </a:defPPr>
      <a:lvl1pPr marL="0" algn="l" defTabSz="914499" rtl="0" eaLnBrk="1" latinLnBrk="0" hangingPunct="1">
        <a:defRPr sz="1800" kern="1200">
          <a:solidFill>
            <a:schemeClr val="tx1"/>
          </a:solidFill>
          <a:latin typeface="+mn-lt"/>
          <a:ea typeface="+mn-ea"/>
          <a:cs typeface="+mn-cs"/>
        </a:defRPr>
      </a:lvl1pPr>
      <a:lvl2pPr marL="457250" algn="l" defTabSz="914499" rtl="0" eaLnBrk="1" latinLnBrk="0" hangingPunct="1">
        <a:defRPr sz="1800" kern="1200">
          <a:solidFill>
            <a:schemeClr val="tx1"/>
          </a:solidFill>
          <a:latin typeface="+mn-lt"/>
          <a:ea typeface="+mn-ea"/>
          <a:cs typeface="+mn-cs"/>
        </a:defRPr>
      </a:lvl2pPr>
      <a:lvl3pPr marL="914499" algn="l" defTabSz="914499" rtl="0" eaLnBrk="1" latinLnBrk="0" hangingPunct="1">
        <a:defRPr sz="1800" kern="1200">
          <a:solidFill>
            <a:schemeClr val="tx1"/>
          </a:solidFill>
          <a:latin typeface="+mn-lt"/>
          <a:ea typeface="+mn-ea"/>
          <a:cs typeface="+mn-cs"/>
        </a:defRPr>
      </a:lvl3pPr>
      <a:lvl4pPr marL="1371748" algn="l" defTabSz="914499" rtl="0" eaLnBrk="1" latinLnBrk="0" hangingPunct="1">
        <a:defRPr sz="1800" kern="1200">
          <a:solidFill>
            <a:schemeClr val="tx1"/>
          </a:solidFill>
          <a:latin typeface="+mn-lt"/>
          <a:ea typeface="+mn-ea"/>
          <a:cs typeface="+mn-cs"/>
        </a:defRPr>
      </a:lvl4pPr>
      <a:lvl5pPr marL="1828998" algn="l" defTabSz="914499" rtl="0" eaLnBrk="1" latinLnBrk="0" hangingPunct="1">
        <a:defRPr sz="1800" kern="1200">
          <a:solidFill>
            <a:schemeClr val="tx1"/>
          </a:solidFill>
          <a:latin typeface="+mn-lt"/>
          <a:ea typeface="+mn-ea"/>
          <a:cs typeface="+mn-cs"/>
        </a:defRPr>
      </a:lvl5pPr>
      <a:lvl6pPr marL="2286248" algn="l" defTabSz="914499" rtl="0" eaLnBrk="1" latinLnBrk="0" hangingPunct="1">
        <a:defRPr sz="1800" kern="1200">
          <a:solidFill>
            <a:schemeClr val="tx1"/>
          </a:solidFill>
          <a:latin typeface="+mn-lt"/>
          <a:ea typeface="+mn-ea"/>
          <a:cs typeface="+mn-cs"/>
        </a:defRPr>
      </a:lvl6pPr>
      <a:lvl7pPr marL="2743498" algn="l" defTabSz="914499" rtl="0" eaLnBrk="1" latinLnBrk="0" hangingPunct="1">
        <a:defRPr sz="1800" kern="1200">
          <a:solidFill>
            <a:schemeClr val="tx1"/>
          </a:solidFill>
          <a:latin typeface="+mn-lt"/>
          <a:ea typeface="+mn-ea"/>
          <a:cs typeface="+mn-cs"/>
        </a:defRPr>
      </a:lvl7pPr>
      <a:lvl8pPr marL="3200746" algn="l" defTabSz="914499" rtl="0" eaLnBrk="1" latinLnBrk="0" hangingPunct="1">
        <a:defRPr sz="1800" kern="1200">
          <a:solidFill>
            <a:schemeClr val="tx1"/>
          </a:solidFill>
          <a:latin typeface="+mn-lt"/>
          <a:ea typeface="+mn-ea"/>
          <a:cs typeface="+mn-cs"/>
        </a:defRPr>
      </a:lvl8pPr>
      <a:lvl9pPr marL="3657996" algn="l" defTabSz="91449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5.xml"/><Relationship Id="rId5" Type="http://schemas.openxmlformats.org/officeDocument/2006/relationships/image" Target="../media/image21.GIF"/><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5" Type="http://schemas.openxmlformats.org/officeDocument/2006/relationships/image" Target="../media/image30.jpe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2.jpeg"/><Relationship Id="rId7" Type="http://schemas.openxmlformats.org/officeDocument/2006/relationships/image" Target="../media/image34.jpeg"/><Relationship Id="rId2" Type="http://schemas.openxmlformats.org/officeDocument/2006/relationships/image" Target="../media/image31.jpeg"/><Relationship Id="rId1" Type="http://schemas.openxmlformats.org/officeDocument/2006/relationships/slideLayout" Target="../slideLayouts/slideLayout4.xml"/><Relationship Id="rId6" Type="http://schemas.openxmlformats.org/officeDocument/2006/relationships/image" Target="../media/image33.jpeg"/><Relationship Id="rId5" Type="http://schemas.openxmlformats.org/officeDocument/2006/relationships/image" Target="file:///C:\Users\84986\AppData\Local\Temp\wps\INetCache\e21edadb24225c379990eb3255d39b0e" TargetMode="External"/><Relationship Id="rId4" Type="http://schemas.openxmlformats.org/officeDocument/2006/relationships/image" Target="NUL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 Id="rId5" Type="http://schemas.openxmlformats.org/officeDocument/2006/relationships/image" Target="../media/image44.jpeg"/><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GI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379857-BECC-AC1F-316B-825D06D3A1CB}"/>
              </a:ext>
            </a:extLst>
          </p:cNvPr>
          <p:cNvSpPr txBox="1"/>
          <p:nvPr/>
        </p:nvSpPr>
        <p:spPr>
          <a:xfrm>
            <a:off x="-136502" y="381000"/>
            <a:ext cx="9280502" cy="4139595"/>
          </a:xfrm>
          <a:prstGeom prst="rect">
            <a:avLst/>
          </a:prstGeom>
          <a:noFill/>
        </p:spPr>
        <p:txBody>
          <a:bodyPr wrap="square" rtlCol="0">
            <a:spAutoFit/>
          </a:bodyPr>
          <a:lstStyle/>
          <a:p>
            <a:pPr marL="0" marR="0" lvl="0" indent="0" algn="ctr" defTabSz="685891"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0000"/>
                </a:solidFill>
                <a:effectLst/>
                <a:uLnTx/>
                <a:uFillTx/>
                <a:latin typeface="Calibri"/>
                <a:ea typeface="SimSun" panose="02010600030101010101" pitchFamily="2" charset="-122"/>
                <a:cs typeface="+mn-cs"/>
              </a:rPr>
              <a:t>Trường</a:t>
            </a:r>
            <a:r>
              <a:rPr kumimoji="0" lang="en-US" sz="1500" b="1" i="0" u="none" strike="noStrike" kern="1200" cap="none" spc="0" normalizeH="0" baseline="0" noProof="0" dirty="0">
                <a:ln>
                  <a:noFill/>
                </a:ln>
                <a:solidFill>
                  <a:srgbClr val="000000"/>
                </a:solidFill>
                <a:effectLst/>
                <a:uLnTx/>
                <a:uFillTx/>
                <a:latin typeface="Calibri"/>
                <a:ea typeface="SimSun" panose="02010600030101010101" pitchFamily="2" charset="-122"/>
                <a:cs typeface="+mn-cs"/>
              </a:rPr>
              <a:t> THCS Thanh Am</a:t>
            </a:r>
          </a:p>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000000"/>
              </a:solidFill>
              <a:effectLst/>
              <a:uLnTx/>
              <a:uFillTx/>
              <a:latin typeface="Calibri"/>
              <a:ea typeface="SimSun" panose="02010600030101010101" pitchFamily="2" charset="-122"/>
              <a:cs typeface="+mn-cs"/>
            </a:endParaRPr>
          </a:p>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000000"/>
              </a:solidFill>
              <a:effectLst/>
              <a:uLnTx/>
              <a:uFillTx/>
              <a:latin typeface="Calibri"/>
              <a:ea typeface="SimSun" panose="02010600030101010101" pitchFamily="2" charset="-122"/>
              <a:cs typeface="+mn-cs"/>
            </a:endParaRPr>
          </a:p>
          <a:p>
            <a:pPr marL="0" marR="0" lvl="0" indent="0" algn="ctr" defTabSz="685891"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Calibri"/>
                <a:ea typeface="SimSun" panose="02010600030101010101" pitchFamily="2" charset="-122"/>
                <a:cs typeface="+mn-cs"/>
              </a:rPr>
              <a:t>Môn</a:t>
            </a:r>
            <a:r>
              <a:rPr kumimoji="0" lang="en-US" sz="3600" b="1" i="0" u="none" strike="noStrike" kern="1200" cap="none" spc="0" normalizeH="0" baseline="0" noProof="0" dirty="0">
                <a:ln>
                  <a:noFill/>
                </a:ln>
                <a:solidFill>
                  <a:srgbClr val="000000"/>
                </a:solidFill>
                <a:effectLst/>
                <a:uLnTx/>
                <a:uFillTx/>
                <a:latin typeface="Calibri"/>
                <a:ea typeface="SimSun" panose="02010600030101010101" pitchFamily="2" charset="-122"/>
                <a:cs typeface="+mn-cs"/>
              </a:rPr>
              <a:t> CÔNG NGHỆ</a:t>
            </a:r>
          </a:p>
          <a:p>
            <a:pPr marL="0" marR="0" lvl="0" indent="0" algn="ctr" defTabSz="685891"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Calibri"/>
                <a:ea typeface="SimSun" panose="02010600030101010101" pitchFamily="2" charset="-122"/>
                <a:cs typeface="+mn-cs"/>
              </a:rPr>
              <a:t>Khối</a:t>
            </a:r>
            <a:r>
              <a:rPr kumimoji="0" lang="en-US" sz="3600" b="1" i="0" u="none" strike="noStrike" kern="1200" cap="none" spc="0" normalizeH="0" baseline="0" noProof="0" dirty="0">
                <a:ln>
                  <a:noFill/>
                </a:ln>
                <a:solidFill>
                  <a:srgbClr val="000000"/>
                </a:solidFill>
                <a:effectLst/>
                <a:uLnTx/>
                <a:uFillTx/>
                <a:latin typeface="Calibri"/>
                <a:ea typeface="SimSun" panose="02010600030101010101" pitchFamily="2" charset="-122"/>
                <a:cs typeface="+mn-cs"/>
              </a:rPr>
              <a:t> 9</a:t>
            </a:r>
          </a:p>
          <a:p>
            <a:pPr marL="0" marR="0" lvl="0" indent="0" algn="ctr" defTabSz="685891"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000000"/>
              </a:solidFill>
              <a:effectLst/>
              <a:uLnTx/>
              <a:uFillTx/>
              <a:latin typeface="Calibri"/>
              <a:ea typeface="SimSun" panose="02010600030101010101" pitchFamily="2" charset="-122"/>
              <a:cs typeface="+mn-cs"/>
            </a:endParaRPr>
          </a:p>
          <a:p>
            <a:pPr marL="0" marR="0" lvl="0" indent="0" algn="ctr" defTabSz="685891"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a:ea typeface="SimSun" panose="02010600030101010101" pitchFamily="2" charset="-122"/>
                <a:cs typeface="+mn-cs"/>
              </a:rPr>
              <a:t>Tên</a:t>
            </a:r>
            <a:r>
              <a:rPr kumimoji="0" lang="en-US" sz="3600" b="1" i="0" u="none" strike="noStrike" kern="1200" cap="none" spc="0" normalizeH="0" baseline="0" noProof="0" dirty="0">
                <a:ln>
                  <a:noFill/>
                </a:ln>
                <a:solidFill>
                  <a:srgbClr val="FF0000"/>
                </a:solidFill>
                <a:effectLst/>
                <a:uLnTx/>
                <a:uFillTx/>
                <a:latin typeface="Calibri"/>
                <a:ea typeface="SimSun" panose="02010600030101010101" pitchFamily="2" charset="-122"/>
                <a:cs typeface="+mn-cs"/>
              </a:rPr>
              <a:t> </a:t>
            </a:r>
            <a:r>
              <a:rPr kumimoji="0" lang="en-US" sz="3600" b="1" i="0" u="none" strike="noStrike" kern="1200" cap="none" spc="0" normalizeH="0" baseline="0" noProof="0" dirty="0" err="1">
                <a:ln>
                  <a:noFill/>
                </a:ln>
                <a:solidFill>
                  <a:srgbClr val="FF0000"/>
                </a:solidFill>
                <a:effectLst/>
                <a:uLnTx/>
                <a:uFillTx/>
                <a:latin typeface="Calibri"/>
                <a:ea typeface="SimSun" panose="02010600030101010101" pitchFamily="2" charset="-122"/>
                <a:cs typeface="+mn-cs"/>
              </a:rPr>
              <a:t>bài</a:t>
            </a:r>
            <a:r>
              <a:rPr kumimoji="0" lang="en-US" sz="3600" b="1" i="0" u="none" strike="noStrike" kern="1200" cap="none" spc="0" normalizeH="0" baseline="0" noProof="0" dirty="0">
                <a:ln>
                  <a:noFill/>
                </a:ln>
                <a:solidFill>
                  <a:srgbClr val="FF0000"/>
                </a:solidFill>
                <a:effectLst/>
                <a:uLnTx/>
                <a:uFillTx/>
                <a:latin typeface="Calibri"/>
                <a:ea typeface="SimSun" panose="02010600030101010101" pitchFamily="2" charset="-122"/>
                <a:cs typeface="+mn-cs"/>
              </a:rPr>
              <a:t> </a:t>
            </a:r>
            <a:r>
              <a:rPr kumimoji="0" lang="en-US" sz="3600" b="1" i="0" u="none" strike="noStrike" kern="1200" cap="none" spc="0" normalizeH="0" baseline="0" noProof="0" dirty="0" err="1">
                <a:ln>
                  <a:noFill/>
                </a:ln>
                <a:solidFill>
                  <a:srgbClr val="FF0000"/>
                </a:solidFill>
                <a:effectLst/>
                <a:uLnTx/>
                <a:uFillTx/>
                <a:latin typeface="Calibri"/>
                <a:ea typeface="SimSun" panose="02010600030101010101" pitchFamily="2" charset="-122"/>
                <a:cs typeface="+mn-cs"/>
              </a:rPr>
              <a:t>học</a:t>
            </a:r>
            <a:r>
              <a:rPr kumimoji="0" lang="en-US" sz="3600" b="1" i="0" u="none" strike="noStrike" kern="1200" cap="none" spc="0" normalizeH="0" baseline="0" noProof="0" dirty="0">
                <a:ln>
                  <a:noFill/>
                </a:ln>
                <a:solidFill>
                  <a:srgbClr val="FF0000"/>
                </a:solidFill>
                <a:effectLst/>
                <a:uLnTx/>
                <a:uFillTx/>
                <a:latin typeface="Calibri"/>
                <a:ea typeface="SimSun" panose="02010600030101010101" pitchFamily="2" charset="-122"/>
                <a:cs typeface="+mn-cs"/>
              </a:rPr>
              <a:t>: </a:t>
            </a:r>
          </a:p>
          <a:p>
            <a:pPr marL="0" marR="0" lvl="0" indent="0" algn="ctr" defTabSz="68589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a:ea typeface="SimSun" panose="02010600030101010101" pitchFamily="2" charset="-122"/>
                <a:cs typeface="+mn-cs"/>
              </a:rPr>
              <a:t>SẮP XẾP VÀ TRANG TRÍ NHÀ BẾP</a:t>
            </a:r>
          </a:p>
        </p:txBody>
      </p:sp>
    </p:spTree>
    <p:extLst>
      <p:ext uri="{BB962C8B-B14F-4D97-AF65-F5344CB8AC3E}">
        <p14:creationId xmlns:p14="http://schemas.microsoft.com/office/powerpoint/2010/main" val="2602046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s 174081"/>
          <p:cNvSpPr/>
          <p:nvPr/>
        </p:nvSpPr>
        <p:spPr>
          <a:xfrm>
            <a:off x="152400" y="75883"/>
            <a:ext cx="6169025" cy="521970"/>
          </a:xfrm>
          <a:prstGeom prst="rect">
            <a:avLst/>
          </a:prstGeom>
          <a:noFill/>
          <a:ln w="9525">
            <a:noFill/>
          </a:ln>
        </p:spPr>
        <p:txBody>
          <a:bodyPr wrap="none" anchor="t" anchorCtr="0">
            <a:spAutoFit/>
          </a:bodyPr>
          <a:lstStyle/>
          <a:p>
            <a:pPr eaLnBrk="0" hangingPunct="0">
              <a:spcBef>
                <a:spcPct val="50000"/>
              </a:spcBef>
            </a:pPr>
            <a:r>
              <a:rPr sz="2800" b="1">
                <a:solidFill>
                  <a:srgbClr val="FF0000"/>
                </a:solidFill>
              </a:rPr>
              <a:t>I. </a:t>
            </a:r>
            <a:r>
              <a:rPr sz="2800" b="1" u="sng" err="1">
                <a:solidFill>
                  <a:srgbClr val="FF0000"/>
                </a:solidFill>
              </a:rPr>
              <a:t>Cách</a:t>
            </a:r>
            <a:r>
              <a:rPr sz="2800" b="1" u="sng">
                <a:solidFill>
                  <a:srgbClr val="FF0000"/>
                </a:solidFill>
              </a:rPr>
              <a:t> </a:t>
            </a:r>
            <a:r>
              <a:rPr sz="2800" b="1" u="sng" err="1">
                <a:solidFill>
                  <a:srgbClr val="FF0000"/>
                </a:solidFill>
              </a:rPr>
              <a:t>sắp</a:t>
            </a:r>
            <a:r>
              <a:rPr sz="2800" b="1" u="sng">
                <a:solidFill>
                  <a:srgbClr val="FF0000"/>
                </a:solidFill>
              </a:rPr>
              <a:t> </a:t>
            </a:r>
            <a:r>
              <a:rPr sz="2800" b="1" u="sng" err="1">
                <a:solidFill>
                  <a:srgbClr val="FF0000"/>
                </a:solidFill>
              </a:rPr>
              <a:t>xếp</a:t>
            </a:r>
            <a:r>
              <a:rPr sz="2800" b="1" u="sng">
                <a:solidFill>
                  <a:srgbClr val="FF0000"/>
                </a:solidFill>
              </a:rPr>
              <a:t> </a:t>
            </a:r>
            <a:r>
              <a:rPr sz="2800" b="1" u="sng" err="1">
                <a:solidFill>
                  <a:srgbClr val="FF0000"/>
                </a:solidFill>
              </a:rPr>
              <a:t>và</a:t>
            </a:r>
            <a:r>
              <a:rPr sz="2800" b="1" u="sng">
                <a:solidFill>
                  <a:srgbClr val="FF0000"/>
                </a:solidFill>
              </a:rPr>
              <a:t> </a:t>
            </a:r>
            <a:r>
              <a:rPr sz="2800" b="1" u="sng" err="1">
                <a:solidFill>
                  <a:srgbClr val="FF0000"/>
                </a:solidFill>
              </a:rPr>
              <a:t>trang</a:t>
            </a:r>
            <a:r>
              <a:rPr sz="2800" b="1" u="sng">
                <a:solidFill>
                  <a:srgbClr val="FF0000"/>
                </a:solidFill>
              </a:rPr>
              <a:t> </a:t>
            </a:r>
            <a:r>
              <a:rPr sz="2800" b="1" u="sng" err="1">
                <a:solidFill>
                  <a:srgbClr val="FF0000"/>
                </a:solidFill>
              </a:rPr>
              <a:t>trí</a:t>
            </a:r>
            <a:r>
              <a:rPr sz="2800" b="1" u="sng">
                <a:solidFill>
                  <a:srgbClr val="FF0000"/>
                </a:solidFill>
              </a:rPr>
              <a:t> </a:t>
            </a:r>
            <a:r>
              <a:rPr sz="2800" b="1" u="sng" err="1">
                <a:solidFill>
                  <a:srgbClr val="FF0000"/>
                </a:solidFill>
              </a:rPr>
              <a:t>nhà</a:t>
            </a:r>
            <a:r>
              <a:rPr sz="2800" b="1" u="sng">
                <a:solidFill>
                  <a:srgbClr val="FF0000"/>
                </a:solidFill>
              </a:rPr>
              <a:t> </a:t>
            </a:r>
            <a:r>
              <a:rPr sz="2800" b="1" u="sng" err="1">
                <a:solidFill>
                  <a:srgbClr val="FF0000"/>
                </a:solidFill>
              </a:rPr>
              <a:t>bếp</a:t>
            </a:r>
            <a:endParaRPr sz="2800" b="1" u="sng">
              <a:solidFill>
                <a:srgbClr val="FF0000"/>
              </a:solidFill>
            </a:endParaRPr>
          </a:p>
        </p:txBody>
      </p:sp>
      <p:pic>
        <p:nvPicPr>
          <p:cNvPr id="127" name="Picture 126"/>
          <p:cNvPicPr/>
          <p:nvPr/>
        </p:nvPicPr>
        <p:blipFill>
          <a:blip r:embed="rId2"/>
          <a:stretch>
            <a:fillRect/>
          </a:stretch>
        </p:blipFill>
        <p:spPr>
          <a:xfrm>
            <a:off x="351790" y="685800"/>
            <a:ext cx="2374900" cy="2437765"/>
          </a:xfrm>
          <a:prstGeom prst="rect">
            <a:avLst/>
          </a:prstGeom>
          <a:noFill/>
          <a:ln w="9525">
            <a:noFill/>
          </a:ln>
        </p:spPr>
      </p:pic>
      <p:pic>
        <p:nvPicPr>
          <p:cNvPr id="128" name="Picture 127"/>
          <p:cNvPicPr/>
          <p:nvPr/>
        </p:nvPicPr>
        <p:blipFill>
          <a:blip r:embed="rId3"/>
          <a:stretch>
            <a:fillRect/>
          </a:stretch>
        </p:blipFill>
        <p:spPr>
          <a:xfrm>
            <a:off x="6248400" y="3785870"/>
            <a:ext cx="2551430" cy="2501265"/>
          </a:xfrm>
          <a:prstGeom prst="rect">
            <a:avLst/>
          </a:prstGeom>
          <a:noFill/>
          <a:ln w="9525">
            <a:noFill/>
          </a:ln>
        </p:spPr>
      </p:pic>
      <p:pic>
        <p:nvPicPr>
          <p:cNvPr id="129" name="Picture 128"/>
          <p:cNvPicPr/>
          <p:nvPr/>
        </p:nvPicPr>
        <p:blipFill>
          <a:blip r:embed="rId4"/>
          <a:stretch>
            <a:fillRect/>
          </a:stretch>
        </p:blipFill>
        <p:spPr>
          <a:xfrm>
            <a:off x="3200400" y="664210"/>
            <a:ext cx="2734945" cy="2459355"/>
          </a:xfrm>
          <a:prstGeom prst="rect">
            <a:avLst/>
          </a:prstGeom>
          <a:noFill/>
          <a:ln w="9525">
            <a:noFill/>
          </a:ln>
        </p:spPr>
      </p:pic>
      <p:pic>
        <p:nvPicPr>
          <p:cNvPr id="130" name="Picture 129"/>
          <p:cNvPicPr/>
          <p:nvPr/>
        </p:nvPicPr>
        <p:blipFill>
          <a:blip r:embed="rId5"/>
          <a:stretch>
            <a:fillRect/>
          </a:stretch>
        </p:blipFill>
        <p:spPr>
          <a:xfrm>
            <a:off x="235585" y="3900170"/>
            <a:ext cx="2660015" cy="2335530"/>
          </a:xfrm>
          <a:prstGeom prst="rect">
            <a:avLst/>
          </a:prstGeom>
          <a:noFill/>
          <a:ln w="9525">
            <a:noFill/>
          </a:ln>
        </p:spPr>
      </p:pic>
      <p:pic>
        <p:nvPicPr>
          <p:cNvPr id="131" name="Picture 130"/>
          <p:cNvPicPr/>
          <p:nvPr/>
        </p:nvPicPr>
        <p:blipFill>
          <a:blip r:embed="rId6"/>
          <a:stretch>
            <a:fillRect/>
          </a:stretch>
        </p:blipFill>
        <p:spPr>
          <a:xfrm>
            <a:off x="3429000" y="3856355"/>
            <a:ext cx="2743835" cy="2460625"/>
          </a:xfrm>
          <a:prstGeom prst="rect">
            <a:avLst/>
          </a:prstGeom>
          <a:noFill/>
          <a:ln w="9525">
            <a:noFill/>
          </a:ln>
        </p:spPr>
      </p:pic>
      <p:sp>
        <p:nvSpPr>
          <p:cNvPr id="2" name="Oval Callout 1"/>
          <p:cNvSpPr/>
          <p:nvPr/>
        </p:nvSpPr>
        <p:spPr>
          <a:xfrm>
            <a:off x="6324600" y="609600"/>
            <a:ext cx="2286000" cy="2396490"/>
          </a:xfrm>
          <a:prstGeom prst="wedgeEllipseCallout">
            <a:avLst>
              <a:gd name="adj1" fmla="val -45277"/>
              <a:gd name="adj2" fmla="val 5961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a:t>Kể tên các công việc cần làm trong nhà bếp? </a:t>
            </a:r>
          </a:p>
        </p:txBody>
      </p:sp>
      <p:sp>
        <p:nvSpPr>
          <p:cNvPr id="3" name="Text Box 2"/>
          <p:cNvSpPr txBox="1"/>
          <p:nvPr/>
        </p:nvSpPr>
        <p:spPr>
          <a:xfrm>
            <a:off x="212725" y="3200400"/>
            <a:ext cx="2560955" cy="398780"/>
          </a:xfrm>
          <a:prstGeom prst="rect">
            <a:avLst/>
          </a:prstGeom>
          <a:noFill/>
        </p:spPr>
        <p:txBody>
          <a:bodyPr wrap="square" rtlCol="0">
            <a:spAutoFit/>
          </a:bodyPr>
          <a:lstStyle/>
          <a:p>
            <a:pPr algn="ctr"/>
            <a:r>
              <a:rPr lang="en-US" sz="2000">
                <a:solidFill>
                  <a:srgbClr val="0000FF"/>
                </a:solidFill>
              </a:rPr>
              <a:t>Cất giữ thực phẩm</a:t>
            </a:r>
          </a:p>
        </p:txBody>
      </p:sp>
      <p:sp>
        <p:nvSpPr>
          <p:cNvPr id="4" name="Text Box 3"/>
          <p:cNvSpPr txBox="1"/>
          <p:nvPr/>
        </p:nvSpPr>
        <p:spPr>
          <a:xfrm>
            <a:off x="6248400" y="6353810"/>
            <a:ext cx="2981960" cy="398780"/>
          </a:xfrm>
          <a:prstGeom prst="rect">
            <a:avLst/>
          </a:prstGeom>
          <a:noFill/>
        </p:spPr>
        <p:txBody>
          <a:bodyPr wrap="square" rtlCol="0">
            <a:spAutoFit/>
          </a:bodyPr>
          <a:lstStyle/>
          <a:p>
            <a:pPr algn="ctr"/>
            <a:r>
              <a:rPr lang="en-US" sz="2000">
                <a:solidFill>
                  <a:srgbClr val="0000FF"/>
                </a:solidFill>
              </a:rPr>
              <a:t>Cất giữ dụng cụ làm bếp</a:t>
            </a:r>
          </a:p>
        </p:txBody>
      </p:sp>
      <p:sp>
        <p:nvSpPr>
          <p:cNvPr id="5" name="Text Box 4"/>
          <p:cNvSpPr txBox="1"/>
          <p:nvPr/>
        </p:nvSpPr>
        <p:spPr>
          <a:xfrm>
            <a:off x="3134995" y="6398260"/>
            <a:ext cx="3037840" cy="398780"/>
          </a:xfrm>
          <a:prstGeom prst="rect">
            <a:avLst/>
          </a:prstGeom>
          <a:noFill/>
        </p:spPr>
        <p:txBody>
          <a:bodyPr wrap="square" rtlCol="0">
            <a:spAutoFit/>
          </a:bodyPr>
          <a:lstStyle/>
          <a:p>
            <a:pPr algn="ctr"/>
            <a:r>
              <a:rPr lang="en-US" sz="2000">
                <a:solidFill>
                  <a:srgbClr val="0000FF"/>
                </a:solidFill>
              </a:rPr>
              <a:t>Bày dọn thức ăn, bàn ăn</a:t>
            </a:r>
          </a:p>
        </p:txBody>
      </p:sp>
      <p:sp>
        <p:nvSpPr>
          <p:cNvPr id="6" name="Text Box 5"/>
          <p:cNvSpPr txBox="1"/>
          <p:nvPr/>
        </p:nvSpPr>
        <p:spPr>
          <a:xfrm>
            <a:off x="212725" y="6249035"/>
            <a:ext cx="2652395" cy="706755"/>
          </a:xfrm>
          <a:prstGeom prst="rect">
            <a:avLst/>
          </a:prstGeom>
          <a:noFill/>
        </p:spPr>
        <p:txBody>
          <a:bodyPr wrap="square" rtlCol="0">
            <a:spAutoFit/>
          </a:bodyPr>
          <a:lstStyle/>
          <a:p>
            <a:pPr algn="ctr"/>
            <a:r>
              <a:rPr lang="en-US" sz="2000">
                <a:solidFill>
                  <a:srgbClr val="0000FF"/>
                </a:solidFill>
              </a:rPr>
              <a:t>Nấu nướng thực hiện món ăn</a:t>
            </a:r>
          </a:p>
        </p:txBody>
      </p:sp>
      <p:sp>
        <p:nvSpPr>
          <p:cNvPr id="7" name="Text Box 6"/>
          <p:cNvSpPr txBox="1"/>
          <p:nvPr/>
        </p:nvSpPr>
        <p:spPr>
          <a:xfrm>
            <a:off x="2895600" y="3276600"/>
            <a:ext cx="3478530" cy="398780"/>
          </a:xfrm>
          <a:prstGeom prst="rect">
            <a:avLst/>
          </a:prstGeom>
          <a:noFill/>
        </p:spPr>
        <p:txBody>
          <a:bodyPr wrap="square" rtlCol="0">
            <a:spAutoFit/>
          </a:bodyPr>
          <a:lstStyle/>
          <a:p>
            <a:pPr algn="ctr"/>
            <a:r>
              <a:rPr lang="en-US" sz="2000">
                <a:solidFill>
                  <a:srgbClr val="0000FF"/>
                </a:solidFill>
              </a:rPr>
              <a:t>Chuẩn bị sơ chế thực phẩm</a:t>
            </a:r>
          </a:p>
        </p:txBody>
      </p:sp>
      <p:sp>
        <p:nvSpPr>
          <p:cNvPr id="8" name="Oval Callout 7"/>
          <p:cNvSpPr/>
          <p:nvPr/>
        </p:nvSpPr>
        <p:spPr>
          <a:xfrm>
            <a:off x="6350000" y="533400"/>
            <a:ext cx="2615565" cy="2971800"/>
          </a:xfrm>
          <a:prstGeom prst="wedgeEllipseCallout">
            <a:avLst>
              <a:gd name="adj1" fmla="val -52642"/>
              <a:gd name="adj2" fmla="val 4702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a:t>Nêu các đồ dùng cần thiết để thực hiện các công việc nhà bếp?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32" fill="hold" grpId="1" nodeType="clickEffect">
                                  <p:stCondLst>
                                    <p:cond delay="0"/>
                                  </p:stCondLst>
                                  <p:childTnLst>
                                    <p:animEffect transition="out" filter="box(out)">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ox(in)">
                                      <p:cBhvr>
                                        <p:cTn id="37" dur="20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linds(horizontal)">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4" grpId="0"/>
      <p:bldP spid="5" grpId="0"/>
      <p:bldP spid="6" grpId="0"/>
      <p:bldP spid="7"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s 175105"/>
          <p:cNvSpPr/>
          <p:nvPr/>
        </p:nvSpPr>
        <p:spPr>
          <a:xfrm>
            <a:off x="28575" y="76200"/>
            <a:ext cx="5311775" cy="457200"/>
          </a:xfrm>
          <a:prstGeom prst="rect">
            <a:avLst/>
          </a:prstGeom>
          <a:noFill/>
          <a:ln w="9525">
            <a:noFill/>
          </a:ln>
        </p:spPr>
        <p:txBody>
          <a:bodyPr wrap="none" anchor="t" anchorCtr="0">
            <a:spAutoFit/>
          </a:bodyPr>
          <a:lstStyle/>
          <a:p>
            <a:pPr eaLnBrk="0" hangingPunct="0">
              <a:spcBef>
                <a:spcPct val="50000"/>
              </a:spcBef>
            </a:pPr>
            <a:r>
              <a:rPr sz="2400" b="1">
                <a:solidFill>
                  <a:srgbClr val="FF0000"/>
                </a:solidFill>
              </a:rPr>
              <a:t>I. </a:t>
            </a:r>
            <a:r>
              <a:rPr sz="2400" b="1" u="sng" err="1">
                <a:solidFill>
                  <a:srgbClr val="FF0000"/>
                </a:solidFill>
              </a:rPr>
              <a:t>Cách</a:t>
            </a:r>
            <a:r>
              <a:rPr sz="2400" b="1" u="sng">
                <a:solidFill>
                  <a:srgbClr val="FF0000"/>
                </a:solidFill>
              </a:rPr>
              <a:t> </a:t>
            </a:r>
            <a:r>
              <a:rPr sz="2400" b="1" u="sng" err="1">
                <a:solidFill>
                  <a:srgbClr val="FF0000"/>
                </a:solidFill>
              </a:rPr>
              <a:t>sắp</a:t>
            </a:r>
            <a:r>
              <a:rPr sz="2400" b="1" u="sng">
                <a:solidFill>
                  <a:srgbClr val="FF0000"/>
                </a:solidFill>
              </a:rPr>
              <a:t> </a:t>
            </a:r>
            <a:r>
              <a:rPr sz="2400" b="1" u="sng" err="1">
                <a:solidFill>
                  <a:srgbClr val="FF0000"/>
                </a:solidFill>
              </a:rPr>
              <a:t>xếp</a:t>
            </a:r>
            <a:r>
              <a:rPr sz="2400" b="1" u="sng">
                <a:solidFill>
                  <a:srgbClr val="FF0000"/>
                </a:solidFill>
              </a:rPr>
              <a:t> </a:t>
            </a:r>
            <a:r>
              <a:rPr sz="2400" b="1" u="sng" err="1">
                <a:solidFill>
                  <a:srgbClr val="FF0000"/>
                </a:solidFill>
              </a:rPr>
              <a:t>và</a:t>
            </a:r>
            <a:r>
              <a:rPr sz="2400" b="1" u="sng">
                <a:solidFill>
                  <a:srgbClr val="FF0000"/>
                </a:solidFill>
              </a:rPr>
              <a:t> </a:t>
            </a:r>
            <a:r>
              <a:rPr sz="2400" b="1" u="sng" err="1">
                <a:solidFill>
                  <a:srgbClr val="FF0000"/>
                </a:solidFill>
              </a:rPr>
              <a:t>trang</a:t>
            </a:r>
            <a:r>
              <a:rPr sz="2400" b="1" u="sng">
                <a:solidFill>
                  <a:srgbClr val="FF0000"/>
                </a:solidFill>
              </a:rPr>
              <a:t> </a:t>
            </a:r>
            <a:r>
              <a:rPr sz="2400" b="1" u="sng" err="1">
                <a:solidFill>
                  <a:srgbClr val="FF0000"/>
                </a:solidFill>
              </a:rPr>
              <a:t>trí</a:t>
            </a:r>
            <a:r>
              <a:rPr sz="2400" b="1" u="sng">
                <a:solidFill>
                  <a:srgbClr val="FF0000"/>
                </a:solidFill>
              </a:rPr>
              <a:t> </a:t>
            </a:r>
            <a:r>
              <a:rPr sz="2400" b="1" u="sng" err="1">
                <a:solidFill>
                  <a:srgbClr val="FF0000"/>
                </a:solidFill>
              </a:rPr>
              <a:t>nhà</a:t>
            </a:r>
            <a:r>
              <a:rPr sz="2400" b="1" u="sng">
                <a:solidFill>
                  <a:srgbClr val="FF0000"/>
                </a:solidFill>
              </a:rPr>
              <a:t> </a:t>
            </a:r>
            <a:r>
              <a:rPr sz="2400" b="1" u="sng" err="1">
                <a:solidFill>
                  <a:srgbClr val="FF0000"/>
                </a:solidFill>
              </a:rPr>
              <a:t>bếp</a:t>
            </a:r>
            <a:endParaRPr sz="2400" b="1" u="sng">
              <a:solidFill>
                <a:srgbClr val="FF0000"/>
              </a:solidFill>
            </a:endParaRPr>
          </a:p>
        </p:txBody>
      </p:sp>
      <p:sp>
        <p:nvSpPr>
          <p:cNvPr id="175107" name="Straight Connector 175106"/>
          <p:cNvSpPr/>
          <p:nvPr/>
        </p:nvSpPr>
        <p:spPr>
          <a:xfrm flipH="1">
            <a:off x="5334000" y="1905000"/>
            <a:ext cx="609600" cy="609600"/>
          </a:xfrm>
          <a:prstGeom prst="line">
            <a:avLst/>
          </a:prstGeom>
          <a:ln w="9525">
            <a:noFill/>
          </a:ln>
        </p:spPr>
        <p:txBody>
          <a:bodyPr/>
          <a:lstStyle/>
          <a:p>
            <a:endParaRPr lang="en-US"/>
          </a:p>
        </p:txBody>
      </p:sp>
      <p:sp>
        <p:nvSpPr>
          <p:cNvPr id="175108" name="Straight Connector 175107"/>
          <p:cNvSpPr/>
          <p:nvPr/>
        </p:nvSpPr>
        <p:spPr>
          <a:xfrm flipH="1">
            <a:off x="5334000" y="1905000"/>
            <a:ext cx="990600" cy="609600"/>
          </a:xfrm>
          <a:prstGeom prst="line">
            <a:avLst/>
          </a:prstGeom>
          <a:ln w="9525">
            <a:noFill/>
          </a:ln>
        </p:spPr>
        <p:txBody>
          <a:bodyPr/>
          <a:lstStyle/>
          <a:p>
            <a:endParaRPr lang="en-US"/>
          </a:p>
        </p:txBody>
      </p:sp>
      <p:sp>
        <p:nvSpPr>
          <p:cNvPr id="175109" name="Straight Connector 175108"/>
          <p:cNvSpPr/>
          <p:nvPr/>
        </p:nvSpPr>
        <p:spPr>
          <a:xfrm flipV="1">
            <a:off x="5334000" y="1905000"/>
            <a:ext cx="609600" cy="685800"/>
          </a:xfrm>
          <a:prstGeom prst="line">
            <a:avLst/>
          </a:prstGeom>
          <a:ln w="9525">
            <a:noFill/>
          </a:ln>
        </p:spPr>
        <p:txBody>
          <a:bodyPr/>
          <a:lstStyle/>
          <a:p>
            <a:endParaRPr lang="en-US"/>
          </a:p>
        </p:txBody>
      </p:sp>
      <p:graphicFrame>
        <p:nvGraphicFramePr>
          <p:cNvPr id="175352" name="Table 175351"/>
          <p:cNvGraphicFramePr/>
          <p:nvPr/>
        </p:nvGraphicFramePr>
        <p:xfrm>
          <a:off x="304800" y="1143000"/>
          <a:ext cx="8698230" cy="5669280"/>
        </p:xfrm>
        <a:graphic>
          <a:graphicData uri="http://schemas.openxmlformats.org/drawingml/2006/table">
            <a:tbl>
              <a:tblPr/>
              <a:tblGrid>
                <a:gridCol w="2873375">
                  <a:extLst>
                    <a:ext uri="{9D8B030D-6E8A-4147-A177-3AD203B41FA5}">
                      <a16:colId xmlns:a16="http://schemas.microsoft.com/office/drawing/2014/main" val="20000"/>
                    </a:ext>
                  </a:extLst>
                </a:gridCol>
                <a:gridCol w="5824855">
                  <a:extLst>
                    <a:ext uri="{9D8B030D-6E8A-4147-A177-3AD203B41FA5}">
                      <a16:colId xmlns:a16="http://schemas.microsoft.com/office/drawing/2014/main" val="20001"/>
                    </a:ext>
                  </a:extLst>
                </a:gridCol>
              </a:tblGrid>
              <a:tr h="45720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400" b="1" err="1"/>
                        <a:t>Công</a:t>
                      </a:r>
                      <a:r>
                        <a:rPr sz="2400" b="1"/>
                        <a:t> </a:t>
                      </a:r>
                      <a:r>
                        <a:rPr sz="2400" b="1" err="1"/>
                        <a:t>việc</a:t>
                      </a:r>
                      <a:endParaRPr lang="en-US" sz="2400"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400" b="1" err="1"/>
                        <a:t>Đồ</a:t>
                      </a:r>
                      <a:r>
                        <a:rPr sz="2400" b="1"/>
                        <a:t> </a:t>
                      </a:r>
                      <a:r>
                        <a:rPr sz="2400" b="1" err="1"/>
                        <a:t>dùng</a:t>
                      </a:r>
                      <a:r>
                        <a:rPr sz="2400" b="1"/>
                        <a:t> </a:t>
                      </a:r>
                      <a:r>
                        <a:rPr sz="2400" b="1" err="1"/>
                        <a:t>cần</a:t>
                      </a:r>
                      <a:r>
                        <a:rPr sz="2400" b="1"/>
                        <a:t> </a:t>
                      </a:r>
                      <a:r>
                        <a:rPr sz="2400" b="1" err="1"/>
                        <a:t>thiết</a:t>
                      </a:r>
                      <a:endParaRPr lang="en-US" sz="2400" b="1"/>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296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r>
                        <a:rPr lang="en-US" sz="2400" err="1"/>
                        <a:t>1. </a:t>
                      </a:r>
                      <a:r>
                        <a:rPr sz="2400" err="1"/>
                        <a:t>Cất</a:t>
                      </a:r>
                      <a:r>
                        <a:rPr sz="2400"/>
                        <a:t> </a:t>
                      </a:r>
                      <a:r>
                        <a:rPr sz="2400" err="1"/>
                        <a:t>giữ</a:t>
                      </a:r>
                      <a:r>
                        <a:rPr sz="2400"/>
                        <a:t> </a:t>
                      </a:r>
                      <a:r>
                        <a:rPr sz="2400" err="1"/>
                        <a:t>thực</a:t>
                      </a:r>
                      <a:r>
                        <a:rPr sz="2400"/>
                        <a:t> </a:t>
                      </a:r>
                      <a:r>
                        <a:rPr sz="2400" err="1"/>
                        <a:t>phẩm</a:t>
                      </a:r>
                      <a:r>
                        <a:rPr sz="2400"/>
                        <a:t>.</a:t>
                      </a:r>
                      <a:endParaRPr lang="en-US" sz="24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lang="en-US" sz="24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296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spcBef>
                          <a:spcPct val="0"/>
                        </a:spcBef>
                        <a:buFontTx/>
                        <a:buNone/>
                      </a:pPr>
                      <a:r>
                        <a:rPr lang="en-US" sz="2400" err="1"/>
                        <a:t>2. </a:t>
                      </a:r>
                      <a:r>
                        <a:rPr sz="2400" err="1"/>
                        <a:t>Cất</a:t>
                      </a:r>
                      <a:r>
                        <a:rPr sz="2400"/>
                        <a:t> </a:t>
                      </a:r>
                      <a:r>
                        <a:rPr sz="2400" err="1"/>
                        <a:t>giữ</a:t>
                      </a:r>
                      <a:r>
                        <a:rPr sz="2400"/>
                        <a:t> </a:t>
                      </a:r>
                      <a:r>
                        <a:rPr sz="2400" err="1"/>
                        <a:t>dụng</a:t>
                      </a:r>
                      <a:r>
                        <a:rPr sz="2400"/>
                        <a:t> </a:t>
                      </a:r>
                      <a:r>
                        <a:rPr sz="2400" err="1"/>
                        <a:t>cụ</a:t>
                      </a:r>
                      <a:r>
                        <a:rPr sz="2400"/>
                        <a:t> </a:t>
                      </a:r>
                      <a:r>
                        <a:rPr sz="2400" err="1"/>
                        <a:t>làm</a:t>
                      </a:r>
                      <a:r>
                        <a:rPr sz="2400"/>
                        <a:t> </a:t>
                      </a:r>
                      <a:r>
                        <a:rPr sz="2400" err="1"/>
                        <a:t>bếp</a:t>
                      </a:r>
                      <a:r>
                        <a:rPr sz="2400"/>
                        <a:t>.</a:t>
                      </a:r>
                      <a:endParaRPr lang="en-US" sz="24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lang="en-US" sz="24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8872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spcBef>
                          <a:spcPct val="0"/>
                        </a:spcBef>
                        <a:buFontTx/>
                        <a:buNone/>
                      </a:pPr>
                      <a:r>
                        <a:rPr lang="en-US" sz="2400" err="1"/>
                        <a:t>3. </a:t>
                      </a:r>
                      <a:r>
                        <a:rPr sz="2400" err="1"/>
                        <a:t>Chuẩn</a:t>
                      </a:r>
                      <a:r>
                        <a:rPr sz="2400"/>
                        <a:t> </a:t>
                      </a:r>
                      <a:r>
                        <a:rPr sz="2400" err="1"/>
                        <a:t>bị</a:t>
                      </a:r>
                      <a:r>
                        <a:rPr sz="2400"/>
                        <a:t> </a:t>
                      </a:r>
                      <a:r>
                        <a:rPr sz="2400" err="1"/>
                        <a:t>sơ</a:t>
                      </a:r>
                      <a:r>
                        <a:rPr sz="2400"/>
                        <a:t> </a:t>
                      </a:r>
                      <a:r>
                        <a:rPr sz="2400" err="1"/>
                        <a:t>chế</a:t>
                      </a:r>
                      <a:r>
                        <a:rPr sz="2400"/>
                        <a:t> </a:t>
                      </a:r>
                      <a:r>
                        <a:rPr sz="2400" err="1"/>
                        <a:t>thực</a:t>
                      </a:r>
                      <a:r>
                        <a:rPr sz="2400"/>
                        <a:t> </a:t>
                      </a:r>
                      <a:r>
                        <a:rPr sz="2400" err="1"/>
                        <a:t>phẩm</a:t>
                      </a:r>
                      <a:r>
                        <a:rPr sz="2400"/>
                        <a:t>.</a:t>
                      </a:r>
                      <a:endParaRPr lang="en-US" sz="24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lang="en-US" sz="24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8872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spcBef>
                          <a:spcPct val="0"/>
                        </a:spcBef>
                        <a:buFontTx/>
                        <a:buNone/>
                      </a:pPr>
                      <a:r>
                        <a:rPr lang="en-US" sz="2400" err="1"/>
                        <a:t>4. </a:t>
                      </a:r>
                      <a:r>
                        <a:rPr sz="2400" err="1"/>
                        <a:t>Nấu</a:t>
                      </a:r>
                      <a:r>
                        <a:rPr sz="2400"/>
                        <a:t> </a:t>
                      </a:r>
                      <a:r>
                        <a:rPr sz="2400" err="1"/>
                        <a:t>nướng</a:t>
                      </a:r>
                      <a:r>
                        <a:rPr sz="2400"/>
                        <a:t>, </a:t>
                      </a:r>
                      <a:r>
                        <a:rPr sz="2400" err="1"/>
                        <a:t>thực</a:t>
                      </a:r>
                      <a:r>
                        <a:rPr sz="2400"/>
                        <a:t> </a:t>
                      </a:r>
                      <a:r>
                        <a:rPr sz="2400" err="1"/>
                        <a:t>hiện</a:t>
                      </a:r>
                      <a:r>
                        <a:rPr sz="2400"/>
                        <a:t> </a:t>
                      </a:r>
                      <a:r>
                        <a:rPr sz="2400" err="1"/>
                        <a:t>món</a:t>
                      </a:r>
                      <a:r>
                        <a:rPr sz="2400"/>
                        <a:t> </a:t>
                      </a:r>
                      <a:r>
                        <a:rPr sz="2400" err="1"/>
                        <a:t>ăn</a:t>
                      </a:r>
                      <a:r>
                        <a:rPr sz="2400"/>
                        <a:t>.</a:t>
                      </a:r>
                      <a:endParaRPr lang="en-US" sz="24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lang="en-US" sz="24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18872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spcBef>
                          <a:spcPct val="0"/>
                        </a:spcBef>
                        <a:buFontTx/>
                        <a:buNone/>
                      </a:pPr>
                      <a:r>
                        <a:rPr lang="en-US" sz="2400" err="1"/>
                        <a:t>5. </a:t>
                      </a:r>
                      <a:r>
                        <a:rPr sz="2400" err="1"/>
                        <a:t>Bày</a:t>
                      </a:r>
                      <a:r>
                        <a:rPr sz="2400"/>
                        <a:t> </a:t>
                      </a:r>
                      <a:r>
                        <a:rPr sz="2400" err="1"/>
                        <a:t>dọn</a:t>
                      </a:r>
                      <a:r>
                        <a:rPr sz="2400"/>
                        <a:t> </a:t>
                      </a:r>
                      <a:r>
                        <a:rPr sz="2400" err="1"/>
                        <a:t>thức</a:t>
                      </a:r>
                      <a:r>
                        <a:rPr sz="2400"/>
                        <a:t> </a:t>
                      </a:r>
                      <a:r>
                        <a:rPr sz="2400" err="1"/>
                        <a:t>ăn</a:t>
                      </a:r>
                      <a:r>
                        <a:rPr sz="2400"/>
                        <a:t> </a:t>
                      </a:r>
                      <a:r>
                        <a:rPr sz="2400" err="1"/>
                        <a:t>và</a:t>
                      </a:r>
                      <a:r>
                        <a:rPr sz="2400"/>
                        <a:t> </a:t>
                      </a:r>
                      <a:r>
                        <a:rPr sz="2400" err="1"/>
                        <a:t>bàn</a:t>
                      </a:r>
                      <a:r>
                        <a:rPr sz="2400"/>
                        <a:t> </a:t>
                      </a:r>
                      <a:r>
                        <a:rPr sz="2400" err="1"/>
                        <a:t>ăn</a:t>
                      </a:r>
                      <a:r>
                        <a:rPr sz="2400"/>
                        <a:t>.</a:t>
                      </a:r>
                      <a:endParaRPr lang="en-US" sz="24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lang="en-US" sz="24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75304" name="Rectangles 175303"/>
          <p:cNvSpPr/>
          <p:nvPr/>
        </p:nvSpPr>
        <p:spPr>
          <a:xfrm>
            <a:off x="3124200" y="1752600"/>
            <a:ext cx="6096000" cy="457200"/>
          </a:xfrm>
          <a:prstGeom prst="rect">
            <a:avLst/>
          </a:prstGeom>
          <a:noFill/>
          <a:ln w="9525">
            <a:noFill/>
          </a:ln>
        </p:spPr>
        <p:txBody>
          <a:bodyPr wrap="none" anchor="ctr" anchorCtr="0"/>
          <a:lstStyle/>
          <a:p>
            <a:r>
              <a:rPr sz="2400"/>
              <a:t>- </a:t>
            </a:r>
            <a:r>
              <a:rPr sz="2400" err="1"/>
              <a:t>Tủ</a:t>
            </a:r>
            <a:r>
              <a:rPr sz="2400"/>
              <a:t> </a:t>
            </a:r>
            <a:r>
              <a:rPr sz="2400" err="1"/>
              <a:t>cất</a:t>
            </a:r>
            <a:r>
              <a:rPr sz="2400"/>
              <a:t> </a:t>
            </a:r>
            <a:r>
              <a:rPr sz="2400" err="1"/>
              <a:t>giữ</a:t>
            </a:r>
            <a:r>
              <a:rPr sz="2400"/>
              <a:t> </a:t>
            </a:r>
            <a:r>
              <a:rPr sz="2400" err="1"/>
              <a:t>thực</a:t>
            </a:r>
            <a:r>
              <a:rPr sz="2400"/>
              <a:t> </a:t>
            </a:r>
            <a:r>
              <a:rPr sz="2400" err="1"/>
              <a:t>phẩm</a:t>
            </a:r>
            <a:r>
              <a:rPr sz="2400"/>
              <a:t> </a:t>
            </a:r>
            <a:r>
              <a:rPr sz="2400" err="1"/>
              <a:t>hoặc</a:t>
            </a:r>
            <a:r>
              <a:rPr sz="2400"/>
              <a:t> </a:t>
            </a:r>
            <a:r>
              <a:rPr sz="2400" err="1"/>
              <a:t>tủ</a:t>
            </a:r>
            <a:r>
              <a:rPr sz="2400"/>
              <a:t> </a:t>
            </a:r>
            <a:r>
              <a:rPr sz="2400" err="1"/>
              <a:t>lạnh</a:t>
            </a:r>
            <a:r>
              <a:rPr sz="2400"/>
              <a:t>.</a:t>
            </a:r>
          </a:p>
        </p:txBody>
      </p:sp>
      <p:sp>
        <p:nvSpPr>
          <p:cNvPr id="175305" name="Rectangles 175304"/>
          <p:cNvSpPr/>
          <p:nvPr/>
        </p:nvSpPr>
        <p:spPr>
          <a:xfrm>
            <a:off x="3124200" y="2590800"/>
            <a:ext cx="5551170" cy="457200"/>
          </a:xfrm>
          <a:prstGeom prst="rect">
            <a:avLst/>
          </a:prstGeom>
          <a:noFill/>
          <a:ln w="9525">
            <a:noFill/>
          </a:ln>
        </p:spPr>
        <p:txBody>
          <a:bodyPr wrap="none" anchor="ctr" anchorCtr="0"/>
          <a:lstStyle/>
          <a:p>
            <a:pPr>
              <a:buChar char="-"/>
            </a:pPr>
            <a:r>
              <a:rPr sz="2400"/>
              <a:t> </a:t>
            </a:r>
            <a:r>
              <a:rPr sz="2400" err="1"/>
              <a:t>Tủ</a:t>
            </a:r>
            <a:r>
              <a:rPr sz="2400"/>
              <a:t>, </a:t>
            </a:r>
            <a:r>
              <a:rPr sz="2400" err="1"/>
              <a:t>kệ</a:t>
            </a:r>
            <a:r>
              <a:rPr sz="2400"/>
              <a:t> </a:t>
            </a:r>
            <a:r>
              <a:rPr sz="2400" err="1"/>
              <a:t>chứa</a:t>
            </a:r>
            <a:r>
              <a:rPr sz="2400"/>
              <a:t> </a:t>
            </a:r>
            <a:r>
              <a:rPr sz="2400" err="1"/>
              <a:t>các</a:t>
            </a:r>
            <a:r>
              <a:rPr sz="2400"/>
              <a:t> </a:t>
            </a:r>
            <a:r>
              <a:rPr sz="2400" err="1"/>
              <a:t>đồ</a:t>
            </a:r>
            <a:r>
              <a:rPr sz="2400"/>
              <a:t> </a:t>
            </a:r>
            <a:r>
              <a:rPr sz="2400" err="1"/>
              <a:t>dùng</a:t>
            </a:r>
            <a:r>
              <a:rPr sz="2400"/>
              <a:t> </a:t>
            </a:r>
            <a:r>
              <a:rPr sz="2400" err="1"/>
              <a:t>cho</a:t>
            </a:r>
            <a:r>
              <a:rPr sz="2400"/>
              <a:t> </a:t>
            </a:r>
            <a:r>
              <a:rPr sz="2400" err="1"/>
              <a:t>chế</a:t>
            </a:r>
            <a:r>
              <a:rPr sz="2400"/>
              <a:t> </a:t>
            </a:r>
            <a:r>
              <a:rPr sz="2400" err="1"/>
              <a:t>biến</a:t>
            </a:r>
            <a:r>
              <a:rPr sz="2400"/>
              <a:t> </a:t>
            </a:r>
          </a:p>
          <a:p>
            <a:r>
              <a:rPr sz="2400" err="1"/>
              <a:t>và</a:t>
            </a:r>
            <a:r>
              <a:rPr sz="2400"/>
              <a:t> </a:t>
            </a:r>
            <a:r>
              <a:rPr sz="2400" err="1"/>
              <a:t>dọn</a:t>
            </a:r>
            <a:r>
              <a:rPr sz="2400"/>
              <a:t> </a:t>
            </a:r>
            <a:r>
              <a:rPr sz="2400" err="1"/>
              <a:t>ăn</a:t>
            </a:r>
            <a:r>
              <a:rPr sz="2400"/>
              <a:t>. </a:t>
            </a:r>
          </a:p>
        </p:txBody>
      </p:sp>
      <p:sp>
        <p:nvSpPr>
          <p:cNvPr id="175309" name="Rectangles 175308"/>
          <p:cNvSpPr/>
          <p:nvPr/>
        </p:nvSpPr>
        <p:spPr>
          <a:xfrm>
            <a:off x="3124200" y="3352800"/>
            <a:ext cx="6096000" cy="457200"/>
          </a:xfrm>
          <a:prstGeom prst="rect">
            <a:avLst/>
          </a:prstGeom>
          <a:noFill/>
          <a:ln w="9525">
            <a:noFill/>
          </a:ln>
        </p:spPr>
        <p:txBody>
          <a:bodyPr wrap="none" anchor="ctr" anchorCtr="0"/>
          <a:lstStyle/>
          <a:p>
            <a:r>
              <a:rPr sz="2400"/>
              <a:t>- </a:t>
            </a:r>
            <a:r>
              <a:rPr sz="2400" err="1"/>
              <a:t>Bàn</a:t>
            </a:r>
            <a:r>
              <a:rPr sz="2400"/>
              <a:t> </a:t>
            </a:r>
            <a:r>
              <a:rPr sz="2400" err="1"/>
              <a:t>sửa</a:t>
            </a:r>
            <a:r>
              <a:rPr sz="2400"/>
              <a:t> </a:t>
            </a:r>
            <a:r>
              <a:rPr sz="2400" err="1"/>
              <a:t>soạn</a:t>
            </a:r>
            <a:r>
              <a:rPr sz="2400"/>
              <a:t> </a:t>
            </a:r>
            <a:r>
              <a:rPr sz="2400" err="1"/>
              <a:t>thức</a:t>
            </a:r>
            <a:r>
              <a:rPr sz="2400"/>
              <a:t> </a:t>
            </a:r>
            <a:r>
              <a:rPr sz="2400" err="1"/>
              <a:t>ăn</a:t>
            </a:r>
            <a:r>
              <a:rPr sz="2400"/>
              <a:t>. </a:t>
            </a:r>
          </a:p>
        </p:txBody>
      </p:sp>
      <p:sp>
        <p:nvSpPr>
          <p:cNvPr id="175324" name="Rectangles 175323"/>
          <p:cNvSpPr/>
          <p:nvPr/>
        </p:nvSpPr>
        <p:spPr>
          <a:xfrm>
            <a:off x="3124200" y="3810000"/>
            <a:ext cx="6096000" cy="457200"/>
          </a:xfrm>
          <a:prstGeom prst="rect">
            <a:avLst/>
          </a:prstGeom>
          <a:noFill/>
          <a:ln w="9525">
            <a:noFill/>
          </a:ln>
        </p:spPr>
        <p:txBody>
          <a:bodyPr wrap="none" anchor="ctr" anchorCtr="0"/>
          <a:lstStyle/>
          <a:p>
            <a:r>
              <a:rPr sz="2400"/>
              <a:t>- </a:t>
            </a:r>
            <a:r>
              <a:rPr sz="2400" err="1"/>
              <a:t>Bàn</a:t>
            </a:r>
            <a:r>
              <a:rPr sz="2400"/>
              <a:t> </a:t>
            </a:r>
            <a:r>
              <a:rPr sz="2400" err="1"/>
              <a:t>cắt</a:t>
            </a:r>
            <a:r>
              <a:rPr sz="2400"/>
              <a:t>, </a:t>
            </a:r>
            <a:r>
              <a:rPr sz="2400" err="1"/>
              <a:t>thái</a:t>
            </a:r>
            <a:r>
              <a:rPr sz="2400"/>
              <a:t>, </a:t>
            </a:r>
            <a:r>
              <a:rPr sz="2400" err="1"/>
              <a:t>chậu</a:t>
            </a:r>
            <a:r>
              <a:rPr sz="2400"/>
              <a:t> </a:t>
            </a:r>
            <a:r>
              <a:rPr sz="2400" err="1"/>
              <a:t>rửa</a:t>
            </a:r>
            <a:r>
              <a:rPr sz="2400"/>
              <a:t>. </a:t>
            </a:r>
          </a:p>
        </p:txBody>
      </p:sp>
      <p:sp>
        <p:nvSpPr>
          <p:cNvPr id="175328" name="Rectangles 175327"/>
          <p:cNvSpPr/>
          <p:nvPr/>
        </p:nvSpPr>
        <p:spPr>
          <a:xfrm>
            <a:off x="3124200" y="4724400"/>
            <a:ext cx="6096000" cy="457200"/>
          </a:xfrm>
          <a:prstGeom prst="rect">
            <a:avLst/>
          </a:prstGeom>
          <a:noFill/>
          <a:ln w="9525">
            <a:noFill/>
          </a:ln>
        </p:spPr>
        <p:txBody>
          <a:bodyPr wrap="none" anchor="ctr" anchorCtr="0"/>
          <a:lstStyle/>
          <a:p>
            <a:r>
              <a:rPr sz="2400"/>
              <a:t>- </a:t>
            </a:r>
            <a:r>
              <a:rPr sz="2400" err="1"/>
              <a:t>Bếp</a:t>
            </a:r>
            <a:r>
              <a:rPr sz="2400"/>
              <a:t> </a:t>
            </a:r>
            <a:r>
              <a:rPr sz="2400" err="1"/>
              <a:t>đun</a:t>
            </a:r>
            <a:r>
              <a:rPr sz="2400"/>
              <a:t> </a:t>
            </a:r>
          </a:p>
        </p:txBody>
      </p:sp>
      <p:sp>
        <p:nvSpPr>
          <p:cNvPr id="175329" name="Rectangles 175328"/>
          <p:cNvSpPr/>
          <p:nvPr/>
        </p:nvSpPr>
        <p:spPr>
          <a:xfrm>
            <a:off x="3200400" y="5791200"/>
            <a:ext cx="6096000" cy="457200"/>
          </a:xfrm>
          <a:prstGeom prst="rect">
            <a:avLst/>
          </a:prstGeom>
          <a:noFill/>
          <a:ln w="9525">
            <a:noFill/>
          </a:ln>
        </p:spPr>
        <p:txBody>
          <a:bodyPr wrap="none" anchor="ctr" anchorCtr="0"/>
          <a:lstStyle/>
          <a:p>
            <a:r>
              <a:rPr sz="2400"/>
              <a:t>- </a:t>
            </a:r>
            <a:r>
              <a:rPr sz="2400" err="1"/>
              <a:t>Bàn</a:t>
            </a:r>
            <a:r>
              <a:rPr sz="2400"/>
              <a:t> </a:t>
            </a:r>
            <a:r>
              <a:rPr sz="2400" err="1"/>
              <a:t>để</a:t>
            </a:r>
            <a:r>
              <a:rPr sz="2400"/>
              <a:t> </a:t>
            </a:r>
            <a:r>
              <a:rPr sz="2400" err="1"/>
              <a:t>các</a:t>
            </a:r>
            <a:r>
              <a:rPr sz="2400"/>
              <a:t> </a:t>
            </a:r>
            <a:r>
              <a:rPr sz="2400" err="1"/>
              <a:t>nồi</a:t>
            </a:r>
            <a:r>
              <a:rPr sz="2400"/>
              <a:t> </a:t>
            </a:r>
            <a:r>
              <a:rPr sz="2400" err="1"/>
              <a:t>thức</a:t>
            </a:r>
            <a:r>
              <a:rPr sz="2400"/>
              <a:t> </a:t>
            </a:r>
            <a:r>
              <a:rPr sz="2400" err="1"/>
              <a:t>ăn</a:t>
            </a:r>
            <a:r>
              <a:rPr sz="2400"/>
              <a:t> </a:t>
            </a:r>
            <a:r>
              <a:rPr sz="2400" err="1"/>
              <a:t>vừa</a:t>
            </a:r>
            <a:r>
              <a:rPr sz="2400"/>
              <a:t> </a:t>
            </a:r>
            <a:r>
              <a:rPr sz="2400" err="1"/>
              <a:t>nấu</a:t>
            </a:r>
            <a:r>
              <a:rPr sz="2400"/>
              <a:t> </a:t>
            </a:r>
            <a:r>
              <a:rPr sz="2400" err="1"/>
              <a:t>xong</a:t>
            </a:r>
            <a:r>
              <a:rPr sz="2400"/>
              <a:t>.</a:t>
            </a:r>
          </a:p>
        </p:txBody>
      </p:sp>
      <p:sp>
        <p:nvSpPr>
          <p:cNvPr id="175354" name="Rectangles 175353"/>
          <p:cNvSpPr/>
          <p:nvPr/>
        </p:nvSpPr>
        <p:spPr>
          <a:xfrm>
            <a:off x="152083" y="457200"/>
            <a:ext cx="877887" cy="701675"/>
          </a:xfrm>
          <a:prstGeom prst="rect">
            <a:avLst/>
          </a:prstGeom>
          <a:noFill/>
          <a:ln w="9525">
            <a:noFill/>
          </a:ln>
        </p:spPr>
        <p:txBody>
          <a:bodyPr>
            <a:spAutoFit/>
          </a:bodyPr>
          <a:lstStyle/>
          <a:p>
            <a:r>
              <a:rPr sz="4000">
                <a:solidFill>
                  <a:srgbClr val="FF3300"/>
                </a:solidFill>
                <a:latin typeface="Times New Roman" panose="02020603050405020304" pitchFamily="18" charset="0"/>
                <a:sym typeface="Wingdings" panose="05000000000000000000" pitchFamily="2" charset="2"/>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8433"/>
          <p:cNvSpPr>
            <a:spLocks noGrp="1"/>
          </p:cNvSpPr>
          <p:nvPr>
            <p:ph type="title"/>
          </p:nvPr>
        </p:nvSpPr>
        <p:spPr>
          <a:xfrm>
            <a:off x="457200" y="152400"/>
            <a:ext cx="8229600" cy="658495"/>
          </a:xfrm>
        </p:spPr>
        <p:txBody>
          <a:bodyPr anchor="ctr" anchorCtr="0"/>
          <a:lstStyle/>
          <a:p>
            <a:pPr algn="l"/>
            <a:r>
              <a:rPr sz="2800" b="1">
                <a:solidFill>
                  <a:srgbClr val="FF0000"/>
                </a:solidFill>
                <a:latin typeface="Times New Roman" panose="02020603050405020304" pitchFamily="18" charset="0"/>
              </a:rPr>
              <a:t> II. </a:t>
            </a:r>
            <a:r>
              <a:rPr sz="2800" b="1" u="sng">
                <a:solidFill>
                  <a:srgbClr val="FF0000"/>
                </a:solidFill>
                <a:latin typeface="Times New Roman" panose="02020603050405020304" pitchFamily="18" charset="0"/>
              </a:rPr>
              <a:t>C</a:t>
            </a:r>
            <a:r>
              <a:rPr lang="en-US" sz="2800" b="1" u="sng">
                <a:solidFill>
                  <a:srgbClr val="FF0000"/>
                </a:solidFill>
                <a:latin typeface="Times New Roman" panose="02020603050405020304" pitchFamily="18" charset="0"/>
              </a:rPr>
              <a:t>ách sắp xếp nhà bếp hợp lý </a:t>
            </a:r>
            <a:endParaRPr sz="2800" b="1">
              <a:solidFill>
                <a:srgbClr val="FF0000"/>
              </a:solidFill>
              <a:latin typeface="Times New Roman" panose="02020603050405020304" pitchFamily="18" charset="0"/>
            </a:endParaRPr>
          </a:p>
        </p:txBody>
      </p:sp>
      <p:sp>
        <p:nvSpPr>
          <p:cNvPr id="18435" name="Text Placeholder 18434"/>
          <p:cNvSpPr>
            <a:spLocks noGrp="1"/>
          </p:cNvSpPr>
          <p:nvPr>
            <p:ph type="body" idx="1"/>
          </p:nvPr>
        </p:nvSpPr>
        <p:spPr>
          <a:xfrm>
            <a:off x="381000" y="1066800"/>
            <a:ext cx="8229600" cy="2510790"/>
          </a:xfrm>
        </p:spPr>
        <p:txBody>
          <a:bodyPr/>
          <a:lstStyle/>
          <a:p>
            <a:pPr>
              <a:buNone/>
            </a:pPr>
            <a:r>
              <a:rPr sz="2800">
                <a:latin typeface="Times New Roman" panose="02020603050405020304" pitchFamily="18" charset="0"/>
              </a:rPr>
              <a:t>	</a:t>
            </a:r>
            <a:r>
              <a:rPr sz="2800" b="1">
                <a:latin typeface="Times New Roman" panose="02020603050405020304" pitchFamily="18" charset="0"/>
              </a:rPr>
              <a:t>1. </a:t>
            </a:r>
            <a:r>
              <a:rPr sz="2800" b="1" u="sng" err="1">
                <a:latin typeface="Times New Roman" panose="02020603050405020304" pitchFamily="18" charset="0"/>
              </a:rPr>
              <a:t>Thế</a:t>
            </a:r>
            <a:r>
              <a:rPr sz="2800" b="1" u="sng">
                <a:latin typeface="Times New Roman" panose="02020603050405020304" pitchFamily="18" charset="0"/>
              </a:rPr>
              <a:t> </a:t>
            </a:r>
            <a:r>
              <a:rPr sz="2800" b="1" u="sng" err="1">
                <a:latin typeface="Times New Roman" panose="02020603050405020304" pitchFamily="18" charset="0"/>
              </a:rPr>
              <a:t>nào</a:t>
            </a:r>
            <a:r>
              <a:rPr sz="2800" b="1" u="sng">
                <a:latin typeface="Times New Roman" panose="02020603050405020304" pitchFamily="18" charset="0"/>
              </a:rPr>
              <a:t> </a:t>
            </a:r>
            <a:r>
              <a:rPr sz="2800" b="1" u="sng" err="1">
                <a:latin typeface="Times New Roman" panose="02020603050405020304" pitchFamily="18" charset="0"/>
              </a:rPr>
              <a:t>là</a:t>
            </a:r>
            <a:r>
              <a:rPr sz="2800" b="1" u="sng">
                <a:latin typeface="Times New Roman" panose="02020603050405020304" pitchFamily="18" charset="0"/>
              </a:rPr>
              <a:t> </a:t>
            </a:r>
            <a:r>
              <a:rPr sz="2800" b="1" u="sng" err="1">
                <a:latin typeface="Times New Roman" panose="02020603050405020304" pitchFamily="18" charset="0"/>
              </a:rPr>
              <a:t>sắp</a:t>
            </a:r>
            <a:r>
              <a:rPr sz="2800" b="1" u="sng">
                <a:latin typeface="Times New Roman" panose="02020603050405020304" pitchFamily="18" charset="0"/>
              </a:rPr>
              <a:t> </a:t>
            </a:r>
            <a:r>
              <a:rPr sz="2800" b="1" u="sng" err="1">
                <a:latin typeface="Times New Roman" panose="02020603050405020304" pitchFamily="18" charset="0"/>
              </a:rPr>
              <a:t>xếp</a:t>
            </a:r>
            <a:r>
              <a:rPr sz="2800" b="1" u="sng">
                <a:latin typeface="Times New Roman" panose="02020603050405020304" pitchFamily="18" charset="0"/>
              </a:rPr>
              <a:t> </a:t>
            </a:r>
            <a:r>
              <a:rPr sz="2800" b="1" u="sng" err="1">
                <a:latin typeface="Times New Roman" panose="02020603050405020304" pitchFamily="18" charset="0"/>
              </a:rPr>
              <a:t>nhà</a:t>
            </a:r>
            <a:r>
              <a:rPr sz="2800" b="1" u="sng">
                <a:latin typeface="Times New Roman" panose="02020603050405020304" pitchFamily="18" charset="0"/>
              </a:rPr>
              <a:t> </a:t>
            </a:r>
            <a:r>
              <a:rPr sz="2800" b="1" u="sng" err="1">
                <a:latin typeface="Times New Roman" panose="02020603050405020304" pitchFamily="18" charset="0"/>
              </a:rPr>
              <a:t>bếp</a:t>
            </a:r>
            <a:r>
              <a:rPr sz="2800" b="1" u="sng">
                <a:latin typeface="Times New Roman" panose="02020603050405020304" pitchFamily="18" charset="0"/>
              </a:rPr>
              <a:t> </a:t>
            </a:r>
            <a:r>
              <a:rPr sz="2800" b="1" u="sng" err="1">
                <a:latin typeface="Times New Roman" panose="02020603050405020304" pitchFamily="18" charset="0"/>
              </a:rPr>
              <a:t>hợp</a:t>
            </a:r>
            <a:r>
              <a:rPr sz="2800" b="1" u="sng">
                <a:latin typeface="Times New Roman" panose="02020603050405020304" pitchFamily="18" charset="0"/>
              </a:rPr>
              <a:t> </a:t>
            </a:r>
            <a:r>
              <a:rPr sz="2800" b="1" u="sng" err="1">
                <a:latin typeface="Times New Roman" panose="02020603050405020304" pitchFamily="18" charset="0"/>
              </a:rPr>
              <a:t>lý</a:t>
            </a:r>
            <a:r>
              <a:rPr sz="2800" b="1">
                <a:latin typeface="Times New Roman" panose="02020603050405020304" pitchFamily="18" charset="0"/>
              </a:rPr>
              <a:t> ?</a:t>
            </a:r>
          </a:p>
          <a:p>
            <a:pPr>
              <a:buNone/>
            </a:pPr>
            <a:r>
              <a:rPr sz="2800" b="1">
                <a:latin typeface="Times New Roman" panose="02020603050405020304" pitchFamily="18" charset="0"/>
              </a:rPr>
              <a:t>		 </a:t>
            </a:r>
          </a:p>
          <a:p>
            <a:pPr>
              <a:buNone/>
            </a:pPr>
            <a:r>
              <a:rPr sz="2800" i="1">
                <a:latin typeface="Times New Roman" panose="02020603050405020304" pitchFamily="18" charset="0"/>
              </a:rPr>
              <a:t>☺ </a:t>
            </a:r>
            <a:r>
              <a:rPr sz="2800" i="1" err="1">
                <a:latin typeface="Times New Roman" panose="02020603050405020304" pitchFamily="18" charset="0"/>
              </a:rPr>
              <a:t>Các</a:t>
            </a:r>
            <a:r>
              <a:rPr sz="2800" i="1">
                <a:latin typeface="Times New Roman" panose="02020603050405020304" pitchFamily="18" charset="0"/>
              </a:rPr>
              <a:t> </a:t>
            </a:r>
            <a:r>
              <a:rPr sz="2800" i="1" err="1">
                <a:latin typeface="Times New Roman" panose="02020603050405020304" pitchFamily="18" charset="0"/>
              </a:rPr>
              <a:t>em</a:t>
            </a:r>
            <a:r>
              <a:rPr sz="2800" i="1">
                <a:latin typeface="Times New Roman" panose="02020603050405020304" pitchFamily="18" charset="0"/>
              </a:rPr>
              <a:t> </a:t>
            </a:r>
            <a:r>
              <a:rPr sz="2800" i="1" err="1">
                <a:latin typeface="Times New Roman" panose="02020603050405020304" pitchFamily="18" charset="0"/>
              </a:rPr>
              <a:t>hãy</a:t>
            </a:r>
            <a:r>
              <a:rPr sz="2800" i="1">
                <a:latin typeface="Times New Roman" panose="02020603050405020304" pitchFamily="18" charset="0"/>
              </a:rPr>
              <a:t> </a:t>
            </a:r>
            <a:r>
              <a:rPr sz="2800" i="1" err="1">
                <a:latin typeface="Times New Roman" panose="02020603050405020304" pitchFamily="18" charset="0"/>
              </a:rPr>
              <a:t>liệt</a:t>
            </a:r>
            <a:r>
              <a:rPr sz="2800" i="1">
                <a:latin typeface="Times New Roman" panose="02020603050405020304" pitchFamily="18" charset="0"/>
              </a:rPr>
              <a:t> </a:t>
            </a:r>
            <a:r>
              <a:rPr sz="2800" i="1" err="1">
                <a:latin typeface="Times New Roman" panose="02020603050405020304" pitchFamily="18" charset="0"/>
              </a:rPr>
              <a:t>kê</a:t>
            </a:r>
            <a:r>
              <a:rPr sz="2800" i="1">
                <a:latin typeface="Times New Roman" panose="02020603050405020304" pitchFamily="18" charset="0"/>
              </a:rPr>
              <a:t> </a:t>
            </a:r>
            <a:r>
              <a:rPr sz="2800" i="1" err="1">
                <a:latin typeface="Times New Roman" panose="02020603050405020304" pitchFamily="18" charset="0"/>
              </a:rPr>
              <a:t>ra</a:t>
            </a:r>
            <a:r>
              <a:rPr sz="2800" i="1">
                <a:latin typeface="Times New Roman" panose="02020603050405020304" pitchFamily="18" charset="0"/>
              </a:rPr>
              <a:t> </a:t>
            </a:r>
            <a:r>
              <a:rPr sz="2800" i="1" err="1">
                <a:latin typeface="Times New Roman" panose="02020603050405020304" pitchFamily="18" charset="0"/>
              </a:rPr>
              <a:t>những</a:t>
            </a:r>
            <a:r>
              <a:rPr sz="2800" i="1">
                <a:latin typeface="Times New Roman" panose="02020603050405020304" pitchFamily="18" charset="0"/>
              </a:rPr>
              <a:t> </a:t>
            </a:r>
            <a:r>
              <a:rPr sz="2800" i="1" err="1">
                <a:latin typeface="Times New Roman" panose="02020603050405020304" pitchFamily="18" charset="0"/>
              </a:rPr>
              <a:t>công</a:t>
            </a:r>
            <a:r>
              <a:rPr sz="2800" i="1">
                <a:latin typeface="Times New Roman" panose="02020603050405020304" pitchFamily="18" charset="0"/>
              </a:rPr>
              <a:t> </a:t>
            </a:r>
            <a:r>
              <a:rPr sz="2800" i="1" err="1">
                <a:latin typeface="Times New Roman" panose="02020603050405020304" pitchFamily="18" charset="0"/>
              </a:rPr>
              <a:t>việc</a:t>
            </a:r>
            <a:r>
              <a:rPr sz="2800" i="1">
                <a:latin typeface="Times New Roman" panose="02020603050405020304" pitchFamily="18" charset="0"/>
              </a:rPr>
              <a:t> </a:t>
            </a:r>
            <a:r>
              <a:rPr sz="2800" i="1" err="1">
                <a:latin typeface="Times New Roman" panose="02020603050405020304" pitchFamily="18" charset="0"/>
              </a:rPr>
              <a:t>phải</a:t>
            </a:r>
            <a:r>
              <a:rPr sz="2800" i="1">
                <a:latin typeface="Times New Roman" panose="02020603050405020304" pitchFamily="18" charset="0"/>
              </a:rPr>
              <a:t> </a:t>
            </a:r>
            <a:r>
              <a:rPr sz="2800" i="1" err="1">
                <a:latin typeface="Times New Roman" panose="02020603050405020304" pitchFamily="18" charset="0"/>
              </a:rPr>
              <a:t>làm</a:t>
            </a:r>
            <a:r>
              <a:rPr sz="2800" i="1">
                <a:latin typeface="Times New Roman" panose="02020603050405020304" pitchFamily="18" charset="0"/>
              </a:rPr>
              <a:t> </a:t>
            </a:r>
            <a:r>
              <a:rPr sz="2800" i="1" err="1">
                <a:latin typeface="Times New Roman" panose="02020603050405020304" pitchFamily="18" charset="0"/>
              </a:rPr>
              <a:t>từ</a:t>
            </a:r>
            <a:r>
              <a:rPr sz="2800" i="1">
                <a:latin typeface="Times New Roman" panose="02020603050405020304" pitchFamily="18" charset="0"/>
              </a:rPr>
              <a:t> </a:t>
            </a:r>
            <a:r>
              <a:rPr sz="2800" i="1" err="1">
                <a:latin typeface="Times New Roman" panose="02020603050405020304" pitchFamily="18" charset="0"/>
              </a:rPr>
              <a:t>khi</a:t>
            </a:r>
            <a:r>
              <a:rPr sz="2800" i="1">
                <a:latin typeface="Times New Roman" panose="02020603050405020304" pitchFamily="18" charset="0"/>
              </a:rPr>
              <a:t> </a:t>
            </a:r>
            <a:r>
              <a:rPr sz="2800" i="1" err="1">
                <a:latin typeface="Times New Roman" panose="02020603050405020304" pitchFamily="18" charset="0"/>
              </a:rPr>
              <a:t>đi</a:t>
            </a:r>
            <a:r>
              <a:rPr sz="2800" i="1">
                <a:latin typeface="Times New Roman" panose="02020603050405020304" pitchFamily="18" charset="0"/>
              </a:rPr>
              <a:t> </a:t>
            </a:r>
            <a:r>
              <a:rPr sz="2800" i="1" err="1">
                <a:latin typeface="Times New Roman" panose="02020603050405020304" pitchFamily="18" charset="0"/>
              </a:rPr>
              <a:t>chợ</a:t>
            </a:r>
            <a:r>
              <a:rPr sz="2800" i="1">
                <a:latin typeface="Times New Roman" panose="02020603050405020304" pitchFamily="18" charset="0"/>
              </a:rPr>
              <a:t> </a:t>
            </a:r>
            <a:r>
              <a:rPr sz="2800" i="1" err="1">
                <a:latin typeface="Times New Roman" panose="02020603050405020304" pitchFamily="18" charset="0"/>
              </a:rPr>
              <a:t>về</a:t>
            </a:r>
            <a:r>
              <a:rPr sz="2800" i="1">
                <a:latin typeface="Times New Roman" panose="02020603050405020304" pitchFamily="18" charset="0"/>
              </a:rPr>
              <a:t> </a:t>
            </a:r>
            <a:r>
              <a:rPr sz="2800" i="1" err="1">
                <a:latin typeface="Times New Roman" panose="02020603050405020304" pitchFamily="18" charset="0"/>
              </a:rPr>
              <a:t>đến</a:t>
            </a:r>
            <a:r>
              <a:rPr sz="2800" i="1">
                <a:latin typeface="Times New Roman" panose="02020603050405020304" pitchFamily="18" charset="0"/>
              </a:rPr>
              <a:t> </a:t>
            </a:r>
            <a:r>
              <a:rPr sz="2800" i="1" err="1">
                <a:latin typeface="Times New Roman" panose="02020603050405020304" pitchFamily="18" charset="0"/>
              </a:rPr>
              <a:t>khi</a:t>
            </a:r>
            <a:r>
              <a:rPr sz="2800" i="1">
                <a:latin typeface="Times New Roman" panose="02020603050405020304" pitchFamily="18" charset="0"/>
              </a:rPr>
              <a:t> </a:t>
            </a:r>
            <a:r>
              <a:rPr sz="2800" i="1" err="1">
                <a:latin typeface="Times New Roman" panose="02020603050405020304" pitchFamily="18" charset="0"/>
              </a:rPr>
              <a:t>hoàn</a:t>
            </a:r>
            <a:r>
              <a:rPr sz="2800" i="1">
                <a:latin typeface="Times New Roman" panose="02020603050405020304" pitchFamily="18" charset="0"/>
              </a:rPr>
              <a:t> </a:t>
            </a:r>
            <a:r>
              <a:rPr sz="2800" i="1" err="1">
                <a:latin typeface="Times New Roman" panose="02020603050405020304" pitchFamily="18" charset="0"/>
              </a:rPr>
              <a:t>thành</a:t>
            </a:r>
            <a:r>
              <a:rPr sz="2800" i="1">
                <a:latin typeface="Times New Roman" panose="02020603050405020304" pitchFamily="18" charset="0"/>
              </a:rPr>
              <a:t> </a:t>
            </a:r>
            <a:r>
              <a:rPr sz="2800" i="1" err="1">
                <a:latin typeface="Times New Roman" panose="02020603050405020304" pitchFamily="18" charset="0"/>
              </a:rPr>
              <a:t>một</a:t>
            </a:r>
            <a:r>
              <a:rPr sz="2800" i="1">
                <a:latin typeface="Times New Roman" panose="02020603050405020304" pitchFamily="18" charset="0"/>
              </a:rPr>
              <a:t> </a:t>
            </a:r>
            <a:r>
              <a:rPr sz="2800" i="1" err="1">
                <a:latin typeface="Times New Roman" panose="02020603050405020304" pitchFamily="18" charset="0"/>
              </a:rPr>
              <a:t>món</a:t>
            </a:r>
            <a:r>
              <a:rPr sz="2800" i="1">
                <a:latin typeface="Times New Roman" panose="02020603050405020304" pitchFamily="18" charset="0"/>
              </a:rPr>
              <a:t> </a:t>
            </a:r>
            <a:r>
              <a:rPr sz="2800" i="1" err="1">
                <a:latin typeface="Times New Roman" panose="02020603050405020304" pitchFamily="18" charset="0"/>
              </a:rPr>
              <a:t>ăn</a:t>
            </a:r>
            <a:r>
              <a:rPr sz="2800" i="1">
                <a:latin typeface="Times New Roman" panose="02020603050405020304" pitchFamily="18" charset="0"/>
              </a:rPr>
              <a:t> ?</a:t>
            </a:r>
            <a:r>
              <a:rPr sz="2800">
                <a:latin typeface="Times New Roman" panose="02020603050405020304" pitchFamily="18" charset="0"/>
              </a:rPr>
              <a:t> </a:t>
            </a:r>
          </a:p>
          <a:p>
            <a:pPr>
              <a:buNone/>
            </a:pPr>
            <a:r>
              <a:rPr sz="2800">
                <a:latin typeface="Times New Roman" panose="02020603050405020304" pitchFamily="18" charset="0"/>
              </a:rPr>
              <a:t>		</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8435">
                                            <p:txEl>
                                              <p:charRg st="2" end="2"/>
                                            </p:txEl>
                                          </p:spTgt>
                                        </p:tgtEl>
                                        <p:attrNameLst>
                                          <p:attrName>style.visibility</p:attrName>
                                        </p:attrNameLst>
                                      </p:cBhvr>
                                      <p:to>
                                        <p:strVal val="visible"/>
                                      </p:to>
                                    </p:set>
                                    <p:anim calcmode="lin" valueType="num">
                                      <p:cBhvr>
                                        <p:cTn id="7" dur="1000" fill="hold"/>
                                        <p:tgtEl>
                                          <p:spTgt spid="18435">
                                            <p:txEl>
                                              <p:char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8435">
                                            <p:txEl>
                                              <p:charRg st="2" end="2"/>
                                            </p:txEl>
                                          </p:spTgt>
                                        </p:tgtEl>
                                        <p:attrNameLst>
                                          <p:attrName>ppt_y</p:attrName>
                                        </p:attrNameLst>
                                      </p:cBhvr>
                                      <p:tavLst>
                                        <p:tav tm="0">
                                          <p:val>
                                            <p:strVal val="#ppt_y"/>
                                          </p:val>
                                        </p:tav>
                                        <p:tav tm="100000">
                                          <p:val>
                                            <p:strVal val="#ppt_y"/>
                                          </p:val>
                                        </p:tav>
                                      </p:tavLst>
                                    </p:anim>
                                    <p:anim calcmode="lin" valueType="num">
                                      <p:cBhvr>
                                        <p:cTn id="9" dur="1000" fill="hold"/>
                                        <p:tgtEl>
                                          <p:spTgt spid="18435">
                                            <p:txEl>
                                              <p:char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8435">
                                            <p:txEl>
                                              <p:char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8435">
                                            <p:txEl>
                                              <p:char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18435">
                                            <p:txEl>
                                              <p:charRg st="142" end="146"/>
                                            </p:txEl>
                                          </p:spTgt>
                                        </p:tgtEl>
                                        <p:attrNameLst>
                                          <p:attrName>style.visibility</p:attrName>
                                        </p:attrNameLst>
                                      </p:cBhvr>
                                      <p:to>
                                        <p:strVal val="visible"/>
                                      </p:to>
                                    </p:set>
                                    <p:anim calcmode="lin" valueType="num">
                                      <p:cBhvr>
                                        <p:cTn id="16" dur="1000" fill="hold"/>
                                        <p:tgtEl>
                                          <p:spTgt spid="18435">
                                            <p:txEl>
                                              <p:charRg st="142" end="146"/>
                                            </p:txEl>
                                          </p:spTgt>
                                        </p:tgtEl>
                                        <p:attrNameLst>
                                          <p:attrName>ppt_w</p:attrName>
                                        </p:attrNameLst>
                                      </p:cBhvr>
                                      <p:tavLst>
                                        <p:tav tm="0">
                                          <p:val>
                                            <p:strVal val="#ppt_w*0.70"/>
                                          </p:val>
                                        </p:tav>
                                        <p:tav tm="100000">
                                          <p:val>
                                            <p:strVal val="#ppt_w"/>
                                          </p:val>
                                        </p:tav>
                                      </p:tavLst>
                                    </p:anim>
                                    <p:anim calcmode="lin" valueType="num">
                                      <p:cBhvr>
                                        <p:cTn id="17" dur="1000" fill="hold"/>
                                        <p:tgtEl>
                                          <p:spTgt spid="18435">
                                            <p:txEl>
                                              <p:charRg st="142" end="146"/>
                                            </p:txEl>
                                          </p:spTgt>
                                        </p:tgtEl>
                                        <p:attrNameLst>
                                          <p:attrName>ppt_h</p:attrName>
                                        </p:attrNameLst>
                                      </p:cBhvr>
                                      <p:tavLst>
                                        <p:tav tm="0">
                                          <p:val>
                                            <p:strVal val="#ppt_h"/>
                                          </p:val>
                                        </p:tav>
                                        <p:tav tm="100000">
                                          <p:val>
                                            <p:strVal val="#ppt_h"/>
                                          </p:val>
                                        </p:tav>
                                      </p:tavLst>
                                    </p:anim>
                                    <p:animEffect transition="in" filter="fade">
                                      <p:cBhvr>
                                        <p:cTn id="18" dur="1000"/>
                                        <p:tgtEl>
                                          <p:spTgt spid="18435">
                                            <p:txEl>
                                              <p:charRg st="142" end="14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78177"/>
          <p:cNvSpPr>
            <a:spLocks noGrp="1"/>
          </p:cNvSpPr>
          <p:nvPr>
            <p:ph type="title"/>
          </p:nvPr>
        </p:nvSpPr>
        <p:spPr>
          <a:xfrm>
            <a:off x="3886200" y="5943600"/>
            <a:ext cx="5284470" cy="563245"/>
          </a:xfrm>
        </p:spPr>
        <p:txBody>
          <a:bodyPr anchor="ctr" anchorCtr="0"/>
          <a:lstStyle/>
          <a:p>
            <a:pPr algn="r"/>
            <a:r>
              <a:rPr sz="1800" i="1" err="1">
                <a:solidFill>
                  <a:srgbClr val="0000CC"/>
                </a:solidFill>
              </a:rPr>
              <a:t>Hình</a:t>
            </a:r>
            <a:r>
              <a:rPr sz="1800" i="1">
                <a:solidFill>
                  <a:srgbClr val="0000CC"/>
                </a:solidFill>
              </a:rPr>
              <a:t> 7: </a:t>
            </a:r>
            <a:r>
              <a:rPr sz="1800" i="1" err="1">
                <a:solidFill>
                  <a:srgbClr val="0000CC"/>
                </a:solidFill>
              </a:rPr>
              <a:t>Những</a:t>
            </a:r>
            <a:r>
              <a:rPr sz="1800" i="1">
                <a:solidFill>
                  <a:srgbClr val="0000CC"/>
                </a:solidFill>
              </a:rPr>
              <a:t> </a:t>
            </a:r>
            <a:r>
              <a:rPr sz="1800" i="1" err="1">
                <a:solidFill>
                  <a:srgbClr val="0000CC"/>
                </a:solidFill>
              </a:rPr>
              <a:t>khu</a:t>
            </a:r>
            <a:r>
              <a:rPr sz="1800" i="1">
                <a:solidFill>
                  <a:srgbClr val="0000CC"/>
                </a:solidFill>
              </a:rPr>
              <a:t> </a:t>
            </a:r>
            <a:r>
              <a:rPr sz="1800" i="1" err="1">
                <a:solidFill>
                  <a:srgbClr val="0000CC"/>
                </a:solidFill>
              </a:rPr>
              <a:t>vực</a:t>
            </a:r>
            <a:r>
              <a:rPr sz="1800" i="1">
                <a:solidFill>
                  <a:srgbClr val="0000CC"/>
                </a:solidFill>
              </a:rPr>
              <a:t> </a:t>
            </a:r>
            <a:r>
              <a:rPr sz="1800" i="1" err="1">
                <a:solidFill>
                  <a:srgbClr val="0000CC"/>
                </a:solidFill>
              </a:rPr>
              <a:t>hoạt</a:t>
            </a:r>
            <a:r>
              <a:rPr sz="1800" i="1">
                <a:solidFill>
                  <a:srgbClr val="0000CC"/>
                </a:solidFill>
              </a:rPr>
              <a:t> </a:t>
            </a:r>
            <a:r>
              <a:rPr sz="1800" i="1" err="1">
                <a:solidFill>
                  <a:srgbClr val="0000CC"/>
                </a:solidFill>
              </a:rPr>
              <a:t>động</a:t>
            </a:r>
            <a:r>
              <a:rPr sz="1800" i="1">
                <a:solidFill>
                  <a:srgbClr val="0000CC"/>
                </a:solidFill>
              </a:rPr>
              <a:t> </a:t>
            </a:r>
            <a:r>
              <a:rPr sz="1800" i="1" err="1">
                <a:solidFill>
                  <a:srgbClr val="0000CC"/>
                </a:solidFill>
              </a:rPr>
              <a:t>trong</a:t>
            </a:r>
            <a:r>
              <a:rPr sz="1800" i="1">
                <a:solidFill>
                  <a:srgbClr val="0000CC"/>
                </a:solidFill>
              </a:rPr>
              <a:t> </a:t>
            </a:r>
            <a:r>
              <a:rPr sz="1800" i="1" err="1">
                <a:solidFill>
                  <a:srgbClr val="0000CC"/>
                </a:solidFill>
              </a:rPr>
              <a:t>nhà</a:t>
            </a:r>
            <a:r>
              <a:rPr sz="1800" i="1">
                <a:solidFill>
                  <a:srgbClr val="0000CC"/>
                </a:solidFill>
              </a:rPr>
              <a:t> </a:t>
            </a:r>
            <a:r>
              <a:rPr sz="1800" i="1" err="1">
                <a:solidFill>
                  <a:srgbClr val="0000CC"/>
                </a:solidFill>
              </a:rPr>
              <a:t>bếp</a:t>
            </a:r>
            <a:endParaRPr sz="1800" i="1">
              <a:solidFill>
                <a:srgbClr val="0000CC"/>
              </a:solidFill>
            </a:endParaRPr>
          </a:p>
        </p:txBody>
      </p:sp>
      <p:pic>
        <p:nvPicPr>
          <p:cNvPr id="178180" name="Text Placeholder 178179"/>
          <p:cNvPicPr>
            <a:picLocks noGrp="1" noChangeAspect="1"/>
          </p:cNvPicPr>
          <p:nvPr>
            <p:ph type="body" idx="1"/>
          </p:nvPr>
        </p:nvPicPr>
        <p:blipFill>
          <a:blip r:embed="rId3"/>
          <a:stretch>
            <a:fillRect/>
          </a:stretch>
        </p:blipFill>
        <p:spPr>
          <a:xfrm>
            <a:off x="4724400" y="228600"/>
            <a:ext cx="4280535" cy="5715635"/>
          </a:xfrm>
        </p:spPr>
      </p:pic>
      <p:sp>
        <p:nvSpPr>
          <p:cNvPr id="2" name="Rounded Rectangular Callout 1"/>
          <p:cNvSpPr/>
          <p:nvPr/>
        </p:nvSpPr>
        <p:spPr>
          <a:xfrm>
            <a:off x="381000" y="194945"/>
            <a:ext cx="3798570" cy="1536700"/>
          </a:xfrm>
          <a:prstGeom prst="wedgeRoundRectCallout">
            <a:avLst>
              <a:gd name="adj1" fmla="val 54166"/>
              <a:gd name="adj2" fmla="val 6711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buNone/>
            </a:pPr>
            <a:r>
              <a:rPr lang="en-US" sz="2800" i="1">
                <a:solidFill>
                  <a:srgbClr val="FF0000"/>
                </a:solidFill>
                <a:latin typeface="Times New Roman" panose="02020603050405020304" pitchFamily="18" charset="0"/>
                <a:sym typeface="+mn-ea"/>
              </a:rPr>
              <a:t>Có những</a:t>
            </a:r>
            <a:r>
              <a:rPr sz="2800" i="1">
                <a:solidFill>
                  <a:srgbClr val="FF0000"/>
                </a:solidFill>
                <a:latin typeface="Times New Roman" panose="02020603050405020304" pitchFamily="18" charset="0"/>
                <a:sym typeface="+mn-ea"/>
              </a:rPr>
              <a:t> </a:t>
            </a:r>
            <a:r>
              <a:rPr sz="2800" i="1" err="1">
                <a:solidFill>
                  <a:srgbClr val="FF0000"/>
                </a:solidFill>
                <a:latin typeface="Times New Roman" panose="02020603050405020304" pitchFamily="18" charset="0"/>
                <a:sym typeface="+mn-ea"/>
              </a:rPr>
              <a:t>khu</a:t>
            </a:r>
            <a:r>
              <a:rPr sz="2800" i="1">
                <a:solidFill>
                  <a:srgbClr val="FF0000"/>
                </a:solidFill>
                <a:latin typeface="Times New Roman" panose="02020603050405020304" pitchFamily="18" charset="0"/>
                <a:sym typeface="+mn-ea"/>
              </a:rPr>
              <a:t> </a:t>
            </a:r>
            <a:r>
              <a:rPr sz="2800" i="1" err="1">
                <a:solidFill>
                  <a:srgbClr val="FF0000"/>
                </a:solidFill>
                <a:latin typeface="Times New Roman" panose="02020603050405020304" pitchFamily="18" charset="0"/>
                <a:sym typeface="+mn-ea"/>
              </a:rPr>
              <a:t>vực</a:t>
            </a:r>
            <a:r>
              <a:rPr lang="en-US" sz="2800" i="1" err="1">
                <a:solidFill>
                  <a:srgbClr val="FF0000"/>
                </a:solidFill>
                <a:latin typeface="Times New Roman" panose="02020603050405020304" pitchFamily="18" charset="0"/>
                <a:sym typeface="+mn-ea"/>
              </a:rPr>
              <a:t> hoạt động</a:t>
            </a:r>
            <a:r>
              <a:rPr sz="2800" i="1">
                <a:solidFill>
                  <a:srgbClr val="FF0000"/>
                </a:solidFill>
                <a:latin typeface="Times New Roman" panose="02020603050405020304" pitchFamily="18" charset="0"/>
                <a:sym typeface="+mn-ea"/>
              </a:rPr>
              <a:t> </a:t>
            </a:r>
            <a:r>
              <a:rPr lang="en-US" sz="2800" i="1">
                <a:solidFill>
                  <a:srgbClr val="FF0000"/>
                </a:solidFill>
                <a:latin typeface="Times New Roman" panose="02020603050405020304" pitchFamily="18" charset="0"/>
                <a:sym typeface="+mn-ea"/>
              </a:rPr>
              <a:t>nào </a:t>
            </a:r>
            <a:r>
              <a:rPr sz="2800" i="1" err="1">
                <a:solidFill>
                  <a:srgbClr val="FF0000"/>
                </a:solidFill>
                <a:latin typeface="Times New Roman" panose="02020603050405020304" pitchFamily="18" charset="0"/>
                <a:sym typeface="+mn-ea"/>
              </a:rPr>
              <a:t>trong</a:t>
            </a:r>
            <a:r>
              <a:rPr sz="2800" i="1">
                <a:solidFill>
                  <a:srgbClr val="FF0000"/>
                </a:solidFill>
                <a:latin typeface="Times New Roman" panose="02020603050405020304" pitchFamily="18" charset="0"/>
                <a:sym typeface="+mn-ea"/>
              </a:rPr>
              <a:t> </a:t>
            </a:r>
            <a:r>
              <a:rPr sz="2800" i="1" err="1">
                <a:solidFill>
                  <a:srgbClr val="FF0000"/>
                </a:solidFill>
                <a:latin typeface="Times New Roman" panose="02020603050405020304" pitchFamily="18" charset="0"/>
                <a:sym typeface="+mn-ea"/>
              </a:rPr>
              <a:t>nhà</a:t>
            </a:r>
            <a:r>
              <a:rPr sz="2800" i="1">
                <a:solidFill>
                  <a:srgbClr val="FF0000"/>
                </a:solidFill>
                <a:latin typeface="Times New Roman" panose="02020603050405020304" pitchFamily="18" charset="0"/>
                <a:sym typeface="+mn-ea"/>
              </a:rPr>
              <a:t> </a:t>
            </a:r>
            <a:r>
              <a:rPr sz="2800" i="1" err="1">
                <a:solidFill>
                  <a:srgbClr val="FF0000"/>
                </a:solidFill>
                <a:latin typeface="Times New Roman" panose="02020603050405020304" pitchFamily="18" charset="0"/>
                <a:sym typeface="+mn-ea"/>
              </a:rPr>
              <a:t>bếp</a:t>
            </a:r>
            <a:r>
              <a:rPr sz="2800" i="1">
                <a:solidFill>
                  <a:srgbClr val="FF0000"/>
                </a:solidFill>
                <a:latin typeface="Times New Roman" panose="02020603050405020304" pitchFamily="18" charset="0"/>
                <a:sym typeface="+mn-ea"/>
              </a:rPr>
              <a:t>? </a:t>
            </a:r>
            <a:endParaRPr lang="en-US" sz="2800" i="1">
              <a:solidFill>
                <a:srgbClr val="FF0000"/>
              </a:solidFill>
              <a:latin typeface="Times New Roman" panose="02020603050405020304" pitchFamily="18" charset="0"/>
              <a:sym typeface="+mn-ea"/>
            </a:endParaRPr>
          </a:p>
        </p:txBody>
      </p:sp>
      <p:graphicFrame>
        <p:nvGraphicFramePr>
          <p:cNvPr id="4" name="Content Placeholder 3"/>
          <p:cNvGraphicFramePr>
            <a:graphicFrameLocks noGrp="1"/>
          </p:cNvGraphicFramePr>
          <p:nvPr>
            <p:ph sz="half" idx="2"/>
          </p:nvPr>
        </p:nvGraphicFramePr>
        <p:xfrm>
          <a:off x="252016" y="2514600"/>
          <a:ext cx="4057015" cy="3413760"/>
        </p:xfrm>
        <a:graphic>
          <a:graphicData uri="http://schemas.openxmlformats.org/drawingml/2006/table">
            <a:tbl>
              <a:tblPr firstRow="1" bandRow="1">
                <a:tableStyleId>{5940675A-B579-460E-94D1-54222C63F5DA}</a:tableStyleId>
              </a:tblPr>
              <a:tblGrid>
                <a:gridCol w="3067050">
                  <a:extLst>
                    <a:ext uri="{9D8B030D-6E8A-4147-A177-3AD203B41FA5}">
                      <a16:colId xmlns:a16="http://schemas.microsoft.com/office/drawing/2014/main" val="20000"/>
                    </a:ext>
                  </a:extLst>
                </a:gridCol>
                <a:gridCol w="989965">
                  <a:extLst>
                    <a:ext uri="{9D8B030D-6E8A-4147-A177-3AD203B41FA5}">
                      <a16:colId xmlns:a16="http://schemas.microsoft.com/office/drawing/2014/main" val="20001"/>
                    </a:ext>
                  </a:extLst>
                </a:gridCol>
              </a:tblGrid>
              <a:tr h="252730">
                <a:tc>
                  <a:txBody>
                    <a:bodyPr/>
                    <a:lstStyle/>
                    <a:p>
                      <a:pPr algn="ctr">
                        <a:buNone/>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Công việc</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Hình</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2730">
                <a:tc>
                  <a:txBody>
                    <a:bodyPr/>
                    <a:lstStyle/>
                    <a:p>
                      <a:pPr>
                        <a:buNone/>
                      </a:pPr>
                      <a:r>
                        <a:rPr lang="en-US" sz="2800">
                          <a:latin typeface="Times New Roman" panose="02020603050405020304" pitchFamily="18" charset="0"/>
                          <a:cs typeface="Times New Roman" panose="02020603050405020304" pitchFamily="18" charset="0"/>
                        </a:rPr>
                        <a:t>1.Cất giữ thực phẩm</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2885">
                <a:tc>
                  <a:txBody>
                    <a:bodyPr/>
                    <a:lstStyle/>
                    <a:p>
                      <a:pPr>
                        <a:buNone/>
                      </a:pPr>
                      <a:r>
                        <a:rPr lang="en-US" sz="2800">
                          <a:latin typeface="Times New Roman" panose="02020603050405020304" pitchFamily="18" charset="0"/>
                          <a:cs typeface="Times New Roman" panose="02020603050405020304" pitchFamily="18" charset="0"/>
                        </a:rPr>
                        <a:t>2. Nấu nướng.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2885">
                <a:tc>
                  <a:txBody>
                    <a:bodyPr/>
                    <a:lstStyle/>
                    <a:p>
                      <a:pPr>
                        <a:buNone/>
                      </a:pPr>
                      <a:r>
                        <a:rPr lang="en-US" sz="2800">
                          <a:latin typeface="Times New Roman" panose="02020603050405020304" pitchFamily="18" charset="0"/>
                          <a:cs typeface="Times New Roman" panose="02020603050405020304" pitchFamily="18" charset="0"/>
                        </a:rPr>
                        <a:t>3. Bày dọn thức ăn.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2885">
                <a:tc>
                  <a:txBody>
                    <a:bodyPr/>
                    <a:lstStyle/>
                    <a:p>
                      <a:pPr>
                        <a:buNone/>
                      </a:pPr>
                      <a:r>
                        <a:rPr lang="en-US" sz="2800">
                          <a:latin typeface="Times New Roman" panose="02020603050405020304" pitchFamily="18" charset="0"/>
                          <a:cs typeface="Times New Roman" panose="02020603050405020304" pitchFamily="18" charset="0"/>
                        </a:rPr>
                        <a:t>4. Sửa soạn thực phẩm.</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22885">
                <a:tc>
                  <a:txBody>
                    <a:bodyPr/>
                    <a:lstStyle/>
                    <a:p>
                      <a:pPr>
                        <a:buNone/>
                      </a:pPr>
                      <a:r>
                        <a:rPr lang="en-US" sz="2800">
                          <a:latin typeface="Times New Roman" panose="02020603050405020304" pitchFamily="18" charset="0"/>
                          <a:cs typeface="Times New Roman" panose="02020603050405020304" pitchFamily="18" charset="0"/>
                        </a:rPr>
                        <a:t>5. Thái rửa thực phẩm.</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8" name="Text Box 7"/>
          <p:cNvSpPr txBox="1"/>
          <p:nvPr/>
        </p:nvSpPr>
        <p:spPr>
          <a:xfrm>
            <a:off x="3522345" y="2907030"/>
            <a:ext cx="474345" cy="521970"/>
          </a:xfrm>
          <a:prstGeom prst="rect">
            <a:avLst/>
          </a:prstGeom>
          <a:noFill/>
        </p:spPr>
        <p:txBody>
          <a:bodyPr wrap="square" rtlCol="0">
            <a:spAutoFit/>
          </a:bodyPr>
          <a:lstStyle/>
          <a:p>
            <a:r>
              <a:rPr lang="en-US" sz="2800">
                <a:solidFill>
                  <a:srgbClr val="FF0000"/>
                </a:solidFill>
              </a:rPr>
              <a:t>a</a:t>
            </a:r>
          </a:p>
        </p:txBody>
      </p:sp>
      <p:sp>
        <p:nvSpPr>
          <p:cNvPr id="9" name="Text Box 8"/>
          <p:cNvSpPr txBox="1"/>
          <p:nvPr/>
        </p:nvSpPr>
        <p:spPr>
          <a:xfrm>
            <a:off x="3522345" y="3352800"/>
            <a:ext cx="474345" cy="521970"/>
          </a:xfrm>
          <a:prstGeom prst="rect">
            <a:avLst/>
          </a:prstGeom>
          <a:noFill/>
        </p:spPr>
        <p:txBody>
          <a:bodyPr wrap="square" rtlCol="0">
            <a:spAutoFit/>
          </a:bodyPr>
          <a:lstStyle/>
          <a:p>
            <a:r>
              <a:rPr lang="en-US" sz="2800">
                <a:solidFill>
                  <a:srgbClr val="FF0000"/>
                </a:solidFill>
              </a:rPr>
              <a:t>d</a:t>
            </a:r>
          </a:p>
        </p:txBody>
      </p:sp>
      <p:sp>
        <p:nvSpPr>
          <p:cNvPr id="10" name="Text Box 9"/>
          <p:cNvSpPr txBox="1"/>
          <p:nvPr/>
        </p:nvSpPr>
        <p:spPr>
          <a:xfrm>
            <a:off x="3522345" y="3810000"/>
            <a:ext cx="474345" cy="521970"/>
          </a:xfrm>
          <a:prstGeom prst="rect">
            <a:avLst/>
          </a:prstGeom>
          <a:noFill/>
        </p:spPr>
        <p:txBody>
          <a:bodyPr wrap="square" rtlCol="0">
            <a:spAutoFit/>
          </a:bodyPr>
          <a:lstStyle/>
          <a:p>
            <a:r>
              <a:rPr lang="en-US" sz="2800">
                <a:solidFill>
                  <a:srgbClr val="FF0000"/>
                </a:solidFill>
              </a:rPr>
              <a:t>e</a:t>
            </a:r>
          </a:p>
        </p:txBody>
      </p:sp>
      <p:sp>
        <p:nvSpPr>
          <p:cNvPr id="11" name="Text Box 10"/>
          <p:cNvSpPr txBox="1"/>
          <p:nvPr/>
        </p:nvSpPr>
        <p:spPr>
          <a:xfrm>
            <a:off x="3522345" y="4466590"/>
            <a:ext cx="474345" cy="521970"/>
          </a:xfrm>
          <a:prstGeom prst="rect">
            <a:avLst/>
          </a:prstGeom>
          <a:noFill/>
        </p:spPr>
        <p:txBody>
          <a:bodyPr wrap="square" rtlCol="0">
            <a:spAutoFit/>
          </a:bodyPr>
          <a:lstStyle/>
          <a:p>
            <a:r>
              <a:rPr lang="en-US" sz="2800">
                <a:solidFill>
                  <a:srgbClr val="FF0000"/>
                </a:solidFill>
              </a:rPr>
              <a:t>b</a:t>
            </a:r>
          </a:p>
        </p:txBody>
      </p:sp>
      <p:sp>
        <p:nvSpPr>
          <p:cNvPr id="12" name="Text Box 11"/>
          <p:cNvSpPr txBox="1"/>
          <p:nvPr/>
        </p:nvSpPr>
        <p:spPr>
          <a:xfrm>
            <a:off x="3505200" y="5205095"/>
            <a:ext cx="474345" cy="521970"/>
          </a:xfrm>
          <a:prstGeom prst="rect">
            <a:avLst/>
          </a:prstGeom>
          <a:noFill/>
        </p:spPr>
        <p:txBody>
          <a:bodyPr wrap="square" rtlCol="0">
            <a:spAutoFit/>
          </a:bodyPr>
          <a:lstStyle/>
          <a:p>
            <a:r>
              <a:rPr lang="en-US" sz="2800">
                <a:solidFill>
                  <a:srgbClr val="FF0000"/>
                </a:solidFill>
              </a:rPr>
              <a:t>c</a:t>
            </a:r>
          </a:p>
        </p:txBody>
      </p:sp>
      <p:pic>
        <p:nvPicPr>
          <p:cNvPr id="134" name="Content Placeholder 133"/>
          <p:cNvPicPr>
            <a:picLocks noGrp="1" noChangeAspect="1"/>
          </p:cNvPicPr>
          <p:nvPr>
            <p:ph sz="quarter" idx="4"/>
          </p:nvPr>
        </p:nvPicPr>
        <p:blipFill>
          <a:blip r:embed="rId4"/>
          <a:stretch>
            <a:fillRect/>
          </a:stretch>
        </p:blipFill>
        <p:spPr>
          <a:xfrm>
            <a:off x="884555" y="304800"/>
            <a:ext cx="3535045" cy="1961515"/>
          </a:xfrm>
          <a:prstGeom prst="rect">
            <a:avLst/>
          </a:prstGeom>
          <a:noFill/>
          <a:ln w="9525">
            <a:noFill/>
          </a:ln>
        </p:spPr>
      </p:pic>
      <p:pic>
        <p:nvPicPr>
          <p:cNvPr id="22540" name="Picture 22539" descr="Digit 60"/>
          <p:cNvPicPr>
            <a:picLocks noChangeAspect="1"/>
          </p:cNvPicPr>
          <p:nvPr/>
        </p:nvPicPr>
        <p:blipFill>
          <a:blip r:embed="rId5"/>
          <a:stretch>
            <a:fillRect/>
          </a:stretch>
        </p:blipFill>
        <p:spPr>
          <a:xfrm>
            <a:off x="2362200" y="6142990"/>
            <a:ext cx="2057400" cy="74358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xit" presetSubtype="32" fill="hold" nodeType="clickEffect">
                                  <p:stCondLst>
                                    <p:cond delay="0"/>
                                  </p:stCondLst>
                                  <p:childTnLst>
                                    <p:animEffect transition="out" filter="box(out)">
                                      <p:cBhvr>
                                        <p:cTn id="31" dur="2000"/>
                                        <p:tgtEl>
                                          <p:spTgt spid="134"/>
                                        </p:tgtEl>
                                      </p:cBhvr>
                                    </p:animEffect>
                                    <p:set>
                                      <p:cBhvr>
                                        <p:cTn id="32" dur="1" fill="hold">
                                          <p:stCondLst>
                                            <p:cond delay="1999"/>
                                          </p:stCondLst>
                                        </p:cTn>
                                        <p:tgtEl>
                                          <p:spTgt spid="13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par>
                                <p:cTn id="38" presetID="31" presetClass="exit" presetSubtype="0" fill="hold" nodeType="withEffect">
                                  <p:stCondLst>
                                    <p:cond delay="63000"/>
                                  </p:stCondLst>
                                  <p:iterate type="lt">
                                    <p:tmPct val="5000"/>
                                  </p:iterate>
                                  <p:childTnLst>
                                    <p:anim calcmode="lin" valueType="num">
                                      <p:cBhvr>
                                        <p:cTn id="39" dur="1000"/>
                                        <p:tgtEl>
                                          <p:spTgt spid="22540"/>
                                        </p:tgtEl>
                                        <p:attrNameLst>
                                          <p:attrName>ppt_w</p:attrName>
                                        </p:attrNameLst>
                                      </p:cBhvr>
                                      <p:tavLst>
                                        <p:tav tm="0">
                                          <p:val>
                                            <p:strVal val="ppt_w"/>
                                          </p:val>
                                        </p:tav>
                                        <p:tav tm="100000">
                                          <p:val>
                                            <p:fltVal val="0"/>
                                          </p:val>
                                        </p:tav>
                                      </p:tavLst>
                                    </p:anim>
                                    <p:anim calcmode="lin" valueType="num">
                                      <p:cBhvr>
                                        <p:cTn id="40" dur="1000"/>
                                        <p:tgtEl>
                                          <p:spTgt spid="22540"/>
                                        </p:tgtEl>
                                        <p:attrNameLst>
                                          <p:attrName>ppt_h</p:attrName>
                                        </p:attrNameLst>
                                      </p:cBhvr>
                                      <p:tavLst>
                                        <p:tav tm="0">
                                          <p:val>
                                            <p:strVal val="ppt_h"/>
                                          </p:val>
                                        </p:tav>
                                        <p:tav tm="100000">
                                          <p:val>
                                            <p:fltVal val="0"/>
                                          </p:val>
                                        </p:tav>
                                      </p:tavLst>
                                    </p:anim>
                                    <p:anim calcmode="lin" valueType="num">
                                      <p:cBhvr>
                                        <p:cTn id="41" dur="1000"/>
                                        <p:tgtEl>
                                          <p:spTgt spid="22540"/>
                                        </p:tgtEl>
                                        <p:attrNameLst>
                                          <p:attrName>style.rotation</p:attrName>
                                        </p:attrNameLst>
                                      </p:cBhvr>
                                      <p:tavLst>
                                        <p:tav tm="0">
                                          <p:val>
                                            <p:fltVal val="0"/>
                                          </p:val>
                                        </p:tav>
                                        <p:tav tm="100000">
                                          <p:val>
                                            <p:fltVal val="90"/>
                                          </p:val>
                                        </p:tav>
                                      </p:tavLst>
                                    </p:anim>
                                    <p:animEffect transition="out" filter="fade">
                                      <p:cBhvr>
                                        <p:cTn id="42" dur="1000"/>
                                        <p:tgtEl>
                                          <p:spTgt spid="22540"/>
                                        </p:tgtEl>
                                      </p:cBhvr>
                                    </p:animEffect>
                                    <p:set>
                                      <p:cBhvr>
                                        <p:cTn id="43" dur="1" fill="hold">
                                          <p:stCondLst>
                                            <p:cond delay="999"/>
                                          </p:stCondLst>
                                        </p:cTn>
                                        <p:tgtEl>
                                          <p:spTgt spid="22540"/>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8"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78177"/>
          <p:cNvSpPr>
            <a:spLocks noGrp="1"/>
          </p:cNvSpPr>
          <p:nvPr>
            <p:ph type="title"/>
          </p:nvPr>
        </p:nvSpPr>
        <p:spPr>
          <a:xfrm>
            <a:off x="3352800" y="6307455"/>
            <a:ext cx="5726430" cy="428625"/>
          </a:xfrm>
        </p:spPr>
        <p:txBody>
          <a:bodyPr anchor="ctr" anchorCtr="0"/>
          <a:lstStyle/>
          <a:p>
            <a:pPr algn="r"/>
            <a:r>
              <a:rPr sz="2000" i="1" err="1">
                <a:solidFill>
                  <a:srgbClr val="0000CC"/>
                </a:solidFill>
              </a:rPr>
              <a:t>Hình</a:t>
            </a:r>
            <a:r>
              <a:rPr sz="2000" i="1">
                <a:solidFill>
                  <a:srgbClr val="0000CC"/>
                </a:solidFill>
              </a:rPr>
              <a:t> 7: </a:t>
            </a:r>
            <a:r>
              <a:rPr sz="2000" i="1" err="1">
                <a:solidFill>
                  <a:srgbClr val="0000CC"/>
                </a:solidFill>
              </a:rPr>
              <a:t>Những</a:t>
            </a:r>
            <a:r>
              <a:rPr sz="2000" i="1">
                <a:solidFill>
                  <a:srgbClr val="0000CC"/>
                </a:solidFill>
              </a:rPr>
              <a:t> </a:t>
            </a:r>
            <a:r>
              <a:rPr sz="2000" i="1" err="1">
                <a:solidFill>
                  <a:srgbClr val="0000CC"/>
                </a:solidFill>
              </a:rPr>
              <a:t>khu</a:t>
            </a:r>
            <a:r>
              <a:rPr sz="2000" i="1">
                <a:solidFill>
                  <a:srgbClr val="0000CC"/>
                </a:solidFill>
              </a:rPr>
              <a:t> </a:t>
            </a:r>
            <a:r>
              <a:rPr sz="2000" i="1" err="1">
                <a:solidFill>
                  <a:srgbClr val="0000CC"/>
                </a:solidFill>
              </a:rPr>
              <a:t>vực</a:t>
            </a:r>
            <a:r>
              <a:rPr sz="2000" i="1">
                <a:solidFill>
                  <a:srgbClr val="0000CC"/>
                </a:solidFill>
              </a:rPr>
              <a:t> </a:t>
            </a:r>
            <a:r>
              <a:rPr sz="2000" i="1" err="1">
                <a:solidFill>
                  <a:srgbClr val="0000CC"/>
                </a:solidFill>
              </a:rPr>
              <a:t>hoạt</a:t>
            </a:r>
            <a:r>
              <a:rPr sz="2000" i="1">
                <a:solidFill>
                  <a:srgbClr val="0000CC"/>
                </a:solidFill>
              </a:rPr>
              <a:t> </a:t>
            </a:r>
            <a:r>
              <a:rPr sz="2000" i="1" err="1">
                <a:solidFill>
                  <a:srgbClr val="0000CC"/>
                </a:solidFill>
              </a:rPr>
              <a:t>động</a:t>
            </a:r>
            <a:r>
              <a:rPr sz="2000" i="1">
                <a:solidFill>
                  <a:srgbClr val="0000CC"/>
                </a:solidFill>
              </a:rPr>
              <a:t> </a:t>
            </a:r>
            <a:r>
              <a:rPr sz="2000" i="1" err="1">
                <a:solidFill>
                  <a:srgbClr val="0000CC"/>
                </a:solidFill>
              </a:rPr>
              <a:t>trong</a:t>
            </a:r>
            <a:r>
              <a:rPr sz="2000" i="1">
                <a:solidFill>
                  <a:srgbClr val="0000CC"/>
                </a:solidFill>
              </a:rPr>
              <a:t> </a:t>
            </a:r>
            <a:r>
              <a:rPr sz="2000" i="1" err="1">
                <a:solidFill>
                  <a:srgbClr val="0000CC"/>
                </a:solidFill>
              </a:rPr>
              <a:t>nhà</a:t>
            </a:r>
            <a:r>
              <a:rPr sz="2000" i="1">
                <a:solidFill>
                  <a:srgbClr val="0000CC"/>
                </a:solidFill>
              </a:rPr>
              <a:t> </a:t>
            </a:r>
            <a:r>
              <a:rPr sz="2000" i="1" err="1">
                <a:solidFill>
                  <a:srgbClr val="0000CC"/>
                </a:solidFill>
              </a:rPr>
              <a:t>bếp</a:t>
            </a:r>
            <a:endParaRPr sz="2000" i="1">
              <a:solidFill>
                <a:srgbClr val="0000CC"/>
              </a:solidFill>
            </a:endParaRPr>
          </a:p>
        </p:txBody>
      </p:sp>
      <p:pic>
        <p:nvPicPr>
          <p:cNvPr id="178180" name="Text Placeholder 178179"/>
          <p:cNvPicPr>
            <a:picLocks noGrp="1" noChangeAspect="1"/>
          </p:cNvPicPr>
          <p:nvPr>
            <p:ph type="body" sz="half" idx="2"/>
          </p:nvPr>
        </p:nvPicPr>
        <p:blipFill>
          <a:blip r:embed="rId2"/>
          <a:stretch>
            <a:fillRect/>
          </a:stretch>
        </p:blipFill>
        <p:spPr>
          <a:xfrm>
            <a:off x="3402330" y="260350"/>
            <a:ext cx="5580380" cy="6047105"/>
          </a:xfrm>
        </p:spPr>
      </p:pic>
      <p:sp>
        <p:nvSpPr>
          <p:cNvPr id="3" name="Rounded Rectangular Callout 2"/>
          <p:cNvSpPr/>
          <p:nvPr/>
        </p:nvSpPr>
        <p:spPr>
          <a:xfrm>
            <a:off x="362585" y="1219200"/>
            <a:ext cx="2456815" cy="3323590"/>
          </a:xfrm>
          <a:prstGeom prst="wedgeRoundRectCallout">
            <a:avLst>
              <a:gd name="adj1" fmla="val 66379"/>
              <a:gd name="adj2" fmla="val 60508"/>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buNone/>
            </a:pPr>
            <a:r>
              <a:rPr sz="2800" i="1" err="1">
                <a:solidFill>
                  <a:srgbClr val="FF0000"/>
                </a:solidFill>
                <a:latin typeface="Times New Roman" panose="02020603050405020304" pitchFamily="18" charset="0"/>
                <a:sym typeface="+mn-ea"/>
              </a:rPr>
              <a:t>Các</a:t>
            </a:r>
            <a:r>
              <a:rPr sz="2800" i="1">
                <a:solidFill>
                  <a:srgbClr val="FF0000"/>
                </a:solidFill>
                <a:latin typeface="Times New Roman" panose="02020603050405020304" pitchFamily="18" charset="0"/>
                <a:sym typeface="+mn-ea"/>
              </a:rPr>
              <a:t> </a:t>
            </a:r>
            <a:r>
              <a:rPr sz="2800" i="1" err="1">
                <a:solidFill>
                  <a:srgbClr val="FF0000"/>
                </a:solidFill>
                <a:latin typeface="Times New Roman" panose="02020603050405020304" pitchFamily="18" charset="0"/>
                <a:sym typeface="+mn-ea"/>
              </a:rPr>
              <a:t>khu</a:t>
            </a:r>
            <a:r>
              <a:rPr sz="2800" i="1">
                <a:solidFill>
                  <a:srgbClr val="FF0000"/>
                </a:solidFill>
                <a:latin typeface="Times New Roman" panose="02020603050405020304" pitchFamily="18" charset="0"/>
                <a:sym typeface="+mn-ea"/>
              </a:rPr>
              <a:t> </a:t>
            </a:r>
            <a:r>
              <a:rPr sz="2800" i="1" err="1">
                <a:solidFill>
                  <a:srgbClr val="FF0000"/>
                </a:solidFill>
                <a:latin typeface="Times New Roman" panose="02020603050405020304" pitchFamily="18" charset="0"/>
                <a:sym typeface="+mn-ea"/>
              </a:rPr>
              <a:t>vực</a:t>
            </a:r>
            <a:r>
              <a:rPr sz="2800" i="1">
                <a:solidFill>
                  <a:srgbClr val="FF0000"/>
                </a:solidFill>
                <a:latin typeface="Times New Roman" panose="02020603050405020304" pitchFamily="18" charset="0"/>
                <a:sym typeface="+mn-ea"/>
              </a:rPr>
              <a:t> </a:t>
            </a:r>
            <a:r>
              <a:rPr sz="2800" i="1" err="1">
                <a:solidFill>
                  <a:srgbClr val="FF0000"/>
                </a:solidFill>
                <a:latin typeface="Times New Roman" panose="02020603050405020304" pitchFamily="18" charset="0"/>
                <a:sym typeface="+mn-ea"/>
              </a:rPr>
              <a:t>được</a:t>
            </a:r>
            <a:r>
              <a:rPr sz="2800" i="1">
                <a:solidFill>
                  <a:srgbClr val="FF0000"/>
                </a:solidFill>
                <a:latin typeface="Times New Roman" panose="02020603050405020304" pitchFamily="18" charset="0"/>
                <a:sym typeface="+mn-ea"/>
              </a:rPr>
              <a:t> </a:t>
            </a:r>
            <a:r>
              <a:rPr sz="2800" i="1" err="1">
                <a:solidFill>
                  <a:srgbClr val="FF0000"/>
                </a:solidFill>
                <a:latin typeface="Times New Roman" panose="02020603050405020304" pitchFamily="18" charset="0"/>
                <a:sym typeface="+mn-ea"/>
              </a:rPr>
              <a:t>sắp</a:t>
            </a:r>
            <a:r>
              <a:rPr sz="2800" i="1">
                <a:solidFill>
                  <a:srgbClr val="FF0000"/>
                </a:solidFill>
                <a:latin typeface="Times New Roman" panose="02020603050405020304" pitchFamily="18" charset="0"/>
                <a:sym typeface="+mn-ea"/>
              </a:rPr>
              <a:t> </a:t>
            </a:r>
            <a:r>
              <a:rPr sz="2800" i="1" err="1">
                <a:solidFill>
                  <a:srgbClr val="FF0000"/>
                </a:solidFill>
                <a:latin typeface="Times New Roman" panose="02020603050405020304" pitchFamily="18" charset="0"/>
                <a:sym typeface="+mn-ea"/>
              </a:rPr>
              <a:t>xếp</a:t>
            </a:r>
            <a:r>
              <a:rPr sz="2800" i="1">
                <a:solidFill>
                  <a:srgbClr val="FF0000"/>
                </a:solidFill>
                <a:latin typeface="Times New Roman" panose="02020603050405020304" pitchFamily="18" charset="0"/>
                <a:sym typeface="+mn-ea"/>
              </a:rPr>
              <a:t> </a:t>
            </a:r>
            <a:r>
              <a:rPr sz="2800" i="1" err="1">
                <a:solidFill>
                  <a:srgbClr val="FF0000"/>
                </a:solidFill>
                <a:latin typeface="Times New Roman" panose="02020603050405020304" pitchFamily="18" charset="0"/>
                <a:sym typeface="+mn-ea"/>
              </a:rPr>
              <a:t>theo</a:t>
            </a:r>
            <a:r>
              <a:rPr sz="2800" i="1">
                <a:solidFill>
                  <a:srgbClr val="FF0000"/>
                </a:solidFill>
                <a:latin typeface="Times New Roman" panose="02020603050405020304" pitchFamily="18" charset="0"/>
                <a:sym typeface="+mn-ea"/>
              </a:rPr>
              <a:t> </a:t>
            </a:r>
            <a:r>
              <a:rPr sz="2800" i="1" err="1">
                <a:solidFill>
                  <a:srgbClr val="FF0000"/>
                </a:solidFill>
                <a:latin typeface="Times New Roman" panose="02020603050405020304" pitchFamily="18" charset="0"/>
                <a:sym typeface="+mn-ea"/>
              </a:rPr>
              <a:t>chiều</a:t>
            </a:r>
            <a:r>
              <a:rPr sz="2800" i="1">
                <a:solidFill>
                  <a:srgbClr val="FF0000"/>
                </a:solidFill>
                <a:latin typeface="Times New Roman" panose="02020603050405020304" pitchFamily="18" charset="0"/>
                <a:sym typeface="+mn-ea"/>
              </a:rPr>
              <a:t> </a:t>
            </a:r>
            <a:r>
              <a:rPr sz="2800" i="1" err="1">
                <a:solidFill>
                  <a:srgbClr val="FF0000"/>
                </a:solidFill>
                <a:latin typeface="Times New Roman" panose="02020603050405020304" pitchFamily="18" charset="0"/>
                <a:sym typeface="+mn-ea"/>
              </a:rPr>
              <a:t>mũi</a:t>
            </a:r>
            <a:r>
              <a:rPr sz="2800" i="1">
                <a:solidFill>
                  <a:srgbClr val="FF0000"/>
                </a:solidFill>
                <a:latin typeface="Times New Roman" panose="02020603050405020304" pitchFamily="18" charset="0"/>
                <a:sym typeface="+mn-ea"/>
              </a:rPr>
              <a:t> </a:t>
            </a:r>
            <a:r>
              <a:rPr sz="2800" i="1" err="1">
                <a:solidFill>
                  <a:srgbClr val="FF0000"/>
                </a:solidFill>
                <a:latin typeface="Times New Roman" panose="02020603050405020304" pitchFamily="18" charset="0"/>
                <a:sym typeface="+mn-ea"/>
              </a:rPr>
              <a:t>tên</a:t>
            </a:r>
            <a:r>
              <a:rPr sz="2800" i="1">
                <a:solidFill>
                  <a:srgbClr val="FF0000"/>
                </a:solidFill>
                <a:latin typeface="Times New Roman" panose="02020603050405020304" pitchFamily="18" charset="0"/>
                <a:sym typeface="+mn-ea"/>
              </a:rPr>
              <a:t> </a:t>
            </a:r>
            <a:r>
              <a:rPr sz="2800" i="1" err="1">
                <a:solidFill>
                  <a:srgbClr val="FF0000"/>
                </a:solidFill>
                <a:latin typeface="Times New Roman" panose="02020603050405020304" pitchFamily="18" charset="0"/>
                <a:sym typeface="+mn-ea"/>
              </a:rPr>
              <a:t>đã</a:t>
            </a:r>
            <a:r>
              <a:rPr sz="2800" i="1">
                <a:solidFill>
                  <a:srgbClr val="FF0000"/>
                </a:solidFill>
                <a:latin typeface="Times New Roman" panose="02020603050405020304" pitchFamily="18" charset="0"/>
                <a:sym typeface="+mn-ea"/>
              </a:rPr>
              <a:t> </a:t>
            </a:r>
            <a:r>
              <a:rPr sz="2800" i="1" err="1">
                <a:solidFill>
                  <a:srgbClr val="FF0000"/>
                </a:solidFill>
                <a:latin typeface="Times New Roman" panose="02020603050405020304" pitchFamily="18" charset="0"/>
                <a:sym typeface="+mn-ea"/>
              </a:rPr>
              <a:t>hợp</a:t>
            </a:r>
            <a:r>
              <a:rPr sz="2800" i="1">
                <a:solidFill>
                  <a:srgbClr val="FF0000"/>
                </a:solidFill>
                <a:latin typeface="Times New Roman" panose="02020603050405020304" pitchFamily="18" charset="0"/>
                <a:sym typeface="+mn-ea"/>
              </a:rPr>
              <a:t> </a:t>
            </a:r>
            <a:r>
              <a:rPr sz="2800" i="1" err="1">
                <a:solidFill>
                  <a:srgbClr val="FF0000"/>
                </a:solidFill>
                <a:latin typeface="Times New Roman" panose="02020603050405020304" pitchFamily="18" charset="0"/>
                <a:sym typeface="+mn-ea"/>
              </a:rPr>
              <a:t>lý</a:t>
            </a:r>
            <a:r>
              <a:rPr sz="2800" i="1">
                <a:solidFill>
                  <a:srgbClr val="FF0000"/>
                </a:solidFill>
                <a:latin typeface="Times New Roman" panose="02020603050405020304" pitchFamily="18" charset="0"/>
                <a:sym typeface="+mn-ea"/>
              </a:rPr>
              <a:t> </a:t>
            </a:r>
            <a:r>
              <a:rPr sz="2800" i="1" err="1">
                <a:solidFill>
                  <a:srgbClr val="FF0000"/>
                </a:solidFill>
                <a:latin typeface="Times New Roman" panose="02020603050405020304" pitchFamily="18" charset="0"/>
                <a:sym typeface="+mn-ea"/>
              </a:rPr>
              <a:t>chưa</a:t>
            </a:r>
            <a:r>
              <a:rPr sz="2800" i="1">
                <a:solidFill>
                  <a:srgbClr val="FF0000"/>
                </a:solidFill>
                <a:latin typeface="Times New Roman" panose="02020603050405020304" pitchFamily="18" charset="0"/>
                <a:sym typeface="+mn-ea"/>
              </a:rPr>
              <a:t>? </a:t>
            </a:r>
            <a:r>
              <a:rPr sz="2800" i="1" err="1">
                <a:solidFill>
                  <a:srgbClr val="FF0000"/>
                </a:solidFill>
                <a:latin typeface="Times New Roman" panose="02020603050405020304" pitchFamily="18" charset="0"/>
                <a:sym typeface="+mn-ea"/>
              </a:rPr>
              <a:t>Vì</a:t>
            </a:r>
            <a:r>
              <a:rPr sz="2800" i="1">
                <a:solidFill>
                  <a:srgbClr val="FF0000"/>
                </a:solidFill>
                <a:latin typeface="Times New Roman" panose="02020603050405020304" pitchFamily="18" charset="0"/>
                <a:sym typeface="+mn-ea"/>
              </a:rPr>
              <a:t> </a:t>
            </a:r>
            <a:r>
              <a:rPr sz="2800" i="1" err="1">
                <a:solidFill>
                  <a:srgbClr val="FF0000"/>
                </a:solidFill>
                <a:latin typeface="Times New Roman" panose="02020603050405020304" pitchFamily="18" charset="0"/>
                <a:sym typeface="+mn-ea"/>
              </a:rPr>
              <a:t>sao</a:t>
            </a:r>
            <a:r>
              <a:rPr sz="2800" i="1">
                <a:solidFill>
                  <a:srgbClr val="FF0000"/>
                </a:solidFill>
                <a:latin typeface="Times New Roman" panose="02020603050405020304" pitchFamily="18" charset="0"/>
                <a:sym typeface="+mn-ea"/>
              </a:rPr>
              <a:t>? </a:t>
            </a:r>
            <a:endParaRPr lang="en-US" sz="2800" i="1">
              <a:solidFill>
                <a:srgbClr val="FF0000"/>
              </a:solidFill>
              <a:latin typeface="Times New Roman" panose="02020603050405020304" pitchFamily="18" charset="0"/>
              <a:sym typeface="+mn-ea"/>
            </a:endParaRPr>
          </a:p>
        </p:txBody>
      </p:sp>
      <p:pic>
        <p:nvPicPr>
          <p:cNvPr id="134" name="Content Placeholder 133"/>
          <p:cNvPicPr>
            <a:picLocks noGrp="1"/>
          </p:cNvPicPr>
          <p:nvPr>
            <p:ph idx="1"/>
          </p:nvPr>
        </p:nvPicPr>
        <p:blipFill>
          <a:blip r:embed="rId3"/>
          <a:stretch>
            <a:fillRect/>
          </a:stretch>
        </p:blipFill>
        <p:spPr>
          <a:xfrm>
            <a:off x="311785" y="228600"/>
            <a:ext cx="1209040" cy="937260"/>
          </a:xfrm>
          <a:prstGeom prst="rect">
            <a:avLst/>
          </a:prstGeom>
          <a:noFill/>
          <a:ln w="9525">
            <a:noFill/>
          </a:ln>
        </p:spPr>
      </p:pic>
      <p:sp>
        <p:nvSpPr>
          <p:cNvPr id="5" name="Rounded Rectangular Callout 4"/>
          <p:cNvSpPr/>
          <p:nvPr/>
        </p:nvSpPr>
        <p:spPr>
          <a:xfrm>
            <a:off x="489585" y="1346200"/>
            <a:ext cx="2456815" cy="2691130"/>
          </a:xfrm>
          <a:prstGeom prst="wedgeRoundRectCallout">
            <a:avLst>
              <a:gd name="adj1" fmla="val 66379"/>
              <a:gd name="adj2" fmla="val 60508"/>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buNone/>
            </a:pPr>
            <a:r>
              <a:rPr lang="en-US" sz="2800" i="1" err="1">
                <a:solidFill>
                  <a:srgbClr val="FF0000"/>
                </a:solidFill>
                <a:latin typeface="Times New Roman" panose="02020603050405020304" pitchFamily="18" charset="0"/>
                <a:sym typeface="+mn-ea"/>
              </a:rPr>
              <a:t>Thế nào là sắp xếp nhà bếp hợp lí </a:t>
            </a:r>
            <a:r>
              <a:rPr sz="2800" i="1">
                <a:solidFill>
                  <a:srgbClr val="FF0000"/>
                </a:solidFill>
                <a:latin typeface="Times New Roman" panose="02020603050405020304" pitchFamily="18" charset="0"/>
                <a:sym typeface="+mn-ea"/>
              </a:rPr>
              <a:t>? </a:t>
            </a:r>
            <a:endParaRPr lang="en-US" sz="2800" i="1">
              <a:solidFill>
                <a:srgbClr val="FF0000"/>
              </a:solidFill>
              <a:latin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32" fill="hold" grpId="1" nodeType="clickEffect">
                                  <p:stCondLst>
                                    <p:cond delay="0"/>
                                  </p:stCondLst>
                                  <p:childTnLst>
                                    <p:animEffect transition="out" filter="box(out)">
                                      <p:cBhvr>
                                        <p:cTn id="11" dur="2000"/>
                                        <p:tgtEl>
                                          <p:spTgt spid="3"/>
                                        </p:tgtEl>
                                      </p:cBhvr>
                                    </p:animEffect>
                                    <p:set>
                                      <p:cBhvr>
                                        <p:cTn id="12" dur="1" fill="hold">
                                          <p:stCondLst>
                                            <p:cond delay="19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bldLvl="0" animBg="1"/>
      <p:bldP spid="5"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8433"/>
          <p:cNvSpPr>
            <a:spLocks noGrp="1"/>
          </p:cNvSpPr>
          <p:nvPr>
            <p:ph type="title"/>
          </p:nvPr>
        </p:nvSpPr>
        <p:spPr>
          <a:xfrm>
            <a:off x="457200" y="99060"/>
            <a:ext cx="8229600" cy="1257300"/>
          </a:xfrm>
        </p:spPr>
        <p:txBody>
          <a:bodyPr anchor="ctr" anchorCtr="0"/>
          <a:lstStyle/>
          <a:p>
            <a:pPr algn="l"/>
            <a:br>
              <a:rPr sz="2800" b="1">
                <a:solidFill>
                  <a:srgbClr val="FF0000"/>
                </a:solidFill>
                <a:latin typeface="Times New Roman" panose="02020603050405020304" pitchFamily="18" charset="0"/>
              </a:rPr>
            </a:br>
            <a:r>
              <a:rPr sz="2800" b="1">
                <a:solidFill>
                  <a:srgbClr val="FF0000"/>
                </a:solidFill>
                <a:latin typeface="Times New Roman" panose="02020603050405020304" pitchFamily="18" charset="0"/>
              </a:rPr>
              <a:t>II. C</a:t>
            </a:r>
            <a:r>
              <a:rPr lang="en-US" sz="2800" b="1">
                <a:solidFill>
                  <a:srgbClr val="FF0000"/>
                </a:solidFill>
                <a:latin typeface="Times New Roman" panose="02020603050405020304" pitchFamily="18" charset="0"/>
              </a:rPr>
              <a:t>ách sắp xếp nhà bếp hợp lý </a:t>
            </a:r>
            <a:br>
              <a:rPr lang="en-US" sz="2800" b="1">
                <a:solidFill>
                  <a:srgbClr val="FF0000"/>
                </a:solidFill>
                <a:latin typeface="Times New Roman" panose="02020603050405020304" pitchFamily="18" charset="0"/>
              </a:rPr>
            </a:br>
            <a:r>
              <a:rPr sz="2800" b="1">
                <a:latin typeface="Times New Roman" panose="02020603050405020304" pitchFamily="18" charset="0"/>
                <a:sym typeface="+mn-ea"/>
              </a:rPr>
              <a:t>1. </a:t>
            </a:r>
            <a:r>
              <a:rPr sz="2800" b="1" u="sng" err="1">
                <a:latin typeface="Times New Roman" panose="02020603050405020304" pitchFamily="18" charset="0"/>
                <a:sym typeface="+mn-ea"/>
              </a:rPr>
              <a:t>Thế</a:t>
            </a:r>
            <a:r>
              <a:rPr sz="2800" b="1" u="sng">
                <a:latin typeface="Times New Roman" panose="02020603050405020304" pitchFamily="18" charset="0"/>
                <a:sym typeface="+mn-ea"/>
              </a:rPr>
              <a:t> </a:t>
            </a:r>
            <a:r>
              <a:rPr sz="2800" b="1" u="sng" err="1">
                <a:latin typeface="Times New Roman" panose="02020603050405020304" pitchFamily="18" charset="0"/>
                <a:sym typeface="+mn-ea"/>
              </a:rPr>
              <a:t>nào</a:t>
            </a:r>
            <a:r>
              <a:rPr sz="2800" b="1" u="sng">
                <a:latin typeface="Times New Roman" panose="02020603050405020304" pitchFamily="18" charset="0"/>
                <a:sym typeface="+mn-ea"/>
              </a:rPr>
              <a:t> </a:t>
            </a:r>
            <a:r>
              <a:rPr sz="2800" b="1" u="sng" err="1">
                <a:latin typeface="Times New Roman" panose="02020603050405020304" pitchFamily="18" charset="0"/>
                <a:sym typeface="+mn-ea"/>
              </a:rPr>
              <a:t>là</a:t>
            </a:r>
            <a:r>
              <a:rPr sz="2800" b="1" u="sng">
                <a:latin typeface="Times New Roman" panose="02020603050405020304" pitchFamily="18" charset="0"/>
                <a:sym typeface="+mn-ea"/>
              </a:rPr>
              <a:t> </a:t>
            </a:r>
            <a:r>
              <a:rPr sz="2800" b="1" u="sng" err="1">
                <a:latin typeface="Times New Roman" panose="02020603050405020304" pitchFamily="18" charset="0"/>
                <a:sym typeface="+mn-ea"/>
              </a:rPr>
              <a:t>sắp</a:t>
            </a:r>
            <a:r>
              <a:rPr sz="2800" b="1" u="sng">
                <a:latin typeface="Times New Roman" panose="02020603050405020304" pitchFamily="18" charset="0"/>
                <a:sym typeface="+mn-ea"/>
              </a:rPr>
              <a:t> </a:t>
            </a:r>
            <a:r>
              <a:rPr sz="2800" b="1" u="sng" err="1">
                <a:latin typeface="Times New Roman" panose="02020603050405020304" pitchFamily="18" charset="0"/>
                <a:sym typeface="+mn-ea"/>
              </a:rPr>
              <a:t>xếp</a:t>
            </a:r>
            <a:r>
              <a:rPr sz="2800" b="1" u="sng">
                <a:latin typeface="Times New Roman" panose="02020603050405020304" pitchFamily="18" charset="0"/>
                <a:sym typeface="+mn-ea"/>
              </a:rPr>
              <a:t> </a:t>
            </a:r>
            <a:r>
              <a:rPr sz="2800" b="1" u="sng" err="1">
                <a:latin typeface="Times New Roman" panose="02020603050405020304" pitchFamily="18" charset="0"/>
                <a:sym typeface="+mn-ea"/>
              </a:rPr>
              <a:t>nhà</a:t>
            </a:r>
            <a:r>
              <a:rPr sz="2800" b="1" u="sng">
                <a:latin typeface="Times New Roman" panose="02020603050405020304" pitchFamily="18" charset="0"/>
                <a:sym typeface="+mn-ea"/>
              </a:rPr>
              <a:t> </a:t>
            </a:r>
            <a:r>
              <a:rPr sz="2800" b="1" u="sng" err="1">
                <a:latin typeface="Times New Roman" panose="02020603050405020304" pitchFamily="18" charset="0"/>
                <a:sym typeface="+mn-ea"/>
              </a:rPr>
              <a:t>bếp</a:t>
            </a:r>
            <a:r>
              <a:rPr sz="2800" b="1" u="sng">
                <a:latin typeface="Times New Roman" panose="02020603050405020304" pitchFamily="18" charset="0"/>
                <a:sym typeface="+mn-ea"/>
              </a:rPr>
              <a:t> </a:t>
            </a:r>
            <a:r>
              <a:rPr sz="2800" b="1" u="sng" err="1">
                <a:latin typeface="Times New Roman" panose="02020603050405020304" pitchFamily="18" charset="0"/>
                <a:sym typeface="+mn-ea"/>
              </a:rPr>
              <a:t>hợp</a:t>
            </a:r>
            <a:r>
              <a:rPr sz="2800" b="1" u="sng">
                <a:latin typeface="Times New Roman" panose="02020603050405020304" pitchFamily="18" charset="0"/>
                <a:sym typeface="+mn-ea"/>
              </a:rPr>
              <a:t> </a:t>
            </a:r>
            <a:r>
              <a:rPr sz="2800" b="1" u="sng" err="1">
                <a:latin typeface="Times New Roman" panose="02020603050405020304" pitchFamily="18" charset="0"/>
                <a:sym typeface="+mn-ea"/>
              </a:rPr>
              <a:t>lý</a:t>
            </a:r>
            <a:r>
              <a:rPr sz="2800" b="1">
                <a:latin typeface="Times New Roman" panose="02020603050405020304" pitchFamily="18" charset="0"/>
                <a:sym typeface="+mn-ea"/>
              </a:rPr>
              <a:t> ?</a:t>
            </a:r>
            <a:br>
              <a:rPr sz="2800" b="1">
                <a:latin typeface="Times New Roman" panose="02020603050405020304" pitchFamily="18" charset="0"/>
              </a:rPr>
            </a:br>
            <a:endParaRPr sz="2800" b="1">
              <a:solidFill>
                <a:srgbClr val="FF0000"/>
              </a:solidFill>
              <a:latin typeface="Times New Roman" panose="02020603050405020304" pitchFamily="18" charset="0"/>
            </a:endParaRPr>
          </a:p>
        </p:txBody>
      </p:sp>
      <p:sp>
        <p:nvSpPr>
          <p:cNvPr id="135" name="Text Box 134"/>
          <p:cNvSpPr txBox="1"/>
          <p:nvPr/>
        </p:nvSpPr>
        <p:spPr>
          <a:xfrm>
            <a:off x="342900" y="1295400"/>
            <a:ext cx="8638540" cy="2676525"/>
          </a:xfrm>
          <a:prstGeom prst="rect">
            <a:avLst/>
          </a:prstGeom>
          <a:noFill/>
          <a:ln w="9525">
            <a:noFill/>
          </a:ln>
        </p:spPr>
        <p:txBody>
          <a:bodyPr wrap="square">
            <a:spAutoFit/>
          </a:bodyPr>
          <a:lstStyle/>
          <a:p>
            <a:pPr>
              <a:lnSpc>
                <a:spcPct val="150000"/>
              </a:lnSpc>
            </a:pPr>
            <a:r>
              <a:rPr lang="en-US" sz="1600">
                <a:latin typeface="Times New Roman" panose="02020603050405020304" pitchFamily="18" charset="0"/>
              </a:rPr>
              <a:t>-</a:t>
            </a:r>
            <a:r>
              <a:rPr lang="en-US" sz="2800">
                <a:latin typeface="Times New Roman" panose="02020603050405020304" pitchFamily="18" charset="0"/>
              </a:rPr>
              <a:t> Sắp xếp nhà bếp hợp lý là: bố trí các khu vực làm việc trong bếp thuận lợi cho người nội trợ để công việc được triển khai gọn gàng và khoa học.</a:t>
            </a:r>
          </a:p>
          <a:p>
            <a:pPr>
              <a:lnSpc>
                <a:spcPct val="150000"/>
              </a:lnSpc>
            </a:pPr>
            <a:r>
              <a:rPr lang="en-US" sz="2800">
                <a:latin typeface="Times New Roman" panose="02020603050405020304" pitchFamily="18" charset="0"/>
              </a:rPr>
              <a:t>- Sơ đồ các khu vực trong nhà bếp: </a:t>
            </a:r>
            <a:endParaRPr lang="en-US" sz="2800"/>
          </a:p>
        </p:txBody>
      </p:sp>
      <p:pic>
        <p:nvPicPr>
          <p:cNvPr id="3" name="Picture 1" descr="IMG_256"/>
          <p:cNvPicPr>
            <a:picLocks noGrp="1" noChangeAspect="1"/>
          </p:cNvPicPr>
          <p:nvPr>
            <p:ph idx="1"/>
          </p:nvPr>
        </p:nvPicPr>
        <p:blipFill>
          <a:blip r:embed="rId2"/>
          <a:stretch>
            <a:fillRect/>
          </a:stretch>
        </p:blipFill>
        <p:spPr>
          <a:xfrm>
            <a:off x="457200" y="4038600"/>
            <a:ext cx="8368665" cy="2516505"/>
          </a:xfrm>
          <a:prstGeom prst="rect">
            <a:avLst/>
          </a:prstGeom>
          <a:noFill/>
          <a:ln w="9525">
            <a:noFill/>
          </a:ln>
        </p:spPr>
      </p:pic>
      <p:sp>
        <p:nvSpPr>
          <p:cNvPr id="175354" name="Rectangles 175353"/>
          <p:cNvSpPr/>
          <p:nvPr/>
        </p:nvSpPr>
        <p:spPr>
          <a:xfrm>
            <a:off x="76200" y="914400"/>
            <a:ext cx="453390" cy="706755"/>
          </a:xfrm>
          <a:prstGeom prst="rect">
            <a:avLst/>
          </a:prstGeom>
          <a:noFill/>
          <a:ln w="9525">
            <a:noFill/>
          </a:ln>
        </p:spPr>
        <p:txBody>
          <a:bodyPr wrap="square">
            <a:spAutoFit/>
          </a:bodyPr>
          <a:lstStyle/>
          <a:p>
            <a:r>
              <a:rPr sz="4000">
                <a:solidFill>
                  <a:srgbClr val="FF3300"/>
                </a:solidFill>
                <a:latin typeface="Times New Roman" panose="02020603050405020304" pitchFamily="18" charset="0"/>
                <a:sym typeface="Wingdings" panose="05000000000000000000" pitchFamily="2" charset="2"/>
              </a:rPr>
              <a:t></a:t>
            </a:r>
          </a:p>
        </p:txBody>
      </p:sp>
    </p:spTree>
  </p:cSld>
  <p:clrMapOvr>
    <a:masterClrMapping/>
  </p:clrMapOvr>
  <p:transition>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Straight Connector 189442"/>
          <p:cNvSpPr/>
          <p:nvPr/>
        </p:nvSpPr>
        <p:spPr>
          <a:xfrm flipH="1">
            <a:off x="5334000" y="1905000"/>
            <a:ext cx="609600" cy="609600"/>
          </a:xfrm>
          <a:prstGeom prst="line">
            <a:avLst/>
          </a:prstGeom>
          <a:ln w="9525">
            <a:noFill/>
          </a:ln>
        </p:spPr>
        <p:txBody>
          <a:bodyPr/>
          <a:lstStyle/>
          <a:p>
            <a:endParaRPr lang="en-US"/>
          </a:p>
        </p:txBody>
      </p:sp>
      <p:sp>
        <p:nvSpPr>
          <p:cNvPr id="189444" name="Straight Connector 189443"/>
          <p:cNvSpPr/>
          <p:nvPr/>
        </p:nvSpPr>
        <p:spPr>
          <a:xfrm flipH="1">
            <a:off x="5334000" y="1905000"/>
            <a:ext cx="990600" cy="609600"/>
          </a:xfrm>
          <a:prstGeom prst="line">
            <a:avLst/>
          </a:prstGeom>
          <a:ln w="9525">
            <a:noFill/>
          </a:ln>
        </p:spPr>
        <p:txBody>
          <a:bodyPr/>
          <a:lstStyle/>
          <a:p>
            <a:endParaRPr lang="en-US"/>
          </a:p>
        </p:txBody>
      </p:sp>
      <p:sp>
        <p:nvSpPr>
          <p:cNvPr id="189445" name="Straight Connector 189444"/>
          <p:cNvSpPr/>
          <p:nvPr/>
        </p:nvSpPr>
        <p:spPr>
          <a:xfrm flipV="1">
            <a:off x="5334000" y="1905000"/>
            <a:ext cx="609600" cy="685800"/>
          </a:xfrm>
          <a:prstGeom prst="line">
            <a:avLst/>
          </a:prstGeom>
          <a:ln w="9525">
            <a:noFill/>
          </a:ln>
        </p:spPr>
        <p:txBody>
          <a:bodyPr/>
          <a:lstStyle/>
          <a:p>
            <a:endParaRPr lang="en-US"/>
          </a:p>
        </p:txBody>
      </p:sp>
      <p:sp>
        <p:nvSpPr>
          <p:cNvPr id="189447" name="Rectangles 189446"/>
          <p:cNvSpPr/>
          <p:nvPr/>
        </p:nvSpPr>
        <p:spPr>
          <a:xfrm>
            <a:off x="228600" y="76200"/>
            <a:ext cx="6376035" cy="521970"/>
          </a:xfrm>
          <a:prstGeom prst="rect">
            <a:avLst/>
          </a:prstGeom>
          <a:noFill/>
          <a:ln w="9525">
            <a:noFill/>
          </a:ln>
        </p:spPr>
        <p:txBody>
          <a:bodyPr wrap="square">
            <a:spAutoFit/>
          </a:bodyPr>
          <a:lstStyle/>
          <a:p>
            <a:pPr marL="457200" indent="-457200" eaLnBrk="0" hangingPunct="0">
              <a:spcBef>
                <a:spcPct val="50000"/>
              </a:spcBef>
            </a:pPr>
            <a:r>
              <a:rPr sz="2800" b="1">
                <a:solidFill>
                  <a:srgbClr val="FF0000"/>
                </a:solidFill>
              </a:rPr>
              <a:t>II.   </a:t>
            </a:r>
            <a:r>
              <a:rPr sz="2800" b="1" u="sng" err="1">
                <a:solidFill>
                  <a:srgbClr val="FF0000"/>
                </a:solidFill>
              </a:rPr>
              <a:t>Cách</a:t>
            </a:r>
            <a:r>
              <a:rPr sz="2800" b="1" u="sng">
                <a:solidFill>
                  <a:srgbClr val="FF0000"/>
                </a:solidFill>
              </a:rPr>
              <a:t> </a:t>
            </a:r>
            <a:r>
              <a:rPr sz="2800" b="1" u="sng" err="1">
                <a:solidFill>
                  <a:srgbClr val="FF0000"/>
                </a:solidFill>
              </a:rPr>
              <a:t>sắp</a:t>
            </a:r>
            <a:r>
              <a:rPr sz="2800" b="1" u="sng">
                <a:solidFill>
                  <a:srgbClr val="FF0000"/>
                </a:solidFill>
              </a:rPr>
              <a:t> </a:t>
            </a:r>
            <a:r>
              <a:rPr sz="2800" b="1" u="sng" err="1">
                <a:solidFill>
                  <a:srgbClr val="FF0000"/>
                </a:solidFill>
              </a:rPr>
              <a:t>xếp</a:t>
            </a:r>
            <a:r>
              <a:rPr sz="2800" b="1" u="sng">
                <a:solidFill>
                  <a:srgbClr val="FF0000"/>
                </a:solidFill>
              </a:rPr>
              <a:t> </a:t>
            </a:r>
            <a:r>
              <a:rPr sz="2800" b="1" u="sng" err="1">
                <a:solidFill>
                  <a:srgbClr val="FF0000"/>
                </a:solidFill>
              </a:rPr>
              <a:t>nhà</a:t>
            </a:r>
            <a:r>
              <a:rPr sz="2800" b="1" u="sng">
                <a:solidFill>
                  <a:srgbClr val="FF0000"/>
                </a:solidFill>
              </a:rPr>
              <a:t> </a:t>
            </a:r>
            <a:r>
              <a:rPr sz="2800" b="1" u="sng" err="1">
                <a:solidFill>
                  <a:srgbClr val="FF0000"/>
                </a:solidFill>
              </a:rPr>
              <a:t>bếp</a:t>
            </a:r>
            <a:r>
              <a:rPr sz="2800" b="1" u="sng">
                <a:solidFill>
                  <a:srgbClr val="FF0000"/>
                </a:solidFill>
              </a:rPr>
              <a:t> </a:t>
            </a:r>
            <a:r>
              <a:rPr sz="2800" b="1" u="sng" err="1">
                <a:solidFill>
                  <a:srgbClr val="FF0000"/>
                </a:solidFill>
              </a:rPr>
              <a:t>hợp</a:t>
            </a:r>
            <a:r>
              <a:rPr sz="2800" b="1" u="sng">
                <a:solidFill>
                  <a:srgbClr val="FF0000"/>
                </a:solidFill>
              </a:rPr>
              <a:t> </a:t>
            </a:r>
            <a:r>
              <a:rPr sz="2800" b="1" u="sng" err="1">
                <a:solidFill>
                  <a:srgbClr val="FF0000"/>
                </a:solidFill>
              </a:rPr>
              <a:t>lí</a:t>
            </a:r>
            <a:endParaRPr sz="2800" b="1" u="sng">
              <a:solidFill>
                <a:srgbClr val="FF0000"/>
              </a:solidFill>
            </a:endParaRPr>
          </a:p>
        </p:txBody>
      </p:sp>
      <p:sp>
        <p:nvSpPr>
          <p:cNvPr id="189448" name="Rectangles 189447"/>
          <p:cNvSpPr/>
          <p:nvPr/>
        </p:nvSpPr>
        <p:spPr>
          <a:xfrm>
            <a:off x="76200" y="685800"/>
            <a:ext cx="9144000" cy="45720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defRPr>
            </a:lvl5pPr>
          </a:lstStyle>
          <a:p>
            <a:pPr lvl="0">
              <a:buNone/>
            </a:pPr>
            <a:r>
              <a:rPr sz="2400"/>
              <a:t>	</a:t>
            </a:r>
            <a:r>
              <a:rPr sz="2400" b="1"/>
              <a:t>1. </a:t>
            </a:r>
            <a:r>
              <a:rPr sz="2400" b="1" u="sng" err="1"/>
              <a:t>Thế</a:t>
            </a:r>
            <a:r>
              <a:rPr sz="2400" b="1" u="sng"/>
              <a:t> </a:t>
            </a:r>
            <a:r>
              <a:rPr sz="2400" b="1" u="sng" err="1"/>
              <a:t>nào</a:t>
            </a:r>
            <a:r>
              <a:rPr sz="2400" b="1" u="sng"/>
              <a:t> </a:t>
            </a:r>
            <a:r>
              <a:rPr sz="2400" b="1" u="sng" err="1"/>
              <a:t>là</a:t>
            </a:r>
            <a:r>
              <a:rPr sz="2400" b="1" u="sng"/>
              <a:t> </a:t>
            </a:r>
            <a:r>
              <a:rPr sz="2400" b="1" u="sng" err="1"/>
              <a:t>sắp</a:t>
            </a:r>
            <a:r>
              <a:rPr sz="2400" b="1" u="sng"/>
              <a:t> </a:t>
            </a:r>
            <a:r>
              <a:rPr sz="2400" b="1" u="sng" err="1"/>
              <a:t>xếp</a:t>
            </a:r>
            <a:r>
              <a:rPr sz="2400" b="1" u="sng"/>
              <a:t> </a:t>
            </a:r>
            <a:r>
              <a:rPr sz="2400" b="1" u="sng" err="1"/>
              <a:t>nhà</a:t>
            </a:r>
            <a:r>
              <a:rPr sz="2400" b="1" u="sng"/>
              <a:t> </a:t>
            </a:r>
            <a:r>
              <a:rPr sz="2400" b="1" u="sng" err="1"/>
              <a:t>bếp</a:t>
            </a:r>
            <a:r>
              <a:rPr sz="2400" b="1" u="sng"/>
              <a:t> </a:t>
            </a:r>
            <a:r>
              <a:rPr sz="2400" b="1" u="sng" err="1"/>
              <a:t>hợp</a:t>
            </a:r>
            <a:r>
              <a:rPr sz="2400" b="1" u="sng"/>
              <a:t> </a:t>
            </a:r>
            <a:r>
              <a:rPr sz="2400" b="1" u="sng" err="1"/>
              <a:t>lý</a:t>
            </a:r>
            <a:r>
              <a:rPr sz="2400" b="1"/>
              <a:t> ?</a:t>
            </a:r>
          </a:p>
          <a:p>
            <a:pPr lvl="0">
              <a:buNone/>
            </a:pPr>
            <a:r>
              <a:rPr sz="2400" b="1"/>
              <a:t>		</a:t>
            </a:r>
            <a:endParaRPr sz="2400">
              <a:solidFill>
                <a:srgbClr val="0000CC"/>
              </a:solidFill>
            </a:endParaRPr>
          </a:p>
        </p:txBody>
      </p:sp>
      <p:sp>
        <p:nvSpPr>
          <p:cNvPr id="189449" name="Rectangles 189448"/>
          <p:cNvSpPr/>
          <p:nvPr/>
        </p:nvSpPr>
        <p:spPr>
          <a:xfrm>
            <a:off x="0" y="1295083"/>
            <a:ext cx="8991600" cy="1709737"/>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defRPr>
            </a:lvl5pPr>
          </a:lstStyle>
          <a:p>
            <a:pPr lvl="0">
              <a:buNone/>
            </a:pPr>
            <a:r>
              <a:rPr sz="2400" b="1"/>
              <a:t>    2. </a:t>
            </a:r>
            <a:r>
              <a:rPr sz="2400" b="1" u="sng" err="1"/>
              <a:t>Bố</a:t>
            </a:r>
            <a:r>
              <a:rPr sz="2400" b="1" u="sng"/>
              <a:t> </a:t>
            </a:r>
            <a:r>
              <a:rPr sz="2400" b="1" u="sng" err="1"/>
              <a:t>trí</a:t>
            </a:r>
            <a:r>
              <a:rPr sz="2400" b="1" u="sng"/>
              <a:t> </a:t>
            </a:r>
            <a:r>
              <a:rPr sz="2400" b="1" u="sng" err="1"/>
              <a:t>các</a:t>
            </a:r>
            <a:r>
              <a:rPr sz="2400" b="1" u="sng"/>
              <a:t> </a:t>
            </a:r>
            <a:r>
              <a:rPr sz="2400" b="1" u="sng" err="1"/>
              <a:t>khu</a:t>
            </a:r>
            <a:r>
              <a:rPr sz="2400" b="1" u="sng"/>
              <a:t> </a:t>
            </a:r>
            <a:r>
              <a:rPr sz="2400" b="1" u="sng" err="1"/>
              <a:t>vực</a:t>
            </a:r>
            <a:r>
              <a:rPr sz="2400" b="1" u="sng"/>
              <a:t> </a:t>
            </a:r>
            <a:r>
              <a:rPr sz="2400" b="1" u="sng" err="1"/>
              <a:t>hoạt</a:t>
            </a:r>
            <a:r>
              <a:rPr sz="2400" b="1" u="sng"/>
              <a:t> </a:t>
            </a:r>
            <a:r>
              <a:rPr sz="2400" b="1" u="sng" err="1"/>
              <a:t>động</a:t>
            </a:r>
            <a:r>
              <a:rPr sz="2400" b="1" u="sng"/>
              <a:t> </a:t>
            </a:r>
            <a:r>
              <a:rPr sz="2400" b="1" u="sng" err="1"/>
              <a:t>trong</a:t>
            </a:r>
            <a:r>
              <a:rPr sz="2400" b="1" u="sng"/>
              <a:t> </a:t>
            </a:r>
            <a:r>
              <a:rPr sz="2400" b="1" u="sng" err="1"/>
              <a:t>nhà</a:t>
            </a:r>
            <a:r>
              <a:rPr sz="2400" b="1" u="sng"/>
              <a:t> </a:t>
            </a:r>
            <a:r>
              <a:rPr sz="2400" b="1" u="sng" err="1"/>
              <a:t>bếp</a:t>
            </a:r>
            <a:r>
              <a:rPr sz="2400" b="1"/>
              <a:t>:</a:t>
            </a:r>
          </a:p>
          <a:p>
            <a:pPr lvl="0">
              <a:buNone/>
            </a:pPr>
            <a:r>
              <a:rPr sz="2400" b="1"/>
              <a:t>        a) </a:t>
            </a:r>
            <a:r>
              <a:rPr sz="2400" b="1" u="sng" err="1"/>
              <a:t>Bố</a:t>
            </a:r>
            <a:r>
              <a:rPr sz="2400" b="1" u="sng"/>
              <a:t> </a:t>
            </a:r>
            <a:r>
              <a:rPr sz="2400" b="1" u="sng" err="1"/>
              <a:t>trí</a:t>
            </a:r>
            <a:r>
              <a:rPr sz="2400" b="1" u="sng"/>
              <a:t> </a:t>
            </a:r>
            <a:r>
              <a:rPr sz="2400" b="1" u="sng" err="1"/>
              <a:t>các</a:t>
            </a:r>
            <a:r>
              <a:rPr sz="2400" b="1" u="sng"/>
              <a:t> </a:t>
            </a:r>
            <a:r>
              <a:rPr sz="2400" b="1" u="sng" err="1"/>
              <a:t>khu</a:t>
            </a:r>
            <a:r>
              <a:rPr sz="2400" b="1" u="sng"/>
              <a:t> </a:t>
            </a:r>
            <a:r>
              <a:rPr sz="2400" b="1" u="sng" err="1"/>
              <a:t>vực</a:t>
            </a:r>
            <a:r>
              <a:rPr sz="2400" b="1" u="sng"/>
              <a:t> </a:t>
            </a:r>
            <a:r>
              <a:rPr sz="2400" b="1" u="sng" err="1"/>
              <a:t>hoạt</a:t>
            </a:r>
            <a:r>
              <a:rPr sz="2400" b="1" u="sng"/>
              <a:t> </a:t>
            </a:r>
            <a:r>
              <a:rPr sz="2400" b="1" u="sng" err="1"/>
              <a:t>động</a:t>
            </a:r>
            <a:r>
              <a:rPr sz="2400" b="1"/>
              <a:t>:</a:t>
            </a:r>
          </a:p>
          <a:p>
            <a:pPr lvl="0">
              <a:buNone/>
            </a:pPr>
            <a:r>
              <a:rPr sz="2400"/>
              <a:t>		</a:t>
            </a:r>
            <a:r>
              <a:rPr sz="2400" i="1" err="1">
                <a:solidFill>
                  <a:srgbClr val="0000CC"/>
                </a:solidFill>
              </a:rPr>
              <a:t>Các</a:t>
            </a:r>
            <a:r>
              <a:rPr sz="2400" i="1">
                <a:solidFill>
                  <a:srgbClr val="0000CC"/>
                </a:solidFill>
              </a:rPr>
              <a:t> </a:t>
            </a:r>
            <a:r>
              <a:rPr sz="2400" i="1" err="1">
                <a:solidFill>
                  <a:srgbClr val="0000CC"/>
                </a:solidFill>
              </a:rPr>
              <a:t>em</a:t>
            </a:r>
            <a:r>
              <a:rPr sz="2400" i="1">
                <a:solidFill>
                  <a:srgbClr val="0000CC"/>
                </a:solidFill>
              </a:rPr>
              <a:t> </a:t>
            </a:r>
            <a:r>
              <a:rPr sz="2400" i="1" err="1">
                <a:solidFill>
                  <a:srgbClr val="0000CC"/>
                </a:solidFill>
              </a:rPr>
              <a:t>hãy</a:t>
            </a:r>
            <a:r>
              <a:rPr sz="2400" i="1">
                <a:solidFill>
                  <a:srgbClr val="0000CC"/>
                </a:solidFill>
              </a:rPr>
              <a:t> </a:t>
            </a:r>
            <a:r>
              <a:rPr sz="2400" i="1" err="1">
                <a:solidFill>
                  <a:srgbClr val="0000CC"/>
                </a:solidFill>
              </a:rPr>
              <a:t>quan</a:t>
            </a:r>
            <a:r>
              <a:rPr sz="2400" i="1">
                <a:solidFill>
                  <a:srgbClr val="0000CC"/>
                </a:solidFill>
              </a:rPr>
              <a:t> </a:t>
            </a:r>
            <a:r>
              <a:rPr sz="2400" i="1" err="1">
                <a:solidFill>
                  <a:srgbClr val="0000CC"/>
                </a:solidFill>
              </a:rPr>
              <a:t>sát</a:t>
            </a:r>
            <a:r>
              <a:rPr sz="2400" i="1">
                <a:solidFill>
                  <a:srgbClr val="0000CC"/>
                </a:solidFill>
              </a:rPr>
              <a:t> </a:t>
            </a:r>
            <a:r>
              <a:rPr sz="2400" i="1" err="1">
                <a:solidFill>
                  <a:srgbClr val="0000CC"/>
                </a:solidFill>
              </a:rPr>
              <a:t>hình</a:t>
            </a:r>
            <a:r>
              <a:rPr sz="2400" i="1">
                <a:solidFill>
                  <a:srgbClr val="0000CC"/>
                </a:solidFill>
              </a:rPr>
              <a:t> </a:t>
            </a:r>
            <a:r>
              <a:rPr sz="2400" i="1" err="1">
                <a:solidFill>
                  <a:srgbClr val="0000CC"/>
                </a:solidFill>
              </a:rPr>
              <a:t>cho</a:t>
            </a:r>
            <a:r>
              <a:rPr sz="2400" i="1">
                <a:solidFill>
                  <a:srgbClr val="0000CC"/>
                </a:solidFill>
              </a:rPr>
              <a:t> </a:t>
            </a:r>
            <a:r>
              <a:rPr sz="2400" i="1" err="1">
                <a:solidFill>
                  <a:srgbClr val="0000CC"/>
                </a:solidFill>
              </a:rPr>
              <a:t>thật</a:t>
            </a:r>
            <a:r>
              <a:rPr sz="2400" i="1">
                <a:solidFill>
                  <a:srgbClr val="0000CC"/>
                </a:solidFill>
              </a:rPr>
              <a:t> </a:t>
            </a:r>
            <a:r>
              <a:rPr sz="2400" i="1" err="1">
                <a:solidFill>
                  <a:srgbClr val="0000CC"/>
                </a:solidFill>
              </a:rPr>
              <a:t>kỹ</a:t>
            </a:r>
            <a:r>
              <a:rPr sz="2400" i="1">
                <a:solidFill>
                  <a:srgbClr val="0000CC"/>
                </a:solidFill>
              </a:rPr>
              <a:t> </a:t>
            </a:r>
            <a:r>
              <a:rPr sz="2400" i="1" err="1">
                <a:solidFill>
                  <a:srgbClr val="0000CC"/>
                </a:solidFill>
              </a:rPr>
              <a:t>và</a:t>
            </a:r>
            <a:r>
              <a:rPr sz="2400" i="1">
                <a:solidFill>
                  <a:srgbClr val="0000CC"/>
                </a:solidFill>
              </a:rPr>
              <a:t> </a:t>
            </a:r>
            <a:r>
              <a:rPr sz="2400" i="1" err="1">
                <a:solidFill>
                  <a:srgbClr val="0000CC"/>
                </a:solidFill>
              </a:rPr>
              <a:t>cho</a:t>
            </a:r>
            <a:r>
              <a:rPr sz="2400" i="1">
                <a:solidFill>
                  <a:srgbClr val="0000CC"/>
                </a:solidFill>
              </a:rPr>
              <a:t> </a:t>
            </a:r>
            <a:r>
              <a:rPr sz="2400" i="1" err="1">
                <a:solidFill>
                  <a:srgbClr val="0000CC"/>
                </a:solidFill>
              </a:rPr>
              <a:t>biết</a:t>
            </a:r>
            <a:r>
              <a:rPr sz="2400" i="1">
                <a:solidFill>
                  <a:srgbClr val="0000CC"/>
                </a:solidFill>
              </a:rPr>
              <a:t> </a:t>
            </a:r>
            <a:r>
              <a:rPr sz="2400" i="1" err="1">
                <a:solidFill>
                  <a:srgbClr val="0000CC"/>
                </a:solidFill>
              </a:rPr>
              <a:t>các</a:t>
            </a:r>
            <a:r>
              <a:rPr sz="2400" i="1">
                <a:solidFill>
                  <a:srgbClr val="0000CC"/>
                </a:solidFill>
              </a:rPr>
              <a:t> </a:t>
            </a:r>
            <a:r>
              <a:rPr sz="2400" i="1" err="1">
                <a:solidFill>
                  <a:srgbClr val="0000CC"/>
                </a:solidFill>
              </a:rPr>
              <a:t>đồ</a:t>
            </a:r>
            <a:r>
              <a:rPr sz="2400" i="1">
                <a:solidFill>
                  <a:srgbClr val="0000CC"/>
                </a:solidFill>
              </a:rPr>
              <a:t> </a:t>
            </a:r>
            <a:r>
              <a:rPr sz="2400" i="1" err="1">
                <a:solidFill>
                  <a:srgbClr val="0000CC"/>
                </a:solidFill>
              </a:rPr>
              <a:t>dùng</a:t>
            </a:r>
            <a:r>
              <a:rPr sz="2400" i="1">
                <a:solidFill>
                  <a:srgbClr val="0000CC"/>
                </a:solidFill>
              </a:rPr>
              <a:t> </a:t>
            </a:r>
            <a:r>
              <a:rPr sz="2400" i="1" err="1">
                <a:solidFill>
                  <a:srgbClr val="0000CC"/>
                </a:solidFill>
              </a:rPr>
              <a:t>được</a:t>
            </a:r>
            <a:r>
              <a:rPr sz="2400" i="1">
                <a:solidFill>
                  <a:srgbClr val="0000CC"/>
                </a:solidFill>
              </a:rPr>
              <a:t> </a:t>
            </a:r>
            <a:r>
              <a:rPr sz="2400" i="1" err="1">
                <a:solidFill>
                  <a:srgbClr val="0000CC"/>
                </a:solidFill>
              </a:rPr>
              <a:t>bố</a:t>
            </a:r>
            <a:r>
              <a:rPr sz="2400" i="1">
                <a:solidFill>
                  <a:srgbClr val="0000CC"/>
                </a:solidFill>
              </a:rPr>
              <a:t> </a:t>
            </a:r>
            <a:r>
              <a:rPr sz="2400" i="1" err="1">
                <a:solidFill>
                  <a:srgbClr val="0000CC"/>
                </a:solidFill>
              </a:rPr>
              <a:t>trí</a:t>
            </a:r>
            <a:r>
              <a:rPr sz="2400" i="1">
                <a:solidFill>
                  <a:srgbClr val="0000CC"/>
                </a:solidFill>
              </a:rPr>
              <a:t> </a:t>
            </a:r>
            <a:r>
              <a:rPr sz="2400" i="1" err="1">
                <a:solidFill>
                  <a:srgbClr val="0000CC"/>
                </a:solidFill>
              </a:rPr>
              <a:t>như</a:t>
            </a:r>
            <a:r>
              <a:rPr sz="2400" i="1">
                <a:solidFill>
                  <a:srgbClr val="0000CC"/>
                </a:solidFill>
              </a:rPr>
              <a:t> </a:t>
            </a:r>
            <a:r>
              <a:rPr sz="2400" i="1" err="1">
                <a:solidFill>
                  <a:srgbClr val="0000CC"/>
                </a:solidFill>
              </a:rPr>
              <a:t>thế</a:t>
            </a:r>
            <a:r>
              <a:rPr sz="2400" i="1">
                <a:solidFill>
                  <a:srgbClr val="0000CC"/>
                </a:solidFill>
              </a:rPr>
              <a:t> </a:t>
            </a:r>
            <a:r>
              <a:rPr sz="2400" i="1" err="1">
                <a:solidFill>
                  <a:srgbClr val="0000CC"/>
                </a:solidFill>
              </a:rPr>
              <a:t>nào</a:t>
            </a:r>
            <a:r>
              <a:rPr sz="2400" i="1">
                <a:solidFill>
                  <a:srgbClr val="0000CC"/>
                </a:solidFill>
              </a:rPr>
              <a:t>?</a:t>
            </a:r>
            <a:r>
              <a:rPr sz="2400"/>
              <a:t> </a:t>
            </a:r>
          </a:p>
          <a:p>
            <a:pPr lvl="0">
              <a:buNone/>
            </a:pPr>
            <a:endParaRPr sz="2400"/>
          </a:p>
          <a:p>
            <a:pPr lvl="0">
              <a:buNone/>
            </a:pPr>
            <a:endParaRPr sz="2400"/>
          </a:p>
          <a:p>
            <a:pPr lvl="0">
              <a:buNone/>
            </a:pPr>
            <a:endParaRPr sz="2400"/>
          </a:p>
          <a:p>
            <a:pPr lvl="0">
              <a:buNone/>
            </a:pPr>
            <a:endParaRPr sz="2400"/>
          </a:p>
          <a:p>
            <a:pPr lvl="0">
              <a:buNone/>
            </a:pPr>
            <a:endParaRPr sz="2400"/>
          </a:p>
          <a:p>
            <a:pPr lvl="0">
              <a:buNone/>
            </a:pPr>
            <a:endParaRPr sz="2400"/>
          </a:p>
          <a:p>
            <a:pPr lvl="0">
              <a:buNone/>
            </a:pPr>
            <a:r>
              <a:rPr sz="2400" b="1"/>
              <a:t>       </a:t>
            </a:r>
          </a:p>
          <a:p>
            <a:pPr lvl="0">
              <a:buNone/>
            </a:pPr>
            <a:r>
              <a:rPr sz="2400" b="1"/>
              <a:t>        </a:t>
            </a:r>
          </a:p>
        </p:txBody>
      </p:sp>
      <p:pic>
        <p:nvPicPr>
          <p:cNvPr id="189450" name="Picture 189449" descr="question_mark_alternate">
            <a:hlinkClick r:id="rId2" action="ppaction://hlinksldjump"/>
          </p:cNvPr>
          <p:cNvPicPr>
            <a:picLocks noChangeAspect="1"/>
          </p:cNvPicPr>
          <p:nvPr/>
        </p:nvPicPr>
        <p:blipFill>
          <a:blip r:embed="rId3"/>
          <a:stretch>
            <a:fillRect/>
          </a:stretch>
        </p:blipFill>
        <p:spPr>
          <a:xfrm>
            <a:off x="304800" y="2236470"/>
            <a:ext cx="357188" cy="277813"/>
          </a:xfrm>
          <a:prstGeom prst="rect">
            <a:avLst/>
          </a:prstGeom>
          <a:noFill/>
          <a:ln w="9525">
            <a:noFill/>
          </a:ln>
        </p:spPr>
      </p:pic>
      <p:sp>
        <p:nvSpPr>
          <p:cNvPr id="189451" name="Rectangles 189450"/>
          <p:cNvSpPr/>
          <p:nvPr/>
        </p:nvSpPr>
        <p:spPr>
          <a:xfrm>
            <a:off x="457200" y="5410200"/>
            <a:ext cx="4562475" cy="914400"/>
          </a:xfrm>
          <a:prstGeom prst="rect">
            <a:avLst/>
          </a:prstGeom>
          <a:noFill/>
          <a:ln w="9525">
            <a:noFill/>
          </a:ln>
        </p:spPr>
        <p:txBody>
          <a:bodyPr>
            <a:spAutoFit/>
          </a:bodyPr>
          <a:lstStyle/>
          <a:p>
            <a:pPr>
              <a:spcBef>
                <a:spcPct val="50000"/>
              </a:spcBef>
            </a:pPr>
            <a:r>
              <a:t>	</a:t>
            </a:r>
          </a:p>
          <a:p>
            <a:pPr>
              <a:spcBef>
                <a:spcPct val="50000"/>
              </a:spcBef>
            </a:pP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89449">
                                            <p:txEl>
                                              <p:pRg st="0" end="0"/>
                                            </p:txEl>
                                          </p:spTgt>
                                        </p:tgtEl>
                                        <p:attrNameLst>
                                          <p:attrName>style.visibility</p:attrName>
                                        </p:attrNameLst>
                                      </p:cBhvr>
                                      <p:to>
                                        <p:strVal val="visible"/>
                                      </p:to>
                                    </p:set>
                                    <p:anim calcmode="lin" valueType="num">
                                      <p:cBhvr>
                                        <p:cTn id="7" dur="1000" fill="hold"/>
                                        <p:tgtEl>
                                          <p:spTgt spid="18944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89449">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18944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8944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8944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189449">
                                            <p:txEl>
                                              <p:pRg st="1" end="1"/>
                                            </p:txEl>
                                          </p:spTgt>
                                        </p:tgtEl>
                                        <p:attrNameLst>
                                          <p:attrName>style.visibility</p:attrName>
                                        </p:attrNameLst>
                                      </p:cBhvr>
                                      <p:to>
                                        <p:strVal val="visible"/>
                                      </p:to>
                                    </p:set>
                                    <p:anim calcmode="lin" valueType="num">
                                      <p:cBhvr>
                                        <p:cTn id="16" dur="1000" fill="hold"/>
                                        <p:tgtEl>
                                          <p:spTgt spid="189449">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1000" fill="hold"/>
                                        <p:tgtEl>
                                          <p:spTgt spid="189449">
                                            <p:txEl>
                                              <p:pRg st="1" end="1"/>
                                            </p:txEl>
                                          </p:spTgt>
                                        </p:tgtEl>
                                        <p:attrNameLst>
                                          <p:attrName>ppt_y</p:attrName>
                                        </p:attrNameLst>
                                      </p:cBhvr>
                                      <p:tavLst>
                                        <p:tav tm="0">
                                          <p:val>
                                            <p:strVal val="#ppt_y"/>
                                          </p:val>
                                        </p:tav>
                                        <p:tav tm="100000">
                                          <p:val>
                                            <p:strVal val="#ppt_y"/>
                                          </p:val>
                                        </p:tav>
                                      </p:tavLst>
                                    </p:anim>
                                    <p:anim calcmode="lin" valueType="num">
                                      <p:cBhvr>
                                        <p:cTn id="18" dur="1000" fill="hold"/>
                                        <p:tgtEl>
                                          <p:spTgt spid="189449">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1000" fill="hold"/>
                                        <p:tgtEl>
                                          <p:spTgt spid="189449">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1000" tmFilter="0,0; .5, 1; 1, 1"/>
                                        <p:tgtEl>
                                          <p:spTgt spid="18944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89450"/>
                                        </p:tgtEl>
                                        <p:attrNameLst>
                                          <p:attrName>style.visibility</p:attrName>
                                        </p:attrNameLst>
                                      </p:cBhvr>
                                      <p:to>
                                        <p:strVal val="visible"/>
                                      </p:to>
                                    </p:set>
                                    <p:animEffect transition="in" filter="blinds(horizontal)">
                                      <p:cBhvr>
                                        <p:cTn id="25" dur="500"/>
                                        <p:tgtEl>
                                          <p:spTgt spid="189450"/>
                                        </p:tgtEl>
                                      </p:cBhvr>
                                    </p:animEffect>
                                  </p:childTnLst>
                                </p:cTn>
                              </p:par>
                            </p:childTnLst>
                          </p:cTn>
                        </p:par>
                        <p:par>
                          <p:cTn id="26" fill="hold">
                            <p:stCondLst>
                              <p:cond delay="500"/>
                            </p:stCondLst>
                            <p:childTnLst>
                              <p:par>
                                <p:cTn id="27" presetID="41" presetClass="entr" presetSubtype="0" fill="hold" nodeType="afterEffect">
                                  <p:stCondLst>
                                    <p:cond delay="0"/>
                                  </p:stCondLst>
                                  <p:iterate type="lt">
                                    <p:tmPct val="10000"/>
                                  </p:iterate>
                                  <p:childTnLst>
                                    <p:set>
                                      <p:cBhvr>
                                        <p:cTn id="28" dur="1" fill="hold">
                                          <p:stCondLst>
                                            <p:cond delay="0"/>
                                          </p:stCondLst>
                                        </p:cTn>
                                        <p:tgtEl>
                                          <p:spTgt spid="189449">
                                            <p:txEl>
                                              <p:pRg st="2" end="2"/>
                                            </p:txEl>
                                          </p:spTgt>
                                        </p:tgtEl>
                                        <p:attrNameLst>
                                          <p:attrName>style.visibility</p:attrName>
                                        </p:attrNameLst>
                                      </p:cBhvr>
                                      <p:to>
                                        <p:strVal val="visible"/>
                                      </p:to>
                                    </p:set>
                                    <p:anim calcmode="lin" valueType="num">
                                      <p:cBhvr>
                                        <p:cTn id="29" dur="1000" fill="hold"/>
                                        <p:tgtEl>
                                          <p:spTgt spid="189449">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1000" fill="hold"/>
                                        <p:tgtEl>
                                          <p:spTgt spid="189449">
                                            <p:txEl>
                                              <p:pRg st="2" end="2"/>
                                            </p:txEl>
                                          </p:spTgt>
                                        </p:tgtEl>
                                        <p:attrNameLst>
                                          <p:attrName>ppt_y</p:attrName>
                                        </p:attrNameLst>
                                      </p:cBhvr>
                                      <p:tavLst>
                                        <p:tav tm="0">
                                          <p:val>
                                            <p:strVal val="#ppt_y"/>
                                          </p:val>
                                        </p:tav>
                                        <p:tav tm="100000">
                                          <p:val>
                                            <p:strVal val="#ppt_y"/>
                                          </p:val>
                                        </p:tav>
                                      </p:tavLst>
                                    </p:anim>
                                    <p:anim calcmode="lin" valueType="num">
                                      <p:cBhvr>
                                        <p:cTn id="31" dur="1000" fill="hold"/>
                                        <p:tgtEl>
                                          <p:spTgt spid="189449">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1000" fill="hold"/>
                                        <p:tgtEl>
                                          <p:spTgt spid="189449">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1000" tmFilter="0,0; .5, 1; 1, 1"/>
                                        <p:tgtEl>
                                          <p:spTgt spid="189449">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1" presetClass="entr" presetSubtype="0" fill="hold" nodeType="clickEffect">
                                  <p:stCondLst>
                                    <p:cond delay="0"/>
                                  </p:stCondLst>
                                  <p:iterate type="lt">
                                    <p:tmPct val="10000"/>
                                  </p:iterate>
                                  <p:childTnLst>
                                    <p:set>
                                      <p:cBhvr>
                                        <p:cTn id="37" dur="1" fill="hold">
                                          <p:stCondLst>
                                            <p:cond delay="0"/>
                                          </p:stCondLst>
                                        </p:cTn>
                                        <p:tgtEl>
                                          <p:spTgt spid="189449">
                                            <p:txEl>
                                              <p:pRg st="9" end="9"/>
                                            </p:txEl>
                                          </p:spTgt>
                                        </p:tgtEl>
                                        <p:attrNameLst>
                                          <p:attrName>style.visibility</p:attrName>
                                        </p:attrNameLst>
                                      </p:cBhvr>
                                      <p:to>
                                        <p:strVal val="visible"/>
                                      </p:to>
                                    </p:set>
                                    <p:anim calcmode="lin" valueType="num">
                                      <p:cBhvr>
                                        <p:cTn id="38" dur="1000" fill="hold"/>
                                        <p:tgtEl>
                                          <p:spTgt spid="189449">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39" dur="1000" fill="hold"/>
                                        <p:tgtEl>
                                          <p:spTgt spid="189449">
                                            <p:txEl>
                                              <p:pRg st="9" end="9"/>
                                            </p:txEl>
                                          </p:spTgt>
                                        </p:tgtEl>
                                        <p:attrNameLst>
                                          <p:attrName>ppt_y</p:attrName>
                                        </p:attrNameLst>
                                      </p:cBhvr>
                                      <p:tavLst>
                                        <p:tav tm="0">
                                          <p:val>
                                            <p:strVal val="#ppt_y"/>
                                          </p:val>
                                        </p:tav>
                                        <p:tav tm="100000">
                                          <p:val>
                                            <p:strVal val="#ppt_y"/>
                                          </p:val>
                                        </p:tav>
                                      </p:tavLst>
                                    </p:anim>
                                    <p:anim calcmode="lin" valueType="num">
                                      <p:cBhvr>
                                        <p:cTn id="40" dur="1000" fill="hold"/>
                                        <p:tgtEl>
                                          <p:spTgt spid="189449">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1" dur="1000" fill="hold"/>
                                        <p:tgtEl>
                                          <p:spTgt spid="189449">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2" dur="1000" tmFilter="0,0; .5, 1; 1, 1"/>
                                        <p:tgtEl>
                                          <p:spTgt spid="189449">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1" presetClass="entr" presetSubtype="0" fill="hold" nodeType="clickEffect">
                                  <p:stCondLst>
                                    <p:cond delay="0"/>
                                  </p:stCondLst>
                                  <p:iterate type="lt">
                                    <p:tmPct val="10000"/>
                                  </p:iterate>
                                  <p:childTnLst>
                                    <p:set>
                                      <p:cBhvr>
                                        <p:cTn id="46" dur="1" fill="hold">
                                          <p:stCondLst>
                                            <p:cond delay="0"/>
                                          </p:stCondLst>
                                        </p:cTn>
                                        <p:tgtEl>
                                          <p:spTgt spid="189449">
                                            <p:txEl>
                                              <p:pRg st="10" end="10"/>
                                            </p:txEl>
                                          </p:spTgt>
                                        </p:tgtEl>
                                        <p:attrNameLst>
                                          <p:attrName>style.visibility</p:attrName>
                                        </p:attrNameLst>
                                      </p:cBhvr>
                                      <p:to>
                                        <p:strVal val="visible"/>
                                      </p:to>
                                    </p:set>
                                    <p:anim calcmode="lin" valueType="num">
                                      <p:cBhvr>
                                        <p:cTn id="47" dur="1000" fill="hold"/>
                                        <p:tgtEl>
                                          <p:spTgt spid="189449">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1000" fill="hold"/>
                                        <p:tgtEl>
                                          <p:spTgt spid="189449">
                                            <p:txEl>
                                              <p:pRg st="10" end="10"/>
                                            </p:txEl>
                                          </p:spTgt>
                                        </p:tgtEl>
                                        <p:attrNameLst>
                                          <p:attrName>ppt_y</p:attrName>
                                        </p:attrNameLst>
                                      </p:cBhvr>
                                      <p:tavLst>
                                        <p:tav tm="0">
                                          <p:val>
                                            <p:strVal val="#ppt_y"/>
                                          </p:val>
                                        </p:tav>
                                        <p:tav tm="100000">
                                          <p:val>
                                            <p:strVal val="#ppt_y"/>
                                          </p:val>
                                        </p:tav>
                                      </p:tavLst>
                                    </p:anim>
                                    <p:anim calcmode="lin" valueType="num">
                                      <p:cBhvr>
                                        <p:cTn id="49" dur="1000" fill="hold"/>
                                        <p:tgtEl>
                                          <p:spTgt spid="189449">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1000" fill="hold"/>
                                        <p:tgtEl>
                                          <p:spTgt spid="189449">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0" tmFilter="0,0; .5, 1; 1, 1"/>
                                        <p:tgtEl>
                                          <p:spTgt spid="18944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84321"/>
          <p:cNvSpPr>
            <a:spLocks noGrp="1"/>
          </p:cNvSpPr>
          <p:nvPr>
            <p:ph type="title"/>
          </p:nvPr>
        </p:nvSpPr>
        <p:spPr/>
        <p:txBody>
          <a:bodyPr anchor="ctr" anchorCtr="0"/>
          <a:lstStyle/>
          <a:p>
            <a:endParaRPr/>
          </a:p>
        </p:txBody>
      </p:sp>
      <p:sp>
        <p:nvSpPr>
          <p:cNvPr id="184323" name="Text Placeholder 184322"/>
          <p:cNvSpPr>
            <a:spLocks noGrp="1"/>
          </p:cNvSpPr>
          <p:nvPr>
            <p:ph type="body" idx="1"/>
          </p:nvPr>
        </p:nvSpPr>
        <p:spPr/>
        <p:txBody>
          <a:bodyPr/>
          <a:lstStyle/>
          <a:p>
            <a:endParaRPr/>
          </a:p>
        </p:txBody>
      </p:sp>
      <p:pic>
        <p:nvPicPr>
          <p:cNvPr id="184324" name="Picture 184323" descr="Cach-lam-dep-can-bep-cua-ban-cach-thiet-ke-phong-bep-hien-dai-cach-trang-tri-phong-bep"/>
          <p:cNvPicPr>
            <a:picLocks noChangeAspect="1"/>
          </p:cNvPicPr>
          <p:nvPr/>
        </p:nvPicPr>
        <p:blipFill>
          <a:blip r:embed="rId2"/>
          <a:stretch>
            <a:fillRect/>
          </a:stretch>
        </p:blipFill>
        <p:spPr>
          <a:xfrm>
            <a:off x="0" y="0"/>
            <a:ext cx="9144000" cy="6858000"/>
          </a:xfrm>
          <a:prstGeom prst="rect">
            <a:avLst/>
          </a:prstGeom>
          <a:noFill/>
          <a:ln w="9525">
            <a:noFill/>
          </a:ln>
        </p:spPr>
      </p:pic>
      <p:sp>
        <p:nvSpPr>
          <p:cNvPr id="184325" name="Oval 184324"/>
          <p:cNvSpPr/>
          <p:nvPr/>
        </p:nvSpPr>
        <p:spPr>
          <a:xfrm>
            <a:off x="8305800" y="4572000"/>
            <a:ext cx="609600" cy="609600"/>
          </a:xfrm>
          <a:prstGeom prst="ellipse">
            <a:avLst/>
          </a:prstGeom>
          <a:solidFill>
            <a:srgbClr val="FF0066"/>
          </a:solidFill>
          <a:ln w="9525" cap="flat" cmpd="sng">
            <a:solidFill>
              <a:schemeClr val="tx1"/>
            </a:solidFill>
            <a:prstDash val="solid"/>
            <a:headEnd type="none" w="med" len="med"/>
            <a:tailEnd type="none" w="med" len="med"/>
          </a:ln>
        </p:spPr>
        <p:txBody>
          <a:bodyPr wrap="none" anchor="ctr" anchorCtr="0"/>
          <a:lstStyle/>
          <a:p>
            <a:pPr algn="ctr"/>
            <a:r>
              <a:t>1</a:t>
            </a:r>
          </a:p>
        </p:txBody>
      </p:sp>
      <p:sp>
        <p:nvSpPr>
          <p:cNvPr id="184326" name="Oval 184325"/>
          <p:cNvSpPr/>
          <p:nvPr/>
        </p:nvSpPr>
        <p:spPr>
          <a:xfrm>
            <a:off x="5562600" y="3657600"/>
            <a:ext cx="381000" cy="457200"/>
          </a:xfrm>
          <a:prstGeom prst="ellipse">
            <a:avLst/>
          </a:prstGeom>
          <a:solidFill>
            <a:srgbClr val="FF0066"/>
          </a:solidFill>
          <a:ln w="9525" cap="flat" cmpd="sng">
            <a:solidFill>
              <a:schemeClr val="tx1"/>
            </a:solidFill>
            <a:prstDash val="solid"/>
            <a:headEnd type="none" w="med" len="med"/>
            <a:tailEnd type="none" w="med" len="med"/>
          </a:ln>
        </p:spPr>
        <p:txBody>
          <a:bodyPr wrap="none" anchor="ctr" anchorCtr="0"/>
          <a:lstStyle/>
          <a:p>
            <a:pPr algn="ctr"/>
            <a:r>
              <a:t>2</a:t>
            </a:r>
          </a:p>
        </p:txBody>
      </p:sp>
      <p:sp>
        <p:nvSpPr>
          <p:cNvPr id="184327" name="Oval 184326"/>
          <p:cNvSpPr/>
          <p:nvPr/>
        </p:nvSpPr>
        <p:spPr>
          <a:xfrm>
            <a:off x="4800600" y="3048000"/>
            <a:ext cx="381000" cy="457200"/>
          </a:xfrm>
          <a:prstGeom prst="ellipse">
            <a:avLst/>
          </a:prstGeom>
          <a:solidFill>
            <a:srgbClr val="FF0066"/>
          </a:solidFill>
          <a:ln w="9525" cap="flat" cmpd="sng">
            <a:solidFill>
              <a:schemeClr val="tx1"/>
            </a:solidFill>
            <a:prstDash val="solid"/>
            <a:headEnd type="none" w="med" len="med"/>
            <a:tailEnd type="none" w="med" len="med"/>
          </a:ln>
        </p:spPr>
        <p:txBody>
          <a:bodyPr wrap="none" anchor="ctr" anchorCtr="0"/>
          <a:lstStyle/>
          <a:p>
            <a:pPr algn="ctr"/>
            <a:r>
              <a:t>3</a:t>
            </a:r>
          </a:p>
        </p:txBody>
      </p:sp>
      <p:sp>
        <p:nvSpPr>
          <p:cNvPr id="184328" name="Oval 184327"/>
          <p:cNvSpPr/>
          <p:nvPr/>
        </p:nvSpPr>
        <p:spPr>
          <a:xfrm>
            <a:off x="2743200" y="2438400"/>
            <a:ext cx="381000" cy="457200"/>
          </a:xfrm>
          <a:prstGeom prst="ellipse">
            <a:avLst/>
          </a:prstGeom>
          <a:solidFill>
            <a:srgbClr val="FF0066"/>
          </a:solidFill>
          <a:ln w="9525" cap="flat" cmpd="sng">
            <a:solidFill>
              <a:schemeClr val="tx1"/>
            </a:solidFill>
            <a:prstDash val="solid"/>
            <a:headEnd type="none" w="med" len="med"/>
            <a:tailEnd type="none" w="med" len="med"/>
          </a:ln>
        </p:spPr>
        <p:txBody>
          <a:bodyPr wrap="none" anchor="ctr" anchorCtr="0"/>
          <a:lstStyle/>
          <a:p>
            <a:pPr algn="ctr"/>
            <a:r>
              <a:t>4</a:t>
            </a:r>
          </a:p>
        </p:txBody>
      </p:sp>
      <p:sp>
        <p:nvSpPr>
          <p:cNvPr id="184329" name="Oval 184328"/>
          <p:cNvSpPr/>
          <p:nvPr/>
        </p:nvSpPr>
        <p:spPr>
          <a:xfrm>
            <a:off x="2133600" y="3429000"/>
            <a:ext cx="381000" cy="457200"/>
          </a:xfrm>
          <a:prstGeom prst="ellipse">
            <a:avLst/>
          </a:prstGeom>
          <a:solidFill>
            <a:srgbClr val="FF0066"/>
          </a:solidFill>
          <a:ln w="9525" cap="flat" cmpd="sng">
            <a:solidFill>
              <a:schemeClr val="tx1"/>
            </a:solidFill>
            <a:prstDash val="solid"/>
            <a:headEnd type="none" w="med" len="med"/>
            <a:tailEnd type="none" w="med" len="med"/>
          </a:ln>
        </p:spPr>
        <p:txBody>
          <a:bodyPr wrap="none" anchor="ctr" anchorCtr="0"/>
          <a:lstStyle/>
          <a:p>
            <a:pPr algn="ctr"/>
            <a:r>
              <a:t>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Straight Connector 181250"/>
          <p:cNvSpPr/>
          <p:nvPr/>
        </p:nvSpPr>
        <p:spPr>
          <a:xfrm flipH="1">
            <a:off x="5334000" y="1905000"/>
            <a:ext cx="609600" cy="609600"/>
          </a:xfrm>
          <a:prstGeom prst="line">
            <a:avLst/>
          </a:prstGeom>
          <a:ln w="9525">
            <a:noFill/>
          </a:ln>
        </p:spPr>
        <p:txBody>
          <a:bodyPr/>
          <a:lstStyle/>
          <a:p>
            <a:endParaRPr lang="en-US"/>
          </a:p>
        </p:txBody>
      </p:sp>
      <p:sp>
        <p:nvSpPr>
          <p:cNvPr id="181252" name="Straight Connector 181251"/>
          <p:cNvSpPr/>
          <p:nvPr/>
        </p:nvSpPr>
        <p:spPr>
          <a:xfrm flipH="1">
            <a:off x="5334000" y="1905000"/>
            <a:ext cx="990600" cy="609600"/>
          </a:xfrm>
          <a:prstGeom prst="line">
            <a:avLst/>
          </a:prstGeom>
          <a:ln w="9525">
            <a:noFill/>
          </a:ln>
        </p:spPr>
        <p:txBody>
          <a:bodyPr/>
          <a:lstStyle/>
          <a:p>
            <a:endParaRPr lang="en-US"/>
          </a:p>
        </p:txBody>
      </p:sp>
      <p:sp>
        <p:nvSpPr>
          <p:cNvPr id="181253" name="Straight Connector 181252"/>
          <p:cNvSpPr/>
          <p:nvPr/>
        </p:nvSpPr>
        <p:spPr>
          <a:xfrm flipV="1">
            <a:off x="5334000" y="1905000"/>
            <a:ext cx="609600" cy="685800"/>
          </a:xfrm>
          <a:prstGeom prst="line">
            <a:avLst/>
          </a:prstGeom>
          <a:ln w="9525">
            <a:noFill/>
          </a:ln>
        </p:spPr>
        <p:txBody>
          <a:bodyPr/>
          <a:lstStyle/>
          <a:p>
            <a:endParaRPr lang="en-US"/>
          </a:p>
        </p:txBody>
      </p:sp>
      <p:sp>
        <p:nvSpPr>
          <p:cNvPr id="181255" name="Rectangles 181254"/>
          <p:cNvSpPr/>
          <p:nvPr/>
        </p:nvSpPr>
        <p:spPr>
          <a:xfrm>
            <a:off x="228600" y="152400"/>
            <a:ext cx="6968490" cy="521970"/>
          </a:xfrm>
          <a:prstGeom prst="rect">
            <a:avLst/>
          </a:prstGeom>
          <a:noFill/>
          <a:ln w="9525">
            <a:noFill/>
          </a:ln>
        </p:spPr>
        <p:txBody>
          <a:bodyPr wrap="square">
            <a:spAutoFit/>
          </a:bodyPr>
          <a:lstStyle/>
          <a:p>
            <a:pPr marL="457200" indent="-457200" eaLnBrk="0" hangingPunct="0">
              <a:spcBef>
                <a:spcPct val="50000"/>
              </a:spcBef>
            </a:pPr>
            <a:r>
              <a:rPr sz="2800" b="1">
                <a:solidFill>
                  <a:srgbClr val="FF0000"/>
                </a:solidFill>
              </a:rPr>
              <a:t>II.   </a:t>
            </a:r>
            <a:r>
              <a:rPr sz="2800" b="1" err="1">
                <a:solidFill>
                  <a:srgbClr val="FF0000"/>
                </a:solidFill>
              </a:rPr>
              <a:t>Cách</a:t>
            </a:r>
            <a:r>
              <a:rPr sz="2800" b="1">
                <a:solidFill>
                  <a:srgbClr val="FF0000"/>
                </a:solidFill>
              </a:rPr>
              <a:t> </a:t>
            </a:r>
            <a:r>
              <a:rPr sz="2800" b="1" err="1">
                <a:solidFill>
                  <a:srgbClr val="FF0000"/>
                </a:solidFill>
              </a:rPr>
              <a:t>sắp</a:t>
            </a:r>
            <a:r>
              <a:rPr sz="2800" b="1">
                <a:solidFill>
                  <a:srgbClr val="FF0000"/>
                </a:solidFill>
              </a:rPr>
              <a:t> </a:t>
            </a:r>
            <a:r>
              <a:rPr sz="2800" b="1" err="1">
                <a:solidFill>
                  <a:srgbClr val="FF0000"/>
                </a:solidFill>
              </a:rPr>
              <a:t>xếp</a:t>
            </a:r>
            <a:r>
              <a:rPr sz="2800" b="1">
                <a:solidFill>
                  <a:srgbClr val="FF0000"/>
                </a:solidFill>
              </a:rPr>
              <a:t> </a:t>
            </a:r>
            <a:r>
              <a:rPr sz="2800" b="1" err="1">
                <a:solidFill>
                  <a:srgbClr val="FF0000"/>
                </a:solidFill>
              </a:rPr>
              <a:t>nhà</a:t>
            </a:r>
            <a:r>
              <a:rPr sz="2800" b="1">
                <a:solidFill>
                  <a:srgbClr val="FF0000"/>
                </a:solidFill>
              </a:rPr>
              <a:t> </a:t>
            </a:r>
            <a:r>
              <a:rPr sz="2800" b="1" err="1">
                <a:solidFill>
                  <a:srgbClr val="FF0000"/>
                </a:solidFill>
              </a:rPr>
              <a:t>bếp</a:t>
            </a:r>
            <a:r>
              <a:rPr sz="2800" b="1">
                <a:solidFill>
                  <a:srgbClr val="FF0000"/>
                </a:solidFill>
              </a:rPr>
              <a:t> </a:t>
            </a:r>
            <a:r>
              <a:rPr sz="2800" b="1" err="1">
                <a:solidFill>
                  <a:srgbClr val="FF0000"/>
                </a:solidFill>
              </a:rPr>
              <a:t>hợp</a:t>
            </a:r>
            <a:r>
              <a:rPr sz="2800" b="1">
                <a:solidFill>
                  <a:srgbClr val="FF0000"/>
                </a:solidFill>
              </a:rPr>
              <a:t> </a:t>
            </a:r>
            <a:r>
              <a:rPr sz="2800" b="1" err="1">
                <a:solidFill>
                  <a:srgbClr val="FF0000"/>
                </a:solidFill>
              </a:rPr>
              <a:t>lí</a:t>
            </a:r>
            <a:endParaRPr sz="2800" b="1">
              <a:solidFill>
                <a:srgbClr val="FF0000"/>
              </a:solidFill>
            </a:endParaRPr>
          </a:p>
        </p:txBody>
      </p:sp>
      <p:sp>
        <p:nvSpPr>
          <p:cNvPr id="181256" name="Rectangles 181255"/>
          <p:cNvSpPr/>
          <p:nvPr/>
        </p:nvSpPr>
        <p:spPr>
          <a:xfrm>
            <a:off x="0" y="762000"/>
            <a:ext cx="9144000" cy="45720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defRPr>
            </a:lvl5pPr>
          </a:lstStyle>
          <a:p>
            <a:pPr lvl="0">
              <a:buNone/>
            </a:pPr>
            <a:r>
              <a:rPr sz="2400"/>
              <a:t>	</a:t>
            </a:r>
            <a:r>
              <a:rPr sz="2400" b="1"/>
              <a:t>1. </a:t>
            </a:r>
            <a:r>
              <a:rPr sz="2400" b="1" err="1"/>
              <a:t>Thế</a:t>
            </a:r>
            <a:r>
              <a:rPr sz="2400" b="1"/>
              <a:t> </a:t>
            </a:r>
            <a:r>
              <a:rPr sz="2400" b="1" err="1"/>
              <a:t>nào</a:t>
            </a:r>
            <a:r>
              <a:rPr sz="2400" b="1"/>
              <a:t> </a:t>
            </a:r>
            <a:r>
              <a:rPr sz="2400" b="1" err="1"/>
              <a:t>là</a:t>
            </a:r>
            <a:r>
              <a:rPr sz="2400" b="1"/>
              <a:t> </a:t>
            </a:r>
            <a:r>
              <a:rPr sz="2400" b="1" err="1"/>
              <a:t>sắp</a:t>
            </a:r>
            <a:r>
              <a:rPr sz="2400" b="1"/>
              <a:t> </a:t>
            </a:r>
            <a:r>
              <a:rPr sz="2400" b="1" err="1"/>
              <a:t>xếp</a:t>
            </a:r>
            <a:r>
              <a:rPr sz="2400" b="1"/>
              <a:t> </a:t>
            </a:r>
            <a:r>
              <a:rPr sz="2400" b="1" err="1"/>
              <a:t>nhà</a:t>
            </a:r>
            <a:r>
              <a:rPr sz="2400" b="1"/>
              <a:t> </a:t>
            </a:r>
            <a:r>
              <a:rPr sz="2400" b="1" err="1"/>
              <a:t>bếp</a:t>
            </a:r>
            <a:r>
              <a:rPr sz="2400" b="1"/>
              <a:t> </a:t>
            </a:r>
            <a:r>
              <a:rPr sz="2400" b="1" err="1"/>
              <a:t>hợp</a:t>
            </a:r>
            <a:r>
              <a:rPr sz="2400" b="1"/>
              <a:t> </a:t>
            </a:r>
            <a:r>
              <a:rPr sz="2400" b="1" err="1"/>
              <a:t>lý</a:t>
            </a:r>
            <a:r>
              <a:rPr sz="2400" b="1"/>
              <a:t> ?</a:t>
            </a:r>
          </a:p>
          <a:p>
            <a:pPr lvl="0">
              <a:buNone/>
            </a:pPr>
            <a:r>
              <a:rPr sz="2400" b="1"/>
              <a:t>		</a:t>
            </a:r>
            <a:endParaRPr sz="2400">
              <a:solidFill>
                <a:srgbClr val="0000CC"/>
              </a:solidFill>
            </a:endParaRPr>
          </a:p>
        </p:txBody>
      </p:sp>
      <p:sp>
        <p:nvSpPr>
          <p:cNvPr id="181260" name="Rectangles 181259"/>
          <p:cNvSpPr/>
          <p:nvPr/>
        </p:nvSpPr>
        <p:spPr>
          <a:xfrm>
            <a:off x="0" y="1306513"/>
            <a:ext cx="8991600" cy="1709737"/>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defRPr>
            </a:lvl5pPr>
          </a:lstStyle>
          <a:p>
            <a:pPr lvl="0">
              <a:buNone/>
            </a:pPr>
            <a:r>
              <a:rPr sz="2400" b="1"/>
              <a:t>    2. </a:t>
            </a:r>
            <a:r>
              <a:rPr sz="2400" b="1" err="1"/>
              <a:t>Bố</a:t>
            </a:r>
            <a:r>
              <a:rPr sz="2400" b="1"/>
              <a:t> </a:t>
            </a:r>
            <a:r>
              <a:rPr sz="2400" b="1" err="1"/>
              <a:t>trí</a:t>
            </a:r>
            <a:r>
              <a:rPr sz="2400" b="1"/>
              <a:t> </a:t>
            </a:r>
            <a:r>
              <a:rPr sz="2400" b="1" err="1"/>
              <a:t>các</a:t>
            </a:r>
            <a:r>
              <a:rPr sz="2400" b="1"/>
              <a:t> </a:t>
            </a:r>
            <a:r>
              <a:rPr sz="2400" b="1" err="1"/>
              <a:t>khu</a:t>
            </a:r>
            <a:r>
              <a:rPr sz="2400" b="1"/>
              <a:t> </a:t>
            </a:r>
            <a:r>
              <a:rPr sz="2400" b="1" err="1"/>
              <a:t>vực</a:t>
            </a:r>
            <a:r>
              <a:rPr sz="2400" b="1"/>
              <a:t> </a:t>
            </a:r>
            <a:r>
              <a:rPr sz="2400" b="1" err="1"/>
              <a:t>hoạt</a:t>
            </a:r>
            <a:r>
              <a:rPr sz="2400" b="1"/>
              <a:t> </a:t>
            </a:r>
            <a:r>
              <a:rPr sz="2400" b="1" err="1"/>
              <a:t>động</a:t>
            </a:r>
            <a:r>
              <a:rPr sz="2400" b="1"/>
              <a:t> </a:t>
            </a:r>
            <a:r>
              <a:rPr sz="2400" b="1" err="1"/>
              <a:t>trong</a:t>
            </a:r>
            <a:r>
              <a:rPr sz="2400" b="1"/>
              <a:t> </a:t>
            </a:r>
            <a:r>
              <a:rPr sz="2400" b="1" err="1"/>
              <a:t>nhà</a:t>
            </a:r>
            <a:r>
              <a:rPr sz="2400" b="1"/>
              <a:t> </a:t>
            </a:r>
            <a:r>
              <a:rPr sz="2400" b="1" err="1"/>
              <a:t>bếp</a:t>
            </a:r>
            <a:r>
              <a:rPr sz="2400" b="1"/>
              <a:t>:</a:t>
            </a:r>
          </a:p>
          <a:p>
            <a:pPr lvl="0">
              <a:buNone/>
            </a:pPr>
            <a:r>
              <a:rPr sz="2400" b="1"/>
              <a:t>        a) </a:t>
            </a:r>
            <a:r>
              <a:rPr sz="2400" b="1" u="sng" err="1"/>
              <a:t>Bố</a:t>
            </a:r>
            <a:r>
              <a:rPr sz="2400" b="1" u="sng"/>
              <a:t> </a:t>
            </a:r>
            <a:r>
              <a:rPr sz="2400" b="1" u="sng" err="1"/>
              <a:t>trí</a:t>
            </a:r>
            <a:r>
              <a:rPr sz="2400" b="1" u="sng"/>
              <a:t> </a:t>
            </a:r>
            <a:r>
              <a:rPr sz="2400" b="1" u="sng" err="1"/>
              <a:t>các</a:t>
            </a:r>
            <a:r>
              <a:rPr sz="2400" b="1" u="sng"/>
              <a:t> </a:t>
            </a:r>
            <a:r>
              <a:rPr sz="2400" b="1" u="sng" err="1"/>
              <a:t>khu</a:t>
            </a:r>
            <a:r>
              <a:rPr sz="2400" b="1" u="sng"/>
              <a:t> </a:t>
            </a:r>
            <a:r>
              <a:rPr sz="2400" b="1" u="sng" err="1"/>
              <a:t>vực</a:t>
            </a:r>
            <a:r>
              <a:rPr sz="2400" b="1" u="sng"/>
              <a:t> </a:t>
            </a:r>
            <a:r>
              <a:rPr sz="2400" b="1" u="sng" err="1"/>
              <a:t>hoạt</a:t>
            </a:r>
            <a:r>
              <a:rPr sz="2400" b="1" u="sng"/>
              <a:t> </a:t>
            </a:r>
            <a:r>
              <a:rPr sz="2400" b="1" u="sng" err="1"/>
              <a:t>động</a:t>
            </a:r>
            <a:r>
              <a:rPr sz="2400" b="1"/>
              <a:t>:</a:t>
            </a:r>
          </a:p>
          <a:p>
            <a:pPr lvl="0">
              <a:buNone/>
            </a:pPr>
            <a:r>
              <a:rPr sz="2400"/>
              <a:t>		</a:t>
            </a:r>
          </a:p>
          <a:p>
            <a:pPr lvl="0">
              <a:buNone/>
            </a:pPr>
            <a:endParaRPr sz="2400"/>
          </a:p>
          <a:p>
            <a:pPr lvl="0">
              <a:buNone/>
            </a:pPr>
            <a:endParaRPr sz="2400"/>
          </a:p>
          <a:p>
            <a:pPr lvl="0">
              <a:buNone/>
            </a:pPr>
            <a:endParaRPr sz="2400"/>
          </a:p>
          <a:p>
            <a:pPr lvl="0">
              <a:buNone/>
            </a:pPr>
            <a:endParaRPr sz="2400"/>
          </a:p>
          <a:p>
            <a:pPr lvl="0">
              <a:buNone/>
            </a:pPr>
            <a:endParaRPr sz="2400"/>
          </a:p>
          <a:p>
            <a:pPr lvl="0">
              <a:buNone/>
            </a:pPr>
            <a:r>
              <a:rPr sz="2400" b="1"/>
              <a:t>       </a:t>
            </a:r>
          </a:p>
          <a:p>
            <a:pPr lvl="0">
              <a:buNone/>
            </a:pPr>
            <a:r>
              <a:rPr sz="2400" b="1"/>
              <a:t>        </a:t>
            </a:r>
          </a:p>
        </p:txBody>
      </p:sp>
      <p:sp>
        <p:nvSpPr>
          <p:cNvPr id="181262" name="Rectangles 181261"/>
          <p:cNvSpPr/>
          <p:nvPr/>
        </p:nvSpPr>
        <p:spPr>
          <a:xfrm>
            <a:off x="457200" y="5867400"/>
            <a:ext cx="4562475" cy="914400"/>
          </a:xfrm>
          <a:prstGeom prst="rect">
            <a:avLst/>
          </a:prstGeom>
          <a:noFill/>
          <a:ln w="9525">
            <a:noFill/>
          </a:ln>
        </p:spPr>
        <p:txBody>
          <a:bodyPr>
            <a:spAutoFit/>
          </a:bodyPr>
          <a:lstStyle/>
          <a:p>
            <a:pPr>
              <a:spcBef>
                <a:spcPct val="50000"/>
              </a:spcBef>
            </a:pPr>
            <a:r>
              <a:t>	</a:t>
            </a:r>
          </a:p>
          <a:p>
            <a:pPr>
              <a:spcBef>
                <a:spcPct val="50000"/>
              </a:spcBef>
            </a:pPr>
            <a:endParaRPr sz="2400"/>
          </a:p>
        </p:txBody>
      </p:sp>
      <p:sp>
        <p:nvSpPr>
          <p:cNvPr id="181268" name="Rectangles 181267"/>
          <p:cNvSpPr/>
          <p:nvPr/>
        </p:nvSpPr>
        <p:spPr>
          <a:xfrm>
            <a:off x="605155" y="2321560"/>
            <a:ext cx="8386445" cy="405892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nchor="ctr" anchorCtr="0"/>
          <a:lstStyle/>
          <a:p>
            <a:pPr algn="l">
              <a:lnSpc>
                <a:spcPct val="150000"/>
              </a:lnSpc>
              <a:buChar char="-"/>
            </a:pPr>
            <a:endParaRPr sz="2400"/>
          </a:p>
          <a:p>
            <a:pPr algn="l">
              <a:lnSpc>
                <a:spcPct val="150000"/>
              </a:lnSpc>
              <a:buChar char="-"/>
            </a:pPr>
            <a:r>
              <a:rPr sz="2400"/>
              <a:t> </a:t>
            </a:r>
            <a:r>
              <a:rPr sz="2400" err="1"/>
              <a:t>Tủ</a:t>
            </a:r>
            <a:r>
              <a:rPr sz="2400"/>
              <a:t> </a:t>
            </a:r>
            <a:r>
              <a:rPr sz="2400" err="1"/>
              <a:t>cất</a:t>
            </a:r>
            <a:r>
              <a:rPr sz="2400"/>
              <a:t> </a:t>
            </a:r>
            <a:r>
              <a:rPr sz="2400" err="1"/>
              <a:t>giữ</a:t>
            </a:r>
            <a:r>
              <a:rPr sz="2400"/>
              <a:t> </a:t>
            </a:r>
            <a:r>
              <a:rPr sz="2400" err="1"/>
              <a:t>thực</a:t>
            </a:r>
            <a:r>
              <a:rPr sz="2400"/>
              <a:t> </a:t>
            </a:r>
            <a:r>
              <a:rPr sz="2400" err="1"/>
              <a:t>phẩm</a:t>
            </a:r>
            <a:r>
              <a:rPr sz="2400"/>
              <a:t> </a:t>
            </a:r>
            <a:r>
              <a:rPr sz="2400" err="1"/>
              <a:t>nên</a:t>
            </a:r>
            <a:r>
              <a:rPr sz="2400"/>
              <a:t> </a:t>
            </a:r>
            <a:r>
              <a:rPr sz="2400" err="1"/>
              <a:t>đặt</a:t>
            </a:r>
            <a:r>
              <a:rPr sz="2400"/>
              <a:t> </a:t>
            </a:r>
            <a:r>
              <a:rPr sz="2400" err="1"/>
              <a:t>gần</a:t>
            </a:r>
            <a:r>
              <a:rPr sz="2400"/>
              <a:t> </a:t>
            </a:r>
            <a:r>
              <a:rPr sz="2400" err="1"/>
              <a:t>cửa</a:t>
            </a:r>
            <a:r>
              <a:rPr sz="2400"/>
              <a:t> </a:t>
            </a:r>
            <a:r>
              <a:rPr sz="2400" err="1"/>
              <a:t>ra</a:t>
            </a:r>
            <a:r>
              <a:rPr sz="2400"/>
              <a:t> </a:t>
            </a:r>
            <a:r>
              <a:rPr sz="2400" err="1"/>
              <a:t>vào</a:t>
            </a:r>
            <a:r>
              <a:rPr sz="2400"/>
              <a:t> </a:t>
            </a:r>
            <a:r>
              <a:rPr sz="2400" err="1"/>
              <a:t>nhà</a:t>
            </a:r>
            <a:r>
              <a:rPr sz="2400"/>
              <a:t> </a:t>
            </a:r>
            <a:r>
              <a:rPr sz="2400" err="1"/>
              <a:t>bếp</a:t>
            </a:r>
            <a:r>
              <a:rPr sz="2400"/>
              <a:t>.</a:t>
            </a:r>
          </a:p>
          <a:p>
            <a:pPr algn="l">
              <a:lnSpc>
                <a:spcPct val="150000"/>
              </a:lnSpc>
              <a:buChar char="-"/>
            </a:pPr>
            <a:r>
              <a:rPr sz="2400"/>
              <a:t> </a:t>
            </a:r>
            <a:r>
              <a:rPr sz="2400" err="1"/>
              <a:t>Bàn</a:t>
            </a:r>
            <a:r>
              <a:rPr sz="2400"/>
              <a:t> </a:t>
            </a:r>
            <a:r>
              <a:rPr sz="2400" err="1"/>
              <a:t>sơ</a:t>
            </a:r>
            <a:r>
              <a:rPr sz="2400"/>
              <a:t> </a:t>
            </a:r>
            <a:r>
              <a:rPr sz="2400" err="1"/>
              <a:t>chế</a:t>
            </a:r>
            <a:r>
              <a:rPr sz="2400"/>
              <a:t> </a:t>
            </a:r>
            <a:r>
              <a:rPr sz="2400" err="1"/>
              <a:t>nguyên</a:t>
            </a:r>
            <a:r>
              <a:rPr sz="2400"/>
              <a:t> </a:t>
            </a:r>
            <a:r>
              <a:rPr sz="2400" err="1"/>
              <a:t>liệu</a:t>
            </a:r>
            <a:r>
              <a:rPr sz="2400"/>
              <a:t> </a:t>
            </a:r>
            <a:r>
              <a:rPr sz="2400" err="1"/>
              <a:t>đặt</a:t>
            </a:r>
            <a:r>
              <a:rPr sz="2400"/>
              <a:t> ở </a:t>
            </a:r>
            <a:r>
              <a:rPr sz="2400" err="1"/>
              <a:t>khoảng</a:t>
            </a:r>
            <a:r>
              <a:rPr sz="2400"/>
              <a:t> </a:t>
            </a:r>
            <a:r>
              <a:rPr sz="2400" err="1"/>
              <a:t>giữa</a:t>
            </a:r>
            <a:r>
              <a:rPr sz="2400"/>
              <a:t> </a:t>
            </a:r>
            <a:r>
              <a:rPr sz="2400" err="1"/>
              <a:t>tủ</a:t>
            </a:r>
            <a:r>
              <a:rPr sz="2400"/>
              <a:t> </a:t>
            </a:r>
            <a:r>
              <a:rPr sz="2400" err="1"/>
              <a:t>cất</a:t>
            </a:r>
            <a:r>
              <a:rPr sz="2400"/>
              <a:t> </a:t>
            </a:r>
            <a:r>
              <a:rPr sz="2400" err="1"/>
              <a:t>thực</a:t>
            </a:r>
            <a:r>
              <a:rPr sz="2400"/>
              <a:t> </a:t>
            </a:r>
            <a:r>
              <a:rPr sz="2400" err="1"/>
              <a:t>phẩm</a:t>
            </a:r>
            <a:r>
              <a:rPr sz="2400"/>
              <a:t> </a:t>
            </a:r>
          </a:p>
          <a:p>
            <a:pPr algn="l">
              <a:lnSpc>
                <a:spcPct val="150000"/>
              </a:lnSpc>
            </a:pPr>
            <a:r>
              <a:rPr sz="2400" err="1"/>
              <a:t>và</a:t>
            </a:r>
            <a:r>
              <a:rPr sz="2400"/>
              <a:t> </a:t>
            </a:r>
            <a:r>
              <a:rPr sz="2400" err="1"/>
              <a:t>chỗ</a:t>
            </a:r>
            <a:r>
              <a:rPr sz="2400"/>
              <a:t> </a:t>
            </a:r>
            <a:r>
              <a:rPr sz="2400" err="1"/>
              <a:t>rửa</a:t>
            </a:r>
            <a:r>
              <a:rPr sz="2400"/>
              <a:t> </a:t>
            </a:r>
            <a:r>
              <a:rPr sz="2400" err="1"/>
              <a:t>thực</a:t>
            </a:r>
            <a:r>
              <a:rPr sz="2400"/>
              <a:t> </a:t>
            </a:r>
            <a:r>
              <a:rPr sz="2400" err="1"/>
              <a:t>phẩm</a:t>
            </a:r>
            <a:r>
              <a:rPr sz="2400"/>
              <a:t>.</a:t>
            </a:r>
          </a:p>
          <a:p>
            <a:pPr algn="l">
              <a:lnSpc>
                <a:spcPct val="150000"/>
              </a:lnSpc>
              <a:buChar char="-"/>
            </a:pPr>
            <a:r>
              <a:rPr sz="2400"/>
              <a:t> </a:t>
            </a:r>
            <a:r>
              <a:rPr sz="2400" err="1"/>
              <a:t>Bếp</a:t>
            </a:r>
            <a:r>
              <a:rPr sz="2400"/>
              <a:t> </a:t>
            </a:r>
            <a:r>
              <a:rPr sz="2400" err="1"/>
              <a:t>đun</a:t>
            </a:r>
            <a:r>
              <a:rPr sz="2400"/>
              <a:t> </a:t>
            </a:r>
            <a:r>
              <a:rPr sz="2400" err="1"/>
              <a:t>đặt</a:t>
            </a:r>
            <a:r>
              <a:rPr sz="2400"/>
              <a:t> </a:t>
            </a:r>
            <a:r>
              <a:rPr sz="2400" err="1"/>
              <a:t>vào</a:t>
            </a:r>
            <a:r>
              <a:rPr sz="2400"/>
              <a:t> </a:t>
            </a:r>
            <a:r>
              <a:rPr sz="2400" err="1"/>
              <a:t>một</a:t>
            </a:r>
            <a:r>
              <a:rPr sz="2400"/>
              <a:t> </a:t>
            </a:r>
            <a:r>
              <a:rPr sz="2400" err="1"/>
              <a:t>góc</a:t>
            </a:r>
            <a:r>
              <a:rPr sz="2400"/>
              <a:t> </a:t>
            </a:r>
            <a:r>
              <a:rPr sz="2400" err="1"/>
              <a:t>của</a:t>
            </a:r>
            <a:r>
              <a:rPr sz="2400"/>
              <a:t> </a:t>
            </a:r>
            <a:r>
              <a:rPr sz="2400" err="1"/>
              <a:t>nhà</a:t>
            </a:r>
            <a:r>
              <a:rPr sz="2400"/>
              <a:t> </a:t>
            </a:r>
            <a:r>
              <a:rPr sz="2400" err="1"/>
              <a:t>bếp</a:t>
            </a:r>
            <a:r>
              <a:rPr sz="2400"/>
              <a:t>.</a:t>
            </a:r>
          </a:p>
          <a:p>
            <a:pPr algn="l">
              <a:lnSpc>
                <a:spcPct val="150000"/>
              </a:lnSpc>
              <a:buChar char="-"/>
            </a:pPr>
            <a:r>
              <a:rPr sz="2400"/>
              <a:t> </a:t>
            </a:r>
            <a:r>
              <a:rPr sz="2400" err="1"/>
              <a:t>Cạnh</a:t>
            </a:r>
            <a:r>
              <a:rPr sz="2400"/>
              <a:t> </a:t>
            </a:r>
            <a:r>
              <a:rPr sz="2400" err="1"/>
              <a:t>bếp</a:t>
            </a:r>
            <a:r>
              <a:rPr sz="2400"/>
              <a:t> </a:t>
            </a:r>
            <a:r>
              <a:rPr sz="2400" err="1"/>
              <a:t>đun</a:t>
            </a:r>
            <a:r>
              <a:rPr sz="2400"/>
              <a:t> </a:t>
            </a:r>
            <a:r>
              <a:rPr sz="2400" err="1"/>
              <a:t>nên</a:t>
            </a:r>
            <a:r>
              <a:rPr sz="2400"/>
              <a:t> </a:t>
            </a:r>
            <a:r>
              <a:rPr sz="2400" err="1"/>
              <a:t>đặt</a:t>
            </a:r>
            <a:r>
              <a:rPr sz="2400"/>
              <a:t> </a:t>
            </a:r>
            <a:r>
              <a:rPr sz="2400" err="1"/>
              <a:t>kệ</a:t>
            </a:r>
            <a:r>
              <a:rPr sz="2400"/>
              <a:t> </a:t>
            </a:r>
            <a:r>
              <a:rPr sz="2400" err="1"/>
              <a:t>nhỏ</a:t>
            </a:r>
            <a:r>
              <a:rPr sz="2400"/>
              <a:t> </a:t>
            </a:r>
            <a:r>
              <a:rPr sz="2400" err="1"/>
              <a:t>để</a:t>
            </a:r>
            <a:r>
              <a:rPr sz="2400"/>
              <a:t> </a:t>
            </a:r>
            <a:r>
              <a:rPr sz="2400" err="1"/>
              <a:t>các</a:t>
            </a:r>
            <a:r>
              <a:rPr sz="2400"/>
              <a:t> </a:t>
            </a:r>
            <a:r>
              <a:rPr sz="2400" err="1"/>
              <a:t>loại</a:t>
            </a:r>
            <a:r>
              <a:rPr sz="2400"/>
              <a:t> </a:t>
            </a:r>
            <a:r>
              <a:rPr sz="2400" err="1"/>
              <a:t>gia</a:t>
            </a:r>
            <a:r>
              <a:rPr sz="2400"/>
              <a:t> </a:t>
            </a:r>
            <a:r>
              <a:rPr sz="2400" err="1"/>
              <a:t>vị</a:t>
            </a:r>
            <a:r>
              <a:rPr sz="2400"/>
              <a:t> </a:t>
            </a:r>
            <a:r>
              <a:rPr sz="2400" err="1"/>
              <a:t>dùng</a:t>
            </a:r>
            <a:r>
              <a:rPr sz="2400"/>
              <a:t> </a:t>
            </a:r>
            <a:r>
              <a:rPr sz="2400" err="1"/>
              <a:t>cho</a:t>
            </a:r>
            <a:r>
              <a:rPr sz="2400"/>
              <a:t> </a:t>
            </a:r>
          </a:p>
          <a:p>
            <a:pPr algn="l">
              <a:lnSpc>
                <a:spcPct val="150000"/>
              </a:lnSpc>
            </a:pPr>
            <a:r>
              <a:rPr sz="2400" err="1"/>
              <a:t>việc</a:t>
            </a:r>
            <a:r>
              <a:rPr sz="2400"/>
              <a:t> </a:t>
            </a:r>
            <a:r>
              <a:rPr sz="2400" err="1"/>
              <a:t>nấu</a:t>
            </a:r>
            <a:r>
              <a:rPr sz="2400"/>
              <a:t> </a:t>
            </a:r>
            <a:r>
              <a:rPr sz="2400" err="1"/>
              <a:t>nướng</a:t>
            </a:r>
            <a:r>
              <a:rPr sz="2400"/>
              <a:t> </a:t>
            </a:r>
            <a:r>
              <a:rPr sz="2400" err="1"/>
              <a:t>và</a:t>
            </a:r>
            <a:r>
              <a:rPr sz="2400"/>
              <a:t> </a:t>
            </a:r>
            <a:r>
              <a:rPr sz="2400" err="1"/>
              <a:t>bàn</a:t>
            </a:r>
            <a:r>
              <a:rPr sz="2400"/>
              <a:t> </a:t>
            </a:r>
            <a:r>
              <a:rPr sz="2400" err="1"/>
              <a:t>để</a:t>
            </a:r>
            <a:r>
              <a:rPr sz="2400"/>
              <a:t> </a:t>
            </a:r>
            <a:r>
              <a:rPr sz="2400" err="1"/>
              <a:t>thức</a:t>
            </a:r>
            <a:r>
              <a:rPr sz="2400"/>
              <a:t> </a:t>
            </a:r>
            <a:r>
              <a:rPr sz="2400" err="1"/>
              <a:t>ăn</a:t>
            </a:r>
            <a:r>
              <a:rPr sz="2400"/>
              <a:t> </a:t>
            </a:r>
            <a:r>
              <a:rPr sz="2400" err="1"/>
              <a:t>vừa</a:t>
            </a:r>
            <a:r>
              <a:rPr sz="2400"/>
              <a:t> </a:t>
            </a:r>
            <a:r>
              <a:rPr sz="2400" err="1"/>
              <a:t>chế</a:t>
            </a:r>
            <a:r>
              <a:rPr sz="2400"/>
              <a:t> </a:t>
            </a:r>
            <a:r>
              <a:rPr sz="2400" err="1"/>
              <a:t>biến</a:t>
            </a:r>
            <a:r>
              <a:rPr sz="2400"/>
              <a:t> </a:t>
            </a:r>
            <a:r>
              <a:rPr sz="2400" err="1"/>
              <a:t>xong</a:t>
            </a:r>
            <a:r>
              <a:rPr sz="2400"/>
              <a:t>.</a:t>
            </a:r>
          </a:p>
          <a:p>
            <a:pPr algn="l">
              <a:lnSpc>
                <a:spcPct val="150000"/>
              </a:lnSpc>
            </a:pPr>
            <a:r>
              <a:rPr sz="2400" b="1">
                <a:sym typeface="+mn-ea"/>
              </a:rPr>
              <a:t>b) </a:t>
            </a:r>
            <a:r>
              <a:rPr sz="2400" b="1" u="sng" err="1">
                <a:sym typeface="+mn-ea"/>
              </a:rPr>
              <a:t>Chú</a:t>
            </a:r>
            <a:r>
              <a:rPr sz="2400" b="1" u="sng">
                <a:sym typeface="+mn-ea"/>
              </a:rPr>
              <a:t> ý</a:t>
            </a:r>
            <a:r>
              <a:rPr sz="2400" b="1">
                <a:sym typeface="+mn-ea"/>
              </a:rPr>
              <a:t>: (</a:t>
            </a:r>
            <a:r>
              <a:rPr sz="2400" b="1" err="1">
                <a:sym typeface="+mn-ea"/>
              </a:rPr>
              <a:t>Xem</a:t>
            </a:r>
            <a:r>
              <a:rPr sz="2400" b="1">
                <a:sym typeface="+mn-ea"/>
              </a:rPr>
              <a:t> Sgk/18)</a:t>
            </a:r>
            <a:endParaRPr sz="2400" b="1"/>
          </a:p>
          <a:p>
            <a:pPr>
              <a:lnSpc>
                <a:spcPct val="150000"/>
              </a:lnSpc>
            </a:pPr>
            <a:endParaRPr sz="2400"/>
          </a:p>
        </p:txBody>
      </p:sp>
      <p:sp>
        <p:nvSpPr>
          <p:cNvPr id="181269" name="Rectangles 181268"/>
          <p:cNvSpPr/>
          <p:nvPr/>
        </p:nvSpPr>
        <p:spPr>
          <a:xfrm>
            <a:off x="0" y="2057400"/>
            <a:ext cx="877888" cy="701675"/>
          </a:xfrm>
          <a:prstGeom prst="rect">
            <a:avLst/>
          </a:prstGeom>
          <a:noFill/>
          <a:ln w="9525">
            <a:noFill/>
          </a:ln>
        </p:spPr>
        <p:txBody>
          <a:bodyPr>
            <a:spAutoFit/>
          </a:bodyPr>
          <a:lstStyle/>
          <a:p>
            <a:r>
              <a:rPr sz="4000">
                <a:solidFill>
                  <a:srgbClr val="FF3300"/>
                </a:solidFill>
                <a:latin typeface="Times New Roman" panose="02020603050405020304" pitchFamily="18" charset="0"/>
                <a:sym typeface="Wingdings" panose="05000000000000000000"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1269"/>
                                        </p:tgtEl>
                                        <p:attrNameLst>
                                          <p:attrName>style.visibility</p:attrName>
                                        </p:attrNameLst>
                                      </p:cBhvr>
                                      <p:to>
                                        <p:strVal val="visible"/>
                                      </p:to>
                                    </p:set>
                                    <p:animEffect transition="in" filter="blinds(horizontal)">
                                      <p:cBhvr>
                                        <p:cTn id="7" dur="500"/>
                                        <p:tgtEl>
                                          <p:spTgt spid="18126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1268"/>
                                        </p:tgtEl>
                                        <p:attrNameLst>
                                          <p:attrName>style.visibility</p:attrName>
                                        </p:attrNameLst>
                                      </p:cBhvr>
                                      <p:to>
                                        <p:strVal val="visible"/>
                                      </p:to>
                                    </p:set>
                                    <p:animEffect transition="in" filter="blinds(horizontal)">
                                      <p:cBhvr>
                                        <p:cTn id="12" dur="500"/>
                                        <p:tgtEl>
                                          <p:spTgt spid="181268"/>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nodeType="clickEffect">
                                  <p:stCondLst>
                                    <p:cond delay="0"/>
                                  </p:stCondLst>
                                  <p:iterate type="lt">
                                    <p:tmPct val="10000"/>
                                  </p:iterate>
                                  <p:childTnLst>
                                    <p:set>
                                      <p:cBhvr>
                                        <p:cTn id="16" dur="1" fill="hold">
                                          <p:stCondLst>
                                            <p:cond delay="0"/>
                                          </p:stCondLst>
                                        </p:cTn>
                                        <p:tgtEl>
                                          <p:spTgt spid="181260">
                                            <p:txEl>
                                              <p:pRg st="9" end="9"/>
                                            </p:txEl>
                                          </p:spTgt>
                                        </p:tgtEl>
                                        <p:attrNameLst>
                                          <p:attrName>style.visibility</p:attrName>
                                        </p:attrNameLst>
                                      </p:cBhvr>
                                      <p:to>
                                        <p:strVal val="visible"/>
                                      </p:to>
                                    </p:set>
                                    <p:anim calcmode="lin" valueType="num">
                                      <p:cBhvr>
                                        <p:cTn id="17" dur="1000" fill="hold"/>
                                        <p:tgtEl>
                                          <p:spTgt spid="181260">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1000" fill="hold"/>
                                        <p:tgtEl>
                                          <p:spTgt spid="181260">
                                            <p:txEl>
                                              <p:pRg st="9" end="9"/>
                                            </p:txEl>
                                          </p:spTgt>
                                        </p:tgtEl>
                                        <p:attrNameLst>
                                          <p:attrName>ppt_y</p:attrName>
                                        </p:attrNameLst>
                                      </p:cBhvr>
                                      <p:tavLst>
                                        <p:tav tm="0">
                                          <p:val>
                                            <p:strVal val="#ppt_y"/>
                                          </p:val>
                                        </p:tav>
                                        <p:tav tm="100000">
                                          <p:val>
                                            <p:strVal val="#ppt_y"/>
                                          </p:val>
                                        </p:tav>
                                      </p:tavLst>
                                    </p:anim>
                                    <p:anim calcmode="lin" valueType="num">
                                      <p:cBhvr>
                                        <p:cTn id="19" dur="1000" fill="hold"/>
                                        <p:tgtEl>
                                          <p:spTgt spid="181260">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1000" fill="hold"/>
                                        <p:tgtEl>
                                          <p:spTgt spid="181260">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1000" tmFilter="0,0; .5, 1; 1, 1"/>
                                        <p:tgtEl>
                                          <p:spTgt spid="18126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68" grpId="0" bldLvl="0" animBg="1"/>
      <p:bldP spid="18126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ext Box 134"/>
          <p:cNvSpPr txBox="1"/>
          <p:nvPr/>
        </p:nvSpPr>
        <p:spPr>
          <a:xfrm>
            <a:off x="76200" y="151765"/>
            <a:ext cx="8716010" cy="6554470"/>
          </a:xfrm>
          <a:prstGeom prst="rect">
            <a:avLst/>
          </a:prstGeom>
          <a:noFill/>
          <a:ln w="9525">
            <a:noFill/>
          </a:ln>
        </p:spPr>
        <p:txBody>
          <a:bodyPr wrap="square">
            <a:spAutoFit/>
          </a:bodyPr>
          <a:lstStyle/>
          <a:p>
            <a:r>
              <a:rPr lang="en-US" sz="2400" b="1" u="sng">
                <a:solidFill>
                  <a:srgbClr val="FF0000"/>
                </a:solidFill>
                <a:latin typeface="Times New Roman" panose="02020603050405020304" pitchFamily="18" charset="0"/>
              </a:rPr>
              <a:t>b. Chú ý</a:t>
            </a:r>
          </a:p>
          <a:p>
            <a:pPr>
              <a:lnSpc>
                <a:spcPct val="150000"/>
              </a:lnSpc>
            </a:pPr>
            <a:r>
              <a:rPr lang="en-US" sz="2400">
                <a:latin typeface="Times New Roman" panose="02020603050405020304" pitchFamily="18" charset="0"/>
              </a:rPr>
              <a:t>      - Nên đặt bồn rửa ở khoảng giữa tủ cất thực phẩm và bếp đun;</a:t>
            </a:r>
          </a:p>
          <a:p>
            <a:pPr>
              <a:lnSpc>
                <a:spcPct val="150000"/>
              </a:lnSpc>
            </a:pPr>
            <a:r>
              <a:rPr lang="en-US" sz="2400">
                <a:latin typeface="Times New Roman" panose="02020603050405020304" pitchFamily="18" charset="0"/>
              </a:rPr>
              <a:t>      - Tủ chứa thức ăn, bếp và nơi dọn thức ăn được tạo thành một tam giác đều (theo tưởng tượng) để tiện việc đi lại, di chuyển và ít tốn thời gian. Nếu nhà bếp quá hẹp nên đặt thẳng hàng.</a:t>
            </a:r>
          </a:p>
          <a:p>
            <a:pPr>
              <a:lnSpc>
                <a:spcPct val="150000"/>
              </a:lnSpc>
            </a:pPr>
            <a:r>
              <a:rPr lang="en-US" sz="2400">
                <a:latin typeface="Times New Roman" panose="02020603050405020304" pitchFamily="18" charset="0"/>
              </a:rPr>
              <a:t>     - Để nối liền các khu vực làm việc nêu trên, cần có những tủ, ngăn chứa tất cả những đồ dùng cần thiết; những tủ này có thể dài hay ngắn tùy theo nhà bếp rộng hay hẹp.</a:t>
            </a:r>
          </a:p>
          <a:p>
            <a:pPr>
              <a:lnSpc>
                <a:spcPct val="150000"/>
              </a:lnSpc>
            </a:pPr>
            <a:r>
              <a:rPr lang="en-US" sz="2400">
                <a:latin typeface="Times New Roman" panose="02020603050405020304" pitchFamily="18" charset="0"/>
              </a:rPr>
              <a:t>    - Chiều cao của tất các tủ, bồn rửa phải vừa tầm tay, trung bình 80cm, chiều rộng khoảng 60cm.</a:t>
            </a:r>
          </a:p>
          <a:p>
            <a:pPr>
              <a:lnSpc>
                <a:spcPct val="150000"/>
              </a:lnSpc>
            </a:pPr>
            <a:r>
              <a:rPr lang="en-US" sz="2400">
                <a:latin typeface="Times New Roman" panose="02020603050405020304" pitchFamily="18" charset="0"/>
              </a:rPr>
              <a:t>    - Bề mặt của tủ, bồn rửa nên làm bằng nhôm hay gạch men hoặc đá mài cho dễ lau chùi.</a:t>
            </a:r>
            <a:endParaRPr lang="en-US"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101" name="Content Placeholder 100"/>
          <p:cNvPicPr>
            <a:picLocks noGrp="1" noChangeAspect="1"/>
          </p:cNvPicPr>
          <p:nvPr>
            <p:ph sz="half" idx="1"/>
          </p:nvPr>
        </p:nvPicPr>
        <p:blipFill>
          <a:blip r:embed="rId3"/>
          <a:stretch>
            <a:fillRect/>
          </a:stretch>
        </p:blipFill>
        <p:spPr>
          <a:xfrm>
            <a:off x="2743200" y="2286000"/>
            <a:ext cx="2667000" cy="2364740"/>
          </a:xfrm>
          <a:prstGeom prst="rect">
            <a:avLst/>
          </a:prstGeom>
          <a:noFill/>
          <a:ln w="9525">
            <a:noFill/>
          </a:ln>
        </p:spPr>
      </p:pic>
      <p:pic>
        <p:nvPicPr>
          <p:cNvPr id="102" name="Picture 101"/>
          <p:cNvPicPr/>
          <p:nvPr/>
        </p:nvPicPr>
        <p:blipFill>
          <a:blip r:embed="rId4"/>
          <a:stretch>
            <a:fillRect/>
          </a:stretch>
        </p:blipFill>
        <p:spPr>
          <a:xfrm>
            <a:off x="1963420" y="897255"/>
            <a:ext cx="5537200" cy="1169035"/>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90465"/>
          <p:cNvSpPr>
            <a:spLocks noGrp="1"/>
          </p:cNvSpPr>
          <p:nvPr>
            <p:ph type="title"/>
          </p:nvPr>
        </p:nvSpPr>
        <p:spPr/>
        <p:txBody>
          <a:bodyPr anchor="ctr" anchorCtr="0"/>
          <a:lstStyle/>
          <a:p>
            <a:endParaRPr/>
          </a:p>
        </p:txBody>
      </p:sp>
      <p:sp>
        <p:nvSpPr>
          <p:cNvPr id="190467" name="Text Placeholder 190466"/>
          <p:cNvSpPr>
            <a:spLocks noGrp="1"/>
          </p:cNvSpPr>
          <p:nvPr>
            <p:ph type="body" idx="1"/>
          </p:nvPr>
        </p:nvSpPr>
        <p:spPr/>
        <p:txBody>
          <a:bodyPr/>
          <a:lstStyle/>
          <a:p>
            <a:endParaRPr/>
          </a:p>
        </p:txBody>
      </p:sp>
      <p:pic>
        <p:nvPicPr>
          <p:cNvPr id="190468" name="Picture 190467" descr="Cach-lam-dep-can-bep-cua-ban-cach-thiet-ke-phong-bep-hien-dai-cach-trang-tri-phong-bep"/>
          <p:cNvPicPr>
            <a:picLocks noChangeAspect="1"/>
          </p:cNvPicPr>
          <p:nvPr/>
        </p:nvPicPr>
        <p:blipFill>
          <a:blip r:embed="rId2"/>
          <a:stretch>
            <a:fillRect/>
          </a:stretch>
        </p:blipFill>
        <p:spPr>
          <a:xfrm>
            <a:off x="0" y="0"/>
            <a:ext cx="9144000" cy="6858000"/>
          </a:xfrm>
          <a:prstGeom prst="rect">
            <a:avLst/>
          </a:prstGeom>
          <a:noFill/>
          <a:ln w="9525">
            <a:noFill/>
          </a:ln>
        </p:spPr>
      </p:pic>
      <p:sp>
        <p:nvSpPr>
          <p:cNvPr id="190469" name="Oval 190468"/>
          <p:cNvSpPr/>
          <p:nvPr/>
        </p:nvSpPr>
        <p:spPr>
          <a:xfrm>
            <a:off x="8305800" y="4572000"/>
            <a:ext cx="609600" cy="609600"/>
          </a:xfrm>
          <a:prstGeom prst="ellipse">
            <a:avLst/>
          </a:prstGeom>
          <a:solidFill>
            <a:srgbClr val="FF0066"/>
          </a:solidFill>
          <a:ln w="9525" cap="flat" cmpd="sng">
            <a:solidFill>
              <a:schemeClr val="tx1"/>
            </a:solidFill>
            <a:prstDash val="solid"/>
            <a:headEnd type="none" w="med" len="med"/>
            <a:tailEnd type="none" w="med" len="med"/>
          </a:ln>
        </p:spPr>
        <p:txBody>
          <a:bodyPr wrap="none" anchor="ctr" anchorCtr="0"/>
          <a:lstStyle/>
          <a:p>
            <a:pPr algn="ctr"/>
            <a:r>
              <a:t>1</a:t>
            </a:r>
          </a:p>
        </p:txBody>
      </p:sp>
      <p:sp>
        <p:nvSpPr>
          <p:cNvPr id="190470" name="Oval 190469"/>
          <p:cNvSpPr/>
          <p:nvPr/>
        </p:nvSpPr>
        <p:spPr>
          <a:xfrm>
            <a:off x="5562600" y="3657600"/>
            <a:ext cx="381000" cy="457200"/>
          </a:xfrm>
          <a:prstGeom prst="ellipse">
            <a:avLst/>
          </a:prstGeom>
          <a:solidFill>
            <a:srgbClr val="FF0066"/>
          </a:solidFill>
          <a:ln w="9525" cap="flat" cmpd="sng">
            <a:solidFill>
              <a:schemeClr val="tx1"/>
            </a:solidFill>
            <a:prstDash val="solid"/>
            <a:headEnd type="none" w="med" len="med"/>
            <a:tailEnd type="none" w="med" len="med"/>
          </a:ln>
        </p:spPr>
        <p:txBody>
          <a:bodyPr wrap="none" anchor="ctr" anchorCtr="0"/>
          <a:lstStyle/>
          <a:p>
            <a:pPr algn="ctr"/>
            <a:r>
              <a:t>2</a:t>
            </a:r>
          </a:p>
        </p:txBody>
      </p:sp>
      <p:sp>
        <p:nvSpPr>
          <p:cNvPr id="190471" name="Oval 190470"/>
          <p:cNvSpPr/>
          <p:nvPr/>
        </p:nvSpPr>
        <p:spPr>
          <a:xfrm>
            <a:off x="4800600" y="3048000"/>
            <a:ext cx="381000" cy="457200"/>
          </a:xfrm>
          <a:prstGeom prst="ellipse">
            <a:avLst/>
          </a:prstGeom>
          <a:solidFill>
            <a:srgbClr val="FF0066"/>
          </a:solidFill>
          <a:ln w="9525" cap="flat" cmpd="sng">
            <a:solidFill>
              <a:schemeClr val="tx1"/>
            </a:solidFill>
            <a:prstDash val="solid"/>
            <a:headEnd type="none" w="med" len="med"/>
            <a:tailEnd type="none" w="med" len="med"/>
          </a:ln>
        </p:spPr>
        <p:txBody>
          <a:bodyPr wrap="none" anchor="ctr" anchorCtr="0"/>
          <a:lstStyle/>
          <a:p>
            <a:pPr algn="ctr"/>
            <a:r>
              <a:t>3</a:t>
            </a:r>
          </a:p>
        </p:txBody>
      </p:sp>
      <p:sp>
        <p:nvSpPr>
          <p:cNvPr id="190472" name="Oval 190471"/>
          <p:cNvSpPr/>
          <p:nvPr/>
        </p:nvSpPr>
        <p:spPr>
          <a:xfrm>
            <a:off x="2743200" y="2438400"/>
            <a:ext cx="381000" cy="457200"/>
          </a:xfrm>
          <a:prstGeom prst="ellipse">
            <a:avLst/>
          </a:prstGeom>
          <a:solidFill>
            <a:srgbClr val="FF0066"/>
          </a:solidFill>
          <a:ln w="9525" cap="flat" cmpd="sng">
            <a:solidFill>
              <a:schemeClr val="tx1"/>
            </a:solidFill>
            <a:prstDash val="solid"/>
            <a:headEnd type="none" w="med" len="med"/>
            <a:tailEnd type="none" w="med" len="med"/>
          </a:ln>
        </p:spPr>
        <p:txBody>
          <a:bodyPr wrap="none" anchor="ctr" anchorCtr="0"/>
          <a:lstStyle/>
          <a:p>
            <a:pPr algn="ctr"/>
            <a:r>
              <a:t>4</a:t>
            </a:r>
          </a:p>
        </p:txBody>
      </p:sp>
      <p:sp>
        <p:nvSpPr>
          <p:cNvPr id="190473" name="Oval 190472"/>
          <p:cNvSpPr/>
          <p:nvPr/>
        </p:nvSpPr>
        <p:spPr>
          <a:xfrm>
            <a:off x="2133600" y="3429000"/>
            <a:ext cx="381000" cy="457200"/>
          </a:xfrm>
          <a:prstGeom prst="ellipse">
            <a:avLst/>
          </a:prstGeom>
          <a:solidFill>
            <a:srgbClr val="FF0066"/>
          </a:solidFill>
          <a:ln w="9525" cap="flat" cmpd="sng">
            <a:solidFill>
              <a:schemeClr val="tx1"/>
            </a:solidFill>
            <a:prstDash val="solid"/>
            <a:headEnd type="none" w="med" len="med"/>
            <a:tailEnd type="none" w="med" len="med"/>
          </a:ln>
        </p:spPr>
        <p:txBody>
          <a:bodyPr wrap="none" anchor="ctr" anchorCtr="0"/>
          <a:lstStyle/>
          <a:p>
            <a:pPr algn="ctr"/>
            <a:r>
              <a:t>5</a:t>
            </a:r>
          </a:p>
        </p:txBody>
      </p:sp>
      <p:sp>
        <p:nvSpPr>
          <p:cNvPr id="190474" name="Straight Connector 190473"/>
          <p:cNvSpPr/>
          <p:nvPr/>
        </p:nvSpPr>
        <p:spPr>
          <a:xfrm flipH="1">
            <a:off x="4981575" y="4953000"/>
            <a:ext cx="2819400" cy="1981200"/>
          </a:xfrm>
          <a:prstGeom prst="line">
            <a:avLst/>
          </a:prstGeom>
          <a:ln w="28575" cap="flat" cmpd="sng">
            <a:solidFill>
              <a:srgbClr val="FF0000"/>
            </a:solidFill>
            <a:prstDash val="solid"/>
            <a:headEnd type="none" w="med" len="med"/>
            <a:tailEnd type="none" w="med" len="med"/>
          </a:ln>
        </p:spPr>
        <p:txBody>
          <a:bodyPr/>
          <a:lstStyle/>
          <a:p>
            <a:endParaRPr lang="en-US"/>
          </a:p>
        </p:txBody>
      </p:sp>
      <p:sp>
        <p:nvSpPr>
          <p:cNvPr id="190475" name="Straight Connector 190474"/>
          <p:cNvSpPr/>
          <p:nvPr/>
        </p:nvSpPr>
        <p:spPr>
          <a:xfrm>
            <a:off x="3200400" y="3048000"/>
            <a:ext cx="4648200" cy="1905000"/>
          </a:xfrm>
          <a:prstGeom prst="line">
            <a:avLst/>
          </a:prstGeom>
          <a:ln w="28575" cap="flat" cmpd="sng">
            <a:solidFill>
              <a:srgbClr val="FF0000"/>
            </a:solidFill>
            <a:prstDash val="solid"/>
            <a:headEnd type="none" w="med" len="med"/>
            <a:tailEnd type="none" w="med" len="med"/>
          </a:ln>
        </p:spPr>
        <p:txBody>
          <a:bodyPr/>
          <a:lstStyle/>
          <a:p>
            <a:endParaRPr lang="en-US"/>
          </a:p>
        </p:txBody>
      </p:sp>
      <p:sp>
        <p:nvSpPr>
          <p:cNvPr id="190476" name="Straight Connector 190475"/>
          <p:cNvSpPr/>
          <p:nvPr/>
        </p:nvSpPr>
        <p:spPr>
          <a:xfrm>
            <a:off x="3124200" y="2971800"/>
            <a:ext cx="1828800" cy="3886200"/>
          </a:xfrm>
          <a:prstGeom prst="line">
            <a:avLst/>
          </a:prstGeom>
          <a:ln w="28575" cap="flat" cmpd="sng">
            <a:solidFill>
              <a:srgbClr val="FF0000"/>
            </a:solidFill>
            <a:prstDash val="solid"/>
            <a:headEnd type="none" w="med" len="med"/>
            <a:tailEnd type="non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0476"/>
                                        </p:tgtEl>
                                        <p:attrNameLst>
                                          <p:attrName>style.visibility</p:attrName>
                                        </p:attrNameLst>
                                      </p:cBhvr>
                                      <p:to>
                                        <p:strVal val="visible"/>
                                      </p:to>
                                    </p:set>
                                    <p:animEffect transition="in" filter="blinds(horizontal)">
                                      <p:cBhvr>
                                        <p:cTn id="7" dur="500"/>
                                        <p:tgtEl>
                                          <p:spTgt spid="19047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0475"/>
                                        </p:tgtEl>
                                        <p:attrNameLst>
                                          <p:attrName>style.visibility</p:attrName>
                                        </p:attrNameLst>
                                      </p:cBhvr>
                                      <p:to>
                                        <p:strVal val="visible"/>
                                      </p:to>
                                    </p:set>
                                    <p:animEffect transition="in" filter="blinds(horizontal)">
                                      <p:cBhvr>
                                        <p:cTn id="12" dur="500"/>
                                        <p:tgtEl>
                                          <p:spTgt spid="19047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0474"/>
                                        </p:tgtEl>
                                        <p:attrNameLst>
                                          <p:attrName>style.visibility</p:attrName>
                                        </p:attrNameLst>
                                      </p:cBhvr>
                                      <p:to>
                                        <p:strVal val="visible"/>
                                      </p:to>
                                    </p:set>
                                    <p:animEffect transition="in" filter="blinds(horizontal)">
                                      <p:cBhvr>
                                        <p:cTn id="17" dur="500"/>
                                        <p:tgtEl>
                                          <p:spTgt spid="190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83297"/>
          <p:cNvSpPr>
            <a:spLocks noGrp="1"/>
          </p:cNvSpPr>
          <p:nvPr>
            <p:ph type="title"/>
          </p:nvPr>
        </p:nvSpPr>
        <p:spPr/>
        <p:txBody>
          <a:bodyPr anchor="ctr" anchorCtr="0"/>
          <a:lstStyle/>
          <a:p>
            <a:endParaRPr/>
          </a:p>
        </p:txBody>
      </p:sp>
      <p:pic>
        <p:nvPicPr>
          <p:cNvPr id="183300" name="Text Placeholder 183299" descr="2"/>
          <p:cNvPicPr>
            <a:picLocks noGrp="1" noChangeAspect="1"/>
          </p:cNvPicPr>
          <p:nvPr>
            <p:ph type="body" idx="1"/>
          </p:nvPr>
        </p:nvPicPr>
        <p:blipFill>
          <a:blip r:embed="rId2"/>
          <a:stretch>
            <a:fillRect/>
          </a:stretch>
        </p:blipFill>
        <p:spPr>
          <a:xfrm>
            <a:off x="0" y="0"/>
            <a:ext cx="9144000" cy="68580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2" name="Text Placeholder 191491" descr="Kich%20th%C6%B0%C6%A1c%20ti%C3%AAu%20chu%E1%BA%A9n%20t%E1%BB%A7%20b%E1%BA%BFp"/>
          <p:cNvPicPr>
            <a:picLocks noGrp="1" noChangeAspect="1"/>
          </p:cNvPicPr>
          <p:nvPr>
            <p:ph type="body" idx="1"/>
          </p:nvPr>
        </p:nvPicPr>
        <p:blipFill>
          <a:blip r:embed="rId2"/>
          <a:stretch>
            <a:fillRect/>
          </a:stretch>
        </p:blipFill>
        <p:spPr>
          <a:xfrm>
            <a:off x="2209800" y="0"/>
            <a:ext cx="4217988" cy="68580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85345"/>
          <p:cNvSpPr>
            <a:spLocks noGrp="1"/>
          </p:cNvSpPr>
          <p:nvPr>
            <p:ph type="title"/>
          </p:nvPr>
        </p:nvSpPr>
        <p:spPr/>
        <p:txBody>
          <a:bodyPr anchor="ctr" anchorCtr="0"/>
          <a:lstStyle/>
          <a:p>
            <a:endParaRPr/>
          </a:p>
        </p:txBody>
      </p:sp>
      <p:pic>
        <p:nvPicPr>
          <p:cNvPr id="185348" name="Text Placeholder 185347" descr="tubep%20m%E1%BA%ABu"/>
          <p:cNvPicPr>
            <a:picLocks noGrp="1" noChangeAspect="1"/>
          </p:cNvPicPr>
          <p:nvPr>
            <p:ph type="body" idx="1"/>
          </p:nvPr>
        </p:nvPicPr>
        <p:blipFill>
          <a:blip r:embed="rId2"/>
          <a:stretch>
            <a:fillRect/>
          </a:stretch>
        </p:blipFill>
        <p:spPr>
          <a:xfrm>
            <a:off x="0" y="0"/>
            <a:ext cx="9144000" cy="68580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08545"/>
          <p:cNvSpPr>
            <a:spLocks noGrp="1"/>
          </p:cNvSpPr>
          <p:nvPr/>
        </p:nvSpPr>
        <p:spPr>
          <a:xfrm>
            <a:off x="304800" y="75883"/>
            <a:ext cx="8229600" cy="11430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algn="l"/>
            <a:r>
              <a:rPr sz="2800" b="1">
                <a:latin typeface="Times New Roman" panose="02020603050405020304" pitchFamily="18" charset="0"/>
              </a:rPr>
              <a:t>III. </a:t>
            </a:r>
            <a:r>
              <a:rPr sz="2800" b="1" u="sng">
                <a:latin typeface="Times New Roman" panose="02020603050405020304" pitchFamily="18" charset="0"/>
              </a:rPr>
              <a:t>MỘT SỐ CÁCH SẮP XẾP, TRANG TRÍ NHÀ</a:t>
            </a:r>
            <a:r>
              <a:rPr sz="2800" b="1">
                <a:latin typeface="Times New Roman" panose="02020603050405020304" pitchFamily="18" charset="0"/>
              </a:rPr>
              <a:t> </a:t>
            </a:r>
            <a:br>
              <a:rPr sz="2800" b="1">
                <a:latin typeface="Times New Roman" panose="02020603050405020304" pitchFamily="18" charset="0"/>
              </a:rPr>
            </a:br>
            <a:r>
              <a:rPr sz="2800" b="1">
                <a:latin typeface="Times New Roman" panose="02020603050405020304" pitchFamily="18" charset="0"/>
              </a:rPr>
              <a:t>       </a:t>
            </a:r>
            <a:r>
              <a:rPr sz="2800" b="1" u="sng">
                <a:latin typeface="Times New Roman" panose="02020603050405020304" pitchFamily="18" charset="0"/>
              </a:rPr>
              <a:t>BẾP THÔNG DỤNG</a:t>
            </a:r>
            <a:r>
              <a:rPr sz="2800" b="1">
                <a:latin typeface="Times New Roman" panose="02020603050405020304" pitchFamily="18" charset="0"/>
              </a:rPr>
              <a:t>:</a:t>
            </a:r>
          </a:p>
        </p:txBody>
      </p:sp>
      <p:sp>
        <p:nvSpPr>
          <p:cNvPr id="108547" name="Text Placeholder 108546"/>
          <p:cNvSpPr>
            <a:spLocks noGrp="1"/>
          </p:cNvSpPr>
          <p:nvPr>
            <p:ph type="body" idx="1"/>
          </p:nvPr>
        </p:nvSpPr>
        <p:spPr/>
        <p:txBody>
          <a:bodyPr/>
          <a:lstStyle/>
          <a:p>
            <a:pPr>
              <a:buNone/>
            </a:pPr>
            <a:r>
              <a:rPr sz="2800">
                <a:latin typeface="Times New Roman" panose="02020603050405020304" pitchFamily="18" charset="0"/>
              </a:rPr>
              <a:t> 	</a:t>
            </a:r>
            <a:r>
              <a:rPr sz="2800" i="1">
                <a:latin typeface="Times New Roman" panose="02020603050405020304" pitchFamily="18" charset="0"/>
              </a:rPr>
              <a:t>☺ </a:t>
            </a:r>
            <a:r>
              <a:rPr sz="2800" i="1" err="1">
                <a:latin typeface="Times New Roman" panose="02020603050405020304" pitchFamily="18" charset="0"/>
              </a:rPr>
              <a:t>Quan</a:t>
            </a:r>
            <a:r>
              <a:rPr sz="2800" i="1">
                <a:latin typeface="Times New Roman" panose="02020603050405020304" pitchFamily="18" charset="0"/>
              </a:rPr>
              <a:t> </a:t>
            </a:r>
            <a:r>
              <a:rPr sz="2800" i="1" err="1">
                <a:latin typeface="Times New Roman" panose="02020603050405020304" pitchFamily="18" charset="0"/>
              </a:rPr>
              <a:t>sát</a:t>
            </a:r>
            <a:r>
              <a:rPr sz="2800" i="1">
                <a:latin typeface="Times New Roman" panose="02020603050405020304" pitchFamily="18" charset="0"/>
              </a:rPr>
              <a:t> </a:t>
            </a:r>
            <a:r>
              <a:rPr lang="en-US" sz="2800" i="1">
                <a:latin typeface="Times New Roman" panose="02020603050405020304" pitchFamily="18" charset="0"/>
              </a:rPr>
              <a:t>n</a:t>
            </a:r>
            <a:r>
              <a:rPr sz="2800" i="1" err="1">
                <a:latin typeface="Times New Roman" panose="02020603050405020304" pitchFamily="18" charset="0"/>
              </a:rPr>
              <a:t>hà</a:t>
            </a:r>
            <a:r>
              <a:rPr sz="2800" i="1">
                <a:latin typeface="Times New Roman" panose="02020603050405020304" pitchFamily="18" charset="0"/>
              </a:rPr>
              <a:t> </a:t>
            </a:r>
            <a:r>
              <a:rPr sz="2800" i="1" err="1">
                <a:latin typeface="Times New Roman" panose="02020603050405020304" pitchFamily="18" charset="0"/>
              </a:rPr>
              <a:t>bếp</a:t>
            </a:r>
            <a:r>
              <a:rPr sz="2800" i="1">
                <a:latin typeface="Times New Roman" panose="02020603050405020304" pitchFamily="18" charset="0"/>
              </a:rPr>
              <a:t> </a:t>
            </a:r>
            <a:r>
              <a:rPr sz="2800" i="1" err="1">
                <a:latin typeface="Times New Roman" panose="02020603050405020304" pitchFamily="18" charset="0"/>
              </a:rPr>
              <a:t>theo</a:t>
            </a:r>
            <a:r>
              <a:rPr sz="2800" i="1">
                <a:latin typeface="Times New Roman" panose="02020603050405020304" pitchFamily="18" charset="0"/>
              </a:rPr>
              <a:t> </a:t>
            </a:r>
            <a:r>
              <a:rPr sz="2800" i="1" err="1">
                <a:latin typeface="Times New Roman" panose="02020603050405020304" pitchFamily="18" charset="0"/>
              </a:rPr>
              <a:t>các</a:t>
            </a:r>
            <a:r>
              <a:rPr sz="2800" i="1">
                <a:latin typeface="Times New Roman" panose="02020603050405020304" pitchFamily="18" charset="0"/>
              </a:rPr>
              <a:t> </a:t>
            </a:r>
            <a:r>
              <a:rPr sz="2800" i="1" err="1">
                <a:latin typeface="Times New Roman" panose="02020603050405020304" pitchFamily="18" charset="0"/>
              </a:rPr>
              <a:t>dạng</a:t>
            </a:r>
            <a:r>
              <a:rPr sz="2800" i="1">
                <a:latin typeface="Times New Roman" panose="02020603050405020304" pitchFamily="18" charset="0"/>
              </a:rPr>
              <a:t>:</a:t>
            </a:r>
          </a:p>
          <a:p>
            <a:pPr>
              <a:buNone/>
            </a:pPr>
            <a:r>
              <a:rPr sz="2800" i="1">
                <a:latin typeface="Times New Roman" panose="02020603050405020304" pitchFamily="18" charset="0"/>
              </a:rPr>
              <a:t>		- </a:t>
            </a:r>
            <a:r>
              <a:rPr lang="en-US" sz="2800" i="1">
                <a:latin typeface="Times New Roman" panose="02020603050405020304" pitchFamily="18" charset="0"/>
              </a:rPr>
              <a:t>D</a:t>
            </a:r>
            <a:r>
              <a:rPr sz="2800" i="1" err="1">
                <a:latin typeface="Times New Roman" panose="02020603050405020304" pitchFamily="18" charset="0"/>
              </a:rPr>
              <a:t>ạng</a:t>
            </a:r>
            <a:r>
              <a:rPr sz="2800" i="1">
                <a:latin typeface="Times New Roman" panose="02020603050405020304" pitchFamily="18" charset="0"/>
              </a:rPr>
              <a:t> </a:t>
            </a:r>
            <a:r>
              <a:rPr sz="2800" i="1" err="1">
                <a:latin typeface="Times New Roman" panose="02020603050405020304" pitchFamily="18" charset="0"/>
              </a:rPr>
              <a:t>chữ</a:t>
            </a:r>
            <a:r>
              <a:rPr sz="2800" i="1">
                <a:latin typeface="Times New Roman" panose="02020603050405020304" pitchFamily="18" charset="0"/>
              </a:rPr>
              <a:t> I.</a:t>
            </a:r>
          </a:p>
          <a:p>
            <a:pPr>
              <a:buNone/>
            </a:pPr>
            <a:r>
              <a:rPr sz="2800" i="1">
                <a:latin typeface="Times New Roman" panose="02020603050405020304" pitchFamily="18" charset="0"/>
              </a:rPr>
              <a:t>		- </a:t>
            </a:r>
            <a:r>
              <a:rPr lang="en-US" sz="2800" i="1" err="1">
                <a:latin typeface="Times New Roman" panose="02020603050405020304" pitchFamily="18" charset="0"/>
              </a:rPr>
              <a:t>D</a:t>
            </a:r>
            <a:r>
              <a:rPr sz="2800" i="1" err="1">
                <a:latin typeface="Times New Roman" panose="02020603050405020304" pitchFamily="18" charset="0"/>
              </a:rPr>
              <a:t>ạng</a:t>
            </a:r>
            <a:r>
              <a:rPr sz="2800" i="1">
                <a:latin typeface="Times New Roman" panose="02020603050405020304" pitchFamily="18" charset="0"/>
              </a:rPr>
              <a:t> </a:t>
            </a:r>
            <a:r>
              <a:rPr sz="2800" i="1" err="1">
                <a:latin typeface="Times New Roman" panose="02020603050405020304" pitchFamily="18" charset="0"/>
              </a:rPr>
              <a:t>hai</a:t>
            </a:r>
            <a:r>
              <a:rPr sz="2800" i="1">
                <a:latin typeface="Times New Roman" panose="02020603050405020304" pitchFamily="18" charset="0"/>
              </a:rPr>
              <a:t> </a:t>
            </a:r>
            <a:r>
              <a:rPr sz="2800" i="1" err="1">
                <a:latin typeface="Times New Roman" panose="02020603050405020304" pitchFamily="18" charset="0"/>
              </a:rPr>
              <a:t>đường</a:t>
            </a:r>
            <a:r>
              <a:rPr sz="2800" i="1">
                <a:latin typeface="Times New Roman" panose="02020603050405020304" pitchFamily="18" charset="0"/>
              </a:rPr>
              <a:t> song </a:t>
            </a:r>
            <a:r>
              <a:rPr sz="2800" i="1" err="1">
                <a:latin typeface="Times New Roman" panose="02020603050405020304" pitchFamily="18" charset="0"/>
              </a:rPr>
              <a:t>song</a:t>
            </a:r>
            <a:r>
              <a:rPr sz="2800" i="1">
                <a:latin typeface="Times New Roman" panose="02020603050405020304" pitchFamily="18" charset="0"/>
              </a:rPr>
              <a:t>.</a:t>
            </a:r>
          </a:p>
          <a:p>
            <a:pPr>
              <a:buNone/>
            </a:pPr>
            <a:r>
              <a:rPr sz="2800" i="1">
                <a:latin typeface="Times New Roman" panose="02020603050405020304" pitchFamily="18" charset="0"/>
              </a:rPr>
              <a:t>		- </a:t>
            </a:r>
            <a:r>
              <a:rPr lang="en-US" sz="2800" i="1" err="1">
                <a:latin typeface="Times New Roman" panose="02020603050405020304" pitchFamily="18" charset="0"/>
              </a:rPr>
              <a:t>D</a:t>
            </a:r>
            <a:r>
              <a:rPr sz="2800" i="1" err="1">
                <a:latin typeface="Times New Roman" panose="02020603050405020304" pitchFamily="18" charset="0"/>
              </a:rPr>
              <a:t>ạng</a:t>
            </a:r>
            <a:r>
              <a:rPr sz="2800" i="1">
                <a:latin typeface="Times New Roman" panose="02020603050405020304" pitchFamily="18" charset="0"/>
              </a:rPr>
              <a:t> </a:t>
            </a:r>
            <a:r>
              <a:rPr sz="2800" i="1" err="1">
                <a:latin typeface="Times New Roman" panose="02020603050405020304" pitchFamily="18" charset="0"/>
              </a:rPr>
              <a:t>chữ</a:t>
            </a:r>
            <a:r>
              <a:rPr sz="2800" i="1">
                <a:latin typeface="Times New Roman" panose="02020603050405020304" pitchFamily="18" charset="0"/>
              </a:rPr>
              <a:t> U.</a:t>
            </a:r>
          </a:p>
          <a:p>
            <a:pPr>
              <a:buNone/>
            </a:pPr>
            <a:r>
              <a:rPr sz="2800" i="1">
                <a:latin typeface="Times New Roman" panose="02020603050405020304" pitchFamily="18" charset="0"/>
              </a:rPr>
              <a:t>		- </a:t>
            </a:r>
            <a:r>
              <a:rPr lang="en-US" sz="2800" i="1" err="1">
                <a:latin typeface="Times New Roman" panose="02020603050405020304" pitchFamily="18" charset="0"/>
              </a:rPr>
              <a:t>D</a:t>
            </a:r>
            <a:r>
              <a:rPr sz="2800" i="1" err="1">
                <a:latin typeface="Times New Roman" panose="02020603050405020304" pitchFamily="18" charset="0"/>
              </a:rPr>
              <a:t>ạng</a:t>
            </a:r>
            <a:r>
              <a:rPr sz="2800" i="1">
                <a:latin typeface="Times New Roman" panose="02020603050405020304" pitchFamily="18" charset="0"/>
              </a:rPr>
              <a:t> </a:t>
            </a:r>
            <a:r>
              <a:rPr sz="2800" i="1" err="1">
                <a:latin typeface="Times New Roman" panose="02020603050405020304" pitchFamily="18" charset="0"/>
              </a:rPr>
              <a:t>chữ</a:t>
            </a:r>
            <a:r>
              <a:rPr sz="2800" i="1">
                <a:latin typeface="Times New Roman" panose="02020603050405020304" pitchFamily="18" charset="0"/>
              </a:rPr>
              <a:t> L.</a:t>
            </a:r>
          </a:p>
          <a:p>
            <a:pPr>
              <a:buNone/>
            </a:pPr>
            <a:r>
              <a:rPr sz="2800">
                <a:latin typeface="Times New Roman" panose="02020603050405020304" pitchFamily="18" charset="0"/>
              </a:rPr>
              <a:t>		</a:t>
            </a:r>
          </a:p>
          <a:p>
            <a:pPr>
              <a:buNone/>
            </a:pPr>
            <a:endParaRPr sz="28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blinds(horizontal)">
                                      <p:cBhvr>
                                        <p:cTn id="7" dur="500"/>
                                        <p:tgtEl>
                                          <p:spTgt spid="1085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8547">
                                            <p:txEl>
                                              <p:pRg st="1" end="1"/>
                                            </p:txEl>
                                          </p:spTgt>
                                        </p:tgtEl>
                                        <p:attrNameLst>
                                          <p:attrName>style.visibility</p:attrName>
                                        </p:attrNameLst>
                                      </p:cBhvr>
                                      <p:to>
                                        <p:strVal val="visible"/>
                                      </p:to>
                                    </p:set>
                                    <p:animEffect transition="in" filter="blinds(horizontal)">
                                      <p:cBhvr>
                                        <p:cTn id="12" dur="500"/>
                                        <p:tgtEl>
                                          <p:spTgt spid="1085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8547">
                                            <p:txEl>
                                              <p:pRg st="2" end="2"/>
                                            </p:txEl>
                                          </p:spTgt>
                                        </p:tgtEl>
                                        <p:attrNameLst>
                                          <p:attrName>style.visibility</p:attrName>
                                        </p:attrNameLst>
                                      </p:cBhvr>
                                      <p:to>
                                        <p:strVal val="visible"/>
                                      </p:to>
                                    </p:set>
                                    <p:animEffect transition="in" filter="blinds(horizontal)">
                                      <p:cBhvr>
                                        <p:cTn id="17" dur="500"/>
                                        <p:tgtEl>
                                          <p:spTgt spid="1085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8547">
                                            <p:txEl>
                                              <p:pRg st="3" end="3"/>
                                            </p:txEl>
                                          </p:spTgt>
                                        </p:tgtEl>
                                        <p:attrNameLst>
                                          <p:attrName>style.visibility</p:attrName>
                                        </p:attrNameLst>
                                      </p:cBhvr>
                                      <p:to>
                                        <p:strVal val="visible"/>
                                      </p:to>
                                    </p:set>
                                    <p:animEffect transition="in" filter="blinds(horizontal)">
                                      <p:cBhvr>
                                        <p:cTn id="22" dur="500"/>
                                        <p:tgtEl>
                                          <p:spTgt spid="1085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8547">
                                            <p:txEl>
                                              <p:pRg st="4" end="4"/>
                                            </p:txEl>
                                          </p:spTgt>
                                        </p:tgtEl>
                                        <p:attrNameLst>
                                          <p:attrName>style.visibility</p:attrName>
                                        </p:attrNameLst>
                                      </p:cBhvr>
                                      <p:to>
                                        <p:strVal val="visible"/>
                                      </p:to>
                                    </p:set>
                                    <p:animEffect transition="in" filter="blinds(horizontal)">
                                      <p:cBhvr>
                                        <p:cTn id="27" dur="500"/>
                                        <p:tgtEl>
                                          <p:spTgt spid="1085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8547">
                                            <p:txEl>
                                              <p:pRg st="5" end="5"/>
                                            </p:txEl>
                                          </p:spTgt>
                                        </p:tgtEl>
                                        <p:attrNameLst>
                                          <p:attrName>style.visibility</p:attrName>
                                        </p:attrNameLst>
                                      </p:cBhvr>
                                      <p:to>
                                        <p:strVal val="visible"/>
                                      </p:to>
                                    </p:set>
                                    <p:animEffect transition="in" filter="blinds(horizontal)">
                                      <p:cBhvr>
                                        <p:cTn id="32" dur="500"/>
                                        <p:tgtEl>
                                          <p:spTgt spid="1085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1915"/>
            <a:ext cx="3488055" cy="568325"/>
          </a:xfrm>
        </p:spPr>
        <p:txBody>
          <a:bodyPr/>
          <a:lstStyle/>
          <a:p>
            <a:pPr algn="l"/>
            <a:r>
              <a:rPr lang="en-US" sz="2800">
                <a:solidFill>
                  <a:srgbClr val="FF0000"/>
                </a:solidFill>
              </a:rPr>
              <a:t>1. Dạng chữ I</a:t>
            </a:r>
          </a:p>
        </p:txBody>
      </p:sp>
      <p:pic>
        <p:nvPicPr>
          <p:cNvPr id="107" name="Content Placeholder 106"/>
          <p:cNvPicPr>
            <a:picLocks noGrp="1" noChangeAspect="1"/>
          </p:cNvPicPr>
          <p:nvPr>
            <p:ph sz="half" idx="1"/>
          </p:nvPr>
        </p:nvPicPr>
        <p:blipFill>
          <a:blip r:embed="rId2"/>
          <a:stretch>
            <a:fillRect/>
          </a:stretch>
        </p:blipFill>
        <p:spPr>
          <a:xfrm>
            <a:off x="228600" y="3954780"/>
            <a:ext cx="2601595" cy="2804160"/>
          </a:xfrm>
          <a:prstGeom prst="rect">
            <a:avLst/>
          </a:prstGeom>
          <a:noFill/>
          <a:ln w="9525">
            <a:noFill/>
          </a:ln>
        </p:spPr>
      </p:pic>
      <p:pic>
        <p:nvPicPr>
          <p:cNvPr id="108" name="Content Placeholder 107"/>
          <p:cNvPicPr>
            <a:picLocks noGrp="1"/>
          </p:cNvPicPr>
          <p:nvPr>
            <p:ph sz="half" idx="2"/>
          </p:nvPr>
        </p:nvPicPr>
        <p:blipFill>
          <a:blip r:embed="rId3"/>
          <a:stretch>
            <a:fillRect/>
          </a:stretch>
        </p:blipFill>
        <p:spPr>
          <a:xfrm>
            <a:off x="6172200" y="3954780"/>
            <a:ext cx="2945765" cy="2804160"/>
          </a:xfrm>
          <a:prstGeom prst="rect">
            <a:avLst/>
          </a:prstGeom>
          <a:noFill/>
          <a:ln w="9525">
            <a:noFill/>
          </a:ln>
        </p:spPr>
      </p:pic>
      <p:pic>
        <p:nvPicPr>
          <p:cNvPr id="109" name="Picture 108"/>
          <p:cNvPicPr/>
          <p:nvPr/>
        </p:nvPicPr>
        <p:blipFill>
          <a:blip r:embed="rId4"/>
          <a:stretch>
            <a:fillRect/>
          </a:stretch>
        </p:blipFill>
        <p:spPr>
          <a:xfrm>
            <a:off x="3192780" y="3962400"/>
            <a:ext cx="2540635" cy="2815590"/>
          </a:xfrm>
          <a:prstGeom prst="rect">
            <a:avLst/>
          </a:prstGeom>
          <a:noFill/>
          <a:ln w="9525">
            <a:noFill/>
          </a:ln>
        </p:spPr>
      </p:pic>
      <p:pic>
        <p:nvPicPr>
          <p:cNvPr id="5" name="Picture 2" descr="IMG_257"/>
          <p:cNvPicPr>
            <a:picLocks noChangeAspect="1"/>
          </p:cNvPicPr>
          <p:nvPr/>
        </p:nvPicPr>
        <p:blipFill>
          <a:blip r:embed="rId5"/>
          <a:stretch>
            <a:fillRect/>
          </a:stretch>
        </p:blipFill>
        <p:spPr>
          <a:xfrm>
            <a:off x="152400" y="762000"/>
            <a:ext cx="2825750" cy="3105150"/>
          </a:xfrm>
          <a:prstGeom prst="rect">
            <a:avLst/>
          </a:prstGeom>
          <a:noFill/>
          <a:ln w="9525">
            <a:noFill/>
          </a:ln>
        </p:spPr>
      </p:pic>
      <p:sp>
        <p:nvSpPr>
          <p:cNvPr id="135" name="Text Box 134"/>
          <p:cNvSpPr txBox="1"/>
          <p:nvPr/>
        </p:nvSpPr>
        <p:spPr>
          <a:xfrm>
            <a:off x="3387725" y="650240"/>
            <a:ext cx="5520690" cy="3046095"/>
          </a:xfrm>
          <a:prstGeom prst="rect">
            <a:avLst/>
          </a:prstGeom>
          <a:noFill/>
          <a:ln w="9525">
            <a:noFill/>
          </a:ln>
        </p:spPr>
        <p:txBody>
          <a:bodyPr wrap="square">
            <a:spAutoFit/>
          </a:bodyPr>
          <a:lstStyle/>
          <a:p>
            <a:r>
              <a:rPr lang="en-US" sz="2400">
                <a:cs typeface="Arial" panose="020B0604020202020204" pitchFamily="34" charset="0"/>
              </a:rPr>
              <a:t>    Sử dụng một bên tường </a:t>
            </a:r>
          </a:p>
          <a:p>
            <a:r>
              <a:rPr lang="en-US" sz="2400">
                <a:cs typeface="Arial" panose="020B0604020202020204" pitchFamily="34" charset="0"/>
              </a:rPr>
              <a:t>+ Tủ chứa thức ăn (1)</a:t>
            </a:r>
          </a:p>
          <a:p>
            <a:r>
              <a:rPr lang="en-US" sz="2400">
                <a:cs typeface="Arial" panose="020B0604020202020204" pitchFamily="34" charset="0"/>
              </a:rPr>
              <a:t>+ Nơi rửa dọn (2)</a:t>
            </a:r>
          </a:p>
          <a:p>
            <a:r>
              <a:rPr lang="en-US" sz="2400">
                <a:cs typeface="Arial" panose="020B0604020202020204" pitchFamily="34" charset="0"/>
              </a:rPr>
              <a:t>+ Nơi đun nấu (3)</a:t>
            </a:r>
          </a:p>
          <a:p>
            <a:r>
              <a:rPr lang="en-US" sz="2400">
                <a:cs typeface="Arial" panose="020B0604020202020204" pitchFamily="34" charset="0"/>
              </a:rPr>
              <a:t>- Các khu vực làm việc được nối liền bởi các ngăn và kệ tủ.</a:t>
            </a:r>
          </a:p>
          <a:p>
            <a:r>
              <a:rPr lang="en-US" sz="2400">
                <a:cs typeface="Arial" panose="020B0604020202020204" pitchFamily="34" charset="0"/>
              </a:rPr>
              <a:t>- Trên tường có các ngăn tủ chứa bát đĩa, thức ăn và dụng cụ cần thiết.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955"/>
            <a:ext cx="8229600" cy="548005"/>
          </a:xfrm>
        </p:spPr>
        <p:txBody>
          <a:bodyPr/>
          <a:lstStyle/>
          <a:p>
            <a:pPr algn="l"/>
            <a:r>
              <a:rPr lang="en-US" sz="2800">
                <a:solidFill>
                  <a:srgbClr val="FF0000"/>
                </a:solidFill>
              </a:rPr>
              <a:t>2. Dạng 2 đường thẳng song song</a:t>
            </a:r>
          </a:p>
        </p:txBody>
      </p:sp>
      <p:pic>
        <p:nvPicPr>
          <p:cNvPr id="111" name="Content Placeholder 110"/>
          <p:cNvPicPr>
            <a:picLocks noGrp="1" noChangeAspect="1"/>
          </p:cNvPicPr>
          <p:nvPr>
            <p:ph sz="half" idx="1"/>
          </p:nvPr>
        </p:nvPicPr>
        <p:blipFill>
          <a:blip r:embed="rId2"/>
          <a:stretch>
            <a:fillRect/>
          </a:stretch>
        </p:blipFill>
        <p:spPr>
          <a:xfrm>
            <a:off x="3991610" y="4114800"/>
            <a:ext cx="2432050" cy="2567940"/>
          </a:xfrm>
          <a:prstGeom prst="rect">
            <a:avLst/>
          </a:prstGeom>
          <a:noFill/>
          <a:ln w="9525">
            <a:noFill/>
          </a:ln>
        </p:spPr>
      </p:pic>
      <p:pic>
        <p:nvPicPr>
          <p:cNvPr id="112" name="Picture 111"/>
          <p:cNvPicPr/>
          <p:nvPr/>
        </p:nvPicPr>
        <p:blipFill>
          <a:blip r:embed="rId3"/>
          <a:stretch>
            <a:fillRect/>
          </a:stretch>
        </p:blipFill>
        <p:spPr>
          <a:xfrm>
            <a:off x="4023360" y="1219200"/>
            <a:ext cx="2400300" cy="2613025"/>
          </a:xfrm>
          <a:prstGeom prst="rect">
            <a:avLst/>
          </a:prstGeom>
          <a:noFill/>
          <a:ln w="9525">
            <a:noFill/>
          </a:ln>
        </p:spPr>
      </p:pic>
      <p:pic>
        <p:nvPicPr>
          <p:cNvPr id="113" name="Picture 112"/>
          <p:cNvPicPr/>
          <p:nvPr/>
        </p:nvPicPr>
        <p:blipFill>
          <a:blip r:embed="rId4" r:link="rId5"/>
          <a:stretch>
            <a:fillRect/>
          </a:stretch>
        </p:blipFill>
        <p:spPr>
          <a:xfrm>
            <a:off x="4572000" y="3429000"/>
            <a:ext cx="0" cy="0"/>
          </a:xfrm>
          <a:prstGeom prst="rect">
            <a:avLst/>
          </a:prstGeom>
          <a:noFill/>
          <a:ln w="9525">
            <a:noFill/>
          </a:ln>
        </p:spPr>
      </p:pic>
      <p:pic>
        <p:nvPicPr>
          <p:cNvPr id="114" name="Content Placeholder 113"/>
          <p:cNvPicPr>
            <a:picLocks noGrp="1"/>
          </p:cNvPicPr>
          <p:nvPr>
            <p:ph sz="half" idx="2"/>
          </p:nvPr>
        </p:nvPicPr>
        <p:blipFill>
          <a:blip r:embed="rId6"/>
          <a:stretch>
            <a:fillRect/>
          </a:stretch>
        </p:blipFill>
        <p:spPr>
          <a:xfrm>
            <a:off x="6824345" y="1257935"/>
            <a:ext cx="2166620" cy="2668270"/>
          </a:xfrm>
          <a:prstGeom prst="rect">
            <a:avLst/>
          </a:prstGeom>
          <a:noFill/>
          <a:ln w="9525">
            <a:noFill/>
          </a:ln>
        </p:spPr>
      </p:pic>
      <p:pic>
        <p:nvPicPr>
          <p:cNvPr id="122" name="Picture 121"/>
          <p:cNvPicPr/>
          <p:nvPr/>
        </p:nvPicPr>
        <p:blipFill>
          <a:blip r:embed="rId7"/>
          <a:stretch>
            <a:fillRect/>
          </a:stretch>
        </p:blipFill>
        <p:spPr>
          <a:xfrm>
            <a:off x="6824345" y="4194810"/>
            <a:ext cx="2064385" cy="2978150"/>
          </a:xfrm>
          <a:prstGeom prst="rect">
            <a:avLst/>
          </a:prstGeom>
          <a:noFill/>
          <a:ln w="9525">
            <a:noFill/>
          </a:ln>
        </p:spPr>
      </p:pic>
      <p:pic>
        <p:nvPicPr>
          <p:cNvPr id="9" name="Picture 3" descr="IMG_258"/>
          <p:cNvPicPr>
            <a:picLocks noChangeAspect="1"/>
          </p:cNvPicPr>
          <p:nvPr/>
        </p:nvPicPr>
        <p:blipFill>
          <a:blip r:embed="rId8"/>
          <a:stretch>
            <a:fillRect/>
          </a:stretch>
        </p:blipFill>
        <p:spPr>
          <a:xfrm>
            <a:off x="264160" y="1257935"/>
            <a:ext cx="2901315" cy="3219450"/>
          </a:xfrm>
          <a:prstGeom prst="rect">
            <a:avLst/>
          </a:prstGeom>
          <a:noFill/>
          <a:ln w="9525">
            <a:noFill/>
          </a:ln>
        </p:spPr>
      </p:pic>
      <p:sp>
        <p:nvSpPr>
          <p:cNvPr id="135" name="Text Box 134"/>
          <p:cNvSpPr txBox="1"/>
          <p:nvPr/>
        </p:nvSpPr>
        <p:spPr>
          <a:xfrm>
            <a:off x="152400" y="4800600"/>
            <a:ext cx="3288665" cy="953135"/>
          </a:xfrm>
          <a:prstGeom prst="rect">
            <a:avLst/>
          </a:prstGeom>
          <a:noFill/>
          <a:ln w="9525">
            <a:noFill/>
          </a:ln>
        </p:spPr>
        <p:txBody>
          <a:bodyPr wrap="square">
            <a:spAutoFit/>
          </a:bodyPr>
          <a:lstStyle/>
          <a:p>
            <a:r>
              <a:rPr lang="en-US" sz="2800">
                <a:latin typeface="Times New Roman" panose="02020603050405020304" pitchFamily="18" charset="0"/>
              </a:rPr>
              <a:t>     Sử dụng hai bức tường đối diện </a:t>
            </a:r>
            <a:endParaRPr lang="en-US" sz="2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55"/>
            <a:ext cx="8229600" cy="518160"/>
          </a:xfrm>
        </p:spPr>
        <p:txBody>
          <a:bodyPr/>
          <a:lstStyle/>
          <a:p>
            <a:pPr algn="l"/>
            <a:r>
              <a:rPr lang="en-US" sz="2800">
                <a:solidFill>
                  <a:srgbClr val="FF0000"/>
                </a:solidFill>
              </a:rPr>
              <a:t>3. Dạng chữ U</a:t>
            </a:r>
          </a:p>
        </p:txBody>
      </p:sp>
      <p:pic>
        <p:nvPicPr>
          <p:cNvPr id="115" name="Content Placeholder 114"/>
          <p:cNvPicPr>
            <a:picLocks noGrp="1" noChangeAspect="1"/>
          </p:cNvPicPr>
          <p:nvPr>
            <p:ph sz="half" idx="1"/>
          </p:nvPr>
        </p:nvPicPr>
        <p:blipFill>
          <a:blip r:embed="rId2"/>
          <a:stretch>
            <a:fillRect/>
          </a:stretch>
        </p:blipFill>
        <p:spPr>
          <a:xfrm>
            <a:off x="6326505" y="4257675"/>
            <a:ext cx="2517775" cy="2510790"/>
          </a:xfrm>
          <a:prstGeom prst="rect">
            <a:avLst/>
          </a:prstGeom>
          <a:noFill/>
          <a:ln w="9525">
            <a:noFill/>
          </a:ln>
        </p:spPr>
      </p:pic>
      <p:pic>
        <p:nvPicPr>
          <p:cNvPr id="116" name="Content Placeholder 115"/>
          <p:cNvPicPr>
            <a:picLocks noGrp="1"/>
          </p:cNvPicPr>
          <p:nvPr>
            <p:ph sz="half" idx="2"/>
          </p:nvPr>
        </p:nvPicPr>
        <p:blipFill>
          <a:blip r:embed="rId3"/>
          <a:stretch>
            <a:fillRect/>
          </a:stretch>
        </p:blipFill>
        <p:spPr>
          <a:xfrm>
            <a:off x="6934200" y="1067435"/>
            <a:ext cx="1910715" cy="3103880"/>
          </a:xfrm>
          <a:prstGeom prst="rect">
            <a:avLst/>
          </a:prstGeom>
          <a:noFill/>
          <a:ln w="9525">
            <a:noFill/>
          </a:ln>
        </p:spPr>
      </p:pic>
      <p:pic>
        <p:nvPicPr>
          <p:cNvPr id="117" name="Picture 116"/>
          <p:cNvPicPr/>
          <p:nvPr/>
        </p:nvPicPr>
        <p:blipFill>
          <a:blip r:embed="rId4"/>
          <a:stretch>
            <a:fillRect/>
          </a:stretch>
        </p:blipFill>
        <p:spPr>
          <a:xfrm>
            <a:off x="3886200" y="1066800"/>
            <a:ext cx="1958975" cy="3104515"/>
          </a:xfrm>
          <a:prstGeom prst="rect">
            <a:avLst/>
          </a:prstGeom>
          <a:noFill/>
          <a:ln w="9525">
            <a:noFill/>
          </a:ln>
        </p:spPr>
      </p:pic>
      <p:pic>
        <p:nvPicPr>
          <p:cNvPr id="123" name="Picture 122"/>
          <p:cNvPicPr/>
          <p:nvPr/>
        </p:nvPicPr>
        <p:blipFill>
          <a:blip r:embed="rId5"/>
          <a:stretch>
            <a:fillRect/>
          </a:stretch>
        </p:blipFill>
        <p:spPr>
          <a:xfrm>
            <a:off x="3886200" y="4265295"/>
            <a:ext cx="2306955" cy="2437130"/>
          </a:xfrm>
          <a:prstGeom prst="rect">
            <a:avLst/>
          </a:prstGeom>
          <a:noFill/>
          <a:ln w="9525">
            <a:noFill/>
          </a:ln>
        </p:spPr>
      </p:pic>
      <p:pic>
        <p:nvPicPr>
          <p:cNvPr id="5" name="Picture 4" descr="IMG_259"/>
          <p:cNvPicPr>
            <a:picLocks noChangeAspect="1"/>
          </p:cNvPicPr>
          <p:nvPr/>
        </p:nvPicPr>
        <p:blipFill>
          <a:blip r:embed="rId6"/>
          <a:stretch>
            <a:fillRect/>
          </a:stretch>
        </p:blipFill>
        <p:spPr>
          <a:xfrm>
            <a:off x="228600" y="1066483"/>
            <a:ext cx="3238500" cy="3305175"/>
          </a:xfrm>
          <a:prstGeom prst="rect">
            <a:avLst/>
          </a:prstGeom>
          <a:noFill/>
          <a:ln w="9525">
            <a:noFill/>
          </a:ln>
        </p:spPr>
      </p:pic>
      <p:sp>
        <p:nvSpPr>
          <p:cNvPr id="135" name="Text Box 134"/>
          <p:cNvSpPr txBox="1"/>
          <p:nvPr/>
        </p:nvSpPr>
        <p:spPr>
          <a:xfrm>
            <a:off x="76200" y="4724400"/>
            <a:ext cx="3578225" cy="1383665"/>
          </a:xfrm>
          <a:prstGeom prst="rect">
            <a:avLst/>
          </a:prstGeom>
          <a:noFill/>
          <a:ln w="9525">
            <a:noFill/>
          </a:ln>
        </p:spPr>
        <p:txBody>
          <a:bodyPr wrap="square">
            <a:spAutoFit/>
          </a:bodyPr>
          <a:lstStyle/>
          <a:p>
            <a:r>
              <a:rPr lang="en-US" sz="2800">
                <a:latin typeface="Times New Roman" panose="02020603050405020304" pitchFamily="18" charset="0"/>
                <a:ea typeface="SimSun" panose="02010600030101010101" pitchFamily="2" charset="-122"/>
              </a:rPr>
              <a:t>    Khu vực làm việc đặt theo 3 cạnh tường (hình chữ U) </a:t>
            </a:r>
            <a:endParaRPr lang="en-US" sz="2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3073400" cy="777875"/>
          </a:xfrm>
        </p:spPr>
        <p:txBody>
          <a:bodyPr/>
          <a:lstStyle/>
          <a:p>
            <a:r>
              <a:rPr lang="en-US" sz="2800">
                <a:solidFill>
                  <a:srgbClr val="FF0000"/>
                </a:solidFill>
              </a:rPr>
              <a:t>4. Dạng chữ L</a:t>
            </a:r>
          </a:p>
        </p:txBody>
      </p:sp>
      <p:pic>
        <p:nvPicPr>
          <p:cNvPr id="119" name="Content Placeholder 118"/>
          <p:cNvPicPr>
            <a:picLocks noGrp="1" noChangeAspect="1"/>
          </p:cNvPicPr>
          <p:nvPr>
            <p:ph sz="half" idx="1"/>
          </p:nvPr>
        </p:nvPicPr>
        <p:blipFill>
          <a:blip r:embed="rId2"/>
          <a:stretch>
            <a:fillRect/>
          </a:stretch>
        </p:blipFill>
        <p:spPr>
          <a:xfrm>
            <a:off x="3879850" y="914400"/>
            <a:ext cx="2381885" cy="2658745"/>
          </a:xfrm>
          <a:prstGeom prst="rect">
            <a:avLst/>
          </a:prstGeom>
          <a:noFill/>
          <a:ln w="9525">
            <a:noFill/>
          </a:ln>
        </p:spPr>
      </p:pic>
      <p:pic>
        <p:nvPicPr>
          <p:cNvPr id="120" name="Picture 119"/>
          <p:cNvPicPr/>
          <p:nvPr/>
        </p:nvPicPr>
        <p:blipFill>
          <a:blip r:embed="rId3"/>
          <a:stretch>
            <a:fillRect/>
          </a:stretch>
        </p:blipFill>
        <p:spPr>
          <a:xfrm>
            <a:off x="6847205" y="3962400"/>
            <a:ext cx="2042795" cy="2588260"/>
          </a:xfrm>
          <a:prstGeom prst="rect">
            <a:avLst/>
          </a:prstGeom>
          <a:noFill/>
          <a:ln w="9525">
            <a:noFill/>
          </a:ln>
        </p:spPr>
      </p:pic>
      <p:pic>
        <p:nvPicPr>
          <p:cNvPr id="121" name="Content Placeholder 120"/>
          <p:cNvPicPr>
            <a:picLocks noGrp="1"/>
          </p:cNvPicPr>
          <p:nvPr>
            <p:ph sz="half" idx="2"/>
          </p:nvPr>
        </p:nvPicPr>
        <p:blipFill>
          <a:blip r:embed="rId4"/>
          <a:stretch>
            <a:fillRect/>
          </a:stretch>
        </p:blipFill>
        <p:spPr>
          <a:xfrm>
            <a:off x="3853180" y="3886200"/>
            <a:ext cx="2249805" cy="2699385"/>
          </a:xfrm>
          <a:prstGeom prst="rect">
            <a:avLst/>
          </a:prstGeom>
          <a:noFill/>
          <a:ln w="9525">
            <a:noFill/>
          </a:ln>
        </p:spPr>
      </p:pic>
      <p:pic>
        <p:nvPicPr>
          <p:cNvPr id="6" name="Picture 5" descr="IMG_260"/>
          <p:cNvPicPr>
            <a:picLocks noChangeAspect="1"/>
          </p:cNvPicPr>
          <p:nvPr/>
        </p:nvPicPr>
        <p:blipFill>
          <a:blip r:embed="rId5"/>
          <a:stretch>
            <a:fillRect/>
          </a:stretch>
        </p:blipFill>
        <p:spPr>
          <a:xfrm>
            <a:off x="381000" y="887095"/>
            <a:ext cx="3282315" cy="4634865"/>
          </a:xfrm>
          <a:prstGeom prst="rect">
            <a:avLst/>
          </a:prstGeom>
          <a:noFill/>
          <a:ln w="9525">
            <a:noFill/>
          </a:ln>
        </p:spPr>
      </p:pic>
      <p:sp>
        <p:nvSpPr>
          <p:cNvPr id="135" name="Text Box 134"/>
          <p:cNvSpPr txBox="1"/>
          <p:nvPr/>
        </p:nvSpPr>
        <p:spPr>
          <a:xfrm>
            <a:off x="304800" y="5562600"/>
            <a:ext cx="3149600" cy="953135"/>
          </a:xfrm>
          <a:prstGeom prst="rect">
            <a:avLst/>
          </a:prstGeom>
          <a:noFill/>
          <a:ln w="9525">
            <a:noFill/>
          </a:ln>
        </p:spPr>
        <p:txBody>
          <a:bodyPr wrap="square">
            <a:spAutoFit/>
          </a:bodyPr>
          <a:lstStyle/>
          <a:p>
            <a:r>
              <a:rPr lang="en-US" sz="2800">
                <a:latin typeface="Times New Roman" panose="02020603050405020304" pitchFamily="18" charset="0"/>
                <a:ea typeface="SimSun" panose="02010600030101010101" pitchFamily="2" charset="-122"/>
              </a:rPr>
              <a:t>    Sử dụng hai bức tường thẳng góc</a:t>
            </a:r>
            <a:r>
              <a:rPr lang="en-US" sz="1600">
                <a:latin typeface="Times New Roman" panose="02020603050405020304" pitchFamily="18" charset="0"/>
                <a:ea typeface="SimSun" panose="02010600030101010101" pitchFamily="2" charset="-122"/>
              </a:rPr>
              <a:t> </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240"/>
            <a:ext cx="8229600" cy="789940"/>
          </a:xfrm>
        </p:spPr>
        <p:style>
          <a:lnRef idx="2">
            <a:schemeClr val="accent5"/>
          </a:lnRef>
          <a:fillRef idx="1">
            <a:schemeClr val="lt1"/>
          </a:fillRef>
          <a:effectRef idx="0">
            <a:schemeClr val="accent5"/>
          </a:effectRef>
          <a:fontRef idx="minor">
            <a:schemeClr val="dk1"/>
          </a:fontRef>
        </p:style>
        <p:txBody>
          <a:bodyPr/>
          <a:lstStyle/>
          <a:p>
            <a:r>
              <a:rPr lang="en-US">
                <a:solidFill>
                  <a:srgbClr val="FF0000"/>
                </a:solidFill>
              </a:rPr>
              <a:t>CỦNG CỐ</a:t>
            </a:r>
          </a:p>
        </p:txBody>
      </p:sp>
      <p:graphicFrame>
        <p:nvGraphicFramePr>
          <p:cNvPr id="5" name="Diagram 4"/>
          <p:cNvGraphicFramePr/>
          <p:nvPr/>
        </p:nvGraphicFramePr>
        <p:xfrm>
          <a:off x="236220" y="533400"/>
          <a:ext cx="8670925" cy="4032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Text Box 134"/>
          <p:cNvSpPr txBox="1"/>
          <p:nvPr/>
        </p:nvSpPr>
        <p:spPr>
          <a:xfrm>
            <a:off x="609600" y="1295400"/>
            <a:ext cx="7264400" cy="521970"/>
          </a:xfrm>
          <a:prstGeom prst="rect">
            <a:avLst/>
          </a:prstGeom>
          <a:noFill/>
          <a:ln w="9525">
            <a:noFill/>
          </a:ln>
        </p:spPr>
        <p:txBody>
          <a:bodyPr wrap="square">
            <a:spAutoFit/>
          </a:bodyPr>
          <a:lstStyle/>
          <a:p>
            <a:r>
              <a:rPr lang="en-US" sz="2800" b="1">
                <a:latin typeface="Times New Roman" panose="02020603050405020304" pitchFamily="18" charset="0"/>
              </a:rPr>
              <a:t>Câu 1. Nhà bếp là nơi người nội trợ tốn nhiều:</a:t>
            </a:r>
            <a:endParaRPr lang="en-US" sz="2800" b="1"/>
          </a:p>
        </p:txBody>
      </p:sp>
      <p:sp>
        <p:nvSpPr>
          <p:cNvPr id="8" name="Oval 7"/>
          <p:cNvSpPr/>
          <p:nvPr/>
        </p:nvSpPr>
        <p:spPr>
          <a:xfrm>
            <a:off x="4800658" y="2119153"/>
            <a:ext cx="571500" cy="500062"/>
          </a:xfrm>
          <a:prstGeom prst="ellipse">
            <a:avLst/>
          </a:pr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b="0"/>
          </a:p>
        </p:txBody>
      </p:sp>
      <p:sp>
        <p:nvSpPr>
          <p:cNvPr id="9" name="Text Box 8"/>
          <p:cNvSpPr txBox="1"/>
          <p:nvPr/>
        </p:nvSpPr>
        <p:spPr>
          <a:xfrm>
            <a:off x="457200" y="3429000"/>
            <a:ext cx="8130540" cy="953135"/>
          </a:xfrm>
          <a:prstGeom prst="rect">
            <a:avLst/>
          </a:prstGeom>
          <a:noFill/>
          <a:ln w="9525">
            <a:noFill/>
          </a:ln>
        </p:spPr>
        <p:txBody>
          <a:bodyPr wrap="square">
            <a:spAutoFit/>
          </a:bodyPr>
          <a:lstStyle/>
          <a:p>
            <a:r>
              <a:rPr lang="en-US" sz="2800" b="1">
                <a:latin typeface="Times New Roman" panose="02020603050405020304" pitchFamily="18" charset="0"/>
              </a:rPr>
              <a:t>Câu 2. Tại sao phải quan tâm đến việc sắp xếp và trang trí nhà bếp?</a:t>
            </a:r>
            <a:endParaRPr lang="en-US" sz="2800" b="1"/>
          </a:p>
        </p:txBody>
      </p:sp>
      <p:sp>
        <p:nvSpPr>
          <p:cNvPr id="11" name="Text Box 10"/>
          <p:cNvSpPr txBox="1"/>
          <p:nvPr/>
        </p:nvSpPr>
        <p:spPr>
          <a:xfrm>
            <a:off x="685800" y="4382135"/>
            <a:ext cx="7924800" cy="2306955"/>
          </a:xfrm>
          <a:prstGeom prst="rect">
            <a:avLst/>
          </a:prstGeom>
          <a:noFill/>
          <a:ln w="9525">
            <a:noFill/>
          </a:ln>
        </p:spPr>
        <p:txBody>
          <a:bodyPr wrap="square">
            <a:spAutoFit/>
          </a:bodyPr>
          <a:lstStyle/>
          <a:p>
            <a:pPr>
              <a:lnSpc>
                <a:spcPct val="150000"/>
              </a:lnSpc>
            </a:pPr>
            <a:r>
              <a:rPr lang="en-US" sz="2400">
                <a:latin typeface="Times New Roman" panose="02020603050405020304" pitchFamily="18" charset="0"/>
              </a:rPr>
              <a:t>A. Giảm bớt sự mệt nhọc cho người nội trợ</a:t>
            </a:r>
          </a:p>
          <a:p>
            <a:pPr>
              <a:lnSpc>
                <a:spcPct val="150000"/>
              </a:lnSpc>
            </a:pPr>
            <a:r>
              <a:rPr lang="en-US" sz="2400">
                <a:latin typeface="Times New Roman" panose="02020603050405020304" pitchFamily="18" charset="0"/>
              </a:rPr>
              <a:t>B. Tạo không khí ấm cúng cho gia đình</a:t>
            </a:r>
          </a:p>
          <a:p>
            <a:pPr>
              <a:lnSpc>
                <a:spcPct val="150000"/>
              </a:lnSpc>
            </a:pPr>
            <a:r>
              <a:rPr lang="en-US" sz="2400">
                <a:latin typeface="Times New Roman" panose="02020603050405020304" pitchFamily="18" charset="0"/>
              </a:rPr>
              <a:t>C. Tạo sự thoải mái cho gia đình trong sinh hoạt thường ngày</a:t>
            </a:r>
          </a:p>
          <a:p>
            <a:pPr>
              <a:lnSpc>
                <a:spcPct val="150000"/>
              </a:lnSpc>
            </a:pPr>
            <a:r>
              <a:rPr lang="en-US" sz="2400">
                <a:latin typeface="Times New Roman" panose="02020603050405020304" pitchFamily="18" charset="0"/>
              </a:rPr>
              <a:t>D. Cả 3 đáp án trên</a:t>
            </a:r>
            <a:endParaRPr lang="en-US" sz="2400"/>
          </a:p>
        </p:txBody>
      </p:sp>
      <p:sp>
        <p:nvSpPr>
          <p:cNvPr id="12" name="Oval 11"/>
          <p:cNvSpPr/>
          <p:nvPr/>
        </p:nvSpPr>
        <p:spPr>
          <a:xfrm>
            <a:off x="609658" y="6172358"/>
            <a:ext cx="571500" cy="500062"/>
          </a:xfrm>
          <a:prstGeom prst="ellipse">
            <a:avLst/>
          </a:pr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2"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33400" y="76200"/>
            <a:ext cx="8229600" cy="412115"/>
          </a:xfrm>
        </p:spPr>
        <p:txBody>
          <a:bodyPr/>
          <a:lstStyle/>
          <a:p>
            <a:r>
              <a:rPr lang="en-US" sz="3200" b="1">
                <a:solidFill>
                  <a:srgbClr val="FF0000"/>
                </a:solidFill>
              </a:rPr>
              <a:t>KIỂM TRA BÀI CŨ</a:t>
            </a:r>
          </a:p>
        </p:txBody>
      </p:sp>
      <p:pic>
        <p:nvPicPr>
          <p:cNvPr id="126" name="Content Placeholder 125"/>
          <p:cNvPicPr>
            <a:picLocks noGrp="1" noChangeAspect="1"/>
          </p:cNvPicPr>
          <p:nvPr>
            <p:ph sz="half" idx="1"/>
          </p:nvPr>
        </p:nvPicPr>
        <p:blipFill>
          <a:blip r:embed="rId2"/>
          <a:stretch>
            <a:fillRect/>
          </a:stretch>
        </p:blipFill>
        <p:spPr>
          <a:xfrm>
            <a:off x="762000" y="685800"/>
            <a:ext cx="2181860" cy="1193165"/>
          </a:xfrm>
          <a:prstGeom prst="rect">
            <a:avLst/>
          </a:prstGeom>
          <a:noFill/>
          <a:ln w="9525">
            <a:noFill/>
          </a:ln>
        </p:spPr>
      </p:pic>
      <p:sp>
        <p:nvSpPr>
          <p:cNvPr id="10" name="Oval Callout 9"/>
          <p:cNvSpPr/>
          <p:nvPr/>
        </p:nvSpPr>
        <p:spPr>
          <a:xfrm>
            <a:off x="3886200" y="685800"/>
            <a:ext cx="3890645" cy="1132840"/>
          </a:xfrm>
          <a:prstGeom prst="wedgeEllipseCallout">
            <a:avLst>
              <a:gd name="adj1" fmla="val -72017"/>
              <a:gd name="adj2" fmla="val -117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a:t>Kể tên các dụng cụ trong nhà bếp và tác dụng của chúng? </a:t>
            </a:r>
          </a:p>
        </p:txBody>
      </p:sp>
      <p:graphicFrame>
        <p:nvGraphicFramePr>
          <p:cNvPr id="12" name="Content Placeholder 11"/>
          <p:cNvGraphicFramePr>
            <a:graphicFrameLocks noGrp="1"/>
          </p:cNvGraphicFramePr>
          <p:nvPr>
            <p:ph sz="half" idx="2"/>
          </p:nvPr>
        </p:nvGraphicFramePr>
        <p:xfrm>
          <a:off x="30480" y="1878965"/>
          <a:ext cx="9078595" cy="5171440"/>
        </p:xfrm>
        <a:graphic>
          <a:graphicData uri="http://schemas.openxmlformats.org/drawingml/2006/table">
            <a:tbl>
              <a:tblPr firstRow="1" bandRow="1">
                <a:tableStyleId>{5C22544A-7EE6-4342-B048-85BDC9FD1C3A}</a:tableStyleId>
              </a:tblPr>
              <a:tblGrid>
                <a:gridCol w="2179320">
                  <a:extLst>
                    <a:ext uri="{9D8B030D-6E8A-4147-A177-3AD203B41FA5}">
                      <a16:colId xmlns:a16="http://schemas.microsoft.com/office/drawing/2014/main" val="20000"/>
                    </a:ext>
                  </a:extLst>
                </a:gridCol>
                <a:gridCol w="2062480">
                  <a:extLst>
                    <a:ext uri="{9D8B030D-6E8A-4147-A177-3AD203B41FA5}">
                      <a16:colId xmlns:a16="http://schemas.microsoft.com/office/drawing/2014/main" val="20001"/>
                    </a:ext>
                  </a:extLst>
                </a:gridCol>
                <a:gridCol w="4836795">
                  <a:extLst>
                    <a:ext uri="{9D8B030D-6E8A-4147-A177-3AD203B41FA5}">
                      <a16:colId xmlns:a16="http://schemas.microsoft.com/office/drawing/2014/main" val="20002"/>
                    </a:ext>
                  </a:extLst>
                </a:gridCol>
              </a:tblGrid>
              <a:tr h="396240">
                <a:tc>
                  <a:txBody>
                    <a:bodyPr/>
                    <a:lstStyle/>
                    <a:p>
                      <a:pPr algn="ctr">
                        <a:buNone/>
                      </a:pPr>
                      <a:r>
                        <a:rPr lang="en-US" sz="2000">
                          <a:solidFill>
                            <a:srgbClr val="FF0000"/>
                          </a:solidFill>
                          <a:latin typeface="Times New Roman" panose="02020603050405020304" pitchFamily="18" charset="0"/>
                          <a:cs typeface="Times New Roman" panose="02020603050405020304" pitchFamily="18" charset="0"/>
                        </a:rPr>
                        <a:t>Dụng cụ</a:t>
                      </a:r>
                    </a:p>
                  </a:txBody>
                  <a:tcPr/>
                </a:tc>
                <a:tc>
                  <a:txBody>
                    <a:bodyPr/>
                    <a:lstStyle/>
                    <a:p>
                      <a:pPr algn="ctr">
                        <a:buNone/>
                      </a:pPr>
                      <a:r>
                        <a:rPr lang="en-US" sz="2000">
                          <a:solidFill>
                            <a:srgbClr val="FF0000"/>
                          </a:solidFill>
                          <a:latin typeface="Times New Roman" panose="02020603050405020304" pitchFamily="18" charset="0"/>
                          <a:cs typeface="Times New Roman" panose="02020603050405020304" pitchFamily="18" charset="0"/>
                        </a:rPr>
                        <a:t>VD</a:t>
                      </a:r>
                    </a:p>
                  </a:txBody>
                  <a:tcPr/>
                </a:tc>
                <a:tc>
                  <a:txBody>
                    <a:bodyPr/>
                    <a:lstStyle/>
                    <a:p>
                      <a:pPr algn="ctr">
                        <a:buNone/>
                      </a:pPr>
                      <a:r>
                        <a:rPr lang="en-US" sz="2000">
                          <a:solidFill>
                            <a:srgbClr val="FF0000"/>
                          </a:solidFill>
                          <a:latin typeface="Times New Roman" panose="02020603050405020304" pitchFamily="18" charset="0"/>
                          <a:cs typeface="Times New Roman" panose="02020603050405020304" pitchFamily="18" charset="0"/>
                        </a:rPr>
                        <a:t>Tác dụng </a:t>
                      </a:r>
                    </a:p>
                  </a:txBody>
                  <a:tcPr/>
                </a:tc>
                <a:extLst>
                  <a:ext uri="{0D108BD9-81ED-4DB2-BD59-A6C34878D82A}">
                    <a16:rowId xmlns:a16="http://schemas.microsoft.com/office/drawing/2014/main" val="10000"/>
                  </a:ext>
                </a:extLst>
              </a:tr>
              <a:tr h="701040">
                <a:tc>
                  <a:txBody>
                    <a:bodyPr/>
                    <a:lstStyle/>
                    <a:p>
                      <a:pPr>
                        <a:buNone/>
                      </a:pPr>
                      <a:r>
                        <a:rPr lang="en-US" sz="2000">
                          <a:latin typeface="Times New Roman" panose="02020603050405020304" pitchFamily="18" charset="0"/>
                          <a:cs typeface="Times New Roman" panose="02020603050405020304" pitchFamily="18" charset="0"/>
                        </a:rPr>
                        <a:t>1. Dụng cụ cắt thái</a:t>
                      </a:r>
                    </a:p>
                  </a:txBody>
                  <a:tcPr/>
                </a:tc>
                <a:tc>
                  <a:txBody>
                    <a:bodyPr/>
                    <a:lstStyle/>
                    <a:p>
                      <a:pPr>
                        <a:buNone/>
                      </a:pPr>
                      <a:r>
                        <a:rPr lang="en-US" sz="2000">
                          <a:latin typeface="Times New Roman" panose="02020603050405020304" pitchFamily="18" charset="0"/>
                          <a:cs typeface="Times New Roman" panose="02020603050405020304" pitchFamily="18" charset="0"/>
                        </a:rPr>
                        <a:t>Dao, kéo...</a:t>
                      </a:r>
                    </a:p>
                  </a:txBody>
                  <a:tcPr/>
                </a:tc>
                <a:tc>
                  <a:txBody>
                    <a:bodyPr/>
                    <a:lstStyle/>
                    <a:p>
                      <a:pPr>
                        <a:buNone/>
                      </a:pPr>
                      <a:r>
                        <a:rPr lang="en-US" sz="2000" noProof="0">
                          <a:ln>
                            <a:noFill/>
                          </a:ln>
                          <a:solidFill>
                            <a:schemeClr val="tx1"/>
                          </a:solidFill>
                          <a:effectLst/>
                          <a:uLnTx/>
                          <a:uFillTx/>
                          <a:latin typeface="Times New Roman" panose="02020603050405020304" pitchFamily="18" charset="0"/>
                          <a:cs typeface="Times New Roman" panose="02020603050405020304" pitchFamily="18" charset="0"/>
                          <a:sym typeface="+mn-ea"/>
                        </a:rPr>
                        <a:t>làm nhỏ thực phẩm trước khi chế biến để món ăn nhìn đẹp và vừa miệng hơn.</a:t>
                      </a:r>
                    </a:p>
                  </a:txBody>
                  <a:tcPr/>
                </a:tc>
                <a:extLst>
                  <a:ext uri="{0D108BD9-81ED-4DB2-BD59-A6C34878D82A}">
                    <a16:rowId xmlns:a16="http://schemas.microsoft.com/office/drawing/2014/main" val="10001"/>
                  </a:ext>
                </a:extLst>
              </a:tr>
              <a:tr h="701040">
                <a:tc>
                  <a:txBody>
                    <a:bodyPr/>
                    <a:lstStyle/>
                    <a:p>
                      <a:pPr>
                        <a:buNone/>
                      </a:pPr>
                      <a:r>
                        <a:rPr lang="en-US" sz="2000">
                          <a:latin typeface="Times New Roman" panose="02020603050405020304" pitchFamily="18" charset="0"/>
                          <a:cs typeface="Times New Roman" panose="02020603050405020304" pitchFamily="18" charset="0"/>
                        </a:rPr>
                        <a:t>2. Dụng cụ để trộn</a:t>
                      </a:r>
                    </a:p>
                  </a:txBody>
                  <a:tcPr/>
                </a:tc>
                <a:tc>
                  <a:txBody>
                    <a:bodyPr/>
                    <a:lstStyle/>
                    <a:p>
                      <a:pPr>
                        <a:buNone/>
                      </a:pPr>
                      <a:r>
                        <a:rPr lang="en-US" sz="2000">
                          <a:latin typeface="Times New Roman" panose="02020603050405020304" pitchFamily="18" charset="0"/>
                          <a:cs typeface="Times New Roman" panose="02020603050405020304" pitchFamily="18" charset="0"/>
                        </a:rPr>
                        <a:t>Đánh trứng, máy xay...</a:t>
                      </a:r>
                    </a:p>
                  </a:txBody>
                  <a:tcPr/>
                </a:tc>
                <a:tc>
                  <a:txBody>
                    <a:bodyPr/>
                    <a:lstStyle/>
                    <a:p>
                      <a:pPr>
                        <a:buNone/>
                      </a:pPr>
                      <a:r>
                        <a:rPr lang="en-US" sz="2000" noProof="0">
                          <a:ln>
                            <a:noFill/>
                          </a:ln>
                          <a:solidFill>
                            <a:schemeClr val="tx1"/>
                          </a:solidFill>
                          <a:effectLst/>
                          <a:uLnTx/>
                          <a:uFillTx/>
                          <a:latin typeface="Times New Roman" panose="02020603050405020304" pitchFamily="18" charset="0"/>
                          <a:cs typeface="Times New Roman" panose="02020603050405020304" pitchFamily="18" charset="0"/>
                          <a:sym typeface="+mn-ea"/>
                        </a:rPr>
                        <a:t>làm thức ăn được trộn và đảo đều trước khi nấu cho món ăn ngon hơn.</a:t>
                      </a:r>
                    </a:p>
                  </a:txBody>
                  <a:tcPr/>
                </a:tc>
                <a:extLst>
                  <a:ext uri="{0D108BD9-81ED-4DB2-BD59-A6C34878D82A}">
                    <a16:rowId xmlns:a16="http://schemas.microsoft.com/office/drawing/2014/main" val="10002"/>
                  </a:ext>
                </a:extLst>
              </a:tr>
              <a:tr h="701040">
                <a:tc>
                  <a:txBody>
                    <a:bodyPr/>
                    <a:lstStyle/>
                    <a:p>
                      <a:pPr>
                        <a:buNone/>
                      </a:pPr>
                      <a:r>
                        <a:rPr lang="en-US" sz="2000">
                          <a:latin typeface="Times New Roman" panose="02020603050405020304" pitchFamily="18" charset="0"/>
                          <a:cs typeface="Times New Roman" panose="02020603050405020304" pitchFamily="18" charset="0"/>
                        </a:rPr>
                        <a:t>3. Dụng cụ đo lường</a:t>
                      </a:r>
                    </a:p>
                  </a:txBody>
                  <a:tcPr/>
                </a:tc>
                <a:tc>
                  <a:txBody>
                    <a:bodyPr/>
                    <a:lstStyle/>
                    <a:p>
                      <a:pPr>
                        <a:buNone/>
                      </a:pPr>
                      <a:r>
                        <a:rPr lang="en-US" sz="2000">
                          <a:latin typeface="Times New Roman" panose="02020603050405020304" pitchFamily="18" charset="0"/>
                          <a:cs typeface="Times New Roman" panose="02020603050405020304" pitchFamily="18" charset="0"/>
                        </a:rPr>
                        <a:t>thìa, cân...</a:t>
                      </a:r>
                    </a:p>
                  </a:txBody>
                  <a:tcPr/>
                </a:tc>
                <a:tc>
                  <a:txBody>
                    <a:bodyPr/>
                    <a:lstStyle/>
                    <a:p>
                      <a:pPr>
                        <a:buNone/>
                      </a:pPr>
                      <a:r>
                        <a:rPr lang="en-US" altLang="zh-CN" sz="2000">
                          <a:latin typeface="Times New Roman" panose="02020603050405020304" pitchFamily="18" charset="0"/>
                          <a:cs typeface="Times New Roman" panose="02020603050405020304" pitchFamily="18" charset="0"/>
                          <a:sym typeface="+mn-ea"/>
                        </a:rPr>
                        <a:t>giúp việc cân đo, tính toán khối lượng của thực phẩm dễ d</a:t>
                      </a:r>
                      <a:r>
                        <a:rPr lang="en-US" altLang="zh-CN" sz="2000">
                          <a:latin typeface="Times New Roman" panose="02020603050405020304" pitchFamily="18" charset="0"/>
                          <a:ea typeface="Arial" panose="020B0604020202020204" pitchFamily="34" charset="0"/>
                          <a:cs typeface="Times New Roman" panose="02020603050405020304" pitchFamily="18" charset="0"/>
                          <a:sym typeface="+mn-ea"/>
                        </a:rPr>
                        <a:t>à</a:t>
                      </a:r>
                      <a:r>
                        <a:rPr lang="en-US" altLang="zh-CN" sz="2000">
                          <a:latin typeface="Times New Roman" panose="02020603050405020304" pitchFamily="18" charset="0"/>
                          <a:cs typeface="Times New Roman" panose="02020603050405020304" pitchFamily="18" charset="0"/>
                          <a:sym typeface="+mn-ea"/>
                        </a:rPr>
                        <a:t>ng, chính xác...</a:t>
                      </a:r>
                    </a:p>
                  </a:txBody>
                  <a:tcPr/>
                </a:tc>
                <a:extLst>
                  <a:ext uri="{0D108BD9-81ED-4DB2-BD59-A6C34878D82A}">
                    <a16:rowId xmlns:a16="http://schemas.microsoft.com/office/drawing/2014/main" val="10003"/>
                  </a:ext>
                </a:extLst>
              </a:tr>
              <a:tr h="701040">
                <a:tc>
                  <a:txBody>
                    <a:bodyPr/>
                    <a:lstStyle/>
                    <a:p>
                      <a:pPr>
                        <a:buNone/>
                      </a:pPr>
                      <a:r>
                        <a:rPr lang="en-US" sz="2000">
                          <a:latin typeface="Times New Roman" panose="02020603050405020304" pitchFamily="18" charset="0"/>
                          <a:cs typeface="Times New Roman" panose="02020603050405020304" pitchFamily="18" charset="0"/>
                        </a:rPr>
                        <a:t>4. Dụng cụ nấu nướng</a:t>
                      </a:r>
                    </a:p>
                  </a:txBody>
                  <a:tcPr/>
                </a:tc>
                <a:tc>
                  <a:txBody>
                    <a:bodyPr/>
                    <a:lstStyle/>
                    <a:p>
                      <a:pPr>
                        <a:buNone/>
                      </a:pPr>
                      <a:r>
                        <a:rPr lang="en-US" sz="2000">
                          <a:latin typeface="Times New Roman" panose="02020603050405020304" pitchFamily="18" charset="0"/>
                          <a:cs typeface="Times New Roman" panose="02020603050405020304" pitchFamily="18" charset="0"/>
                        </a:rPr>
                        <a:t>Nồi, niêu, chảo...</a:t>
                      </a:r>
                    </a:p>
                  </a:txBody>
                  <a:tcPr/>
                </a:tc>
                <a:tc>
                  <a:txBody>
                    <a:bodyPr/>
                    <a:lstStyle/>
                    <a:p>
                      <a:pPr>
                        <a:buNone/>
                      </a:pPr>
                      <a:r>
                        <a:rPr lang="en-US" altLang="zh-CN" sz="2000">
                          <a:latin typeface="Times New Roman" panose="02020603050405020304" pitchFamily="18" charset="0"/>
                          <a:cs typeface="Times New Roman" panose="02020603050405020304" pitchFamily="18" charset="0"/>
                          <a:sym typeface="+mn-ea"/>
                        </a:rPr>
                        <a:t>nấu chín thực phẩm một cách nhanh chóng v</a:t>
                      </a:r>
                      <a:r>
                        <a:rPr lang="en-US" altLang="zh-CN" sz="2000">
                          <a:latin typeface="Times New Roman" panose="02020603050405020304" pitchFamily="18" charset="0"/>
                          <a:ea typeface="Arial" panose="020B0604020202020204" pitchFamily="34" charset="0"/>
                          <a:cs typeface="Times New Roman" panose="02020603050405020304" pitchFamily="18" charset="0"/>
                          <a:sym typeface="+mn-ea"/>
                        </a:rPr>
                        <a:t>à</a:t>
                      </a:r>
                      <a:r>
                        <a:rPr lang="en-US" altLang="zh-CN" sz="2000">
                          <a:latin typeface="Times New Roman" panose="02020603050405020304" pitchFamily="18" charset="0"/>
                          <a:cs typeface="Times New Roman" panose="02020603050405020304" pitchFamily="18" charset="0"/>
                          <a:sym typeface="+mn-ea"/>
                        </a:rPr>
                        <a:t> thuận tiện</a:t>
                      </a:r>
                    </a:p>
                  </a:txBody>
                  <a:tcPr/>
                </a:tc>
                <a:extLst>
                  <a:ext uri="{0D108BD9-81ED-4DB2-BD59-A6C34878D82A}">
                    <a16:rowId xmlns:a16="http://schemas.microsoft.com/office/drawing/2014/main" val="10004"/>
                  </a:ext>
                </a:extLst>
              </a:tr>
              <a:tr h="396240">
                <a:tc>
                  <a:txBody>
                    <a:bodyPr/>
                    <a:lstStyle/>
                    <a:p>
                      <a:pPr>
                        <a:buNone/>
                      </a:pPr>
                      <a:r>
                        <a:rPr lang="en-US" sz="2000">
                          <a:latin typeface="Times New Roman" panose="02020603050405020304" pitchFamily="18" charset="0"/>
                          <a:cs typeface="Times New Roman" panose="02020603050405020304" pitchFamily="18" charset="0"/>
                        </a:rPr>
                        <a:t>5. Dụng cụ dọn ăn</a:t>
                      </a:r>
                    </a:p>
                  </a:txBody>
                  <a:tcPr/>
                </a:tc>
                <a:tc>
                  <a:txBody>
                    <a:bodyPr/>
                    <a:lstStyle/>
                    <a:p>
                      <a:pPr>
                        <a:buNone/>
                      </a:pPr>
                      <a:r>
                        <a:rPr lang="en-US" sz="2000">
                          <a:latin typeface="Times New Roman" panose="02020603050405020304" pitchFamily="18" charset="0"/>
                          <a:cs typeface="Times New Roman" panose="02020603050405020304" pitchFamily="18" charset="0"/>
                        </a:rPr>
                        <a:t>Mâm, bát, đũa...</a:t>
                      </a:r>
                    </a:p>
                  </a:txBody>
                  <a:tcPr/>
                </a:tc>
                <a:tc>
                  <a:txBody>
                    <a:bodyPr/>
                    <a:lstStyle/>
                    <a:p>
                      <a:pPr>
                        <a:buNone/>
                      </a:pPr>
                      <a:r>
                        <a:rPr lang="en-US" altLang="zh-CN" sz="2000">
                          <a:latin typeface="Times New Roman" panose="02020603050405020304" pitchFamily="18" charset="0"/>
                          <a:cs typeface="Times New Roman" panose="02020603050405020304" pitchFamily="18" charset="0"/>
                          <a:sym typeface="+mn-ea"/>
                        </a:rPr>
                        <a:t>giúp ăn uống thuận lợi, hợp vệ sinh.</a:t>
                      </a:r>
                    </a:p>
                  </a:txBody>
                  <a:tcPr/>
                </a:tc>
                <a:extLst>
                  <a:ext uri="{0D108BD9-81ED-4DB2-BD59-A6C34878D82A}">
                    <a16:rowId xmlns:a16="http://schemas.microsoft.com/office/drawing/2014/main" val="10005"/>
                  </a:ext>
                </a:extLst>
              </a:tr>
              <a:tr h="701040">
                <a:tc>
                  <a:txBody>
                    <a:bodyPr/>
                    <a:lstStyle/>
                    <a:p>
                      <a:pPr>
                        <a:buNone/>
                      </a:pPr>
                      <a:r>
                        <a:rPr lang="en-US" sz="2000">
                          <a:latin typeface="Times New Roman" panose="02020603050405020304" pitchFamily="18" charset="0"/>
                          <a:cs typeface="Times New Roman" panose="02020603050405020304" pitchFamily="18" charset="0"/>
                        </a:rPr>
                        <a:t>6. Dụng cụ dọn rửa</a:t>
                      </a:r>
                    </a:p>
                  </a:txBody>
                  <a:tcPr/>
                </a:tc>
                <a:tc>
                  <a:txBody>
                    <a:bodyPr/>
                    <a:lstStyle/>
                    <a:p>
                      <a:pPr>
                        <a:buNone/>
                      </a:pPr>
                      <a:r>
                        <a:rPr lang="en-US" sz="2000">
                          <a:latin typeface="Times New Roman" panose="02020603050405020304" pitchFamily="18" charset="0"/>
                          <a:cs typeface="Times New Roman" panose="02020603050405020304" pitchFamily="18" charset="0"/>
                        </a:rPr>
                        <a:t>Giẻ rửa bát, mút xốp, chậu...</a:t>
                      </a:r>
                    </a:p>
                  </a:txBody>
                  <a:tcPr/>
                </a:tc>
                <a:tc>
                  <a:txBody>
                    <a:bodyPr/>
                    <a:lstStyle/>
                    <a:p>
                      <a:pPr>
                        <a:buNone/>
                      </a:pPr>
                      <a:r>
                        <a:rPr lang="en-US" altLang="zh-CN" sz="2000">
                          <a:latin typeface="Times New Roman" panose="02020603050405020304" pitchFamily="18" charset="0"/>
                          <a:cs typeface="Times New Roman" panose="02020603050405020304" pitchFamily="18" charset="0"/>
                          <a:sym typeface="+mn-ea"/>
                        </a:rPr>
                        <a:t>giúp chúng ta dọn rửa bát, đĩa, xoong nồi ... thuận tiện v</a:t>
                      </a:r>
                      <a:r>
                        <a:rPr lang="en-US" altLang="zh-CN" sz="2000">
                          <a:latin typeface="Times New Roman" panose="02020603050405020304" pitchFamily="18" charset="0"/>
                          <a:ea typeface="Arial" panose="020B0604020202020204" pitchFamily="34" charset="0"/>
                          <a:cs typeface="Times New Roman" panose="02020603050405020304" pitchFamily="18" charset="0"/>
                          <a:sym typeface="+mn-ea"/>
                        </a:rPr>
                        <a:t>à</a:t>
                      </a:r>
                      <a:r>
                        <a:rPr lang="en-US" altLang="zh-CN" sz="2000">
                          <a:latin typeface="Times New Roman" panose="02020603050405020304" pitchFamily="18" charset="0"/>
                          <a:cs typeface="Times New Roman" panose="02020603050405020304" pitchFamily="18" charset="0"/>
                          <a:sym typeface="+mn-ea"/>
                        </a:rPr>
                        <a:t> sạch.</a:t>
                      </a:r>
                    </a:p>
                  </a:txBody>
                  <a:tcPr/>
                </a:tc>
                <a:extLst>
                  <a:ext uri="{0D108BD9-81ED-4DB2-BD59-A6C34878D82A}">
                    <a16:rowId xmlns:a16="http://schemas.microsoft.com/office/drawing/2014/main" val="10006"/>
                  </a:ext>
                </a:extLst>
              </a:tr>
              <a:tr h="873760">
                <a:tc>
                  <a:txBody>
                    <a:bodyPr/>
                    <a:lstStyle/>
                    <a:p>
                      <a:pPr>
                        <a:buNone/>
                      </a:pPr>
                      <a:r>
                        <a:rPr lang="en-US" sz="2000">
                          <a:latin typeface="Times New Roman" panose="02020603050405020304" pitchFamily="18" charset="0"/>
                          <a:cs typeface="Times New Roman" panose="02020603050405020304" pitchFamily="18" charset="0"/>
                        </a:rPr>
                        <a:t>7. Dụng cụ bảo quản thức ăn</a:t>
                      </a:r>
                    </a:p>
                  </a:txBody>
                  <a:tcPr/>
                </a:tc>
                <a:tc>
                  <a:txBody>
                    <a:bodyPr/>
                    <a:lstStyle/>
                    <a:p>
                      <a:pPr>
                        <a:buNone/>
                      </a:pPr>
                      <a:r>
                        <a:rPr lang="en-US" sz="2000">
                          <a:latin typeface="Times New Roman" panose="02020603050405020304" pitchFamily="18" charset="0"/>
                          <a:cs typeface="Times New Roman" panose="02020603050405020304" pitchFamily="18" charset="0"/>
                        </a:rPr>
                        <a:t>Tủ lạnh, hộp nhựa, màng bọc...</a:t>
                      </a:r>
                    </a:p>
                  </a:txBody>
                  <a:tcPr/>
                </a:tc>
                <a:tc>
                  <a:txBody>
                    <a:bodyPr/>
                    <a:lstStyle/>
                    <a:p>
                      <a:pPr>
                        <a:buNone/>
                      </a:pPr>
                      <a:r>
                        <a:rPr lang="en-US" altLang="zh-CN" sz="2000">
                          <a:latin typeface="Times New Roman" panose="02020603050405020304" pitchFamily="18" charset="0"/>
                          <a:cs typeface="Times New Roman" panose="02020603050405020304" pitchFamily="18" charset="0"/>
                          <a:sym typeface="+mn-ea"/>
                        </a:rPr>
                        <a:t>giúp chúng ta bảo quản thức ăn hoặc thực phẩm không bốc mùi, không ôi thiu,</a:t>
                      </a:r>
                      <a:r>
                        <a:rPr lang="en-US" altLang="zh-CN" sz="2000">
                          <a:latin typeface="Times New Roman" panose="02020603050405020304" pitchFamily="18" charset="0"/>
                          <a:ea typeface="Arial" panose="020B0604020202020204" pitchFamily="34" charset="0"/>
                          <a:cs typeface="Times New Roman" panose="02020603050405020304" pitchFamily="18" charset="0"/>
                          <a:sym typeface="+mn-ea"/>
                        </a:rPr>
                        <a:t>…</a:t>
                      </a:r>
                      <a:endParaRPr lang="en-US" altLang="zh-CN" sz="2000">
                        <a:latin typeface="Times New Roman" panose="02020603050405020304" pitchFamily="18" charset="0"/>
                        <a:cs typeface="Times New Roman" panose="02020603050405020304" pitchFamily="18" charset="0"/>
                        <a:sym typeface="+mn-ea"/>
                      </a:endParaRPr>
                    </a:p>
                  </a:txBody>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42240"/>
            <a:ext cx="8229600" cy="445135"/>
          </a:xfrm>
        </p:spPr>
        <p:style>
          <a:lnRef idx="2">
            <a:schemeClr val="accent5"/>
          </a:lnRef>
          <a:fillRef idx="1">
            <a:schemeClr val="lt1"/>
          </a:fillRef>
          <a:effectRef idx="0">
            <a:schemeClr val="accent5"/>
          </a:effectRef>
          <a:fontRef idx="minor">
            <a:schemeClr val="dk1"/>
          </a:fontRef>
        </p:style>
        <p:txBody>
          <a:bodyPr/>
          <a:lstStyle/>
          <a:p>
            <a:r>
              <a:rPr lang="en-US" sz="2800">
                <a:solidFill>
                  <a:srgbClr val="FF0000"/>
                </a:solidFill>
              </a:rPr>
              <a:t>CỦNG CỐ</a:t>
            </a:r>
          </a:p>
        </p:txBody>
      </p:sp>
      <p:sp>
        <p:nvSpPr>
          <p:cNvPr id="135" name="Text Box 134"/>
          <p:cNvSpPr txBox="1"/>
          <p:nvPr/>
        </p:nvSpPr>
        <p:spPr>
          <a:xfrm>
            <a:off x="457200" y="762000"/>
            <a:ext cx="8262620" cy="521970"/>
          </a:xfrm>
          <a:prstGeom prst="rect">
            <a:avLst/>
          </a:prstGeom>
          <a:noFill/>
          <a:ln w="9525">
            <a:noFill/>
          </a:ln>
        </p:spPr>
        <p:txBody>
          <a:bodyPr wrap="square">
            <a:spAutoFit/>
          </a:bodyPr>
          <a:lstStyle/>
          <a:p>
            <a:r>
              <a:rPr lang="en-US" sz="2800" b="1">
                <a:latin typeface="Times New Roman" panose="02020603050405020304" pitchFamily="18" charset="0"/>
              </a:rPr>
              <a:t>Câu 3. Đâu là công việc cần làm trong nhà bếp?</a:t>
            </a:r>
            <a:endParaRPr lang="en-US" sz="2800" b="1"/>
          </a:p>
        </p:txBody>
      </p:sp>
      <p:sp>
        <p:nvSpPr>
          <p:cNvPr id="7" name="Text Box 6"/>
          <p:cNvSpPr txBox="1"/>
          <p:nvPr/>
        </p:nvSpPr>
        <p:spPr>
          <a:xfrm>
            <a:off x="1295400" y="1371283"/>
            <a:ext cx="5080000" cy="2676525"/>
          </a:xfrm>
          <a:prstGeom prst="rect">
            <a:avLst/>
          </a:prstGeom>
          <a:noFill/>
          <a:ln w="9525">
            <a:noFill/>
          </a:ln>
        </p:spPr>
        <p:txBody>
          <a:bodyPr>
            <a:spAutoFit/>
          </a:bodyPr>
          <a:lstStyle/>
          <a:p>
            <a:pPr>
              <a:lnSpc>
                <a:spcPct val="150000"/>
              </a:lnSpc>
            </a:pPr>
            <a:r>
              <a:rPr lang="en-US" sz="2800">
                <a:latin typeface="Times New Roman" panose="02020603050405020304" pitchFamily="18" charset="0"/>
              </a:rPr>
              <a:t>A. Cất giữ thực phẩm chưa dùng</a:t>
            </a:r>
          </a:p>
          <a:p>
            <a:pPr>
              <a:lnSpc>
                <a:spcPct val="150000"/>
              </a:lnSpc>
            </a:pPr>
            <a:r>
              <a:rPr lang="en-US" sz="2800">
                <a:latin typeface="Times New Roman" panose="02020603050405020304" pitchFamily="18" charset="0"/>
              </a:rPr>
              <a:t>B. Cất giữ dụng cụ làm bếp</a:t>
            </a:r>
          </a:p>
          <a:p>
            <a:pPr>
              <a:lnSpc>
                <a:spcPct val="150000"/>
              </a:lnSpc>
            </a:pPr>
            <a:r>
              <a:rPr lang="en-US" sz="2800">
                <a:latin typeface="Times New Roman" panose="02020603050405020304" pitchFamily="18" charset="0"/>
              </a:rPr>
              <a:t>C. Nấu nướng thực hiện món ăn</a:t>
            </a:r>
          </a:p>
          <a:p>
            <a:pPr>
              <a:lnSpc>
                <a:spcPct val="150000"/>
              </a:lnSpc>
            </a:pPr>
            <a:r>
              <a:rPr lang="en-US" sz="2800">
                <a:latin typeface="Times New Roman" panose="02020603050405020304" pitchFamily="18" charset="0"/>
              </a:rPr>
              <a:t>D. Cả 3 đáp án trên</a:t>
            </a:r>
            <a:endParaRPr lang="en-US" sz="2800"/>
          </a:p>
        </p:txBody>
      </p:sp>
      <p:sp>
        <p:nvSpPr>
          <p:cNvPr id="12" name="Oval 11"/>
          <p:cNvSpPr/>
          <p:nvPr/>
        </p:nvSpPr>
        <p:spPr>
          <a:xfrm>
            <a:off x="1219258" y="3429158"/>
            <a:ext cx="571500" cy="500062"/>
          </a:xfrm>
          <a:prstGeom prst="ellipse">
            <a:avLst/>
          </a:pr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b="0"/>
          </a:p>
        </p:txBody>
      </p:sp>
      <p:sp>
        <p:nvSpPr>
          <p:cNvPr id="8" name="Text Box 7"/>
          <p:cNvSpPr txBox="1"/>
          <p:nvPr/>
        </p:nvSpPr>
        <p:spPr>
          <a:xfrm>
            <a:off x="381000" y="4048125"/>
            <a:ext cx="8282305" cy="2676525"/>
          </a:xfrm>
          <a:prstGeom prst="rect">
            <a:avLst/>
          </a:prstGeom>
          <a:noFill/>
          <a:ln w="9525">
            <a:noFill/>
          </a:ln>
        </p:spPr>
        <p:txBody>
          <a:bodyPr wrap="square">
            <a:spAutoFit/>
          </a:bodyPr>
          <a:lstStyle/>
          <a:p>
            <a:r>
              <a:rPr lang="en-US" sz="2800" b="1">
                <a:latin typeface="Times New Roman" panose="02020603050405020304" pitchFamily="18" charset="0"/>
              </a:rPr>
              <a:t>Câu 4. </a:t>
            </a:r>
            <a:r>
              <a:rPr lang="en-US" sz="2800">
                <a:latin typeface="Times New Roman" panose="02020603050405020304" pitchFamily="18" charset="0"/>
              </a:rPr>
              <a:t>Đồ dùng nào sau đây không cần thiết để thực hiện các công việc nhà bếp?</a:t>
            </a:r>
          </a:p>
          <a:p>
            <a:r>
              <a:rPr lang="en-US" sz="2800">
                <a:latin typeface="Times New Roman" panose="02020603050405020304" pitchFamily="18" charset="0"/>
              </a:rPr>
              <a:t>A. Bàn thái thức ăn</a:t>
            </a:r>
          </a:p>
          <a:p>
            <a:r>
              <a:rPr lang="en-US" sz="2800">
                <a:latin typeface="Times New Roman" panose="02020603050405020304" pitchFamily="18" charset="0"/>
              </a:rPr>
              <a:t>B. Bàn học</a:t>
            </a:r>
          </a:p>
          <a:p>
            <a:r>
              <a:rPr lang="en-US" sz="2800">
                <a:latin typeface="Times New Roman" panose="02020603050405020304" pitchFamily="18" charset="0"/>
              </a:rPr>
              <a:t>C. Bàn cắt thức ăn</a:t>
            </a:r>
          </a:p>
          <a:p>
            <a:r>
              <a:rPr lang="en-US" sz="2800">
                <a:latin typeface="Times New Roman" panose="02020603050405020304" pitchFamily="18" charset="0"/>
              </a:rPr>
              <a:t>D. Bàn để nồi thức ăn vừa nấu xong</a:t>
            </a:r>
            <a:endParaRPr lang="en-US" sz="2800"/>
          </a:p>
        </p:txBody>
      </p:sp>
      <p:sp>
        <p:nvSpPr>
          <p:cNvPr id="9" name="Oval 8"/>
          <p:cNvSpPr/>
          <p:nvPr/>
        </p:nvSpPr>
        <p:spPr>
          <a:xfrm>
            <a:off x="304858" y="5257958"/>
            <a:ext cx="571500" cy="500062"/>
          </a:xfrm>
          <a:prstGeom prst="ellipse">
            <a:avLst/>
          </a:pr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9"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42240"/>
            <a:ext cx="8229600" cy="445135"/>
          </a:xfrm>
        </p:spPr>
        <p:style>
          <a:lnRef idx="2">
            <a:schemeClr val="accent5"/>
          </a:lnRef>
          <a:fillRef idx="1">
            <a:schemeClr val="lt1"/>
          </a:fillRef>
          <a:effectRef idx="0">
            <a:schemeClr val="accent5"/>
          </a:effectRef>
          <a:fontRef idx="minor">
            <a:schemeClr val="dk1"/>
          </a:fontRef>
        </p:style>
        <p:txBody>
          <a:bodyPr/>
          <a:lstStyle/>
          <a:p>
            <a:r>
              <a:rPr lang="en-US" sz="2800">
                <a:solidFill>
                  <a:srgbClr val="FF0000"/>
                </a:solidFill>
              </a:rPr>
              <a:t>CỦNG CỐ</a:t>
            </a:r>
          </a:p>
        </p:txBody>
      </p:sp>
      <p:sp>
        <p:nvSpPr>
          <p:cNvPr id="135" name="Text Box 134"/>
          <p:cNvSpPr txBox="1"/>
          <p:nvPr/>
        </p:nvSpPr>
        <p:spPr>
          <a:xfrm>
            <a:off x="457200" y="838200"/>
            <a:ext cx="8068945" cy="5262245"/>
          </a:xfrm>
          <a:prstGeom prst="rect">
            <a:avLst/>
          </a:prstGeom>
          <a:noFill/>
          <a:ln w="9525">
            <a:noFill/>
          </a:ln>
        </p:spPr>
        <p:txBody>
          <a:bodyPr wrap="square">
            <a:spAutoFit/>
          </a:bodyPr>
          <a:lstStyle/>
          <a:p>
            <a:r>
              <a:rPr lang="en-US" sz="2800" b="1">
                <a:latin typeface="Times New Roman" panose="02020603050405020304" pitchFamily="18" charset="0"/>
              </a:rPr>
              <a:t>Câu 5. </a:t>
            </a:r>
            <a:r>
              <a:rPr lang="en-US" sz="2800">
                <a:latin typeface="Times New Roman" panose="02020603050405020304" pitchFamily="18" charset="0"/>
              </a:rPr>
              <a:t>Việc sắp xếp và trang trí nhà bếp tùy thuộc vào:</a:t>
            </a:r>
          </a:p>
          <a:p>
            <a:r>
              <a:rPr lang="en-US" sz="2800">
                <a:latin typeface="Times New Roman" panose="02020603050405020304" pitchFamily="18" charset="0"/>
              </a:rPr>
              <a:t>A. Cấu trúc nhà ở</a:t>
            </a:r>
          </a:p>
          <a:p>
            <a:r>
              <a:rPr lang="en-US" sz="2800">
                <a:latin typeface="Times New Roman" panose="02020603050405020304" pitchFamily="18" charset="0"/>
              </a:rPr>
              <a:t>B. Điều kiện kinh tế gia đình</a:t>
            </a:r>
          </a:p>
          <a:p>
            <a:r>
              <a:rPr lang="en-US" sz="2800">
                <a:latin typeface="Times New Roman" panose="02020603050405020304" pitchFamily="18" charset="0"/>
              </a:rPr>
              <a:t>C. Cả A và B đều đúng</a:t>
            </a:r>
          </a:p>
          <a:p>
            <a:r>
              <a:rPr lang="en-US" sz="2800">
                <a:latin typeface="Times New Roman" panose="02020603050405020304" pitchFamily="18" charset="0"/>
              </a:rPr>
              <a:t>D. Đáp án khác</a:t>
            </a:r>
            <a:endParaRPr lang="en-US" sz="2800" b="1">
              <a:latin typeface="Times New Roman" panose="02020603050405020304" pitchFamily="18" charset="0"/>
            </a:endParaRPr>
          </a:p>
          <a:p>
            <a:endParaRPr lang="en-US" sz="2800" b="1">
              <a:latin typeface="Times New Roman" panose="02020603050405020304" pitchFamily="18" charset="0"/>
            </a:endParaRPr>
          </a:p>
          <a:p>
            <a:r>
              <a:rPr lang="en-US" sz="2800" b="1">
                <a:latin typeface="Times New Roman" panose="02020603050405020304" pitchFamily="18" charset="0"/>
              </a:rPr>
              <a:t>Câu 6. </a:t>
            </a:r>
            <a:r>
              <a:rPr lang="en-US" sz="2800">
                <a:latin typeface="Times New Roman" panose="02020603050405020304" pitchFamily="18" charset="0"/>
              </a:rPr>
              <a:t>Đối với việc sắp xếp nhà bếp dạng chữ I, người ta bố trí các ngăn tủ trên tường để:</a:t>
            </a:r>
          </a:p>
          <a:p>
            <a:r>
              <a:rPr lang="en-US" sz="2800">
                <a:latin typeface="Times New Roman" panose="02020603050405020304" pitchFamily="18" charset="0"/>
              </a:rPr>
              <a:t>A. Chứa bát, đũa</a:t>
            </a:r>
          </a:p>
          <a:p>
            <a:r>
              <a:rPr lang="en-US" sz="2800">
                <a:latin typeface="Times New Roman" panose="02020603050405020304" pitchFamily="18" charset="0"/>
              </a:rPr>
              <a:t>B. Chứa thức ăn</a:t>
            </a:r>
          </a:p>
          <a:p>
            <a:r>
              <a:rPr lang="en-US" sz="2800">
                <a:latin typeface="Times New Roman" panose="02020603050405020304" pitchFamily="18" charset="0"/>
              </a:rPr>
              <a:t>C. Chứa vật dụng cần thiết</a:t>
            </a:r>
          </a:p>
          <a:p>
            <a:r>
              <a:rPr lang="en-US" sz="2800">
                <a:latin typeface="Times New Roman" panose="02020603050405020304" pitchFamily="18" charset="0"/>
              </a:rPr>
              <a:t>D. Cả 3 đáp án trên</a:t>
            </a:r>
            <a:endParaRPr lang="en-US" sz="2800"/>
          </a:p>
        </p:txBody>
      </p:sp>
      <p:sp>
        <p:nvSpPr>
          <p:cNvPr id="12" name="Oval 11"/>
          <p:cNvSpPr/>
          <p:nvPr/>
        </p:nvSpPr>
        <p:spPr>
          <a:xfrm>
            <a:off x="381058" y="2133758"/>
            <a:ext cx="571500" cy="500062"/>
          </a:xfrm>
          <a:prstGeom prst="ellipse">
            <a:avLst/>
          </a:pr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b="0"/>
          </a:p>
        </p:txBody>
      </p:sp>
      <p:sp>
        <p:nvSpPr>
          <p:cNvPr id="6" name="Oval 5"/>
          <p:cNvSpPr/>
          <p:nvPr/>
        </p:nvSpPr>
        <p:spPr>
          <a:xfrm>
            <a:off x="457258" y="5600858"/>
            <a:ext cx="571500" cy="500062"/>
          </a:xfrm>
          <a:prstGeom prst="ellipse">
            <a:avLst/>
          </a:pr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6"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42240"/>
            <a:ext cx="8229600" cy="445135"/>
          </a:xfrm>
        </p:spPr>
        <p:style>
          <a:lnRef idx="2">
            <a:schemeClr val="accent5"/>
          </a:lnRef>
          <a:fillRef idx="1">
            <a:schemeClr val="lt1"/>
          </a:fillRef>
          <a:effectRef idx="0">
            <a:schemeClr val="accent5"/>
          </a:effectRef>
          <a:fontRef idx="minor">
            <a:schemeClr val="dk1"/>
          </a:fontRef>
        </p:style>
        <p:txBody>
          <a:bodyPr/>
          <a:lstStyle/>
          <a:p>
            <a:r>
              <a:rPr lang="en-US" sz="2800" b="1">
                <a:solidFill>
                  <a:srgbClr val="FF0000"/>
                </a:solidFill>
              </a:rPr>
              <a:t>CỦNG CỐ</a:t>
            </a:r>
          </a:p>
        </p:txBody>
      </p:sp>
      <p:sp>
        <p:nvSpPr>
          <p:cNvPr id="135" name="Text Box 134"/>
          <p:cNvSpPr txBox="1"/>
          <p:nvPr/>
        </p:nvSpPr>
        <p:spPr>
          <a:xfrm>
            <a:off x="434340" y="685800"/>
            <a:ext cx="8397240" cy="6123940"/>
          </a:xfrm>
          <a:prstGeom prst="rect">
            <a:avLst/>
          </a:prstGeom>
          <a:noFill/>
          <a:ln w="9525">
            <a:noFill/>
          </a:ln>
        </p:spPr>
        <p:txBody>
          <a:bodyPr wrap="square">
            <a:spAutoFit/>
          </a:bodyPr>
          <a:lstStyle/>
          <a:p>
            <a:r>
              <a:rPr lang="en-US" sz="2800" b="1">
                <a:latin typeface="Times New Roman" panose="02020603050405020304" pitchFamily="18" charset="0"/>
              </a:rPr>
              <a:t>Câu 7. Cách bố trí các khu vực hoạt động nào sau đây trong nhà bếp chưa hợp lí?</a:t>
            </a:r>
          </a:p>
          <a:p>
            <a:r>
              <a:rPr lang="en-US" sz="2800">
                <a:latin typeface="Times New Roman" panose="02020603050405020304" pitchFamily="18" charset="0"/>
              </a:rPr>
              <a:t>A. Bếp đun đặt vào một góc của nhà bếp.</a:t>
            </a:r>
          </a:p>
          <a:p>
            <a:r>
              <a:rPr lang="en-US" sz="2800">
                <a:latin typeface="Times New Roman" panose="02020603050405020304" pitchFamily="18" charset="0"/>
              </a:rPr>
              <a:t>B. Tủ lạnh đặt gần cửa ra vào nhà bếp</a:t>
            </a:r>
          </a:p>
          <a:p>
            <a:r>
              <a:rPr lang="en-US" sz="2800">
                <a:latin typeface="Times New Roman" panose="02020603050405020304" pitchFamily="18" charset="0"/>
              </a:rPr>
              <a:t>C. Kệ gia vị đặt xa bếp</a:t>
            </a:r>
          </a:p>
          <a:p>
            <a:r>
              <a:rPr lang="en-US" sz="2800">
                <a:latin typeface="Times New Roman" panose="02020603050405020304" pitchFamily="18" charset="0"/>
              </a:rPr>
              <a:t>D. Bàn sơ chế nguyên liệu đặt ở khoảng giữa tủ cất thực phẩm và chỗ rửa thực phẩm</a:t>
            </a:r>
            <a:endParaRPr lang="en-US" sz="2800" b="1">
              <a:latin typeface="Times New Roman" panose="02020603050405020304" pitchFamily="18" charset="0"/>
            </a:endParaRPr>
          </a:p>
          <a:p>
            <a:r>
              <a:rPr lang="en-US" sz="2800" b="1">
                <a:latin typeface="Times New Roman" panose="02020603050405020304" pitchFamily="18" charset="0"/>
              </a:rPr>
              <a:t>Câu 8. Khi bố trí các khu vực hoạt động trong nhà bếp cần lưu ý những gì?</a:t>
            </a:r>
          </a:p>
          <a:p>
            <a:r>
              <a:rPr lang="en-US" sz="2800">
                <a:latin typeface="Times New Roman" panose="02020603050405020304" pitchFamily="18" charset="0"/>
              </a:rPr>
              <a:t>A. Đặt bồn rửa ở giữa tủ cất giữ thực phẩm và bếp đun</a:t>
            </a:r>
          </a:p>
          <a:p>
            <a:r>
              <a:rPr lang="en-US" sz="2800">
                <a:latin typeface="Times New Roman" panose="02020603050405020304" pitchFamily="18" charset="0"/>
              </a:rPr>
              <a:t>B. Chiều cao bồn rửa phải vừa tầm</a:t>
            </a:r>
          </a:p>
          <a:p>
            <a:r>
              <a:rPr lang="en-US" sz="2800">
                <a:latin typeface="Times New Roman" panose="02020603050405020304" pitchFamily="18" charset="0"/>
              </a:rPr>
              <a:t>C. Bề mặt bồn rửa nên làm bằng nhôm, gạch men để dễ lau chùi</a:t>
            </a:r>
          </a:p>
          <a:p>
            <a:r>
              <a:rPr lang="en-US" sz="2800">
                <a:latin typeface="Times New Roman" panose="02020603050405020304" pitchFamily="18" charset="0"/>
              </a:rPr>
              <a:t>D. Cả 3 đáp án trên</a:t>
            </a:r>
            <a:endParaRPr lang="en-US" sz="2800"/>
          </a:p>
        </p:txBody>
      </p:sp>
      <p:sp>
        <p:nvSpPr>
          <p:cNvPr id="12" name="Oval 11"/>
          <p:cNvSpPr/>
          <p:nvPr/>
        </p:nvSpPr>
        <p:spPr>
          <a:xfrm>
            <a:off x="381000" y="2438400"/>
            <a:ext cx="468630" cy="499745"/>
          </a:xfrm>
          <a:prstGeom prst="ellipse">
            <a:avLst/>
          </a:pr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b="0"/>
          </a:p>
        </p:txBody>
      </p:sp>
      <p:sp>
        <p:nvSpPr>
          <p:cNvPr id="6" name="Oval 5"/>
          <p:cNvSpPr/>
          <p:nvPr/>
        </p:nvSpPr>
        <p:spPr>
          <a:xfrm>
            <a:off x="381000" y="6248400"/>
            <a:ext cx="492125" cy="499745"/>
          </a:xfrm>
          <a:prstGeom prst="ellipse">
            <a:avLst/>
          </a:pr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6"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187393"/>
          <p:cNvSpPr txBox="1"/>
          <p:nvPr/>
        </p:nvSpPr>
        <p:spPr>
          <a:xfrm>
            <a:off x="3286760" y="0"/>
            <a:ext cx="2341880" cy="64516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t" anchorCtr="0">
            <a:spAutoFit/>
          </a:bodyPr>
          <a:lstStyle/>
          <a:p>
            <a:pPr algn="ctr"/>
            <a:r>
              <a:rPr lang="en-US" sz="3600" b="1">
                <a:solidFill>
                  <a:srgbClr val="FF0000"/>
                </a:solidFill>
                <a:cs typeface="Arial" panose="020B0604020202020204" pitchFamily="34" charset="0"/>
              </a:rPr>
              <a:t>CỦNG CỐ</a:t>
            </a:r>
            <a:endParaRPr lang="en-US" sz="3600" b="1">
              <a:solidFill>
                <a:srgbClr val="FF0000"/>
              </a:solidFill>
              <a:ea typeface="Arial" panose="020B0604020202020204" pitchFamily="34" charset="0"/>
              <a:cs typeface="Arial" panose="020B0604020202020204" pitchFamily="34" charset="0"/>
            </a:endParaRPr>
          </a:p>
        </p:txBody>
      </p:sp>
      <p:sp>
        <p:nvSpPr>
          <p:cNvPr id="187395" name="Plaque 187394"/>
          <p:cNvSpPr/>
          <p:nvPr/>
        </p:nvSpPr>
        <p:spPr>
          <a:xfrm>
            <a:off x="0" y="685800"/>
            <a:ext cx="9144000" cy="5715000"/>
          </a:xfrm>
          <a:prstGeom prst="plaque">
            <a:avLst>
              <a:gd name="adj" fmla="val 547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defRPr>
            </a:lvl5pPr>
          </a:lstStyle>
          <a:p>
            <a:pPr marL="609600" lvl="0" indent="-609600">
              <a:buNone/>
            </a:pPr>
            <a:r>
              <a:rPr sz="2000" err="1">
                <a:solidFill>
                  <a:srgbClr val="FF0000"/>
                </a:solidFill>
              </a:rPr>
              <a:t>Câu</a:t>
            </a:r>
            <a:r>
              <a:rPr sz="2000">
                <a:solidFill>
                  <a:srgbClr val="FF0000"/>
                </a:solidFill>
              </a:rPr>
              <a:t> 1: </a:t>
            </a:r>
            <a:r>
              <a:rPr sz="2000" err="1">
                <a:solidFill>
                  <a:srgbClr val="FF0000"/>
                </a:solidFill>
              </a:rPr>
              <a:t>Hãy</a:t>
            </a:r>
            <a:r>
              <a:rPr sz="2000">
                <a:solidFill>
                  <a:srgbClr val="FF0000"/>
                </a:solidFill>
              </a:rPr>
              <a:t> </a:t>
            </a:r>
            <a:r>
              <a:rPr sz="2000" err="1">
                <a:solidFill>
                  <a:srgbClr val="FF0000"/>
                </a:solidFill>
              </a:rPr>
              <a:t>kể</a:t>
            </a:r>
            <a:r>
              <a:rPr sz="2000">
                <a:solidFill>
                  <a:srgbClr val="FF0000"/>
                </a:solidFill>
              </a:rPr>
              <a:t> </a:t>
            </a:r>
            <a:r>
              <a:rPr sz="2000" err="1">
                <a:solidFill>
                  <a:srgbClr val="FF0000"/>
                </a:solidFill>
              </a:rPr>
              <a:t>những</a:t>
            </a:r>
            <a:r>
              <a:rPr sz="2000">
                <a:solidFill>
                  <a:srgbClr val="FF0000"/>
                </a:solidFill>
              </a:rPr>
              <a:t> </a:t>
            </a:r>
            <a:r>
              <a:rPr sz="2000" err="1">
                <a:solidFill>
                  <a:srgbClr val="FF0000"/>
                </a:solidFill>
              </a:rPr>
              <a:t>công</a:t>
            </a:r>
            <a:r>
              <a:rPr sz="2000">
                <a:solidFill>
                  <a:srgbClr val="FF0000"/>
                </a:solidFill>
              </a:rPr>
              <a:t> </a:t>
            </a:r>
            <a:r>
              <a:rPr sz="2000" err="1">
                <a:solidFill>
                  <a:srgbClr val="FF0000"/>
                </a:solidFill>
              </a:rPr>
              <a:t>việc</a:t>
            </a:r>
            <a:r>
              <a:rPr sz="2000">
                <a:solidFill>
                  <a:srgbClr val="FF0000"/>
                </a:solidFill>
              </a:rPr>
              <a:t> </a:t>
            </a:r>
            <a:r>
              <a:rPr sz="2000" err="1">
                <a:solidFill>
                  <a:srgbClr val="FF0000"/>
                </a:solidFill>
              </a:rPr>
              <a:t>thường</a:t>
            </a:r>
            <a:r>
              <a:rPr sz="2000">
                <a:solidFill>
                  <a:srgbClr val="FF0000"/>
                </a:solidFill>
              </a:rPr>
              <a:t> </a:t>
            </a:r>
            <a:r>
              <a:rPr sz="2000" err="1">
                <a:solidFill>
                  <a:srgbClr val="FF0000"/>
                </a:solidFill>
              </a:rPr>
              <a:t>làm</a:t>
            </a:r>
            <a:r>
              <a:rPr sz="2000">
                <a:solidFill>
                  <a:srgbClr val="FF0000"/>
                </a:solidFill>
              </a:rPr>
              <a:t> </a:t>
            </a:r>
            <a:r>
              <a:rPr sz="2000" err="1">
                <a:solidFill>
                  <a:srgbClr val="FF0000"/>
                </a:solidFill>
              </a:rPr>
              <a:t>trong</a:t>
            </a:r>
            <a:r>
              <a:rPr sz="2000">
                <a:solidFill>
                  <a:srgbClr val="FF0000"/>
                </a:solidFill>
              </a:rPr>
              <a:t> </a:t>
            </a:r>
            <a:r>
              <a:rPr sz="2000" err="1">
                <a:solidFill>
                  <a:srgbClr val="FF0000"/>
                </a:solidFill>
              </a:rPr>
              <a:t>nhà</a:t>
            </a:r>
            <a:r>
              <a:rPr sz="2000">
                <a:solidFill>
                  <a:srgbClr val="FF0000"/>
                </a:solidFill>
              </a:rPr>
              <a:t> </a:t>
            </a:r>
            <a:r>
              <a:rPr sz="2000" err="1">
                <a:solidFill>
                  <a:srgbClr val="FF0000"/>
                </a:solidFill>
              </a:rPr>
              <a:t>bếp</a:t>
            </a:r>
            <a:r>
              <a:rPr sz="2000">
                <a:solidFill>
                  <a:srgbClr val="FF0000"/>
                </a:solidFill>
              </a:rPr>
              <a:t> ?</a:t>
            </a:r>
          </a:p>
          <a:p>
            <a:pPr marL="609600" lvl="0" indent="-609600">
              <a:buNone/>
            </a:pPr>
            <a:endParaRPr sz="2000">
              <a:solidFill>
                <a:srgbClr val="FF0000"/>
              </a:solidFill>
            </a:endParaRPr>
          </a:p>
          <a:p>
            <a:pPr marL="609600" lvl="0" indent="-609600">
              <a:buNone/>
            </a:pPr>
            <a:endParaRPr sz="2000">
              <a:solidFill>
                <a:srgbClr val="FF0000"/>
              </a:solidFill>
            </a:endParaRPr>
          </a:p>
          <a:p>
            <a:pPr marL="609600" lvl="0" indent="-609600">
              <a:buNone/>
            </a:pPr>
            <a:endParaRPr sz="2000">
              <a:solidFill>
                <a:srgbClr val="FF0000"/>
              </a:solidFill>
            </a:endParaRPr>
          </a:p>
          <a:p>
            <a:pPr marL="609600" lvl="0" indent="-609600">
              <a:buNone/>
            </a:pPr>
            <a:endParaRPr sz="2000">
              <a:solidFill>
                <a:srgbClr val="FF0000"/>
              </a:solidFill>
            </a:endParaRPr>
          </a:p>
          <a:p>
            <a:pPr marL="609600" lvl="0" indent="-609600">
              <a:buNone/>
            </a:pPr>
            <a:r>
              <a:rPr sz="2000" err="1">
                <a:solidFill>
                  <a:srgbClr val="FF0000"/>
                </a:solidFill>
              </a:rPr>
              <a:t>Câu</a:t>
            </a:r>
            <a:r>
              <a:rPr sz="2000">
                <a:solidFill>
                  <a:srgbClr val="FF0000"/>
                </a:solidFill>
              </a:rPr>
              <a:t> 2: </a:t>
            </a:r>
            <a:r>
              <a:rPr sz="2000" err="1">
                <a:solidFill>
                  <a:srgbClr val="FF0000"/>
                </a:solidFill>
              </a:rPr>
              <a:t>Có</a:t>
            </a:r>
            <a:r>
              <a:rPr sz="2000">
                <a:solidFill>
                  <a:srgbClr val="FF0000"/>
                </a:solidFill>
              </a:rPr>
              <a:t> </a:t>
            </a:r>
            <a:r>
              <a:rPr sz="2000" err="1">
                <a:solidFill>
                  <a:srgbClr val="FF0000"/>
                </a:solidFill>
              </a:rPr>
              <a:t>mấy</a:t>
            </a:r>
            <a:r>
              <a:rPr sz="2000">
                <a:solidFill>
                  <a:srgbClr val="FF0000"/>
                </a:solidFill>
              </a:rPr>
              <a:t> </a:t>
            </a:r>
            <a:r>
              <a:rPr sz="2000" err="1">
                <a:solidFill>
                  <a:srgbClr val="FF0000"/>
                </a:solidFill>
              </a:rPr>
              <a:t>khu</a:t>
            </a:r>
            <a:r>
              <a:rPr sz="2000">
                <a:solidFill>
                  <a:srgbClr val="FF0000"/>
                </a:solidFill>
              </a:rPr>
              <a:t> </a:t>
            </a:r>
            <a:r>
              <a:rPr sz="2000" err="1">
                <a:solidFill>
                  <a:srgbClr val="FF0000"/>
                </a:solidFill>
              </a:rPr>
              <a:t>vực</a:t>
            </a:r>
            <a:r>
              <a:rPr sz="2000">
                <a:solidFill>
                  <a:srgbClr val="FF0000"/>
                </a:solidFill>
              </a:rPr>
              <a:t> </a:t>
            </a:r>
            <a:r>
              <a:rPr sz="2000" err="1">
                <a:solidFill>
                  <a:srgbClr val="FF0000"/>
                </a:solidFill>
              </a:rPr>
              <a:t>hoạt</a:t>
            </a:r>
            <a:r>
              <a:rPr sz="2000">
                <a:solidFill>
                  <a:srgbClr val="FF0000"/>
                </a:solidFill>
              </a:rPr>
              <a:t> </a:t>
            </a:r>
            <a:r>
              <a:rPr sz="2000" err="1">
                <a:solidFill>
                  <a:srgbClr val="FF0000"/>
                </a:solidFill>
              </a:rPr>
              <a:t>động</a:t>
            </a:r>
            <a:r>
              <a:rPr sz="2000">
                <a:solidFill>
                  <a:srgbClr val="FF0000"/>
                </a:solidFill>
              </a:rPr>
              <a:t> </a:t>
            </a:r>
            <a:r>
              <a:rPr sz="2000" err="1">
                <a:solidFill>
                  <a:srgbClr val="FF0000"/>
                </a:solidFill>
              </a:rPr>
              <a:t>trong</a:t>
            </a:r>
            <a:r>
              <a:rPr sz="2000">
                <a:solidFill>
                  <a:srgbClr val="FF0000"/>
                </a:solidFill>
              </a:rPr>
              <a:t> </a:t>
            </a:r>
            <a:r>
              <a:rPr sz="2000" err="1">
                <a:solidFill>
                  <a:srgbClr val="FF0000"/>
                </a:solidFill>
              </a:rPr>
              <a:t>nhà</a:t>
            </a:r>
            <a:r>
              <a:rPr sz="2000">
                <a:solidFill>
                  <a:srgbClr val="FF0000"/>
                </a:solidFill>
              </a:rPr>
              <a:t> </a:t>
            </a:r>
            <a:r>
              <a:rPr sz="2000" err="1">
                <a:solidFill>
                  <a:srgbClr val="FF0000"/>
                </a:solidFill>
              </a:rPr>
              <a:t>bếp</a:t>
            </a:r>
            <a:r>
              <a:rPr sz="2000">
                <a:solidFill>
                  <a:srgbClr val="FF0000"/>
                </a:solidFill>
              </a:rPr>
              <a:t> ? </a:t>
            </a:r>
            <a:r>
              <a:rPr sz="2000" err="1">
                <a:solidFill>
                  <a:srgbClr val="FF0000"/>
                </a:solidFill>
              </a:rPr>
              <a:t>Cho</a:t>
            </a:r>
            <a:r>
              <a:rPr sz="2000">
                <a:solidFill>
                  <a:srgbClr val="FF0000"/>
                </a:solidFill>
              </a:rPr>
              <a:t> </a:t>
            </a:r>
            <a:r>
              <a:rPr sz="2000" err="1">
                <a:solidFill>
                  <a:srgbClr val="FF0000"/>
                </a:solidFill>
              </a:rPr>
              <a:t>biết</a:t>
            </a:r>
            <a:r>
              <a:rPr sz="2000">
                <a:solidFill>
                  <a:srgbClr val="FF0000"/>
                </a:solidFill>
              </a:rPr>
              <a:t> </a:t>
            </a:r>
            <a:r>
              <a:rPr sz="2000" err="1">
                <a:solidFill>
                  <a:srgbClr val="FF0000"/>
                </a:solidFill>
              </a:rPr>
              <a:t>cách</a:t>
            </a:r>
            <a:r>
              <a:rPr sz="2000">
                <a:solidFill>
                  <a:srgbClr val="FF0000"/>
                </a:solidFill>
              </a:rPr>
              <a:t> </a:t>
            </a:r>
            <a:r>
              <a:rPr sz="2000" err="1">
                <a:solidFill>
                  <a:srgbClr val="FF0000"/>
                </a:solidFill>
              </a:rPr>
              <a:t>sắp</a:t>
            </a:r>
            <a:r>
              <a:rPr sz="2000">
                <a:solidFill>
                  <a:srgbClr val="FF0000"/>
                </a:solidFill>
              </a:rPr>
              <a:t> </a:t>
            </a:r>
            <a:r>
              <a:rPr sz="2000" err="1">
                <a:solidFill>
                  <a:srgbClr val="FF0000"/>
                </a:solidFill>
              </a:rPr>
              <a:t>xếp</a:t>
            </a:r>
            <a:r>
              <a:rPr sz="2000">
                <a:solidFill>
                  <a:srgbClr val="FF0000"/>
                </a:solidFill>
              </a:rPr>
              <a:t> </a:t>
            </a:r>
            <a:r>
              <a:rPr sz="2000" err="1">
                <a:solidFill>
                  <a:srgbClr val="FF0000"/>
                </a:solidFill>
              </a:rPr>
              <a:t>thích</a:t>
            </a:r>
            <a:r>
              <a:rPr sz="2000">
                <a:solidFill>
                  <a:srgbClr val="FF0000"/>
                </a:solidFill>
              </a:rPr>
              <a:t> </a:t>
            </a:r>
            <a:r>
              <a:rPr sz="2000" err="1">
                <a:solidFill>
                  <a:srgbClr val="FF0000"/>
                </a:solidFill>
              </a:rPr>
              <a:t>hợp</a:t>
            </a:r>
            <a:r>
              <a:rPr sz="2000">
                <a:solidFill>
                  <a:srgbClr val="FF0000"/>
                </a:solidFill>
              </a:rPr>
              <a:t>.</a:t>
            </a:r>
          </a:p>
          <a:p>
            <a:pPr marL="609600" lvl="0" indent="-609600">
              <a:buNone/>
            </a:pPr>
            <a:r>
              <a:rPr sz="2000"/>
              <a:t>+</a:t>
            </a:r>
            <a:r>
              <a:rPr sz="2000">
                <a:solidFill>
                  <a:srgbClr val="FF0000"/>
                </a:solidFill>
              </a:rPr>
              <a:t>  </a:t>
            </a:r>
            <a:r>
              <a:rPr sz="2000" err="1"/>
              <a:t>Có</a:t>
            </a:r>
            <a:r>
              <a:rPr sz="2000"/>
              <a:t> 5 </a:t>
            </a:r>
            <a:r>
              <a:rPr sz="2000" err="1"/>
              <a:t>khu</a:t>
            </a:r>
            <a:r>
              <a:rPr sz="2000"/>
              <a:t> </a:t>
            </a:r>
            <a:r>
              <a:rPr sz="2000" err="1"/>
              <a:t>vực</a:t>
            </a:r>
            <a:r>
              <a:rPr sz="2000"/>
              <a:t>: </a:t>
            </a:r>
            <a:r>
              <a:rPr sz="2000" err="1"/>
              <a:t>Cất</a:t>
            </a:r>
            <a:r>
              <a:rPr sz="2000"/>
              <a:t>, </a:t>
            </a:r>
            <a:r>
              <a:rPr sz="2000" err="1"/>
              <a:t>giữ</a:t>
            </a:r>
            <a:r>
              <a:rPr sz="2000"/>
              <a:t> </a:t>
            </a:r>
            <a:r>
              <a:rPr sz="2000" err="1"/>
              <a:t>thực</a:t>
            </a:r>
            <a:r>
              <a:rPr sz="2000"/>
              <a:t> </a:t>
            </a:r>
            <a:r>
              <a:rPr sz="2000" err="1"/>
              <a:t>phẩm</a:t>
            </a:r>
            <a:r>
              <a:rPr sz="2000"/>
              <a:t>; </a:t>
            </a:r>
            <a:r>
              <a:rPr sz="2000" err="1"/>
              <a:t>sửa</a:t>
            </a:r>
            <a:r>
              <a:rPr sz="2000"/>
              <a:t> </a:t>
            </a:r>
            <a:r>
              <a:rPr sz="2000" err="1"/>
              <a:t>soạn</a:t>
            </a:r>
            <a:r>
              <a:rPr sz="2000"/>
              <a:t> </a:t>
            </a:r>
            <a:r>
              <a:rPr sz="2000" err="1"/>
              <a:t>thực</a:t>
            </a:r>
            <a:r>
              <a:rPr sz="2000"/>
              <a:t> </a:t>
            </a:r>
            <a:r>
              <a:rPr sz="2000" err="1"/>
              <a:t>phẩm</a:t>
            </a:r>
            <a:r>
              <a:rPr sz="2000"/>
              <a:t>; </a:t>
            </a:r>
            <a:r>
              <a:rPr sz="2000" err="1"/>
              <a:t>thái</a:t>
            </a:r>
            <a:r>
              <a:rPr sz="2000"/>
              <a:t>, </a:t>
            </a:r>
            <a:r>
              <a:rPr sz="2000" err="1"/>
              <a:t>rửa</a:t>
            </a:r>
            <a:r>
              <a:rPr sz="2000"/>
              <a:t> </a:t>
            </a:r>
            <a:r>
              <a:rPr sz="2000" err="1"/>
              <a:t>thực</a:t>
            </a:r>
            <a:r>
              <a:rPr sz="2000"/>
              <a:t> </a:t>
            </a:r>
            <a:r>
              <a:rPr sz="2000" err="1"/>
              <a:t>phẩm</a:t>
            </a:r>
            <a:r>
              <a:rPr sz="2000"/>
              <a:t>; </a:t>
            </a:r>
            <a:r>
              <a:rPr sz="2000" err="1"/>
              <a:t>nấu</a:t>
            </a:r>
            <a:r>
              <a:rPr sz="2000"/>
              <a:t> </a:t>
            </a:r>
            <a:r>
              <a:rPr sz="2000" err="1"/>
              <a:t>nướng</a:t>
            </a:r>
            <a:r>
              <a:rPr sz="2000"/>
              <a:t>; </a:t>
            </a:r>
            <a:r>
              <a:rPr sz="2000" err="1"/>
              <a:t>bày</a:t>
            </a:r>
            <a:r>
              <a:rPr sz="2000"/>
              <a:t>, </a:t>
            </a:r>
            <a:r>
              <a:rPr sz="2000" err="1"/>
              <a:t>dọn</a:t>
            </a:r>
            <a:r>
              <a:rPr sz="2000"/>
              <a:t> </a:t>
            </a:r>
            <a:r>
              <a:rPr sz="2000" err="1"/>
              <a:t>thức</a:t>
            </a:r>
            <a:r>
              <a:rPr sz="2000"/>
              <a:t> </a:t>
            </a:r>
            <a:r>
              <a:rPr sz="2000" err="1"/>
              <a:t>ăn</a:t>
            </a:r>
            <a:r>
              <a:rPr sz="2000"/>
              <a:t>.</a:t>
            </a:r>
          </a:p>
          <a:p>
            <a:pPr marL="609600" lvl="0" indent="-609600">
              <a:buNone/>
            </a:pPr>
            <a:r>
              <a:rPr sz="2000"/>
              <a:t>+  </a:t>
            </a:r>
            <a:r>
              <a:rPr sz="2000" err="1"/>
              <a:t>Cách</a:t>
            </a:r>
            <a:r>
              <a:rPr sz="2000"/>
              <a:t> </a:t>
            </a:r>
            <a:r>
              <a:rPr sz="2000" err="1"/>
              <a:t>sắp</a:t>
            </a:r>
            <a:r>
              <a:rPr sz="2000"/>
              <a:t> </a:t>
            </a:r>
            <a:r>
              <a:rPr sz="2000" err="1"/>
              <a:t>xếp</a:t>
            </a:r>
            <a:r>
              <a:rPr sz="2000"/>
              <a:t>:</a:t>
            </a:r>
          </a:p>
          <a:p>
            <a:pPr marL="609600" lvl="0" indent="-609600">
              <a:buNone/>
            </a:pPr>
            <a:endParaRPr sz="2000">
              <a:solidFill>
                <a:srgbClr val="FF0000"/>
              </a:solidFill>
            </a:endParaRPr>
          </a:p>
        </p:txBody>
      </p:sp>
      <p:sp>
        <p:nvSpPr>
          <p:cNvPr id="187399" name="Rectangles 187398"/>
          <p:cNvSpPr/>
          <p:nvPr/>
        </p:nvSpPr>
        <p:spPr>
          <a:xfrm>
            <a:off x="1066800" y="1066800"/>
            <a:ext cx="4343400" cy="1905000"/>
          </a:xfrm>
          <a:prstGeom prst="rect">
            <a:avLst/>
          </a:prstGeom>
          <a:noFill/>
          <a:ln w="9525">
            <a:noFill/>
          </a:ln>
        </p:spPr>
        <p:txBody>
          <a:bodyPr wrap="none" anchor="ctr" anchorCtr="0"/>
          <a:lstStyle/>
          <a:p>
            <a:pPr>
              <a:buChar char="-"/>
            </a:pPr>
            <a:r>
              <a:rPr sz="2000"/>
              <a:t> </a:t>
            </a:r>
            <a:r>
              <a:rPr sz="2000" err="1"/>
              <a:t>Cất</a:t>
            </a:r>
            <a:r>
              <a:rPr sz="2000"/>
              <a:t> </a:t>
            </a:r>
            <a:r>
              <a:rPr sz="2000" err="1"/>
              <a:t>giữ</a:t>
            </a:r>
            <a:r>
              <a:rPr sz="2000"/>
              <a:t> </a:t>
            </a:r>
            <a:r>
              <a:rPr sz="2000" err="1"/>
              <a:t>thực</a:t>
            </a:r>
            <a:r>
              <a:rPr sz="2000"/>
              <a:t> </a:t>
            </a:r>
            <a:r>
              <a:rPr sz="2000" err="1"/>
              <a:t>phẩm</a:t>
            </a:r>
            <a:r>
              <a:rPr sz="2000"/>
              <a:t>.</a:t>
            </a:r>
          </a:p>
          <a:p>
            <a:pPr>
              <a:buChar char="-"/>
            </a:pPr>
            <a:r>
              <a:rPr sz="2000"/>
              <a:t> </a:t>
            </a:r>
            <a:r>
              <a:rPr sz="2000" err="1"/>
              <a:t>Cất</a:t>
            </a:r>
            <a:r>
              <a:rPr sz="2000"/>
              <a:t> </a:t>
            </a:r>
            <a:r>
              <a:rPr sz="2000" err="1"/>
              <a:t>giữ</a:t>
            </a:r>
            <a:r>
              <a:rPr sz="2000"/>
              <a:t> </a:t>
            </a:r>
            <a:r>
              <a:rPr sz="2000" err="1"/>
              <a:t>dụng</a:t>
            </a:r>
            <a:r>
              <a:rPr sz="2000"/>
              <a:t> </a:t>
            </a:r>
            <a:r>
              <a:rPr sz="2000" err="1"/>
              <a:t>cụ</a:t>
            </a:r>
            <a:r>
              <a:rPr sz="2000"/>
              <a:t> </a:t>
            </a:r>
            <a:r>
              <a:rPr sz="2000" err="1"/>
              <a:t>làm</a:t>
            </a:r>
            <a:r>
              <a:rPr sz="2000"/>
              <a:t> </a:t>
            </a:r>
            <a:r>
              <a:rPr sz="2000" err="1"/>
              <a:t>bếp</a:t>
            </a:r>
            <a:r>
              <a:rPr sz="2000"/>
              <a:t>.</a:t>
            </a:r>
          </a:p>
          <a:p>
            <a:pPr>
              <a:buChar char="-"/>
            </a:pPr>
            <a:r>
              <a:rPr sz="2000"/>
              <a:t> </a:t>
            </a:r>
            <a:r>
              <a:rPr sz="2000" err="1"/>
              <a:t>Chuẩn</a:t>
            </a:r>
            <a:r>
              <a:rPr sz="2000"/>
              <a:t> </a:t>
            </a:r>
            <a:r>
              <a:rPr sz="2000" err="1"/>
              <a:t>bị</a:t>
            </a:r>
            <a:r>
              <a:rPr sz="2000"/>
              <a:t> </a:t>
            </a:r>
            <a:r>
              <a:rPr sz="2000" err="1"/>
              <a:t>sơ</a:t>
            </a:r>
            <a:r>
              <a:rPr sz="2000"/>
              <a:t> </a:t>
            </a:r>
            <a:r>
              <a:rPr sz="2000" err="1"/>
              <a:t>chế</a:t>
            </a:r>
            <a:r>
              <a:rPr sz="2000"/>
              <a:t> </a:t>
            </a:r>
            <a:r>
              <a:rPr sz="2000" err="1"/>
              <a:t>thực</a:t>
            </a:r>
            <a:r>
              <a:rPr sz="2000"/>
              <a:t> </a:t>
            </a:r>
            <a:r>
              <a:rPr sz="2000" err="1"/>
              <a:t>phẩm</a:t>
            </a:r>
            <a:r>
              <a:rPr sz="2000"/>
              <a:t>.</a:t>
            </a:r>
          </a:p>
          <a:p>
            <a:pPr>
              <a:buChar char="-"/>
            </a:pPr>
            <a:r>
              <a:rPr sz="2000"/>
              <a:t> </a:t>
            </a:r>
            <a:r>
              <a:rPr sz="2000" err="1"/>
              <a:t>Nấu</a:t>
            </a:r>
            <a:r>
              <a:rPr sz="2000"/>
              <a:t> </a:t>
            </a:r>
            <a:r>
              <a:rPr sz="2000" err="1"/>
              <a:t>nướng</a:t>
            </a:r>
            <a:r>
              <a:rPr sz="2000"/>
              <a:t>, </a:t>
            </a:r>
            <a:r>
              <a:rPr sz="2000" err="1"/>
              <a:t>thực</a:t>
            </a:r>
            <a:r>
              <a:rPr sz="2000"/>
              <a:t> </a:t>
            </a:r>
            <a:r>
              <a:rPr sz="2000" err="1"/>
              <a:t>hiện</a:t>
            </a:r>
            <a:r>
              <a:rPr sz="2000"/>
              <a:t> </a:t>
            </a:r>
            <a:r>
              <a:rPr sz="2000" err="1"/>
              <a:t>món</a:t>
            </a:r>
            <a:r>
              <a:rPr sz="2000"/>
              <a:t> </a:t>
            </a:r>
            <a:r>
              <a:rPr sz="2000" err="1"/>
              <a:t>ăn</a:t>
            </a:r>
            <a:r>
              <a:rPr sz="2000"/>
              <a:t>.</a:t>
            </a:r>
          </a:p>
          <a:p>
            <a:r>
              <a:rPr sz="2000"/>
              <a:t>- </a:t>
            </a:r>
            <a:r>
              <a:rPr sz="2000" err="1"/>
              <a:t>Bày</a:t>
            </a:r>
            <a:r>
              <a:rPr sz="2000"/>
              <a:t> </a:t>
            </a:r>
            <a:r>
              <a:rPr sz="2000" err="1"/>
              <a:t>dọn</a:t>
            </a:r>
            <a:r>
              <a:rPr sz="2000"/>
              <a:t> </a:t>
            </a:r>
            <a:r>
              <a:rPr sz="2000" err="1"/>
              <a:t>thức</a:t>
            </a:r>
            <a:r>
              <a:rPr sz="2000"/>
              <a:t> </a:t>
            </a:r>
            <a:r>
              <a:rPr sz="2000" err="1"/>
              <a:t>ăn</a:t>
            </a:r>
            <a:r>
              <a:rPr sz="2000"/>
              <a:t> </a:t>
            </a:r>
            <a:r>
              <a:rPr sz="2000" err="1"/>
              <a:t>và</a:t>
            </a:r>
            <a:r>
              <a:rPr sz="2000"/>
              <a:t> </a:t>
            </a:r>
            <a:r>
              <a:rPr sz="2000" err="1"/>
              <a:t>bàn</a:t>
            </a:r>
            <a:r>
              <a:rPr sz="2000"/>
              <a:t> </a:t>
            </a:r>
            <a:r>
              <a:rPr sz="2000" err="1"/>
              <a:t>ăn</a:t>
            </a:r>
            <a:r>
              <a:rPr sz="2000"/>
              <a:t>.</a:t>
            </a:r>
          </a:p>
        </p:txBody>
      </p:sp>
      <p:sp>
        <p:nvSpPr>
          <p:cNvPr id="187400" name="Rectangles 187399"/>
          <p:cNvSpPr/>
          <p:nvPr/>
        </p:nvSpPr>
        <p:spPr>
          <a:xfrm>
            <a:off x="685800" y="4129088"/>
            <a:ext cx="8686800" cy="2514600"/>
          </a:xfrm>
          <a:prstGeom prst="rect">
            <a:avLst/>
          </a:prstGeom>
          <a:noFill/>
          <a:ln w="9525">
            <a:noFill/>
          </a:ln>
        </p:spPr>
        <p:txBody>
          <a:bodyPr wrap="none" anchor="ctr" anchorCtr="0"/>
          <a:lstStyle/>
          <a:p>
            <a:pPr>
              <a:buChar char="-"/>
            </a:pPr>
            <a:r>
              <a:rPr sz="2000"/>
              <a:t> </a:t>
            </a:r>
            <a:r>
              <a:rPr sz="2000" err="1"/>
              <a:t>Tủ</a:t>
            </a:r>
            <a:r>
              <a:rPr sz="2000"/>
              <a:t> </a:t>
            </a:r>
            <a:r>
              <a:rPr sz="2000" err="1"/>
              <a:t>cất</a:t>
            </a:r>
            <a:r>
              <a:rPr sz="2000"/>
              <a:t> </a:t>
            </a:r>
            <a:r>
              <a:rPr sz="2000" err="1"/>
              <a:t>giữ</a:t>
            </a:r>
            <a:r>
              <a:rPr sz="2000"/>
              <a:t> </a:t>
            </a:r>
            <a:r>
              <a:rPr sz="2000" err="1"/>
              <a:t>thực</a:t>
            </a:r>
            <a:r>
              <a:rPr sz="2000"/>
              <a:t> </a:t>
            </a:r>
            <a:r>
              <a:rPr sz="2000" err="1"/>
              <a:t>phẩm</a:t>
            </a:r>
            <a:r>
              <a:rPr sz="2000"/>
              <a:t> </a:t>
            </a:r>
            <a:r>
              <a:rPr sz="2000" err="1"/>
              <a:t>nên</a:t>
            </a:r>
            <a:r>
              <a:rPr sz="2000"/>
              <a:t> </a:t>
            </a:r>
            <a:r>
              <a:rPr sz="2000" err="1"/>
              <a:t>đặt</a:t>
            </a:r>
            <a:r>
              <a:rPr sz="2000"/>
              <a:t> </a:t>
            </a:r>
            <a:r>
              <a:rPr sz="2000" err="1"/>
              <a:t>gần</a:t>
            </a:r>
            <a:r>
              <a:rPr sz="2000"/>
              <a:t> </a:t>
            </a:r>
            <a:r>
              <a:rPr sz="2000" err="1"/>
              <a:t>cửa</a:t>
            </a:r>
            <a:r>
              <a:rPr sz="2000"/>
              <a:t> </a:t>
            </a:r>
            <a:r>
              <a:rPr sz="2000" err="1"/>
              <a:t>ra</a:t>
            </a:r>
            <a:r>
              <a:rPr sz="2000"/>
              <a:t> </a:t>
            </a:r>
            <a:r>
              <a:rPr sz="2000" err="1"/>
              <a:t>vào</a:t>
            </a:r>
            <a:r>
              <a:rPr sz="2000"/>
              <a:t> </a:t>
            </a:r>
            <a:r>
              <a:rPr sz="2000" err="1"/>
              <a:t>nhà</a:t>
            </a:r>
            <a:r>
              <a:rPr sz="2000"/>
              <a:t> </a:t>
            </a:r>
            <a:r>
              <a:rPr sz="2000" err="1"/>
              <a:t>bếp</a:t>
            </a:r>
            <a:r>
              <a:rPr sz="2000"/>
              <a:t>.</a:t>
            </a:r>
          </a:p>
          <a:p>
            <a:pPr>
              <a:buChar char="-"/>
            </a:pPr>
            <a:r>
              <a:rPr sz="2000"/>
              <a:t> </a:t>
            </a:r>
            <a:r>
              <a:rPr sz="2000" err="1"/>
              <a:t>Bàn</a:t>
            </a:r>
            <a:r>
              <a:rPr sz="2000"/>
              <a:t> </a:t>
            </a:r>
            <a:r>
              <a:rPr sz="2000" err="1"/>
              <a:t>sơ</a:t>
            </a:r>
            <a:r>
              <a:rPr sz="2000"/>
              <a:t> </a:t>
            </a:r>
            <a:r>
              <a:rPr sz="2000" err="1"/>
              <a:t>chế</a:t>
            </a:r>
            <a:r>
              <a:rPr sz="2000"/>
              <a:t> </a:t>
            </a:r>
            <a:r>
              <a:rPr sz="2000" err="1"/>
              <a:t>nguyên</a:t>
            </a:r>
            <a:r>
              <a:rPr sz="2000"/>
              <a:t> </a:t>
            </a:r>
            <a:r>
              <a:rPr sz="2000" err="1"/>
              <a:t>liệu</a:t>
            </a:r>
            <a:r>
              <a:rPr sz="2000"/>
              <a:t> </a:t>
            </a:r>
            <a:r>
              <a:rPr sz="2000" err="1"/>
              <a:t>đặt</a:t>
            </a:r>
            <a:r>
              <a:rPr sz="2000"/>
              <a:t> ở </a:t>
            </a:r>
            <a:r>
              <a:rPr sz="2000" err="1"/>
              <a:t>khoảng</a:t>
            </a:r>
            <a:r>
              <a:rPr sz="2000"/>
              <a:t> </a:t>
            </a:r>
            <a:r>
              <a:rPr sz="2000" err="1"/>
              <a:t>giữa</a:t>
            </a:r>
            <a:r>
              <a:rPr sz="2000"/>
              <a:t> </a:t>
            </a:r>
            <a:r>
              <a:rPr sz="2000" err="1"/>
              <a:t>tủ</a:t>
            </a:r>
            <a:r>
              <a:rPr sz="2000"/>
              <a:t> </a:t>
            </a:r>
            <a:r>
              <a:rPr sz="2000" err="1"/>
              <a:t>cất</a:t>
            </a:r>
            <a:r>
              <a:rPr sz="2000"/>
              <a:t> </a:t>
            </a:r>
            <a:r>
              <a:rPr sz="2000" err="1"/>
              <a:t>thực</a:t>
            </a:r>
            <a:r>
              <a:rPr sz="2000"/>
              <a:t> </a:t>
            </a:r>
            <a:r>
              <a:rPr sz="2000" err="1"/>
              <a:t>phẩm</a:t>
            </a:r>
            <a:r>
              <a:rPr sz="2000"/>
              <a:t> </a:t>
            </a:r>
          </a:p>
          <a:p>
            <a:r>
              <a:rPr sz="2000" err="1"/>
              <a:t>và</a:t>
            </a:r>
            <a:r>
              <a:rPr sz="2000"/>
              <a:t> </a:t>
            </a:r>
            <a:r>
              <a:rPr sz="2000" err="1"/>
              <a:t>chỗ</a:t>
            </a:r>
            <a:r>
              <a:rPr sz="2000"/>
              <a:t> </a:t>
            </a:r>
            <a:r>
              <a:rPr sz="2000" err="1"/>
              <a:t>rửa</a:t>
            </a:r>
            <a:r>
              <a:rPr sz="2000"/>
              <a:t> </a:t>
            </a:r>
            <a:r>
              <a:rPr sz="2000" err="1"/>
              <a:t>thực</a:t>
            </a:r>
            <a:r>
              <a:rPr sz="2000"/>
              <a:t> </a:t>
            </a:r>
            <a:r>
              <a:rPr sz="2000" err="1"/>
              <a:t>phẩm</a:t>
            </a:r>
            <a:r>
              <a:rPr sz="2000"/>
              <a:t>.</a:t>
            </a:r>
          </a:p>
          <a:p>
            <a:pPr>
              <a:buChar char="-"/>
            </a:pPr>
            <a:r>
              <a:rPr sz="2000"/>
              <a:t> </a:t>
            </a:r>
            <a:r>
              <a:rPr sz="2000" err="1"/>
              <a:t>Bếp</a:t>
            </a:r>
            <a:r>
              <a:rPr sz="2000"/>
              <a:t> </a:t>
            </a:r>
            <a:r>
              <a:rPr sz="2000" err="1"/>
              <a:t>đun</a:t>
            </a:r>
            <a:r>
              <a:rPr sz="2000"/>
              <a:t> </a:t>
            </a:r>
            <a:r>
              <a:rPr sz="2000" err="1"/>
              <a:t>đặt</a:t>
            </a:r>
            <a:r>
              <a:rPr sz="2000"/>
              <a:t> </a:t>
            </a:r>
            <a:r>
              <a:rPr sz="2000" err="1"/>
              <a:t>vào</a:t>
            </a:r>
            <a:r>
              <a:rPr sz="2000"/>
              <a:t> </a:t>
            </a:r>
            <a:r>
              <a:rPr sz="2000" err="1"/>
              <a:t>một</a:t>
            </a:r>
            <a:r>
              <a:rPr sz="2000"/>
              <a:t> </a:t>
            </a:r>
            <a:r>
              <a:rPr sz="2000" err="1"/>
              <a:t>góc</a:t>
            </a:r>
            <a:r>
              <a:rPr sz="2000"/>
              <a:t> </a:t>
            </a:r>
            <a:r>
              <a:rPr sz="2000" err="1"/>
              <a:t>của</a:t>
            </a:r>
            <a:r>
              <a:rPr sz="2000"/>
              <a:t> </a:t>
            </a:r>
            <a:r>
              <a:rPr sz="2000" err="1"/>
              <a:t>nhà</a:t>
            </a:r>
            <a:r>
              <a:rPr sz="2000"/>
              <a:t> </a:t>
            </a:r>
            <a:r>
              <a:rPr sz="2000" err="1"/>
              <a:t>bếp</a:t>
            </a:r>
            <a:r>
              <a:rPr sz="2000"/>
              <a:t>.</a:t>
            </a:r>
          </a:p>
          <a:p>
            <a:pPr>
              <a:buChar char="-"/>
            </a:pPr>
            <a:r>
              <a:rPr sz="2000"/>
              <a:t> </a:t>
            </a:r>
            <a:r>
              <a:rPr sz="2000" err="1"/>
              <a:t>Cạnh</a:t>
            </a:r>
            <a:r>
              <a:rPr sz="2000"/>
              <a:t> </a:t>
            </a:r>
            <a:r>
              <a:rPr sz="2000" err="1"/>
              <a:t>bếp</a:t>
            </a:r>
            <a:r>
              <a:rPr sz="2000"/>
              <a:t> </a:t>
            </a:r>
            <a:r>
              <a:rPr sz="2000" err="1"/>
              <a:t>đun</a:t>
            </a:r>
            <a:r>
              <a:rPr sz="2000"/>
              <a:t> </a:t>
            </a:r>
            <a:r>
              <a:rPr sz="2000" err="1"/>
              <a:t>nên</a:t>
            </a:r>
            <a:r>
              <a:rPr sz="2000"/>
              <a:t> </a:t>
            </a:r>
            <a:r>
              <a:rPr sz="2000" err="1"/>
              <a:t>đặt</a:t>
            </a:r>
            <a:r>
              <a:rPr sz="2000"/>
              <a:t> </a:t>
            </a:r>
            <a:r>
              <a:rPr sz="2000" err="1"/>
              <a:t>kệ</a:t>
            </a:r>
            <a:r>
              <a:rPr sz="2000"/>
              <a:t> </a:t>
            </a:r>
            <a:r>
              <a:rPr sz="2000" err="1"/>
              <a:t>nhỏ</a:t>
            </a:r>
            <a:r>
              <a:rPr sz="2000"/>
              <a:t> </a:t>
            </a:r>
            <a:r>
              <a:rPr sz="2000" err="1"/>
              <a:t>để</a:t>
            </a:r>
            <a:r>
              <a:rPr sz="2000"/>
              <a:t> </a:t>
            </a:r>
            <a:r>
              <a:rPr sz="2000" err="1"/>
              <a:t>các</a:t>
            </a:r>
            <a:r>
              <a:rPr sz="2000"/>
              <a:t> </a:t>
            </a:r>
            <a:r>
              <a:rPr sz="2000" err="1"/>
              <a:t>loại</a:t>
            </a:r>
            <a:r>
              <a:rPr sz="2000"/>
              <a:t> </a:t>
            </a:r>
            <a:r>
              <a:rPr sz="2000" err="1"/>
              <a:t>gia</a:t>
            </a:r>
            <a:r>
              <a:rPr sz="2000"/>
              <a:t> </a:t>
            </a:r>
            <a:r>
              <a:rPr sz="2000" err="1"/>
              <a:t>vị</a:t>
            </a:r>
            <a:r>
              <a:rPr sz="2000"/>
              <a:t> </a:t>
            </a:r>
            <a:r>
              <a:rPr sz="2000" err="1"/>
              <a:t>dùng</a:t>
            </a:r>
            <a:endParaRPr sz="2000"/>
          </a:p>
          <a:p>
            <a:r>
              <a:rPr sz="2000"/>
              <a:t> </a:t>
            </a:r>
            <a:r>
              <a:rPr sz="2000" err="1"/>
              <a:t>cho</a:t>
            </a:r>
            <a:r>
              <a:rPr sz="2000"/>
              <a:t> </a:t>
            </a:r>
            <a:r>
              <a:rPr sz="2000" err="1"/>
              <a:t>việc</a:t>
            </a:r>
            <a:r>
              <a:rPr sz="2000"/>
              <a:t> </a:t>
            </a:r>
            <a:r>
              <a:rPr sz="2000" err="1"/>
              <a:t>nấu</a:t>
            </a:r>
            <a:r>
              <a:rPr sz="2000"/>
              <a:t> </a:t>
            </a:r>
            <a:r>
              <a:rPr sz="2000" err="1"/>
              <a:t>nướng</a:t>
            </a:r>
            <a:r>
              <a:rPr sz="2000"/>
              <a:t> </a:t>
            </a:r>
            <a:r>
              <a:rPr sz="2000" err="1"/>
              <a:t>và</a:t>
            </a:r>
            <a:r>
              <a:rPr sz="2000"/>
              <a:t> </a:t>
            </a:r>
            <a:r>
              <a:rPr sz="2000" err="1"/>
              <a:t>bàn</a:t>
            </a:r>
            <a:r>
              <a:rPr sz="2000"/>
              <a:t> </a:t>
            </a:r>
            <a:r>
              <a:rPr sz="2000" err="1"/>
              <a:t>để</a:t>
            </a:r>
            <a:r>
              <a:rPr sz="2000"/>
              <a:t> </a:t>
            </a:r>
            <a:r>
              <a:rPr sz="2000" err="1"/>
              <a:t>thức</a:t>
            </a:r>
            <a:r>
              <a:rPr sz="2000"/>
              <a:t> </a:t>
            </a:r>
            <a:r>
              <a:rPr sz="2000" err="1"/>
              <a:t>ăn</a:t>
            </a:r>
            <a:r>
              <a:rPr sz="2000"/>
              <a:t> </a:t>
            </a:r>
            <a:r>
              <a:rPr sz="2000" err="1"/>
              <a:t>vừa</a:t>
            </a:r>
            <a:r>
              <a:rPr sz="2000"/>
              <a:t> </a:t>
            </a:r>
            <a:r>
              <a:rPr sz="2000" err="1"/>
              <a:t>chế</a:t>
            </a:r>
            <a:r>
              <a:rPr sz="2000"/>
              <a:t> </a:t>
            </a:r>
            <a:r>
              <a:rPr sz="2000" err="1"/>
              <a:t>biến</a:t>
            </a:r>
            <a:r>
              <a:rPr sz="2000"/>
              <a:t> </a:t>
            </a:r>
            <a:r>
              <a:rPr sz="2000" err="1"/>
              <a:t>xong</a:t>
            </a:r>
            <a:r>
              <a:rPr sz="200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87394"/>
                                        </p:tgtEl>
                                        <p:attrNameLst>
                                          <p:attrName>style.visibility</p:attrName>
                                        </p:attrNameLst>
                                      </p:cBhvr>
                                      <p:to>
                                        <p:strVal val="visible"/>
                                      </p:to>
                                    </p:set>
                                    <p:anim calcmode="lin" valueType="num">
                                      <p:cBhvr>
                                        <p:cTn id="7" dur="1000" fill="hold"/>
                                        <p:tgtEl>
                                          <p:spTgt spid="187394"/>
                                        </p:tgtEl>
                                        <p:attrNameLst>
                                          <p:attrName>ppt_w</p:attrName>
                                        </p:attrNameLst>
                                      </p:cBhvr>
                                      <p:tavLst>
                                        <p:tav tm="0">
                                          <p:val>
                                            <p:strVal val="#ppt_w*0.70"/>
                                          </p:val>
                                        </p:tav>
                                        <p:tav tm="100000">
                                          <p:val>
                                            <p:strVal val="#ppt_w"/>
                                          </p:val>
                                        </p:tav>
                                      </p:tavLst>
                                    </p:anim>
                                    <p:anim calcmode="lin" valueType="num">
                                      <p:cBhvr>
                                        <p:cTn id="8" dur="1000" fill="hold"/>
                                        <p:tgtEl>
                                          <p:spTgt spid="187394"/>
                                        </p:tgtEl>
                                        <p:attrNameLst>
                                          <p:attrName>ppt_h</p:attrName>
                                        </p:attrNameLst>
                                      </p:cBhvr>
                                      <p:tavLst>
                                        <p:tav tm="0">
                                          <p:val>
                                            <p:strVal val="#ppt_h"/>
                                          </p:val>
                                        </p:tav>
                                        <p:tav tm="100000">
                                          <p:val>
                                            <p:strVal val="#ppt_h"/>
                                          </p:val>
                                        </p:tav>
                                      </p:tavLst>
                                    </p:anim>
                                    <p:animEffect transition="in" filter="fade">
                                      <p:cBhvr>
                                        <p:cTn id="9" dur="1000"/>
                                        <p:tgtEl>
                                          <p:spTgt spid="18739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87395">
                                            <p:txEl>
                                              <p:pRg st="0" end="0"/>
                                            </p:txEl>
                                          </p:spTgt>
                                        </p:tgtEl>
                                        <p:attrNameLst>
                                          <p:attrName>style.visibility</p:attrName>
                                        </p:attrNameLst>
                                      </p:cBhvr>
                                      <p:to>
                                        <p:strVal val="visible"/>
                                      </p:to>
                                    </p:set>
                                    <p:animEffect transition="in" filter="blinds(horizontal)">
                                      <p:cBhvr>
                                        <p:cTn id="14" dur="500"/>
                                        <p:tgtEl>
                                          <p:spTgt spid="18739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87399"/>
                                        </p:tgtEl>
                                        <p:attrNameLst>
                                          <p:attrName>style.visibility</p:attrName>
                                        </p:attrNameLst>
                                      </p:cBhvr>
                                      <p:to>
                                        <p:strVal val="visible"/>
                                      </p:to>
                                    </p:set>
                                    <p:animEffect transition="in" filter="blinds(horizontal)">
                                      <p:cBhvr>
                                        <p:cTn id="19" dur="500"/>
                                        <p:tgtEl>
                                          <p:spTgt spid="187399"/>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87395">
                                            <p:txEl>
                                              <p:pRg st="5" end="5"/>
                                            </p:txEl>
                                          </p:spTgt>
                                        </p:tgtEl>
                                        <p:attrNameLst>
                                          <p:attrName>style.visibility</p:attrName>
                                        </p:attrNameLst>
                                      </p:cBhvr>
                                      <p:to>
                                        <p:strVal val="visible"/>
                                      </p:to>
                                    </p:set>
                                    <p:animEffect transition="in" filter="blinds(horizontal)">
                                      <p:cBhvr>
                                        <p:cTn id="24" dur="500"/>
                                        <p:tgtEl>
                                          <p:spTgt spid="18739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87395">
                                            <p:txEl>
                                              <p:pRg st="6" end="6"/>
                                            </p:txEl>
                                          </p:spTgt>
                                        </p:tgtEl>
                                        <p:attrNameLst>
                                          <p:attrName>style.visibility</p:attrName>
                                        </p:attrNameLst>
                                      </p:cBhvr>
                                      <p:to>
                                        <p:strVal val="visible"/>
                                      </p:to>
                                    </p:set>
                                    <p:animEffect transition="in" filter="blinds(horizontal)">
                                      <p:cBhvr>
                                        <p:cTn id="29" dur="500"/>
                                        <p:tgtEl>
                                          <p:spTgt spid="187395">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87395">
                                            <p:txEl>
                                              <p:pRg st="7" end="7"/>
                                            </p:txEl>
                                          </p:spTgt>
                                        </p:tgtEl>
                                        <p:attrNameLst>
                                          <p:attrName>style.visibility</p:attrName>
                                        </p:attrNameLst>
                                      </p:cBhvr>
                                      <p:to>
                                        <p:strVal val="visible"/>
                                      </p:to>
                                    </p:set>
                                    <p:animEffect transition="in" filter="blinds(horizontal)">
                                      <p:cBhvr>
                                        <p:cTn id="34" dur="500"/>
                                        <p:tgtEl>
                                          <p:spTgt spid="187395">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87400"/>
                                        </p:tgtEl>
                                        <p:attrNameLst>
                                          <p:attrName>style.visibility</p:attrName>
                                        </p:attrNameLst>
                                      </p:cBhvr>
                                      <p:to>
                                        <p:strVal val="visible"/>
                                      </p:to>
                                    </p:set>
                                    <p:animEffect transition="in" filter="blinds(horizontal)">
                                      <p:cBhvr>
                                        <p:cTn id="39" dur="500"/>
                                        <p:tgtEl>
                                          <p:spTgt spid="187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bldLvl="0" animBg="1"/>
      <p:bldP spid="187399" grpId="0"/>
      <p:bldP spid="18740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1116965" y="208915"/>
            <a:ext cx="7529830" cy="583565"/>
          </a:xfrm>
          <a:prstGeom prst="rect">
            <a:avLst/>
          </a:prstGeom>
          <a:noFill/>
        </p:spPr>
        <p:txBody>
          <a:bodyPr wrap="square" rtlCol="0">
            <a:spAutoFit/>
          </a:bodyPr>
          <a:lstStyle/>
          <a:p>
            <a:pPr algn="ctr"/>
            <a:r>
              <a:rPr lang="en-US" sz="3200" b="1">
                <a:solidFill>
                  <a:srgbClr val="FF0000"/>
                </a:solidFill>
              </a:rPr>
              <a:t>GHI NHỚ</a:t>
            </a:r>
          </a:p>
        </p:txBody>
      </p:sp>
      <p:sp>
        <p:nvSpPr>
          <p:cNvPr id="5" name="Horizontal Scroll 4"/>
          <p:cNvSpPr/>
          <p:nvPr/>
        </p:nvSpPr>
        <p:spPr>
          <a:xfrm>
            <a:off x="1066800" y="751840"/>
            <a:ext cx="7620000" cy="4558665"/>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t>Nhà bếp là nơi thực hiện nhu cầu ăn uống của mọi thành viên trong gia đình, là nơi người nội trợ tốn nhiều thời gian và công sức cho việc nấu ăn, do đó cần phải quan tâm sắp xếp và trang trí thích hợp, gọn gàng, ngăn nắp, khoa học để giảm bớt sự mệt nhọc và thời gian di chuyển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152577" descr="bluline[1]"/>
          <p:cNvPicPr>
            <a:picLocks noChangeAspect="1"/>
          </p:cNvPicPr>
          <p:nvPr/>
        </p:nvPicPr>
        <p:blipFill>
          <a:blip r:embed="rId3"/>
          <a:stretch>
            <a:fillRect/>
          </a:stretch>
        </p:blipFill>
        <p:spPr>
          <a:xfrm>
            <a:off x="-68262" y="-80962"/>
            <a:ext cx="9288462" cy="160337"/>
          </a:xfrm>
          <a:prstGeom prst="rect">
            <a:avLst/>
          </a:prstGeom>
          <a:noFill/>
          <a:ln w="9525">
            <a:noFill/>
          </a:ln>
        </p:spPr>
      </p:pic>
      <p:pic>
        <p:nvPicPr>
          <p:cNvPr id="152579" name="Picture 152578" descr="smalborg[1]"/>
          <p:cNvPicPr>
            <a:picLocks noChangeAspect="1"/>
          </p:cNvPicPr>
          <p:nvPr/>
        </p:nvPicPr>
        <p:blipFill>
          <a:blip r:embed="rId4"/>
          <a:stretch>
            <a:fillRect/>
          </a:stretch>
        </p:blipFill>
        <p:spPr>
          <a:xfrm>
            <a:off x="0" y="6781800"/>
            <a:ext cx="9144000" cy="152400"/>
          </a:xfrm>
          <a:prstGeom prst="rect">
            <a:avLst/>
          </a:prstGeom>
          <a:noFill/>
          <a:ln w="9525">
            <a:noFill/>
          </a:ln>
        </p:spPr>
      </p:pic>
      <p:pic>
        <p:nvPicPr>
          <p:cNvPr id="152580" name="Picture 152579" descr="APPLE"/>
          <p:cNvPicPr>
            <a:picLocks noChangeAspect="1"/>
          </p:cNvPicPr>
          <p:nvPr/>
        </p:nvPicPr>
        <p:blipFill>
          <a:blip r:embed="rId5"/>
          <a:stretch>
            <a:fillRect/>
          </a:stretch>
        </p:blipFill>
        <p:spPr>
          <a:xfrm>
            <a:off x="0" y="188913"/>
            <a:ext cx="2174875" cy="1487487"/>
          </a:xfrm>
          <a:prstGeom prst="rect">
            <a:avLst/>
          </a:prstGeom>
          <a:noFill/>
          <a:ln w="9525">
            <a:noFill/>
          </a:ln>
        </p:spPr>
      </p:pic>
      <p:sp>
        <p:nvSpPr>
          <p:cNvPr id="152581" name="Title 152580"/>
          <p:cNvSpPr>
            <a:spLocks noGrp="1"/>
          </p:cNvSpPr>
          <p:nvPr>
            <p:ph type="title"/>
          </p:nvPr>
        </p:nvSpPr>
        <p:spPr/>
        <p:txBody>
          <a:bodyPr anchor="ctr" anchorCtr="0"/>
          <a:lstStyle/>
          <a:p>
            <a:r>
              <a:t>DẶN DÒ VỀ NHÀ</a:t>
            </a:r>
          </a:p>
        </p:txBody>
      </p:sp>
      <p:sp>
        <p:nvSpPr>
          <p:cNvPr id="152582" name="Text Placeholder 152581"/>
          <p:cNvSpPr>
            <a:spLocks noGrp="1"/>
          </p:cNvSpPr>
          <p:nvPr>
            <p:ph type="body" idx="1"/>
          </p:nvPr>
        </p:nvSpPr>
        <p:spPr>
          <a:xfrm>
            <a:off x="179388" y="1600200"/>
            <a:ext cx="8713787" cy="4525963"/>
          </a:xfrm>
        </p:spPr>
        <p:txBody>
          <a:bodyPr/>
          <a:lstStyle/>
          <a:p>
            <a:r>
              <a:rPr lang="en-US" sz="2800" err="1"/>
              <a:t>Học bài, t</a:t>
            </a:r>
            <a:r>
              <a:rPr sz="2800" err="1"/>
              <a:t>rả</a:t>
            </a:r>
            <a:r>
              <a:rPr sz="2800"/>
              <a:t> </a:t>
            </a:r>
            <a:r>
              <a:rPr sz="2800" err="1"/>
              <a:t>lời</a:t>
            </a:r>
            <a:r>
              <a:rPr sz="2800"/>
              <a:t> </a:t>
            </a:r>
            <a:r>
              <a:rPr sz="2800" err="1"/>
              <a:t>các</a:t>
            </a:r>
            <a:r>
              <a:rPr sz="2800"/>
              <a:t> </a:t>
            </a:r>
            <a:r>
              <a:rPr sz="2800" err="1"/>
              <a:t>câu</a:t>
            </a:r>
            <a:r>
              <a:rPr sz="2800"/>
              <a:t> </a:t>
            </a:r>
            <a:r>
              <a:rPr lang="en-US" sz="2800"/>
              <a:t>hỏi</a:t>
            </a:r>
            <a:r>
              <a:rPr sz="2800"/>
              <a:t> </a:t>
            </a:r>
            <a:r>
              <a:rPr sz="2800" err="1"/>
              <a:t>cuối</a:t>
            </a:r>
            <a:r>
              <a:rPr sz="2800"/>
              <a:t> </a:t>
            </a:r>
            <a:r>
              <a:rPr sz="2800" err="1"/>
              <a:t>bài</a:t>
            </a:r>
            <a:r>
              <a:rPr sz="2800"/>
              <a:t> </a:t>
            </a:r>
            <a:r>
              <a:rPr sz="2800" err="1"/>
              <a:t>học</a:t>
            </a:r>
            <a:r>
              <a:rPr sz="2800"/>
              <a:t> </a:t>
            </a:r>
            <a:r>
              <a:rPr sz="2800" err="1"/>
              <a:t>vào</a:t>
            </a:r>
            <a:r>
              <a:rPr sz="2800"/>
              <a:t> </a:t>
            </a:r>
            <a:r>
              <a:rPr sz="2800" err="1"/>
              <a:t>vở</a:t>
            </a:r>
            <a:r>
              <a:rPr sz="2800"/>
              <a:t> </a:t>
            </a:r>
            <a:r>
              <a:rPr sz="2800" err="1"/>
              <a:t>bài</a:t>
            </a:r>
            <a:r>
              <a:rPr sz="2800"/>
              <a:t> </a:t>
            </a:r>
            <a:r>
              <a:rPr sz="2800" err="1"/>
              <a:t>tập</a:t>
            </a:r>
            <a:r>
              <a:rPr sz="2800"/>
              <a:t>.</a:t>
            </a:r>
          </a:p>
          <a:p>
            <a:r>
              <a:rPr sz="2800" err="1"/>
              <a:t>Vận</a:t>
            </a:r>
            <a:r>
              <a:rPr sz="2800"/>
              <a:t> </a:t>
            </a:r>
            <a:r>
              <a:rPr sz="2800" err="1"/>
              <a:t>dụng</a:t>
            </a:r>
            <a:r>
              <a:rPr sz="2800"/>
              <a:t> </a:t>
            </a:r>
            <a:r>
              <a:rPr sz="2800" err="1"/>
              <a:t>những</a:t>
            </a:r>
            <a:r>
              <a:rPr sz="2800"/>
              <a:t> </a:t>
            </a:r>
            <a:r>
              <a:rPr sz="2800" err="1"/>
              <a:t>kiến</a:t>
            </a:r>
            <a:r>
              <a:rPr sz="2800"/>
              <a:t> </a:t>
            </a:r>
            <a:r>
              <a:rPr sz="2800" err="1"/>
              <a:t>thức</a:t>
            </a:r>
            <a:r>
              <a:rPr sz="2800"/>
              <a:t> </a:t>
            </a:r>
            <a:r>
              <a:rPr sz="2800" err="1"/>
              <a:t>thực</a:t>
            </a:r>
            <a:r>
              <a:rPr sz="2800"/>
              <a:t> </a:t>
            </a:r>
            <a:r>
              <a:rPr sz="2800" err="1"/>
              <a:t>đã</a:t>
            </a:r>
            <a:r>
              <a:rPr sz="2800"/>
              <a:t> </a:t>
            </a:r>
            <a:r>
              <a:rPr sz="2800" err="1"/>
              <a:t>học</a:t>
            </a:r>
            <a:r>
              <a:rPr sz="2800"/>
              <a:t> </a:t>
            </a:r>
            <a:r>
              <a:rPr sz="2800" err="1"/>
              <a:t>vào</a:t>
            </a:r>
            <a:r>
              <a:rPr sz="2800"/>
              <a:t> </a:t>
            </a:r>
            <a:r>
              <a:rPr sz="2800" err="1"/>
              <a:t>điều</a:t>
            </a:r>
            <a:r>
              <a:rPr sz="2800"/>
              <a:t> </a:t>
            </a:r>
            <a:r>
              <a:rPr sz="2800" err="1"/>
              <a:t>kiện</a:t>
            </a:r>
            <a:r>
              <a:rPr sz="2800"/>
              <a:t> </a:t>
            </a:r>
            <a:r>
              <a:rPr sz="2800" err="1"/>
              <a:t>cụ</a:t>
            </a:r>
            <a:r>
              <a:rPr sz="2800"/>
              <a:t> </a:t>
            </a:r>
            <a:r>
              <a:rPr sz="2800" err="1"/>
              <a:t>thể</a:t>
            </a:r>
            <a:r>
              <a:rPr sz="2800"/>
              <a:t> </a:t>
            </a:r>
            <a:r>
              <a:rPr sz="2800" err="1"/>
              <a:t>của</a:t>
            </a:r>
            <a:r>
              <a:rPr sz="2800"/>
              <a:t> </a:t>
            </a:r>
            <a:r>
              <a:rPr sz="2800" err="1"/>
              <a:t>gia</a:t>
            </a:r>
            <a:r>
              <a:rPr sz="2800"/>
              <a:t> </a:t>
            </a:r>
            <a:r>
              <a:rPr sz="2800" err="1"/>
              <a:t>đình</a:t>
            </a:r>
            <a:r>
              <a:rPr sz="2800"/>
              <a:t>.</a:t>
            </a:r>
          </a:p>
          <a:p>
            <a:r>
              <a:rPr lang="en-US" sz="2800"/>
              <a:t>Đọc trước bài 4: An toàn lao động trong nấu ăn</a:t>
            </a:r>
          </a:p>
          <a:p>
            <a:r>
              <a:rPr lang="en-US" sz="2800"/>
              <a:t>Tìm hiểu các kĩ năng xử lí tình huống: bị bỏng, rò gỉ khí ga, đứt tay...</a:t>
            </a:r>
          </a:p>
        </p:txBody>
      </p:sp>
    </p:spTree>
  </p:cSld>
  <p:clrMapOvr>
    <a:masterClrMapping/>
  </p:clrMapOvr>
  <p:transition>
    <p:pull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33400" y="116205"/>
            <a:ext cx="8229600" cy="534035"/>
          </a:xfrm>
        </p:spPr>
        <p:txBody>
          <a:bodyPr/>
          <a:lstStyle/>
          <a:p>
            <a:r>
              <a:rPr lang="en-US" sz="3200" b="1">
                <a:solidFill>
                  <a:srgbClr val="FF0000"/>
                </a:solidFill>
              </a:rPr>
              <a:t>KIỂM TRA BÀI CŨ</a:t>
            </a:r>
          </a:p>
        </p:txBody>
      </p:sp>
      <p:pic>
        <p:nvPicPr>
          <p:cNvPr id="126" name="Content Placeholder 125"/>
          <p:cNvPicPr>
            <a:picLocks noGrp="1" noChangeAspect="1"/>
          </p:cNvPicPr>
          <p:nvPr>
            <p:ph sz="half" idx="1"/>
          </p:nvPr>
        </p:nvPicPr>
        <p:blipFill>
          <a:blip r:embed="rId2"/>
          <a:stretch>
            <a:fillRect/>
          </a:stretch>
        </p:blipFill>
        <p:spPr>
          <a:xfrm>
            <a:off x="6096000" y="914400"/>
            <a:ext cx="2513330" cy="2007235"/>
          </a:xfrm>
          <a:prstGeom prst="rect">
            <a:avLst/>
          </a:prstGeom>
          <a:noFill/>
          <a:ln w="9525">
            <a:noFill/>
          </a:ln>
        </p:spPr>
      </p:pic>
      <p:sp>
        <p:nvSpPr>
          <p:cNvPr id="10" name="Oval Callout 9"/>
          <p:cNvSpPr/>
          <p:nvPr/>
        </p:nvSpPr>
        <p:spPr>
          <a:xfrm>
            <a:off x="734060" y="914400"/>
            <a:ext cx="4599940" cy="1869440"/>
          </a:xfrm>
          <a:prstGeom prst="wedgeEllipseCallout">
            <a:avLst>
              <a:gd name="adj1" fmla="val 61111"/>
              <a:gd name="adj2" fmla="val 2231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a:t>Kể tên các dụng cụ trong nhà bếp bằng gỗ? Cách sử dụng và bảo quản chúng?</a:t>
            </a:r>
          </a:p>
        </p:txBody>
      </p:sp>
      <p:pic>
        <p:nvPicPr>
          <p:cNvPr id="25604" name="Content Placeholder 117"/>
          <p:cNvPicPr>
            <a:picLocks noGrp="1" noChangeAspect="1"/>
          </p:cNvPicPr>
          <p:nvPr>
            <p:ph sz="half" idx="2"/>
          </p:nvPr>
        </p:nvPicPr>
        <p:blipFill>
          <a:blip r:embed="rId3"/>
          <a:stretch>
            <a:fillRect/>
          </a:stretch>
        </p:blipFill>
        <p:spPr>
          <a:xfrm>
            <a:off x="609600" y="3048000"/>
            <a:ext cx="4032250" cy="3046730"/>
          </a:xfrm>
          <a:prstGeom prst="rect">
            <a:avLst/>
          </a:prstGeom>
          <a:noFill/>
          <a:ln w="9525">
            <a:noFill/>
          </a:ln>
        </p:spPr>
      </p:pic>
      <p:sp>
        <p:nvSpPr>
          <p:cNvPr id="2" name="TextBox 9"/>
          <p:cNvSpPr txBox="1"/>
          <p:nvPr/>
        </p:nvSpPr>
        <p:spPr>
          <a:xfrm>
            <a:off x="4724400" y="3810000"/>
            <a:ext cx="4352925" cy="1814513"/>
          </a:xfrm>
          <a:prstGeom prst="rect">
            <a:avLst/>
          </a:prstGeom>
          <a:solidFill>
            <a:srgbClr val="FFFFFF"/>
          </a:solidFill>
          <a:ln w="9525" cap="flat" cmpd="sng">
            <a:solidFill>
              <a:schemeClr val="accent1">
                <a:alpha val="72940"/>
              </a:schemeClr>
            </a:solidFill>
            <a:prstDash val="solid"/>
            <a:miter/>
            <a:headEnd type="none" w="med" len="med"/>
            <a:tailEnd type="none" w="med" len="med"/>
          </a:ln>
        </p:spPr>
        <p:txBody>
          <a:bodyPr wrap="square" anchor="t" anchorCtr="0">
            <a:spAutoFit/>
          </a:bodyPr>
          <a:lstStyle/>
          <a:p>
            <a:pPr eaLnBrk="0" hangingPunct="0"/>
            <a:r>
              <a:rPr lang="en-US" altLang="en-US" sz="2800" dirty="0">
                <a:solidFill>
                  <a:srgbClr val="7030A0"/>
                </a:solidFill>
                <a:latin typeface="Arial" panose="020B0604020202020204" pitchFamily="34" charset="0"/>
              </a:rPr>
              <a:t>- Không ngâm nước</a:t>
            </a:r>
          </a:p>
          <a:p>
            <a:pPr eaLnBrk="0" hangingPunct="0"/>
            <a:r>
              <a:rPr lang="en-US" altLang="en-US" sz="2800" dirty="0">
                <a:solidFill>
                  <a:srgbClr val="7030A0"/>
                </a:solidFill>
                <a:latin typeface="Arial" panose="020B0604020202020204" pitchFamily="34" charset="0"/>
              </a:rPr>
              <a:t>- Nên rửa bằng nước rửa chén v</a:t>
            </a:r>
            <a:r>
              <a:rPr lang="en-US" altLang="en-US" sz="2800" dirty="0">
                <a:solidFill>
                  <a:srgbClr val="7030A0"/>
                </a:solidFill>
                <a:latin typeface="Arial" panose="020B0604020202020204" pitchFamily="34" charset="0"/>
                <a:ea typeface="Arial" panose="020B0604020202020204" pitchFamily="34" charset="0"/>
              </a:rPr>
              <a:t>à</a:t>
            </a:r>
            <a:r>
              <a:rPr lang="en-US" altLang="en-US" sz="2800" dirty="0">
                <a:solidFill>
                  <a:srgbClr val="7030A0"/>
                </a:solidFill>
                <a:latin typeface="Arial" panose="020B0604020202020204" pitchFamily="34" charset="0"/>
              </a:rPr>
              <a:t> phơi gió</a:t>
            </a:r>
          </a:p>
          <a:p>
            <a:pPr eaLnBrk="0" hangingPunct="0"/>
            <a:r>
              <a:rPr lang="en-US" altLang="en-US" sz="2800" dirty="0">
                <a:solidFill>
                  <a:srgbClr val="7030A0"/>
                </a:solidFill>
                <a:latin typeface="Arial" panose="020B0604020202020204" pitchFamily="34" charset="0"/>
              </a:rPr>
              <a:t>- Tránh hơ nắng hoặc lửa.</a:t>
            </a:r>
            <a:endParaRPr lang="en-US" altLang="en-US" sz="2800" b="1" i="1" u="sng" dirty="0">
              <a:solidFill>
                <a:srgbClr val="7030A0"/>
              </a:solidFill>
              <a:latin typeface="Arial" panose="020B0604020202020204" pitchFamily="34"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box(in)">
                                      <p:cBhvr>
                                        <p:cTn id="7" dur="2000"/>
                                        <p:tgtEl>
                                          <p:spTgt spid="2560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83" name="Group 32782"/>
          <p:cNvGrpSpPr/>
          <p:nvPr/>
        </p:nvGrpSpPr>
        <p:grpSpPr>
          <a:xfrm>
            <a:off x="656590" y="2941955"/>
            <a:ext cx="914400" cy="911860"/>
            <a:chOff x="2078" y="1680"/>
            <a:chExt cx="1615" cy="1615"/>
          </a:xfrm>
        </p:grpSpPr>
        <p:sp>
          <p:nvSpPr>
            <p:cNvPr id="32784" name="Oval 32783"/>
            <p:cNvSpPr/>
            <p:nvPr/>
          </p:nvSpPr>
          <p:spPr>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tileRect/>
            </a:gradFill>
            <a:ln w="57150">
              <a:noFill/>
            </a:ln>
          </p:spPr>
          <p:txBody>
            <a:bodyPr/>
            <a:lstStyle/>
            <a:p>
              <a:endParaRPr lang="en-US"/>
            </a:p>
          </p:txBody>
        </p:sp>
        <p:sp>
          <p:nvSpPr>
            <p:cNvPr id="32785" name="Oval 32784"/>
            <p:cNvSpPr/>
            <p:nvPr/>
          </p:nvSpPr>
          <p:spPr>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tileRect/>
            </a:gradFill>
            <a:ln w="9525">
              <a:noFill/>
            </a:ln>
          </p:spPr>
          <p:txBody>
            <a:bodyPr/>
            <a:lstStyle/>
            <a:p>
              <a:endParaRPr lang="en-US"/>
            </a:p>
          </p:txBody>
        </p:sp>
        <p:sp>
          <p:nvSpPr>
            <p:cNvPr id="32786" name="Oval 32785"/>
            <p:cNvSpPr/>
            <p:nvPr/>
          </p:nvSpPr>
          <p:spPr>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tileRect/>
            </a:gradFill>
            <a:ln w="38100">
              <a:noFill/>
            </a:ln>
          </p:spPr>
          <p:txBody>
            <a:bodyPr/>
            <a:lstStyle/>
            <a:p>
              <a:endParaRPr lang="en-US"/>
            </a:p>
          </p:txBody>
        </p:sp>
        <p:sp>
          <p:nvSpPr>
            <p:cNvPr id="32787" name="Oval 32786"/>
            <p:cNvSpPr/>
            <p:nvPr/>
          </p:nvSpPr>
          <p:spPr>
            <a:xfrm>
              <a:off x="2254" y="1856"/>
              <a:ext cx="1262" cy="1264"/>
            </a:xfrm>
            <a:prstGeom prst="ellipse">
              <a:avLst/>
            </a:prstGeom>
            <a:gradFill rotWithShape="1">
              <a:gsLst>
                <a:gs pos="0">
                  <a:srgbClr val="21B3E1"/>
                </a:gs>
                <a:gs pos="100000">
                  <a:srgbClr val="21B3E1">
                    <a:gamma/>
                    <a:shade val="46275"/>
                    <a:invGamma/>
                  </a:srgbClr>
                </a:gs>
              </a:gsLst>
              <a:lin ang="5400000" scaled="1"/>
              <a:tileRect/>
            </a:gradFill>
            <a:ln w="38100">
              <a:noFill/>
            </a:ln>
          </p:spPr>
          <p:txBody>
            <a:bodyPr/>
            <a:lstStyle/>
            <a:p>
              <a:endParaRPr lang="en-US"/>
            </a:p>
          </p:txBody>
        </p:sp>
        <p:sp>
          <p:nvSpPr>
            <p:cNvPr id="32788" name="Oval 32787"/>
            <p:cNvSpPr/>
            <p:nvPr/>
          </p:nvSpPr>
          <p:spPr>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tileRect/>
            </a:gradFill>
            <a:ln w="38100">
              <a:noFill/>
            </a:ln>
          </p:spPr>
          <p:txBody>
            <a:bodyPr/>
            <a:lstStyle/>
            <a:p>
              <a:endParaRPr lang="en-US"/>
            </a:p>
          </p:txBody>
        </p:sp>
        <p:sp>
          <p:nvSpPr>
            <p:cNvPr id="32789" name="Oval 32788"/>
            <p:cNvSpPr/>
            <p:nvPr/>
          </p:nvSpPr>
          <p:spPr>
            <a:xfrm>
              <a:off x="2339" y="1955"/>
              <a:ext cx="1093" cy="1065"/>
            </a:xfrm>
            <a:prstGeom prst="ellipse">
              <a:avLst/>
            </a:prstGeom>
            <a:gradFill rotWithShape="1">
              <a:gsLst>
                <a:gs pos="0">
                  <a:srgbClr val="21B3E1"/>
                </a:gs>
                <a:gs pos="100000">
                  <a:srgbClr val="21B3E1">
                    <a:gamma/>
                    <a:shade val="48627"/>
                    <a:invGamma/>
                  </a:srgbClr>
                </a:gs>
              </a:gsLst>
              <a:lin ang="2700000" scaled="1"/>
              <a:tileRect/>
            </a:gradFill>
            <a:ln w="38100">
              <a:noFill/>
            </a:ln>
          </p:spPr>
          <p:txBody>
            <a:bodyPr anchor="ctr" anchorCtr="0">
              <a:spAutoFit/>
            </a:bodyPr>
            <a:lstStyle/>
            <a:p>
              <a:pPr algn="ctr" eaLnBrk="0" hangingPunct="0"/>
              <a:r>
                <a:rPr lang="en-US" sz="2000" b="1">
                  <a:solidFill>
                    <a:schemeClr val="bg1"/>
                  </a:solidFill>
                  <a:latin typeface=".VnTime" pitchFamily="34" charset="0"/>
                </a:rPr>
                <a:t>1.</a:t>
              </a:r>
            </a:p>
          </p:txBody>
        </p:sp>
      </p:grpSp>
      <p:sp>
        <p:nvSpPr>
          <p:cNvPr id="32814" name="Rounded Rectangle 32813"/>
          <p:cNvSpPr/>
          <p:nvPr/>
        </p:nvSpPr>
        <p:spPr>
          <a:xfrm>
            <a:off x="1518285" y="2463165"/>
            <a:ext cx="7435850" cy="1835150"/>
          </a:xfrm>
          <a:prstGeom prst="roundRect">
            <a:avLst>
              <a:gd name="adj" fmla="val 50000"/>
            </a:avLst>
          </a:prstGeom>
          <a:solidFill>
            <a:schemeClr val="bg1"/>
          </a:solidFill>
          <a:ln w="28575" cap="flat" cmpd="sng">
            <a:solidFill>
              <a:schemeClr val="bg2"/>
            </a:solidFill>
            <a:prstDash val="solid"/>
            <a:headEnd type="none" w="med" len="med"/>
            <a:tailEnd type="none" w="med" len="med"/>
          </a:ln>
        </p:spPr>
        <p:txBody>
          <a:bodyPr wrap="none" anchor="ctr" anchorCtr="0"/>
          <a:lstStyle/>
          <a:p>
            <a:pPr algn="ctr" eaLnBrk="0" hangingPunct="0"/>
            <a:r>
              <a:rPr sz="2800">
                <a:solidFill>
                  <a:srgbClr val="000066"/>
                </a:solidFill>
              </a:rPr>
              <a:t>- Biết cách sắp xếp và trang trí các khu vực </a:t>
            </a:r>
          </a:p>
          <a:p>
            <a:pPr algn="ctr" eaLnBrk="0" hangingPunct="0"/>
            <a:r>
              <a:rPr sz="2800">
                <a:solidFill>
                  <a:srgbClr val="000066"/>
                </a:solidFill>
              </a:rPr>
              <a:t>trong nhà bếp hợp lí và khoa học, tạo sự </a:t>
            </a:r>
          </a:p>
          <a:p>
            <a:pPr algn="ctr" eaLnBrk="0" hangingPunct="0"/>
            <a:r>
              <a:rPr sz="2800">
                <a:solidFill>
                  <a:srgbClr val="000066"/>
                </a:solidFill>
              </a:rPr>
              <a:t>gọn gàng,ngăn nắp và thoải mái khi nấu ăn.</a:t>
            </a:r>
          </a:p>
        </p:txBody>
      </p:sp>
      <p:sp>
        <p:nvSpPr>
          <p:cNvPr id="32816" name="Straight Connector 32815"/>
          <p:cNvSpPr/>
          <p:nvPr/>
        </p:nvSpPr>
        <p:spPr>
          <a:xfrm>
            <a:off x="1905000" y="1219200"/>
            <a:ext cx="5943600" cy="0"/>
          </a:xfrm>
          <a:prstGeom prst="line">
            <a:avLst/>
          </a:prstGeom>
          <a:ln w="38100" cap="flat" cmpd="sng">
            <a:solidFill>
              <a:srgbClr val="99CC00"/>
            </a:solidFill>
            <a:prstDash val="solid"/>
            <a:headEnd type="none" w="sm" len="sm"/>
            <a:tailEnd type="none" w="sm" len="sm"/>
          </a:ln>
        </p:spPr>
        <p:txBody>
          <a:bodyPr/>
          <a:lstStyle/>
          <a:p>
            <a:endParaRPr lang="en-US"/>
          </a:p>
        </p:txBody>
      </p:sp>
      <p:sp>
        <p:nvSpPr>
          <p:cNvPr id="32817" name="Straight Connector 32816"/>
          <p:cNvSpPr/>
          <p:nvPr/>
        </p:nvSpPr>
        <p:spPr>
          <a:xfrm>
            <a:off x="1676400" y="1295400"/>
            <a:ext cx="6400800" cy="0"/>
          </a:xfrm>
          <a:prstGeom prst="line">
            <a:avLst/>
          </a:prstGeom>
          <a:ln w="38100" cap="sq" cmpd="sng">
            <a:solidFill>
              <a:srgbClr val="0000FF"/>
            </a:solidFill>
            <a:prstDash val="solid"/>
            <a:headEnd type="none" w="sm" len="sm"/>
            <a:tailEnd type="none" w="sm" len="sm"/>
          </a:ln>
        </p:spPr>
        <p:txBody>
          <a:bodyPr/>
          <a:lstStyle/>
          <a:p>
            <a:endParaRPr lang="en-US"/>
          </a:p>
        </p:txBody>
      </p:sp>
      <p:sp>
        <p:nvSpPr>
          <p:cNvPr id="32818" name="Rectangles 32817"/>
          <p:cNvSpPr/>
          <p:nvPr/>
        </p:nvSpPr>
        <p:spPr>
          <a:xfrm>
            <a:off x="0" y="76200"/>
            <a:ext cx="9144000" cy="10668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defRPr>
            </a:lvl1pPr>
          </a:lstStyle>
          <a:p>
            <a:pPr lvl="0"/>
            <a:r>
              <a:rPr sz="3200" b="1" dirty="0" err="1">
                <a:solidFill>
                  <a:srgbClr val="FF0000"/>
                </a:solidFill>
              </a:rPr>
              <a:t>Tiết</a:t>
            </a:r>
            <a:r>
              <a:rPr lang="vi-VN" sz="3200" b="1" dirty="0">
                <a:solidFill>
                  <a:srgbClr val="FF0000"/>
                </a:solidFill>
              </a:rPr>
              <a:t> </a:t>
            </a:r>
            <a:r>
              <a:rPr lang="en-US" sz="3200" b="1" dirty="0">
                <a:solidFill>
                  <a:srgbClr val="FF0000"/>
                </a:solidFill>
              </a:rPr>
              <a:t>4 -</a:t>
            </a:r>
            <a:r>
              <a:rPr sz="3200" b="1" dirty="0">
                <a:solidFill>
                  <a:srgbClr val="FF0000"/>
                </a:solidFill>
              </a:rPr>
              <a:t> </a:t>
            </a:r>
            <a:r>
              <a:rPr lang="en-US" sz="3200" b="1" dirty="0" err="1">
                <a:solidFill>
                  <a:srgbClr val="FF0000"/>
                </a:solidFill>
              </a:rPr>
              <a:t>B</a:t>
            </a:r>
            <a:r>
              <a:rPr sz="3200" b="1" dirty="0" err="1">
                <a:solidFill>
                  <a:srgbClr val="FF0000"/>
                </a:solidFill>
              </a:rPr>
              <a:t>ài</a:t>
            </a:r>
            <a:r>
              <a:rPr sz="3200" b="1" dirty="0">
                <a:solidFill>
                  <a:srgbClr val="FF0000"/>
                </a:solidFill>
              </a:rPr>
              <a:t> 3: </a:t>
            </a:r>
            <a:br>
              <a:rPr sz="3200" b="1" dirty="0">
                <a:solidFill>
                  <a:srgbClr val="FF0000"/>
                </a:solidFill>
              </a:rPr>
            </a:br>
            <a:r>
              <a:rPr sz="3200" b="1" dirty="0">
                <a:solidFill>
                  <a:srgbClr val="FF0000"/>
                </a:solidFill>
              </a:rPr>
              <a:t>SẮP XẾP VÀ TRANG TRÍ NHÀ BẾP</a:t>
            </a:r>
            <a:r>
              <a:rPr sz="3600" b="1" dirty="0">
                <a:solidFill>
                  <a:srgbClr val="FF0000"/>
                </a:solidFill>
              </a:rPr>
              <a:t> </a:t>
            </a:r>
          </a:p>
        </p:txBody>
      </p:sp>
      <p:grpSp>
        <p:nvGrpSpPr>
          <p:cNvPr id="32819" name="Group 32818"/>
          <p:cNvGrpSpPr/>
          <p:nvPr/>
        </p:nvGrpSpPr>
        <p:grpSpPr>
          <a:xfrm>
            <a:off x="609600" y="4876800"/>
            <a:ext cx="914400" cy="1220470"/>
            <a:chOff x="2078" y="1680"/>
            <a:chExt cx="1615" cy="1615"/>
          </a:xfrm>
        </p:grpSpPr>
        <p:sp>
          <p:nvSpPr>
            <p:cNvPr id="32820" name="Oval 32819"/>
            <p:cNvSpPr/>
            <p:nvPr/>
          </p:nvSpPr>
          <p:spPr>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tileRect/>
            </a:gradFill>
            <a:ln w="57150">
              <a:noFill/>
            </a:ln>
          </p:spPr>
          <p:txBody>
            <a:bodyPr/>
            <a:lstStyle/>
            <a:p>
              <a:endParaRPr lang="en-US"/>
            </a:p>
          </p:txBody>
        </p:sp>
        <p:sp>
          <p:nvSpPr>
            <p:cNvPr id="32821" name="Oval 32820"/>
            <p:cNvSpPr/>
            <p:nvPr/>
          </p:nvSpPr>
          <p:spPr>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tileRect/>
            </a:gradFill>
            <a:ln w="9525">
              <a:noFill/>
            </a:ln>
          </p:spPr>
          <p:txBody>
            <a:bodyPr/>
            <a:lstStyle/>
            <a:p>
              <a:endParaRPr lang="en-US"/>
            </a:p>
          </p:txBody>
        </p:sp>
        <p:sp>
          <p:nvSpPr>
            <p:cNvPr id="32822" name="Oval 32821"/>
            <p:cNvSpPr/>
            <p:nvPr/>
          </p:nvSpPr>
          <p:spPr>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tileRect/>
            </a:gradFill>
            <a:ln w="38100">
              <a:noFill/>
            </a:ln>
          </p:spPr>
          <p:txBody>
            <a:bodyPr/>
            <a:lstStyle/>
            <a:p>
              <a:endParaRPr lang="en-US"/>
            </a:p>
          </p:txBody>
        </p:sp>
        <p:sp>
          <p:nvSpPr>
            <p:cNvPr id="32823" name="Oval 32822"/>
            <p:cNvSpPr/>
            <p:nvPr/>
          </p:nvSpPr>
          <p:spPr>
            <a:xfrm>
              <a:off x="2254" y="1856"/>
              <a:ext cx="1262" cy="1264"/>
            </a:xfrm>
            <a:prstGeom prst="ellipse">
              <a:avLst/>
            </a:prstGeom>
            <a:gradFill rotWithShape="1">
              <a:gsLst>
                <a:gs pos="0">
                  <a:srgbClr val="21B3E1"/>
                </a:gs>
                <a:gs pos="100000">
                  <a:srgbClr val="21B3E1">
                    <a:gamma/>
                    <a:shade val="46275"/>
                    <a:invGamma/>
                  </a:srgbClr>
                </a:gs>
              </a:gsLst>
              <a:lin ang="5400000" scaled="1"/>
              <a:tileRect/>
            </a:gradFill>
            <a:ln w="38100">
              <a:noFill/>
            </a:ln>
          </p:spPr>
          <p:txBody>
            <a:bodyPr/>
            <a:lstStyle/>
            <a:p>
              <a:endParaRPr lang="en-US"/>
            </a:p>
          </p:txBody>
        </p:sp>
        <p:sp>
          <p:nvSpPr>
            <p:cNvPr id="32824" name="Oval 32823"/>
            <p:cNvSpPr/>
            <p:nvPr/>
          </p:nvSpPr>
          <p:spPr>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tileRect/>
            </a:gradFill>
            <a:ln w="38100">
              <a:noFill/>
            </a:ln>
          </p:spPr>
          <p:txBody>
            <a:bodyPr/>
            <a:lstStyle/>
            <a:p>
              <a:endParaRPr lang="en-US"/>
            </a:p>
          </p:txBody>
        </p:sp>
        <p:sp>
          <p:nvSpPr>
            <p:cNvPr id="32825" name="Oval 32824"/>
            <p:cNvSpPr/>
            <p:nvPr/>
          </p:nvSpPr>
          <p:spPr>
            <a:xfrm>
              <a:off x="2339" y="2026"/>
              <a:ext cx="1093" cy="924"/>
            </a:xfrm>
            <a:prstGeom prst="ellipse">
              <a:avLst/>
            </a:prstGeom>
            <a:solidFill>
              <a:srgbClr val="0000FF"/>
            </a:solidFill>
            <a:ln w="38100">
              <a:noFill/>
            </a:ln>
          </p:spPr>
          <p:txBody>
            <a:bodyPr anchor="ctr" anchorCtr="0">
              <a:spAutoFit/>
            </a:bodyPr>
            <a:lstStyle/>
            <a:p>
              <a:pPr algn="ctr" eaLnBrk="0" hangingPunct="0"/>
              <a:r>
                <a:rPr lang="en-US" sz="2000" b="1">
                  <a:solidFill>
                    <a:schemeClr val="bg1"/>
                  </a:solidFill>
                  <a:latin typeface=".VnTime" pitchFamily="34" charset="0"/>
                </a:rPr>
                <a:t>2.</a:t>
              </a:r>
            </a:p>
          </p:txBody>
        </p:sp>
      </p:grpSp>
      <p:sp>
        <p:nvSpPr>
          <p:cNvPr id="32826" name="Rounded Rectangle 32825"/>
          <p:cNvSpPr/>
          <p:nvPr/>
        </p:nvSpPr>
        <p:spPr>
          <a:xfrm>
            <a:off x="1470025" y="4648200"/>
            <a:ext cx="7620000" cy="1769110"/>
          </a:xfrm>
          <a:prstGeom prst="roundRect">
            <a:avLst>
              <a:gd name="adj" fmla="val 50000"/>
            </a:avLst>
          </a:prstGeom>
          <a:solidFill>
            <a:schemeClr val="bg1"/>
          </a:solidFill>
          <a:ln w="28575" cap="flat" cmpd="sng">
            <a:solidFill>
              <a:schemeClr val="bg2"/>
            </a:solidFill>
            <a:prstDash val="solid"/>
            <a:headEnd type="none" w="med" len="med"/>
            <a:tailEnd type="none" w="med" len="med"/>
          </a:ln>
        </p:spPr>
        <p:txBody>
          <a:bodyPr wrap="none" anchor="ctr" anchorCtr="0"/>
          <a:lstStyle/>
          <a:p>
            <a:pPr algn="ctr" eaLnBrk="0" hangingPunct="0"/>
            <a:r>
              <a:rPr sz="2800">
                <a:solidFill>
                  <a:srgbClr val="000066"/>
                </a:solidFill>
              </a:rPr>
              <a:t>- Biết vận dụng những kiến thức đã học</a:t>
            </a:r>
          </a:p>
          <a:p>
            <a:pPr algn="ctr" eaLnBrk="0" hangingPunct="0"/>
            <a:r>
              <a:rPr sz="2800">
                <a:solidFill>
                  <a:srgbClr val="000066"/>
                </a:solidFill>
              </a:rPr>
              <a:t> vào điều kiện cụ thể của gia đình.</a:t>
            </a:r>
          </a:p>
        </p:txBody>
      </p:sp>
      <p:sp>
        <p:nvSpPr>
          <p:cNvPr id="2" name="Text Box 1"/>
          <p:cNvSpPr txBox="1"/>
          <p:nvPr/>
        </p:nvSpPr>
        <p:spPr>
          <a:xfrm>
            <a:off x="958850" y="1746250"/>
            <a:ext cx="4603750" cy="521970"/>
          </a:xfrm>
          <a:prstGeom prst="rect">
            <a:avLst/>
          </a:prstGeom>
          <a:noFill/>
        </p:spPr>
        <p:txBody>
          <a:bodyPr wrap="square" rtlCol="0">
            <a:spAutoFit/>
          </a:bodyPr>
          <a:lstStyle/>
          <a:p>
            <a:r>
              <a:rPr lang="en-US" sz="2800" b="1">
                <a:solidFill>
                  <a:srgbClr val="FF0000"/>
                </a:solidFill>
              </a:rPr>
              <a:t>Mục tiêu bài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783"/>
                                        </p:tgtEl>
                                        <p:attrNameLst>
                                          <p:attrName>style.visibility</p:attrName>
                                        </p:attrNameLst>
                                      </p:cBhvr>
                                      <p:to>
                                        <p:strVal val="visible"/>
                                      </p:to>
                                    </p:set>
                                    <p:anim calcmode="lin" valueType="num">
                                      <p:cBhvr>
                                        <p:cTn id="11" dur="1000" fill="hold"/>
                                        <p:tgtEl>
                                          <p:spTgt spid="32783"/>
                                        </p:tgtEl>
                                        <p:attrNameLst>
                                          <p:attrName>ppt_w</p:attrName>
                                        </p:attrNameLst>
                                      </p:cBhvr>
                                      <p:tavLst>
                                        <p:tav tm="0">
                                          <p:val>
                                            <p:fltVal val="0"/>
                                          </p:val>
                                        </p:tav>
                                        <p:tav tm="100000">
                                          <p:val>
                                            <p:strVal val="#ppt_w"/>
                                          </p:val>
                                        </p:tav>
                                      </p:tavLst>
                                    </p:anim>
                                    <p:anim calcmode="lin" valueType="num">
                                      <p:cBhvr>
                                        <p:cTn id="12" dur="1000" fill="hold"/>
                                        <p:tgtEl>
                                          <p:spTgt spid="32783"/>
                                        </p:tgtEl>
                                        <p:attrNameLst>
                                          <p:attrName>ppt_h</p:attrName>
                                        </p:attrNameLst>
                                      </p:cBhvr>
                                      <p:tavLst>
                                        <p:tav tm="0">
                                          <p:val>
                                            <p:fltVal val="0"/>
                                          </p:val>
                                        </p:tav>
                                        <p:tav tm="100000">
                                          <p:val>
                                            <p:strVal val="#ppt_h"/>
                                          </p:val>
                                        </p:tav>
                                      </p:tavLst>
                                    </p:anim>
                                    <p:animEffect transition="in" filter="fade">
                                      <p:cBhvr>
                                        <p:cTn id="13" dur="1000"/>
                                        <p:tgtEl>
                                          <p:spTgt spid="3278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2814"/>
                                        </p:tgtEl>
                                        <p:attrNameLst>
                                          <p:attrName>style.visibility</p:attrName>
                                        </p:attrNameLst>
                                      </p:cBhvr>
                                      <p:to>
                                        <p:strVal val="visible"/>
                                      </p:to>
                                    </p:set>
                                    <p:anim calcmode="lin" valueType="num">
                                      <p:cBhvr>
                                        <p:cTn id="17" dur="1000" fill="hold"/>
                                        <p:tgtEl>
                                          <p:spTgt spid="32814"/>
                                        </p:tgtEl>
                                        <p:attrNameLst>
                                          <p:attrName>ppt_w</p:attrName>
                                        </p:attrNameLst>
                                      </p:cBhvr>
                                      <p:tavLst>
                                        <p:tav tm="0">
                                          <p:val>
                                            <p:fltVal val="0"/>
                                          </p:val>
                                        </p:tav>
                                        <p:tav tm="100000">
                                          <p:val>
                                            <p:strVal val="#ppt_w"/>
                                          </p:val>
                                        </p:tav>
                                      </p:tavLst>
                                    </p:anim>
                                    <p:anim calcmode="lin" valueType="num">
                                      <p:cBhvr>
                                        <p:cTn id="18" dur="1000" fill="hold"/>
                                        <p:tgtEl>
                                          <p:spTgt spid="32814"/>
                                        </p:tgtEl>
                                        <p:attrNameLst>
                                          <p:attrName>ppt_h</p:attrName>
                                        </p:attrNameLst>
                                      </p:cBhvr>
                                      <p:tavLst>
                                        <p:tav tm="0">
                                          <p:val>
                                            <p:fltVal val="0"/>
                                          </p:val>
                                        </p:tav>
                                        <p:tav tm="100000">
                                          <p:val>
                                            <p:strVal val="#ppt_h"/>
                                          </p:val>
                                        </p:tav>
                                      </p:tavLst>
                                    </p:anim>
                                    <p:animEffect transition="in" filter="fade">
                                      <p:cBhvr>
                                        <p:cTn id="19" dur="1000"/>
                                        <p:tgtEl>
                                          <p:spTgt spid="32814"/>
                                        </p:tgtEl>
                                      </p:cBhvr>
                                    </p:animEffect>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32819"/>
                                        </p:tgtEl>
                                        <p:attrNameLst>
                                          <p:attrName>style.visibility</p:attrName>
                                        </p:attrNameLst>
                                      </p:cBhvr>
                                      <p:to>
                                        <p:strVal val="visible"/>
                                      </p:to>
                                    </p:set>
                                    <p:anim calcmode="lin" valueType="num">
                                      <p:cBhvr>
                                        <p:cTn id="23" dur="1000" fill="hold"/>
                                        <p:tgtEl>
                                          <p:spTgt spid="32819"/>
                                        </p:tgtEl>
                                        <p:attrNameLst>
                                          <p:attrName>ppt_w</p:attrName>
                                        </p:attrNameLst>
                                      </p:cBhvr>
                                      <p:tavLst>
                                        <p:tav tm="0">
                                          <p:val>
                                            <p:fltVal val="0"/>
                                          </p:val>
                                        </p:tav>
                                        <p:tav tm="100000">
                                          <p:val>
                                            <p:strVal val="#ppt_w"/>
                                          </p:val>
                                        </p:tav>
                                      </p:tavLst>
                                    </p:anim>
                                    <p:anim calcmode="lin" valueType="num">
                                      <p:cBhvr>
                                        <p:cTn id="24" dur="1000" fill="hold"/>
                                        <p:tgtEl>
                                          <p:spTgt spid="32819"/>
                                        </p:tgtEl>
                                        <p:attrNameLst>
                                          <p:attrName>ppt_h</p:attrName>
                                        </p:attrNameLst>
                                      </p:cBhvr>
                                      <p:tavLst>
                                        <p:tav tm="0">
                                          <p:val>
                                            <p:fltVal val="0"/>
                                          </p:val>
                                        </p:tav>
                                        <p:tav tm="100000">
                                          <p:val>
                                            <p:strVal val="#ppt_h"/>
                                          </p:val>
                                        </p:tav>
                                      </p:tavLst>
                                    </p:anim>
                                    <p:animEffect transition="in" filter="fade">
                                      <p:cBhvr>
                                        <p:cTn id="25" dur="1000"/>
                                        <p:tgtEl>
                                          <p:spTgt spid="32819"/>
                                        </p:tgtEl>
                                      </p:cBhvr>
                                    </p:animEffect>
                                  </p:childTnLst>
                                </p:cTn>
                              </p:par>
                            </p:childTnLst>
                          </p:cTn>
                        </p:par>
                        <p:par>
                          <p:cTn id="26" fill="hold">
                            <p:stCondLst>
                              <p:cond delay="3500"/>
                            </p:stCondLst>
                            <p:childTnLst>
                              <p:par>
                                <p:cTn id="27" presetID="53" presetClass="entr" presetSubtype="16" fill="hold" grpId="0" nodeType="afterEffect">
                                  <p:stCondLst>
                                    <p:cond delay="0"/>
                                  </p:stCondLst>
                                  <p:childTnLst>
                                    <p:set>
                                      <p:cBhvr>
                                        <p:cTn id="28" dur="1" fill="hold">
                                          <p:stCondLst>
                                            <p:cond delay="0"/>
                                          </p:stCondLst>
                                        </p:cTn>
                                        <p:tgtEl>
                                          <p:spTgt spid="32826"/>
                                        </p:tgtEl>
                                        <p:attrNameLst>
                                          <p:attrName>style.visibility</p:attrName>
                                        </p:attrNameLst>
                                      </p:cBhvr>
                                      <p:to>
                                        <p:strVal val="visible"/>
                                      </p:to>
                                    </p:set>
                                    <p:anim calcmode="lin" valueType="num">
                                      <p:cBhvr>
                                        <p:cTn id="29" dur="1000" fill="hold"/>
                                        <p:tgtEl>
                                          <p:spTgt spid="32826"/>
                                        </p:tgtEl>
                                        <p:attrNameLst>
                                          <p:attrName>ppt_w</p:attrName>
                                        </p:attrNameLst>
                                      </p:cBhvr>
                                      <p:tavLst>
                                        <p:tav tm="0">
                                          <p:val>
                                            <p:fltVal val="0"/>
                                          </p:val>
                                        </p:tav>
                                        <p:tav tm="100000">
                                          <p:val>
                                            <p:strVal val="#ppt_w"/>
                                          </p:val>
                                        </p:tav>
                                      </p:tavLst>
                                    </p:anim>
                                    <p:anim calcmode="lin" valueType="num">
                                      <p:cBhvr>
                                        <p:cTn id="30" dur="1000" fill="hold"/>
                                        <p:tgtEl>
                                          <p:spTgt spid="32826"/>
                                        </p:tgtEl>
                                        <p:attrNameLst>
                                          <p:attrName>ppt_h</p:attrName>
                                        </p:attrNameLst>
                                      </p:cBhvr>
                                      <p:tavLst>
                                        <p:tav tm="0">
                                          <p:val>
                                            <p:fltVal val="0"/>
                                          </p:val>
                                        </p:tav>
                                        <p:tav tm="100000">
                                          <p:val>
                                            <p:strVal val="#ppt_h"/>
                                          </p:val>
                                        </p:tav>
                                      </p:tavLst>
                                    </p:anim>
                                    <p:animEffect transition="in" filter="fade">
                                      <p:cBhvr>
                                        <p:cTn id="31" dur="1000"/>
                                        <p:tgtEl>
                                          <p:spTgt spid="32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14" grpId="0" bldLvl="0" animBg="1"/>
      <p:bldP spid="32826" grpId="0" bldLvl="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ounded Rectangle 32773"/>
          <p:cNvSpPr/>
          <p:nvPr/>
        </p:nvSpPr>
        <p:spPr>
          <a:xfrm>
            <a:off x="1447800" y="1752600"/>
            <a:ext cx="7315200" cy="914400"/>
          </a:xfrm>
          <a:prstGeom prst="roundRect">
            <a:avLst>
              <a:gd name="adj" fmla="val 50000"/>
            </a:avLst>
          </a:prstGeom>
          <a:solidFill>
            <a:schemeClr val="bg1"/>
          </a:solidFill>
          <a:ln w="28575" cap="flat" cmpd="sng">
            <a:solidFill>
              <a:schemeClr val="bg2"/>
            </a:solidFill>
            <a:prstDash val="solid"/>
            <a:headEnd type="none" w="med" len="med"/>
            <a:tailEnd type="none" w="med" len="med"/>
          </a:ln>
        </p:spPr>
        <p:txBody>
          <a:bodyPr wrap="none" anchor="ctr" anchorCtr="0"/>
          <a:lstStyle/>
          <a:p>
            <a:pPr algn="ctr" eaLnBrk="0" hangingPunct="0"/>
            <a:r>
              <a:rPr sz="3200" err="1">
                <a:solidFill>
                  <a:srgbClr val="000066"/>
                </a:solidFill>
              </a:rPr>
              <a:t>Cách</a:t>
            </a:r>
            <a:r>
              <a:rPr sz="3200">
                <a:solidFill>
                  <a:srgbClr val="000066"/>
                </a:solidFill>
              </a:rPr>
              <a:t> </a:t>
            </a:r>
            <a:r>
              <a:rPr sz="3200" err="1">
                <a:solidFill>
                  <a:srgbClr val="000066"/>
                </a:solidFill>
              </a:rPr>
              <a:t>sắp</a:t>
            </a:r>
            <a:r>
              <a:rPr sz="3200">
                <a:solidFill>
                  <a:srgbClr val="000066"/>
                </a:solidFill>
              </a:rPr>
              <a:t> </a:t>
            </a:r>
            <a:r>
              <a:rPr sz="3200" err="1">
                <a:solidFill>
                  <a:srgbClr val="000066"/>
                </a:solidFill>
              </a:rPr>
              <a:t>xếp</a:t>
            </a:r>
            <a:r>
              <a:rPr sz="3200">
                <a:solidFill>
                  <a:srgbClr val="000066"/>
                </a:solidFill>
              </a:rPr>
              <a:t> </a:t>
            </a:r>
            <a:r>
              <a:rPr sz="3200" err="1">
                <a:solidFill>
                  <a:srgbClr val="000066"/>
                </a:solidFill>
              </a:rPr>
              <a:t>và</a:t>
            </a:r>
            <a:r>
              <a:rPr sz="3200">
                <a:solidFill>
                  <a:srgbClr val="000066"/>
                </a:solidFill>
              </a:rPr>
              <a:t> </a:t>
            </a:r>
            <a:r>
              <a:rPr sz="3200" err="1">
                <a:solidFill>
                  <a:srgbClr val="000066"/>
                </a:solidFill>
              </a:rPr>
              <a:t>trang</a:t>
            </a:r>
            <a:r>
              <a:rPr sz="3200">
                <a:solidFill>
                  <a:srgbClr val="000066"/>
                </a:solidFill>
              </a:rPr>
              <a:t> </a:t>
            </a:r>
            <a:r>
              <a:rPr sz="3200" err="1">
                <a:solidFill>
                  <a:srgbClr val="000066"/>
                </a:solidFill>
              </a:rPr>
              <a:t>trí</a:t>
            </a:r>
            <a:r>
              <a:rPr sz="3200">
                <a:solidFill>
                  <a:srgbClr val="000066"/>
                </a:solidFill>
              </a:rPr>
              <a:t> </a:t>
            </a:r>
            <a:r>
              <a:rPr sz="3200" err="1">
                <a:solidFill>
                  <a:srgbClr val="000066"/>
                </a:solidFill>
              </a:rPr>
              <a:t>nhà</a:t>
            </a:r>
            <a:r>
              <a:rPr sz="3200">
                <a:solidFill>
                  <a:srgbClr val="000066"/>
                </a:solidFill>
              </a:rPr>
              <a:t> </a:t>
            </a:r>
            <a:r>
              <a:rPr sz="3200" err="1">
                <a:solidFill>
                  <a:srgbClr val="000066"/>
                </a:solidFill>
              </a:rPr>
              <a:t>bếp</a:t>
            </a:r>
            <a:endParaRPr sz="3200">
              <a:solidFill>
                <a:srgbClr val="000066"/>
              </a:solidFill>
            </a:endParaRPr>
          </a:p>
        </p:txBody>
      </p:sp>
      <p:grpSp>
        <p:nvGrpSpPr>
          <p:cNvPr id="32776" name="Group 32775"/>
          <p:cNvGrpSpPr/>
          <p:nvPr/>
        </p:nvGrpSpPr>
        <p:grpSpPr>
          <a:xfrm>
            <a:off x="609600" y="1828800"/>
            <a:ext cx="838200" cy="762000"/>
            <a:chOff x="2078" y="1680"/>
            <a:chExt cx="1615" cy="1615"/>
          </a:xfrm>
        </p:grpSpPr>
        <p:sp>
          <p:nvSpPr>
            <p:cNvPr id="32777" name="Oval 32776"/>
            <p:cNvSpPr/>
            <p:nvPr/>
          </p:nvSpPr>
          <p:spPr>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tileRect/>
            </a:gradFill>
            <a:ln w="57150">
              <a:noFill/>
            </a:ln>
          </p:spPr>
          <p:txBody>
            <a:bodyPr/>
            <a:lstStyle/>
            <a:p>
              <a:endParaRPr lang="en-US"/>
            </a:p>
          </p:txBody>
        </p:sp>
        <p:sp>
          <p:nvSpPr>
            <p:cNvPr id="32778" name="Oval 32777"/>
            <p:cNvSpPr/>
            <p:nvPr/>
          </p:nvSpPr>
          <p:spPr>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tileRect/>
            </a:gradFill>
            <a:ln w="9525">
              <a:noFill/>
            </a:ln>
          </p:spPr>
          <p:txBody>
            <a:bodyPr/>
            <a:lstStyle/>
            <a:p>
              <a:endParaRPr lang="en-US"/>
            </a:p>
          </p:txBody>
        </p:sp>
        <p:sp>
          <p:nvSpPr>
            <p:cNvPr id="32779" name="Oval 32778"/>
            <p:cNvSpPr/>
            <p:nvPr/>
          </p:nvSpPr>
          <p:spPr>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tileRect/>
            </a:gradFill>
            <a:ln w="38100">
              <a:noFill/>
            </a:ln>
          </p:spPr>
          <p:txBody>
            <a:bodyPr/>
            <a:lstStyle/>
            <a:p>
              <a:endParaRPr lang="en-US"/>
            </a:p>
          </p:txBody>
        </p:sp>
        <p:sp>
          <p:nvSpPr>
            <p:cNvPr id="32780" name="Oval 32779"/>
            <p:cNvSpPr/>
            <p:nvPr/>
          </p:nvSpPr>
          <p:spPr>
            <a:xfrm>
              <a:off x="2254" y="1856"/>
              <a:ext cx="1262" cy="1264"/>
            </a:xfrm>
            <a:prstGeom prst="ellipse">
              <a:avLst/>
            </a:prstGeom>
            <a:gradFill rotWithShape="1">
              <a:gsLst>
                <a:gs pos="0">
                  <a:srgbClr val="48BE67">
                    <a:gamma/>
                    <a:shade val="0"/>
                    <a:invGamma/>
                  </a:srgbClr>
                </a:gs>
                <a:gs pos="100000">
                  <a:srgbClr val="48BE67"/>
                </a:gs>
              </a:gsLst>
              <a:lin ang="2700000" scaled="1"/>
              <a:tileRect/>
            </a:gradFill>
            <a:ln w="38100">
              <a:noFill/>
            </a:ln>
          </p:spPr>
          <p:txBody>
            <a:bodyPr/>
            <a:lstStyle/>
            <a:p>
              <a:endParaRPr lang="en-US"/>
            </a:p>
          </p:txBody>
        </p:sp>
        <p:sp>
          <p:nvSpPr>
            <p:cNvPr id="32781" name="Oval 32780"/>
            <p:cNvSpPr/>
            <p:nvPr/>
          </p:nvSpPr>
          <p:spPr>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tileRect/>
            </a:gradFill>
            <a:ln w="38100">
              <a:noFill/>
            </a:ln>
          </p:spPr>
          <p:txBody>
            <a:bodyPr/>
            <a:lstStyle/>
            <a:p>
              <a:endParaRPr lang="en-US"/>
            </a:p>
          </p:txBody>
        </p:sp>
        <p:sp>
          <p:nvSpPr>
            <p:cNvPr id="32782" name="Oval 32781"/>
            <p:cNvSpPr/>
            <p:nvPr/>
          </p:nvSpPr>
          <p:spPr>
            <a:xfrm>
              <a:off x="2338" y="1936"/>
              <a:ext cx="1095" cy="1110"/>
            </a:xfrm>
            <a:prstGeom prst="ellipse">
              <a:avLst/>
            </a:prstGeom>
            <a:gradFill rotWithShape="1">
              <a:gsLst>
                <a:gs pos="0">
                  <a:srgbClr val="48BE67"/>
                </a:gs>
                <a:gs pos="100000">
                  <a:srgbClr val="48BE67">
                    <a:gamma/>
                    <a:shade val="48627"/>
                    <a:invGamma/>
                  </a:srgbClr>
                </a:gs>
              </a:gsLst>
              <a:lin ang="2700000" scaled="1"/>
              <a:tileRect/>
            </a:gradFill>
            <a:ln w="38100">
              <a:noFill/>
            </a:ln>
          </p:spPr>
          <p:txBody>
            <a:bodyPr anchor="ctr" anchorCtr="0">
              <a:spAutoFit/>
            </a:bodyPr>
            <a:lstStyle/>
            <a:p>
              <a:pPr algn="ctr" eaLnBrk="0" hangingPunct="0"/>
              <a:r>
                <a:rPr sz="2000" b="1">
                  <a:solidFill>
                    <a:schemeClr val="bg1"/>
                  </a:solidFill>
                  <a:latin typeface=".VnTime" pitchFamily="34" charset="0"/>
                </a:rPr>
                <a:t>I</a:t>
              </a:r>
            </a:p>
          </p:txBody>
        </p:sp>
      </p:grpSp>
      <p:grpSp>
        <p:nvGrpSpPr>
          <p:cNvPr id="32783" name="Group 32782"/>
          <p:cNvGrpSpPr/>
          <p:nvPr/>
        </p:nvGrpSpPr>
        <p:grpSpPr>
          <a:xfrm>
            <a:off x="609600" y="3448050"/>
            <a:ext cx="914400" cy="742950"/>
            <a:chOff x="2078" y="1680"/>
            <a:chExt cx="1615" cy="1615"/>
          </a:xfrm>
        </p:grpSpPr>
        <p:sp>
          <p:nvSpPr>
            <p:cNvPr id="32784" name="Oval 32783"/>
            <p:cNvSpPr/>
            <p:nvPr/>
          </p:nvSpPr>
          <p:spPr>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tileRect/>
            </a:gradFill>
            <a:ln w="57150">
              <a:noFill/>
            </a:ln>
          </p:spPr>
          <p:txBody>
            <a:bodyPr/>
            <a:lstStyle/>
            <a:p>
              <a:endParaRPr lang="en-US"/>
            </a:p>
          </p:txBody>
        </p:sp>
        <p:sp>
          <p:nvSpPr>
            <p:cNvPr id="32785" name="Oval 32784"/>
            <p:cNvSpPr/>
            <p:nvPr/>
          </p:nvSpPr>
          <p:spPr>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tileRect/>
            </a:gradFill>
            <a:ln w="9525">
              <a:noFill/>
            </a:ln>
          </p:spPr>
          <p:txBody>
            <a:bodyPr/>
            <a:lstStyle/>
            <a:p>
              <a:endParaRPr lang="en-US"/>
            </a:p>
          </p:txBody>
        </p:sp>
        <p:sp>
          <p:nvSpPr>
            <p:cNvPr id="32786" name="Oval 32785"/>
            <p:cNvSpPr/>
            <p:nvPr/>
          </p:nvSpPr>
          <p:spPr>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tileRect/>
            </a:gradFill>
            <a:ln w="38100">
              <a:noFill/>
            </a:ln>
          </p:spPr>
          <p:txBody>
            <a:bodyPr/>
            <a:lstStyle/>
            <a:p>
              <a:endParaRPr lang="en-US"/>
            </a:p>
          </p:txBody>
        </p:sp>
        <p:sp>
          <p:nvSpPr>
            <p:cNvPr id="32787" name="Oval 32786"/>
            <p:cNvSpPr/>
            <p:nvPr/>
          </p:nvSpPr>
          <p:spPr>
            <a:xfrm>
              <a:off x="2254" y="1856"/>
              <a:ext cx="1262" cy="1264"/>
            </a:xfrm>
            <a:prstGeom prst="ellipse">
              <a:avLst/>
            </a:prstGeom>
            <a:gradFill rotWithShape="1">
              <a:gsLst>
                <a:gs pos="0">
                  <a:srgbClr val="21B3E1"/>
                </a:gs>
                <a:gs pos="100000">
                  <a:srgbClr val="21B3E1">
                    <a:gamma/>
                    <a:shade val="46275"/>
                    <a:invGamma/>
                  </a:srgbClr>
                </a:gs>
              </a:gsLst>
              <a:lin ang="5400000" scaled="1"/>
              <a:tileRect/>
            </a:gradFill>
            <a:ln w="38100">
              <a:noFill/>
            </a:ln>
          </p:spPr>
          <p:txBody>
            <a:bodyPr/>
            <a:lstStyle/>
            <a:p>
              <a:endParaRPr lang="en-US"/>
            </a:p>
          </p:txBody>
        </p:sp>
        <p:sp>
          <p:nvSpPr>
            <p:cNvPr id="32788" name="Oval 32787"/>
            <p:cNvSpPr/>
            <p:nvPr/>
          </p:nvSpPr>
          <p:spPr>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tileRect/>
            </a:gradFill>
            <a:ln w="38100">
              <a:noFill/>
            </a:ln>
          </p:spPr>
          <p:txBody>
            <a:bodyPr/>
            <a:lstStyle/>
            <a:p>
              <a:endParaRPr lang="en-US"/>
            </a:p>
          </p:txBody>
        </p:sp>
        <p:sp>
          <p:nvSpPr>
            <p:cNvPr id="32789" name="Oval 32788"/>
            <p:cNvSpPr/>
            <p:nvPr/>
          </p:nvSpPr>
          <p:spPr>
            <a:xfrm>
              <a:off x="2339" y="1919"/>
              <a:ext cx="1093" cy="1138"/>
            </a:xfrm>
            <a:prstGeom prst="ellipse">
              <a:avLst/>
            </a:prstGeom>
            <a:gradFill rotWithShape="1">
              <a:gsLst>
                <a:gs pos="0">
                  <a:srgbClr val="21B3E1"/>
                </a:gs>
                <a:gs pos="100000">
                  <a:srgbClr val="21B3E1">
                    <a:gamma/>
                    <a:shade val="48627"/>
                    <a:invGamma/>
                  </a:srgbClr>
                </a:gs>
              </a:gsLst>
              <a:lin ang="2700000" scaled="1"/>
              <a:tileRect/>
            </a:gradFill>
            <a:ln w="38100">
              <a:noFill/>
            </a:ln>
          </p:spPr>
          <p:txBody>
            <a:bodyPr anchor="ctr" anchorCtr="0">
              <a:spAutoFit/>
            </a:bodyPr>
            <a:lstStyle/>
            <a:p>
              <a:pPr algn="ctr" eaLnBrk="0" hangingPunct="0"/>
              <a:r>
                <a:rPr sz="2000" b="1">
                  <a:solidFill>
                    <a:schemeClr val="bg1"/>
                  </a:solidFill>
                  <a:latin typeface=".VnTime" pitchFamily="34" charset="0"/>
                </a:rPr>
                <a:t>II</a:t>
              </a:r>
            </a:p>
          </p:txBody>
        </p:sp>
      </p:grpSp>
      <p:sp>
        <p:nvSpPr>
          <p:cNvPr id="32814" name="Rounded Rectangle 32813"/>
          <p:cNvSpPr/>
          <p:nvPr/>
        </p:nvSpPr>
        <p:spPr>
          <a:xfrm>
            <a:off x="1524000" y="3429000"/>
            <a:ext cx="7239000" cy="914400"/>
          </a:xfrm>
          <a:prstGeom prst="roundRect">
            <a:avLst>
              <a:gd name="adj" fmla="val 50000"/>
            </a:avLst>
          </a:prstGeom>
          <a:solidFill>
            <a:schemeClr val="bg1"/>
          </a:solidFill>
          <a:ln w="28575" cap="flat" cmpd="sng">
            <a:solidFill>
              <a:schemeClr val="bg2"/>
            </a:solidFill>
            <a:prstDash val="solid"/>
            <a:headEnd type="none" w="med" len="med"/>
            <a:tailEnd type="none" w="med" len="med"/>
          </a:ln>
        </p:spPr>
        <p:txBody>
          <a:bodyPr wrap="none" anchor="ctr" anchorCtr="0"/>
          <a:lstStyle/>
          <a:p>
            <a:pPr algn="ctr" eaLnBrk="0" hangingPunct="0"/>
            <a:r>
              <a:rPr sz="3200" err="1">
                <a:solidFill>
                  <a:srgbClr val="000066"/>
                </a:solidFill>
              </a:rPr>
              <a:t>Cách</a:t>
            </a:r>
            <a:r>
              <a:rPr sz="3200">
                <a:solidFill>
                  <a:srgbClr val="000066"/>
                </a:solidFill>
              </a:rPr>
              <a:t> </a:t>
            </a:r>
            <a:r>
              <a:rPr sz="3200" err="1">
                <a:solidFill>
                  <a:srgbClr val="000066"/>
                </a:solidFill>
              </a:rPr>
              <a:t>sắp</a:t>
            </a:r>
            <a:r>
              <a:rPr sz="3200">
                <a:solidFill>
                  <a:srgbClr val="000066"/>
                </a:solidFill>
              </a:rPr>
              <a:t> </a:t>
            </a:r>
            <a:r>
              <a:rPr sz="3200" err="1">
                <a:solidFill>
                  <a:srgbClr val="000066"/>
                </a:solidFill>
              </a:rPr>
              <a:t>xếp</a:t>
            </a:r>
            <a:r>
              <a:rPr sz="3200">
                <a:solidFill>
                  <a:srgbClr val="000066"/>
                </a:solidFill>
              </a:rPr>
              <a:t> </a:t>
            </a:r>
            <a:r>
              <a:rPr sz="3200" err="1">
                <a:solidFill>
                  <a:srgbClr val="000066"/>
                </a:solidFill>
              </a:rPr>
              <a:t>nhà</a:t>
            </a:r>
            <a:r>
              <a:rPr sz="3200">
                <a:solidFill>
                  <a:srgbClr val="000066"/>
                </a:solidFill>
              </a:rPr>
              <a:t> </a:t>
            </a:r>
            <a:r>
              <a:rPr sz="3200" err="1">
                <a:solidFill>
                  <a:srgbClr val="000066"/>
                </a:solidFill>
              </a:rPr>
              <a:t>bếp</a:t>
            </a:r>
            <a:r>
              <a:rPr sz="3200">
                <a:solidFill>
                  <a:srgbClr val="000066"/>
                </a:solidFill>
              </a:rPr>
              <a:t> </a:t>
            </a:r>
            <a:r>
              <a:rPr sz="3200" err="1">
                <a:solidFill>
                  <a:srgbClr val="000066"/>
                </a:solidFill>
              </a:rPr>
              <a:t>hợp</a:t>
            </a:r>
            <a:r>
              <a:rPr sz="3200">
                <a:solidFill>
                  <a:srgbClr val="000066"/>
                </a:solidFill>
              </a:rPr>
              <a:t> </a:t>
            </a:r>
            <a:r>
              <a:rPr sz="3200" err="1">
                <a:solidFill>
                  <a:srgbClr val="000066"/>
                </a:solidFill>
              </a:rPr>
              <a:t>lý</a:t>
            </a:r>
            <a:endParaRPr sz="3200">
              <a:solidFill>
                <a:srgbClr val="000066"/>
              </a:solidFill>
            </a:endParaRPr>
          </a:p>
        </p:txBody>
      </p:sp>
      <p:sp>
        <p:nvSpPr>
          <p:cNvPr id="32816" name="Straight Connector 32815"/>
          <p:cNvSpPr/>
          <p:nvPr/>
        </p:nvSpPr>
        <p:spPr>
          <a:xfrm>
            <a:off x="1905000" y="1219200"/>
            <a:ext cx="5943600" cy="0"/>
          </a:xfrm>
          <a:prstGeom prst="line">
            <a:avLst/>
          </a:prstGeom>
          <a:ln w="38100" cap="flat" cmpd="sng">
            <a:solidFill>
              <a:srgbClr val="99CC00"/>
            </a:solidFill>
            <a:prstDash val="solid"/>
            <a:headEnd type="none" w="sm" len="sm"/>
            <a:tailEnd type="none" w="sm" len="sm"/>
          </a:ln>
        </p:spPr>
        <p:txBody>
          <a:bodyPr/>
          <a:lstStyle/>
          <a:p>
            <a:endParaRPr lang="en-US"/>
          </a:p>
        </p:txBody>
      </p:sp>
      <p:sp>
        <p:nvSpPr>
          <p:cNvPr id="32817" name="Straight Connector 32816"/>
          <p:cNvSpPr/>
          <p:nvPr/>
        </p:nvSpPr>
        <p:spPr>
          <a:xfrm>
            <a:off x="1676400" y="1295400"/>
            <a:ext cx="6400800" cy="0"/>
          </a:xfrm>
          <a:prstGeom prst="line">
            <a:avLst/>
          </a:prstGeom>
          <a:ln w="38100" cap="sq" cmpd="sng">
            <a:solidFill>
              <a:srgbClr val="0000FF"/>
            </a:solidFill>
            <a:prstDash val="solid"/>
            <a:headEnd type="none" w="sm" len="sm"/>
            <a:tailEnd type="none" w="sm" len="sm"/>
          </a:ln>
        </p:spPr>
        <p:txBody>
          <a:bodyPr/>
          <a:lstStyle/>
          <a:p>
            <a:endParaRPr lang="en-US"/>
          </a:p>
        </p:txBody>
      </p:sp>
      <p:sp>
        <p:nvSpPr>
          <p:cNvPr id="32818" name="Rectangles 32817"/>
          <p:cNvSpPr/>
          <p:nvPr/>
        </p:nvSpPr>
        <p:spPr>
          <a:xfrm>
            <a:off x="0" y="76200"/>
            <a:ext cx="9144000" cy="1066800"/>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defRPr>
            </a:lvl1pPr>
          </a:lstStyle>
          <a:p>
            <a:pPr lvl="0"/>
            <a:r>
              <a:rPr sz="3200" b="1" dirty="0" err="1">
                <a:solidFill>
                  <a:srgbClr val="FF0000"/>
                </a:solidFill>
              </a:rPr>
              <a:t>Tiết</a:t>
            </a:r>
            <a:r>
              <a:rPr sz="3200" b="1" dirty="0">
                <a:solidFill>
                  <a:srgbClr val="FF0000"/>
                </a:solidFill>
              </a:rPr>
              <a:t> </a:t>
            </a:r>
            <a:r>
              <a:rPr lang="en-US" sz="3200" b="1" dirty="0">
                <a:solidFill>
                  <a:srgbClr val="FF0000"/>
                </a:solidFill>
              </a:rPr>
              <a:t>4 -</a:t>
            </a:r>
            <a:r>
              <a:rPr sz="3200" b="1" dirty="0">
                <a:solidFill>
                  <a:srgbClr val="FF0000"/>
                </a:solidFill>
              </a:rPr>
              <a:t> </a:t>
            </a:r>
            <a:r>
              <a:rPr lang="en-US" sz="3200" b="1" dirty="0" err="1">
                <a:solidFill>
                  <a:srgbClr val="FF0000"/>
                </a:solidFill>
              </a:rPr>
              <a:t>B</a:t>
            </a:r>
            <a:r>
              <a:rPr sz="3200" b="1" dirty="0" err="1">
                <a:solidFill>
                  <a:srgbClr val="FF0000"/>
                </a:solidFill>
              </a:rPr>
              <a:t>ài</a:t>
            </a:r>
            <a:r>
              <a:rPr sz="3200" b="1" dirty="0">
                <a:solidFill>
                  <a:srgbClr val="FF0000"/>
                </a:solidFill>
              </a:rPr>
              <a:t> 3: </a:t>
            </a:r>
            <a:br>
              <a:rPr sz="3200" b="1" dirty="0">
                <a:solidFill>
                  <a:srgbClr val="FF0000"/>
                </a:solidFill>
              </a:rPr>
            </a:br>
            <a:r>
              <a:rPr sz="3200" b="1" dirty="0">
                <a:solidFill>
                  <a:srgbClr val="FF0000"/>
                </a:solidFill>
              </a:rPr>
              <a:t>SẮP XẾP VÀ TRANG TRÍ NHÀ BẾP</a:t>
            </a:r>
            <a:r>
              <a:rPr sz="3600" b="1" dirty="0">
                <a:solidFill>
                  <a:srgbClr val="FF0000"/>
                </a:solidFill>
              </a:rPr>
              <a:t> </a:t>
            </a:r>
          </a:p>
        </p:txBody>
      </p:sp>
      <p:grpSp>
        <p:nvGrpSpPr>
          <p:cNvPr id="32819" name="Group 32818"/>
          <p:cNvGrpSpPr/>
          <p:nvPr/>
        </p:nvGrpSpPr>
        <p:grpSpPr>
          <a:xfrm>
            <a:off x="609600" y="4965700"/>
            <a:ext cx="914400" cy="673100"/>
            <a:chOff x="2078" y="1680"/>
            <a:chExt cx="1615" cy="1615"/>
          </a:xfrm>
        </p:grpSpPr>
        <p:sp>
          <p:nvSpPr>
            <p:cNvPr id="32820" name="Oval 32819"/>
            <p:cNvSpPr/>
            <p:nvPr/>
          </p:nvSpPr>
          <p:spPr>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tileRect/>
            </a:gradFill>
            <a:ln w="57150">
              <a:noFill/>
            </a:ln>
          </p:spPr>
          <p:txBody>
            <a:bodyPr/>
            <a:lstStyle/>
            <a:p>
              <a:endParaRPr lang="en-US"/>
            </a:p>
          </p:txBody>
        </p:sp>
        <p:sp>
          <p:nvSpPr>
            <p:cNvPr id="32821" name="Oval 32820"/>
            <p:cNvSpPr/>
            <p:nvPr/>
          </p:nvSpPr>
          <p:spPr>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tileRect/>
            </a:gradFill>
            <a:ln w="9525">
              <a:noFill/>
            </a:ln>
          </p:spPr>
          <p:txBody>
            <a:bodyPr/>
            <a:lstStyle/>
            <a:p>
              <a:endParaRPr lang="en-US"/>
            </a:p>
          </p:txBody>
        </p:sp>
        <p:sp>
          <p:nvSpPr>
            <p:cNvPr id="32822" name="Oval 32821"/>
            <p:cNvSpPr/>
            <p:nvPr/>
          </p:nvSpPr>
          <p:spPr>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tileRect/>
            </a:gradFill>
            <a:ln w="38100">
              <a:noFill/>
            </a:ln>
          </p:spPr>
          <p:txBody>
            <a:bodyPr/>
            <a:lstStyle/>
            <a:p>
              <a:endParaRPr lang="en-US"/>
            </a:p>
          </p:txBody>
        </p:sp>
        <p:sp>
          <p:nvSpPr>
            <p:cNvPr id="32823" name="Oval 32822"/>
            <p:cNvSpPr/>
            <p:nvPr/>
          </p:nvSpPr>
          <p:spPr>
            <a:xfrm>
              <a:off x="2254" y="1856"/>
              <a:ext cx="1262" cy="1264"/>
            </a:xfrm>
            <a:prstGeom prst="ellipse">
              <a:avLst/>
            </a:prstGeom>
            <a:gradFill rotWithShape="1">
              <a:gsLst>
                <a:gs pos="0">
                  <a:srgbClr val="21B3E1"/>
                </a:gs>
                <a:gs pos="100000">
                  <a:srgbClr val="21B3E1">
                    <a:gamma/>
                    <a:shade val="46275"/>
                    <a:invGamma/>
                  </a:srgbClr>
                </a:gs>
              </a:gsLst>
              <a:lin ang="5400000" scaled="1"/>
              <a:tileRect/>
            </a:gradFill>
            <a:ln w="38100">
              <a:noFill/>
            </a:ln>
          </p:spPr>
          <p:txBody>
            <a:bodyPr/>
            <a:lstStyle/>
            <a:p>
              <a:endParaRPr lang="en-US"/>
            </a:p>
          </p:txBody>
        </p:sp>
        <p:sp>
          <p:nvSpPr>
            <p:cNvPr id="32824" name="Oval 32823"/>
            <p:cNvSpPr/>
            <p:nvPr/>
          </p:nvSpPr>
          <p:spPr>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tileRect/>
            </a:gradFill>
            <a:ln w="38100">
              <a:noFill/>
            </a:ln>
          </p:spPr>
          <p:txBody>
            <a:bodyPr/>
            <a:lstStyle/>
            <a:p>
              <a:endParaRPr lang="en-US"/>
            </a:p>
          </p:txBody>
        </p:sp>
        <p:sp>
          <p:nvSpPr>
            <p:cNvPr id="32825" name="Oval 32824"/>
            <p:cNvSpPr/>
            <p:nvPr/>
          </p:nvSpPr>
          <p:spPr>
            <a:xfrm>
              <a:off x="2339" y="1860"/>
              <a:ext cx="1093" cy="1255"/>
            </a:xfrm>
            <a:prstGeom prst="ellipse">
              <a:avLst/>
            </a:prstGeom>
            <a:solidFill>
              <a:srgbClr val="0000FF"/>
            </a:solidFill>
            <a:ln w="38100">
              <a:noFill/>
            </a:ln>
          </p:spPr>
          <p:txBody>
            <a:bodyPr anchor="ctr" anchorCtr="0">
              <a:spAutoFit/>
            </a:bodyPr>
            <a:lstStyle/>
            <a:p>
              <a:pPr algn="ctr" eaLnBrk="0" hangingPunct="0"/>
              <a:r>
                <a:rPr sz="2000" b="1">
                  <a:solidFill>
                    <a:schemeClr val="bg1"/>
                  </a:solidFill>
                  <a:latin typeface=".VnTime" pitchFamily="34" charset="0"/>
                </a:rPr>
                <a:t>III</a:t>
              </a:r>
            </a:p>
          </p:txBody>
        </p:sp>
      </p:grpSp>
      <p:sp>
        <p:nvSpPr>
          <p:cNvPr id="32826" name="Rounded Rectangle 32825"/>
          <p:cNvSpPr/>
          <p:nvPr/>
        </p:nvSpPr>
        <p:spPr>
          <a:xfrm>
            <a:off x="1524000" y="4953000"/>
            <a:ext cx="7620000" cy="914400"/>
          </a:xfrm>
          <a:prstGeom prst="roundRect">
            <a:avLst>
              <a:gd name="adj" fmla="val 50000"/>
            </a:avLst>
          </a:prstGeom>
          <a:solidFill>
            <a:schemeClr val="bg1"/>
          </a:solidFill>
          <a:ln w="28575" cap="flat" cmpd="sng">
            <a:solidFill>
              <a:schemeClr val="bg2"/>
            </a:solidFill>
            <a:prstDash val="solid"/>
            <a:headEnd type="none" w="med" len="med"/>
            <a:tailEnd type="none" w="med" len="med"/>
          </a:ln>
        </p:spPr>
        <p:txBody>
          <a:bodyPr wrap="none" anchor="ctr" anchorCtr="0"/>
          <a:lstStyle/>
          <a:p>
            <a:pPr algn="ctr" eaLnBrk="0" hangingPunct="0"/>
            <a:r>
              <a:rPr sz="3200" err="1">
                <a:solidFill>
                  <a:srgbClr val="000066"/>
                </a:solidFill>
              </a:rPr>
              <a:t>Một</a:t>
            </a:r>
            <a:r>
              <a:rPr sz="3200">
                <a:solidFill>
                  <a:srgbClr val="000066"/>
                </a:solidFill>
              </a:rPr>
              <a:t> </a:t>
            </a:r>
            <a:r>
              <a:rPr sz="3200" err="1">
                <a:solidFill>
                  <a:srgbClr val="000066"/>
                </a:solidFill>
              </a:rPr>
              <a:t>số</a:t>
            </a:r>
            <a:r>
              <a:rPr sz="3200">
                <a:solidFill>
                  <a:srgbClr val="000066"/>
                </a:solidFill>
              </a:rPr>
              <a:t> </a:t>
            </a:r>
            <a:r>
              <a:rPr sz="3200" err="1">
                <a:solidFill>
                  <a:srgbClr val="000066"/>
                </a:solidFill>
              </a:rPr>
              <a:t>cách</a:t>
            </a:r>
            <a:r>
              <a:rPr sz="3200">
                <a:solidFill>
                  <a:srgbClr val="000066"/>
                </a:solidFill>
              </a:rPr>
              <a:t> </a:t>
            </a:r>
            <a:r>
              <a:rPr sz="3200" err="1">
                <a:solidFill>
                  <a:srgbClr val="000066"/>
                </a:solidFill>
              </a:rPr>
              <a:t>sắp</a:t>
            </a:r>
            <a:r>
              <a:rPr sz="3200">
                <a:solidFill>
                  <a:srgbClr val="000066"/>
                </a:solidFill>
              </a:rPr>
              <a:t> </a:t>
            </a:r>
            <a:r>
              <a:rPr sz="3200" err="1">
                <a:solidFill>
                  <a:srgbClr val="000066"/>
                </a:solidFill>
              </a:rPr>
              <a:t>xếp</a:t>
            </a:r>
            <a:r>
              <a:rPr sz="3200">
                <a:solidFill>
                  <a:srgbClr val="000066"/>
                </a:solidFill>
              </a:rPr>
              <a:t> </a:t>
            </a:r>
            <a:r>
              <a:rPr sz="3200" err="1">
                <a:solidFill>
                  <a:srgbClr val="000066"/>
                </a:solidFill>
              </a:rPr>
              <a:t>nhà</a:t>
            </a:r>
            <a:r>
              <a:rPr sz="3200">
                <a:solidFill>
                  <a:srgbClr val="000066"/>
                </a:solidFill>
              </a:rPr>
              <a:t> </a:t>
            </a:r>
            <a:r>
              <a:rPr sz="3200" err="1">
                <a:solidFill>
                  <a:srgbClr val="000066"/>
                </a:solidFill>
              </a:rPr>
              <a:t>bếp</a:t>
            </a:r>
            <a:r>
              <a:rPr sz="3200">
                <a:solidFill>
                  <a:srgbClr val="000066"/>
                </a:solidFill>
              </a:rPr>
              <a:t> </a:t>
            </a:r>
            <a:r>
              <a:rPr sz="3200" err="1">
                <a:solidFill>
                  <a:srgbClr val="000066"/>
                </a:solidFill>
              </a:rPr>
              <a:t>thông</a:t>
            </a:r>
            <a:r>
              <a:rPr sz="3200">
                <a:solidFill>
                  <a:srgbClr val="000066"/>
                </a:solidFill>
              </a:rPr>
              <a:t> </a:t>
            </a:r>
            <a:r>
              <a:rPr sz="3200" err="1">
                <a:solidFill>
                  <a:srgbClr val="000066"/>
                </a:solidFill>
              </a:rPr>
              <a:t>dụng</a:t>
            </a:r>
            <a:r>
              <a:rPr sz="3200">
                <a:solidFill>
                  <a:srgbClr val="000066"/>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776"/>
                                        </p:tgtEl>
                                        <p:attrNameLst>
                                          <p:attrName>style.visibility</p:attrName>
                                        </p:attrNameLst>
                                      </p:cBhvr>
                                      <p:to>
                                        <p:strVal val="visible"/>
                                      </p:to>
                                    </p:set>
                                    <p:anim calcmode="lin" valueType="num">
                                      <p:cBhvr>
                                        <p:cTn id="7" dur="1000" fill="hold"/>
                                        <p:tgtEl>
                                          <p:spTgt spid="32776"/>
                                        </p:tgtEl>
                                        <p:attrNameLst>
                                          <p:attrName>ppt_w</p:attrName>
                                        </p:attrNameLst>
                                      </p:cBhvr>
                                      <p:tavLst>
                                        <p:tav tm="0">
                                          <p:val>
                                            <p:fltVal val="0"/>
                                          </p:val>
                                        </p:tav>
                                        <p:tav tm="100000">
                                          <p:val>
                                            <p:strVal val="#ppt_w"/>
                                          </p:val>
                                        </p:tav>
                                      </p:tavLst>
                                    </p:anim>
                                    <p:anim calcmode="lin" valueType="num">
                                      <p:cBhvr>
                                        <p:cTn id="8" dur="1000" fill="hold"/>
                                        <p:tgtEl>
                                          <p:spTgt spid="32776"/>
                                        </p:tgtEl>
                                        <p:attrNameLst>
                                          <p:attrName>ppt_h</p:attrName>
                                        </p:attrNameLst>
                                      </p:cBhvr>
                                      <p:tavLst>
                                        <p:tav tm="0">
                                          <p:val>
                                            <p:fltVal val="0"/>
                                          </p:val>
                                        </p:tav>
                                        <p:tav tm="100000">
                                          <p:val>
                                            <p:strVal val="#ppt_h"/>
                                          </p:val>
                                        </p:tav>
                                      </p:tavLst>
                                    </p:anim>
                                    <p:animEffect transition="in" filter="fade">
                                      <p:cBhvr>
                                        <p:cTn id="9" dur="1000"/>
                                        <p:tgtEl>
                                          <p:spTgt spid="32776"/>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2774"/>
                                        </p:tgtEl>
                                        <p:attrNameLst>
                                          <p:attrName>style.visibility</p:attrName>
                                        </p:attrNameLst>
                                      </p:cBhvr>
                                      <p:to>
                                        <p:strVal val="visible"/>
                                      </p:to>
                                    </p:set>
                                    <p:anim calcmode="lin" valueType="num">
                                      <p:cBhvr>
                                        <p:cTn id="13" dur="1000" fill="hold"/>
                                        <p:tgtEl>
                                          <p:spTgt spid="32774"/>
                                        </p:tgtEl>
                                        <p:attrNameLst>
                                          <p:attrName>ppt_w</p:attrName>
                                        </p:attrNameLst>
                                      </p:cBhvr>
                                      <p:tavLst>
                                        <p:tav tm="0">
                                          <p:val>
                                            <p:fltVal val="0"/>
                                          </p:val>
                                        </p:tav>
                                        <p:tav tm="100000">
                                          <p:val>
                                            <p:strVal val="#ppt_w"/>
                                          </p:val>
                                        </p:tav>
                                      </p:tavLst>
                                    </p:anim>
                                    <p:anim calcmode="lin" valueType="num">
                                      <p:cBhvr>
                                        <p:cTn id="14" dur="1000" fill="hold"/>
                                        <p:tgtEl>
                                          <p:spTgt spid="32774"/>
                                        </p:tgtEl>
                                        <p:attrNameLst>
                                          <p:attrName>ppt_h</p:attrName>
                                        </p:attrNameLst>
                                      </p:cBhvr>
                                      <p:tavLst>
                                        <p:tav tm="0">
                                          <p:val>
                                            <p:fltVal val="0"/>
                                          </p:val>
                                        </p:tav>
                                        <p:tav tm="100000">
                                          <p:val>
                                            <p:strVal val="#ppt_h"/>
                                          </p:val>
                                        </p:tav>
                                      </p:tavLst>
                                    </p:anim>
                                    <p:animEffect transition="in" filter="fade">
                                      <p:cBhvr>
                                        <p:cTn id="15" dur="1000"/>
                                        <p:tgtEl>
                                          <p:spTgt spid="32774"/>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32783"/>
                                        </p:tgtEl>
                                        <p:attrNameLst>
                                          <p:attrName>style.visibility</p:attrName>
                                        </p:attrNameLst>
                                      </p:cBhvr>
                                      <p:to>
                                        <p:strVal val="visible"/>
                                      </p:to>
                                    </p:set>
                                    <p:anim calcmode="lin" valueType="num">
                                      <p:cBhvr>
                                        <p:cTn id="19" dur="1000" fill="hold"/>
                                        <p:tgtEl>
                                          <p:spTgt spid="32783"/>
                                        </p:tgtEl>
                                        <p:attrNameLst>
                                          <p:attrName>ppt_w</p:attrName>
                                        </p:attrNameLst>
                                      </p:cBhvr>
                                      <p:tavLst>
                                        <p:tav tm="0">
                                          <p:val>
                                            <p:fltVal val="0"/>
                                          </p:val>
                                        </p:tav>
                                        <p:tav tm="100000">
                                          <p:val>
                                            <p:strVal val="#ppt_w"/>
                                          </p:val>
                                        </p:tav>
                                      </p:tavLst>
                                    </p:anim>
                                    <p:anim calcmode="lin" valueType="num">
                                      <p:cBhvr>
                                        <p:cTn id="20" dur="1000" fill="hold"/>
                                        <p:tgtEl>
                                          <p:spTgt spid="32783"/>
                                        </p:tgtEl>
                                        <p:attrNameLst>
                                          <p:attrName>ppt_h</p:attrName>
                                        </p:attrNameLst>
                                      </p:cBhvr>
                                      <p:tavLst>
                                        <p:tav tm="0">
                                          <p:val>
                                            <p:fltVal val="0"/>
                                          </p:val>
                                        </p:tav>
                                        <p:tav tm="100000">
                                          <p:val>
                                            <p:strVal val="#ppt_h"/>
                                          </p:val>
                                        </p:tav>
                                      </p:tavLst>
                                    </p:anim>
                                    <p:animEffect transition="in" filter="fade">
                                      <p:cBhvr>
                                        <p:cTn id="21" dur="1000"/>
                                        <p:tgtEl>
                                          <p:spTgt spid="32783"/>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32814"/>
                                        </p:tgtEl>
                                        <p:attrNameLst>
                                          <p:attrName>style.visibility</p:attrName>
                                        </p:attrNameLst>
                                      </p:cBhvr>
                                      <p:to>
                                        <p:strVal val="visible"/>
                                      </p:to>
                                    </p:set>
                                    <p:anim calcmode="lin" valueType="num">
                                      <p:cBhvr>
                                        <p:cTn id="25" dur="1000" fill="hold"/>
                                        <p:tgtEl>
                                          <p:spTgt spid="32814"/>
                                        </p:tgtEl>
                                        <p:attrNameLst>
                                          <p:attrName>ppt_w</p:attrName>
                                        </p:attrNameLst>
                                      </p:cBhvr>
                                      <p:tavLst>
                                        <p:tav tm="0">
                                          <p:val>
                                            <p:fltVal val="0"/>
                                          </p:val>
                                        </p:tav>
                                        <p:tav tm="100000">
                                          <p:val>
                                            <p:strVal val="#ppt_w"/>
                                          </p:val>
                                        </p:tav>
                                      </p:tavLst>
                                    </p:anim>
                                    <p:anim calcmode="lin" valueType="num">
                                      <p:cBhvr>
                                        <p:cTn id="26" dur="1000" fill="hold"/>
                                        <p:tgtEl>
                                          <p:spTgt spid="32814"/>
                                        </p:tgtEl>
                                        <p:attrNameLst>
                                          <p:attrName>ppt_h</p:attrName>
                                        </p:attrNameLst>
                                      </p:cBhvr>
                                      <p:tavLst>
                                        <p:tav tm="0">
                                          <p:val>
                                            <p:fltVal val="0"/>
                                          </p:val>
                                        </p:tav>
                                        <p:tav tm="100000">
                                          <p:val>
                                            <p:strVal val="#ppt_h"/>
                                          </p:val>
                                        </p:tav>
                                      </p:tavLst>
                                    </p:anim>
                                    <p:animEffect transition="in" filter="fade">
                                      <p:cBhvr>
                                        <p:cTn id="27" dur="1000"/>
                                        <p:tgtEl>
                                          <p:spTgt spid="32814"/>
                                        </p:tgtEl>
                                      </p:cBhvr>
                                    </p:animEffect>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32819"/>
                                        </p:tgtEl>
                                        <p:attrNameLst>
                                          <p:attrName>style.visibility</p:attrName>
                                        </p:attrNameLst>
                                      </p:cBhvr>
                                      <p:to>
                                        <p:strVal val="visible"/>
                                      </p:to>
                                    </p:set>
                                    <p:anim calcmode="lin" valueType="num">
                                      <p:cBhvr>
                                        <p:cTn id="31" dur="1000" fill="hold"/>
                                        <p:tgtEl>
                                          <p:spTgt spid="32819"/>
                                        </p:tgtEl>
                                        <p:attrNameLst>
                                          <p:attrName>ppt_w</p:attrName>
                                        </p:attrNameLst>
                                      </p:cBhvr>
                                      <p:tavLst>
                                        <p:tav tm="0">
                                          <p:val>
                                            <p:fltVal val="0"/>
                                          </p:val>
                                        </p:tav>
                                        <p:tav tm="100000">
                                          <p:val>
                                            <p:strVal val="#ppt_w"/>
                                          </p:val>
                                        </p:tav>
                                      </p:tavLst>
                                    </p:anim>
                                    <p:anim calcmode="lin" valueType="num">
                                      <p:cBhvr>
                                        <p:cTn id="32" dur="1000" fill="hold"/>
                                        <p:tgtEl>
                                          <p:spTgt spid="32819"/>
                                        </p:tgtEl>
                                        <p:attrNameLst>
                                          <p:attrName>ppt_h</p:attrName>
                                        </p:attrNameLst>
                                      </p:cBhvr>
                                      <p:tavLst>
                                        <p:tav tm="0">
                                          <p:val>
                                            <p:fltVal val="0"/>
                                          </p:val>
                                        </p:tav>
                                        <p:tav tm="100000">
                                          <p:val>
                                            <p:strVal val="#ppt_h"/>
                                          </p:val>
                                        </p:tav>
                                      </p:tavLst>
                                    </p:anim>
                                    <p:animEffect transition="in" filter="fade">
                                      <p:cBhvr>
                                        <p:cTn id="33" dur="1000"/>
                                        <p:tgtEl>
                                          <p:spTgt spid="32819"/>
                                        </p:tgtEl>
                                      </p:cBhvr>
                                    </p:animEffect>
                                  </p:childTnLst>
                                </p:cTn>
                              </p:par>
                            </p:childTnLst>
                          </p:cTn>
                        </p:par>
                        <p:par>
                          <p:cTn id="34" fill="hold">
                            <p:stCondLst>
                              <p:cond delay="5000"/>
                            </p:stCondLst>
                            <p:childTnLst>
                              <p:par>
                                <p:cTn id="35" presetID="53" presetClass="entr" presetSubtype="16" fill="hold" grpId="0" nodeType="afterEffect">
                                  <p:stCondLst>
                                    <p:cond delay="0"/>
                                  </p:stCondLst>
                                  <p:childTnLst>
                                    <p:set>
                                      <p:cBhvr>
                                        <p:cTn id="36" dur="1" fill="hold">
                                          <p:stCondLst>
                                            <p:cond delay="0"/>
                                          </p:stCondLst>
                                        </p:cTn>
                                        <p:tgtEl>
                                          <p:spTgt spid="32826"/>
                                        </p:tgtEl>
                                        <p:attrNameLst>
                                          <p:attrName>style.visibility</p:attrName>
                                        </p:attrNameLst>
                                      </p:cBhvr>
                                      <p:to>
                                        <p:strVal val="visible"/>
                                      </p:to>
                                    </p:set>
                                    <p:anim calcmode="lin" valueType="num">
                                      <p:cBhvr>
                                        <p:cTn id="37" dur="1000" fill="hold"/>
                                        <p:tgtEl>
                                          <p:spTgt spid="32826"/>
                                        </p:tgtEl>
                                        <p:attrNameLst>
                                          <p:attrName>ppt_w</p:attrName>
                                        </p:attrNameLst>
                                      </p:cBhvr>
                                      <p:tavLst>
                                        <p:tav tm="0">
                                          <p:val>
                                            <p:fltVal val="0"/>
                                          </p:val>
                                        </p:tav>
                                        <p:tav tm="100000">
                                          <p:val>
                                            <p:strVal val="#ppt_w"/>
                                          </p:val>
                                        </p:tav>
                                      </p:tavLst>
                                    </p:anim>
                                    <p:anim calcmode="lin" valueType="num">
                                      <p:cBhvr>
                                        <p:cTn id="38" dur="1000" fill="hold"/>
                                        <p:tgtEl>
                                          <p:spTgt spid="32826"/>
                                        </p:tgtEl>
                                        <p:attrNameLst>
                                          <p:attrName>ppt_h</p:attrName>
                                        </p:attrNameLst>
                                      </p:cBhvr>
                                      <p:tavLst>
                                        <p:tav tm="0">
                                          <p:val>
                                            <p:fltVal val="0"/>
                                          </p:val>
                                        </p:tav>
                                        <p:tav tm="100000">
                                          <p:val>
                                            <p:strVal val="#ppt_h"/>
                                          </p:val>
                                        </p:tav>
                                      </p:tavLst>
                                    </p:anim>
                                    <p:animEffect transition="in" filter="fade">
                                      <p:cBhvr>
                                        <p:cTn id="39" dur="1000"/>
                                        <p:tgtEl>
                                          <p:spTgt spid="32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bldLvl="0" animBg="1"/>
      <p:bldP spid="32814" grpId="0" bldLvl="0" animBg="1"/>
      <p:bldP spid="32826"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s 154625"/>
          <p:cNvSpPr/>
          <p:nvPr/>
        </p:nvSpPr>
        <p:spPr>
          <a:xfrm>
            <a:off x="76200" y="761683"/>
            <a:ext cx="5311775" cy="457200"/>
          </a:xfrm>
          <a:prstGeom prst="rect">
            <a:avLst/>
          </a:prstGeom>
          <a:noFill/>
          <a:ln w="9525">
            <a:noFill/>
          </a:ln>
        </p:spPr>
        <p:txBody>
          <a:bodyPr wrap="none" anchor="t" anchorCtr="0">
            <a:spAutoFit/>
          </a:bodyPr>
          <a:lstStyle/>
          <a:p>
            <a:pPr eaLnBrk="0" hangingPunct="0">
              <a:spcBef>
                <a:spcPct val="50000"/>
              </a:spcBef>
            </a:pPr>
            <a:r>
              <a:rPr sz="2400" b="1">
                <a:solidFill>
                  <a:srgbClr val="0000FF"/>
                </a:solidFill>
              </a:rPr>
              <a:t>I. </a:t>
            </a:r>
            <a:r>
              <a:rPr sz="2400" b="1" u="sng" err="1">
                <a:solidFill>
                  <a:srgbClr val="0000FF"/>
                </a:solidFill>
              </a:rPr>
              <a:t>Cách</a:t>
            </a:r>
            <a:r>
              <a:rPr sz="2400" b="1" u="sng">
                <a:solidFill>
                  <a:srgbClr val="0000FF"/>
                </a:solidFill>
              </a:rPr>
              <a:t> </a:t>
            </a:r>
            <a:r>
              <a:rPr sz="2400" b="1" u="sng" err="1">
                <a:solidFill>
                  <a:srgbClr val="0000FF"/>
                </a:solidFill>
              </a:rPr>
              <a:t>sắp</a:t>
            </a:r>
            <a:r>
              <a:rPr sz="2400" b="1" u="sng">
                <a:solidFill>
                  <a:srgbClr val="0000FF"/>
                </a:solidFill>
              </a:rPr>
              <a:t> </a:t>
            </a:r>
            <a:r>
              <a:rPr sz="2400" b="1" u="sng" err="1">
                <a:solidFill>
                  <a:srgbClr val="0000FF"/>
                </a:solidFill>
              </a:rPr>
              <a:t>xếp</a:t>
            </a:r>
            <a:r>
              <a:rPr sz="2400" b="1" u="sng">
                <a:solidFill>
                  <a:srgbClr val="0000FF"/>
                </a:solidFill>
              </a:rPr>
              <a:t> </a:t>
            </a:r>
            <a:r>
              <a:rPr sz="2400" b="1" u="sng" err="1">
                <a:solidFill>
                  <a:srgbClr val="0000FF"/>
                </a:solidFill>
              </a:rPr>
              <a:t>và</a:t>
            </a:r>
            <a:r>
              <a:rPr sz="2400" b="1" u="sng">
                <a:solidFill>
                  <a:srgbClr val="0000FF"/>
                </a:solidFill>
              </a:rPr>
              <a:t> </a:t>
            </a:r>
            <a:r>
              <a:rPr sz="2400" b="1" u="sng" err="1">
                <a:solidFill>
                  <a:srgbClr val="0000FF"/>
                </a:solidFill>
              </a:rPr>
              <a:t>trang</a:t>
            </a:r>
            <a:r>
              <a:rPr sz="2400" b="1" u="sng">
                <a:solidFill>
                  <a:srgbClr val="0000FF"/>
                </a:solidFill>
              </a:rPr>
              <a:t> </a:t>
            </a:r>
            <a:r>
              <a:rPr sz="2400" b="1" u="sng" err="1">
                <a:solidFill>
                  <a:srgbClr val="0000FF"/>
                </a:solidFill>
              </a:rPr>
              <a:t>trí</a:t>
            </a:r>
            <a:r>
              <a:rPr sz="2400" b="1" u="sng">
                <a:solidFill>
                  <a:srgbClr val="0000FF"/>
                </a:solidFill>
              </a:rPr>
              <a:t> </a:t>
            </a:r>
            <a:r>
              <a:rPr sz="2400" b="1" u="sng" err="1">
                <a:solidFill>
                  <a:srgbClr val="0000FF"/>
                </a:solidFill>
              </a:rPr>
              <a:t>nhà</a:t>
            </a:r>
            <a:r>
              <a:rPr sz="2400" b="1" u="sng">
                <a:solidFill>
                  <a:srgbClr val="0000FF"/>
                </a:solidFill>
              </a:rPr>
              <a:t> </a:t>
            </a:r>
            <a:r>
              <a:rPr sz="2400" b="1" u="sng" err="1">
                <a:solidFill>
                  <a:srgbClr val="0000FF"/>
                </a:solidFill>
              </a:rPr>
              <a:t>bếp</a:t>
            </a:r>
          </a:p>
        </p:txBody>
      </p:sp>
      <p:sp>
        <p:nvSpPr>
          <p:cNvPr id="154627" name="Straight Connector 154626"/>
          <p:cNvSpPr/>
          <p:nvPr/>
        </p:nvSpPr>
        <p:spPr>
          <a:xfrm flipH="1">
            <a:off x="5334000" y="1905000"/>
            <a:ext cx="609600" cy="609600"/>
          </a:xfrm>
          <a:prstGeom prst="line">
            <a:avLst/>
          </a:prstGeom>
          <a:ln w="9525">
            <a:noFill/>
          </a:ln>
        </p:spPr>
        <p:txBody>
          <a:bodyPr/>
          <a:lstStyle/>
          <a:p>
            <a:endParaRPr lang="en-US"/>
          </a:p>
        </p:txBody>
      </p:sp>
      <p:sp>
        <p:nvSpPr>
          <p:cNvPr id="154628" name="Straight Connector 154627"/>
          <p:cNvSpPr/>
          <p:nvPr/>
        </p:nvSpPr>
        <p:spPr>
          <a:xfrm flipH="1">
            <a:off x="5334000" y="1905000"/>
            <a:ext cx="990600" cy="609600"/>
          </a:xfrm>
          <a:prstGeom prst="line">
            <a:avLst/>
          </a:prstGeom>
          <a:ln w="9525">
            <a:noFill/>
          </a:ln>
        </p:spPr>
        <p:txBody>
          <a:bodyPr/>
          <a:lstStyle/>
          <a:p>
            <a:endParaRPr lang="en-US"/>
          </a:p>
        </p:txBody>
      </p:sp>
      <p:sp>
        <p:nvSpPr>
          <p:cNvPr id="154629" name="Straight Connector 154628"/>
          <p:cNvSpPr/>
          <p:nvPr/>
        </p:nvSpPr>
        <p:spPr>
          <a:xfrm flipV="1">
            <a:off x="5334000" y="1905000"/>
            <a:ext cx="609600" cy="685800"/>
          </a:xfrm>
          <a:prstGeom prst="line">
            <a:avLst/>
          </a:prstGeom>
          <a:ln w="9525">
            <a:noFill/>
          </a:ln>
        </p:spPr>
        <p:txBody>
          <a:bodyPr/>
          <a:lstStyle/>
          <a:p>
            <a:endParaRPr lang="en-US"/>
          </a:p>
        </p:txBody>
      </p:sp>
      <p:sp>
        <p:nvSpPr>
          <p:cNvPr id="154632" name="Rectangles 154631"/>
          <p:cNvSpPr/>
          <p:nvPr/>
        </p:nvSpPr>
        <p:spPr>
          <a:xfrm>
            <a:off x="0" y="12700"/>
            <a:ext cx="9144000" cy="381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defRPr>
            </a:lvl1pPr>
          </a:lstStyle>
          <a:p>
            <a:pPr lvl="0"/>
            <a:r>
              <a:rPr sz="2800" b="1" dirty="0" err="1">
                <a:solidFill>
                  <a:srgbClr val="0000FF"/>
                </a:solidFill>
              </a:rPr>
              <a:t>Tiết</a:t>
            </a:r>
            <a:r>
              <a:rPr sz="2800" b="1" dirty="0">
                <a:solidFill>
                  <a:srgbClr val="0000FF"/>
                </a:solidFill>
              </a:rPr>
              <a:t> </a:t>
            </a:r>
            <a:r>
              <a:rPr lang="en-US" sz="2800" b="1" dirty="0">
                <a:solidFill>
                  <a:srgbClr val="0000FF"/>
                </a:solidFill>
              </a:rPr>
              <a:t>4 -</a:t>
            </a:r>
            <a:r>
              <a:rPr sz="2800" b="1" dirty="0">
                <a:solidFill>
                  <a:srgbClr val="0000FF"/>
                </a:solidFill>
              </a:rPr>
              <a:t> </a:t>
            </a:r>
            <a:r>
              <a:rPr lang="en-US" sz="2800" b="1" dirty="0" err="1">
                <a:solidFill>
                  <a:srgbClr val="0000FF"/>
                </a:solidFill>
              </a:rPr>
              <a:t>B</a:t>
            </a:r>
            <a:r>
              <a:rPr sz="2800" b="1" dirty="0" err="1">
                <a:solidFill>
                  <a:srgbClr val="0000FF"/>
                </a:solidFill>
              </a:rPr>
              <a:t>ài</a:t>
            </a:r>
            <a:r>
              <a:rPr sz="2800" b="1" dirty="0">
                <a:solidFill>
                  <a:srgbClr val="0000FF"/>
                </a:solidFill>
              </a:rPr>
              <a:t> 3: SẮP XẾP VÀ TRANG TRÍ NHÀ BẾP</a:t>
            </a:r>
          </a:p>
        </p:txBody>
      </p:sp>
      <p:sp>
        <p:nvSpPr>
          <p:cNvPr id="154636" name="Rectangles 154635"/>
          <p:cNvSpPr/>
          <p:nvPr/>
        </p:nvSpPr>
        <p:spPr>
          <a:xfrm>
            <a:off x="609600" y="1409700"/>
            <a:ext cx="8637588" cy="457200"/>
          </a:xfrm>
          <a:prstGeom prst="rect">
            <a:avLst/>
          </a:prstGeom>
          <a:noFill/>
          <a:ln w="9525">
            <a:noFill/>
          </a:ln>
        </p:spPr>
        <p:txBody>
          <a:bodyPr anchor="t" anchorCtr="0">
            <a:spAutoFit/>
          </a:bodyPr>
          <a:lstStyle/>
          <a:p>
            <a:pPr algn="just" eaLnBrk="0" hangingPunct="0">
              <a:spcBef>
                <a:spcPct val="50000"/>
              </a:spcBef>
            </a:pPr>
            <a:r>
              <a:rPr sz="2400">
                <a:solidFill>
                  <a:srgbClr val="FF0000"/>
                </a:solidFill>
              </a:rPr>
              <a:t>      </a:t>
            </a:r>
            <a:r>
              <a:rPr sz="2400" i="1" err="1">
                <a:solidFill>
                  <a:srgbClr val="FF0000"/>
                </a:solidFill>
              </a:rPr>
              <a:t>Tại</a:t>
            </a:r>
            <a:r>
              <a:rPr sz="2400" i="1">
                <a:solidFill>
                  <a:srgbClr val="FF0000"/>
                </a:solidFill>
              </a:rPr>
              <a:t> </a:t>
            </a:r>
            <a:r>
              <a:rPr sz="2400" i="1" err="1">
                <a:solidFill>
                  <a:srgbClr val="FF0000"/>
                </a:solidFill>
              </a:rPr>
              <a:t>sao</a:t>
            </a:r>
            <a:r>
              <a:rPr sz="2400" i="1">
                <a:solidFill>
                  <a:srgbClr val="FF0000"/>
                </a:solidFill>
              </a:rPr>
              <a:t> </a:t>
            </a:r>
            <a:r>
              <a:rPr sz="2400" i="1" err="1">
                <a:solidFill>
                  <a:srgbClr val="FF0000"/>
                </a:solidFill>
              </a:rPr>
              <a:t>phải</a:t>
            </a:r>
            <a:r>
              <a:rPr sz="2400" i="1">
                <a:solidFill>
                  <a:srgbClr val="FF0000"/>
                </a:solidFill>
              </a:rPr>
              <a:t> </a:t>
            </a:r>
            <a:r>
              <a:rPr sz="2400" i="1" err="1">
                <a:solidFill>
                  <a:srgbClr val="FF0000"/>
                </a:solidFill>
              </a:rPr>
              <a:t>quan</a:t>
            </a:r>
            <a:r>
              <a:rPr sz="2400" i="1">
                <a:solidFill>
                  <a:srgbClr val="FF0000"/>
                </a:solidFill>
              </a:rPr>
              <a:t> </a:t>
            </a:r>
            <a:r>
              <a:rPr sz="2400" i="1" err="1">
                <a:solidFill>
                  <a:srgbClr val="FF0000"/>
                </a:solidFill>
              </a:rPr>
              <a:t>tâm</a:t>
            </a:r>
            <a:r>
              <a:rPr sz="2400" i="1">
                <a:solidFill>
                  <a:srgbClr val="FF0000"/>
                </a:solidFill>
              </a:rPr>
              <a:t> </a:t>
            </a:r>
            <a:r>
              <a:rPr sz="2400" i="1" err="1">
                <a:solidFill>
                  <a:srgbClr val="FF0000"/>
                </a:solidFill>
              </a:rPr>
              <a:t>đến</a:t>
            </a:r>
            <a:r>
              <a:rPr sz="2400" i="1">
                <a:solidFill>
                  <a:srgbClr val="FF0000"/>
                </a:solidFill>
              </a:rPr>
              <a:t> </a:t>
            </a:r>
            <a:r>
              <a:rPr sz="2400" i="1" err="1">
                <a:solidFill>
                  <a:srgbClr val="FF0000"/>
                </a:solidFill>
              </a:rPr>
              <a:t>sắp</a:t>
            </a:r>
            <a:r>
              <a:rPr sz="2400" i="1">
                <a:solidFill>
                  <a:srgbClr val="FF0000"/>
                </a:solidFill>
              </a:rPr>
              <a:t> </a:t>
            </a:r>
            <a:r>
              <a:rPr sz="2400" i="1" err="1">
                <a:solidFill>
                  <a:srgbClr val="FF0000"/>
                </a:solidFill>
              </a:rPr>
              <a:t>xếp</a:t>
            </a:r>
            <a:r>
              <a:rPr sz="2400" i="1">
                <a:solidFill>
                  <a:srgbClr val="FF0000"/>
                </a:solidFill>
              </a:rPr>
              <a:t> </a:t>
            </a:r>
            <a:r>
              <a:rPr sz="2400" i="1" err="1">
                <a:solidFill>
                  <a:srgbClr val="FF0000"/>
                </a:solidFill>
              </a:rPr>
              <a:t>và</a:t>
            </a:r>
            <a:r>
              <a:rPr sz="2400" i="1">
                <a:solidFill>
                  <a:srgbClr val="FF0000"/>
                </a:solidFill>
              </a:rPr>
              <a:t> </a:t>
            </a:r>
            <a:r>
              <a:rPr sz="2400" i="1" err="1">
                <a:solidFill>
                  <a:srgbClr val="FF0000"/>
                </a:solidFill>
              </a:rPr>
              <a:t>trang</a:t>
            </a:r>
            <a:r>
              <a:rPr sz="2400" i="1">
                <a:solidFill>
                  <a:srgbClr val="FF0000"/>
                </a:solidFill>
              </a:rPr>
              <a:t> </a:t>
            </a:r>
            <a:r>
              <a:rPr sz="2400" i="1" err="1">
                <a:solidFill>
                  <a:srgbClr val="FF0000"/>
                </a:solidFill>
              </a:rPr>
              <a:t>trí</a:t>
            </a:r>
            <a:r>
              <a:rPr sz="2400" i="1">
                <a:solidFill>
                  <a:srgbClr val="FF0000"/>
                </a:solidFill>
              </a:rPr>
              <a:t> </a:t>
            </a:r>
            <a:r>
              <a:rPr sz="2400" i="1" err="1">
                <a:solidFill>
                  <a:srgbClr val="FF0000"/>
                </a:solidFill>
              </a:rPr>
              <a:t>nhà</a:t>
            </a:r>
            <a:r>
              <a:rPr sz="2400" i="1">
                <a:solidFill>
                  <a:srgbClr val="FF0000"/>
                </a:solidFill>
              </a:rPr>
              <a:t> </a:t>
            </a:r>
            <a:r>
              <a:rPr sz="2400" i="1" err="1">
                <a:solidFill>
                  <a:srgbClr val="FF0000"/>
                </a:solidFill>
              </a:rPr>
              <a:t>bếp</a:t>
            </a:r>
            <a:r>
              <a:rPr sz="2400" i="1">
                <a:solidFill>
                  <a:srgbClr val="FF0000"/>
                </a:solidFill>
              </a:rPr>
              <a:t> ?</a:t>
            </a:r>
          </a:p>
        </p:txBody>
      </p:sp>
      <p:pic>
        <p:nvPicPr>
          <p:cNvPr id="154637" name="Picture 154636" descr="question_mark_alternate"/>
          <p:cNvPicPr>
            <a:picLocks noChangeAspect="1"/>
          </p:cNvPicPr>
          <p:nvPr/>
        </p:nvPicPr>
        <p:blipFill>
          <a:blip r:embed="rId2"/>
          <a:stretch>
            <a:fillRect/>
          </a:stretch>
        </p:blipFill>
        <p:spPr>
          <a:xfrm>
            <a:off x="304800" y="1373505"/>
            <a:ext cx="433388" cy="260350"/>
          </a:xfrm>
          <a:prstGeom prst="rect">
            <a:avLst/>
          </a:prstGeom>
          <a:noFill/>
          <a:ln w="9525">
            <a:noFill/>
          </a:ln>
        </p:spPr>
      </p:pic>
      <p:pic>
        <p:nvPicPr>
          <p:cNvPr id="154639" name="Picture 154638" descr="2"/>
          <p:cNvPicPr>
            <a:picLocks noChangeAspect="1"/>
          </p:cNvPicPr>
          <p:nvPr/>
        </p:nvPicPr>
        <p:blipFill>
          <a:blip r:embed="rId3"/>
          <a:stretch>
            <a:fillRect/>
          </a:stretch>
        </p:blipFill>
        <p:spPr>
          <a:xfrm>
            <a:off x="1847850" y="3618230"/>
            <a:ext cx="5448300" cy="2782570"/>
          </a:xfrm>
          <a:prstGeom prst="rect">
            <a:avLst/>
          </a:prstGeom>
          <a:noFill/>
          <a:ln w="9525">
            <a:noFill/>
          </a:ln>
        </p:spPr>
      </p:pic>
      <p:sp>
        <p:nvSpPr>
          <p:cNvPr id="154640" name="Rectangles 154639"/>
          <p:cNvSpPr/>
          <p:nvPr/>
        </p:nvSpPr>
        <p:spPr>
          <a:xfrm>
            <a:off x="76200" y="6400800"/>
            <a:ext cx="8637588" cy="460375"/>
          </a:xfrm>
          <a:prstGeom prst="rect">
            <a:avLst/>
          </a:prstGeom>
          <a:noFill/>
          <a:ln w="9525">
            <a:noFill/>
          </a:ln>
        </p:spPr>
        <p:txBody>
          <a:bodyPr anchor="t" anchorCtr="0">
            <a:spAutoFit/>
          </a:bodyPr>
          <a:lstStyle/>
          <a:p>
            <a:pPr algn="ctr" eaLnBrk="0" hangingPunct="0">
              <a:spcBef>
                <a:spcPct val="50000"/>
              </a:spcBef>
            </a:pPr>
            <a:r>
              <a:rPr sz="2400">
                <a:solidFill>
                  <a:srgbClr val="FF0000"/>
                </a:solidFill>
              </a:rPr>
              <a:t>      </a:t>
            </a:r>
            <a:r>
              <a:rPr sz="2400" b="1" i="1" err="1">
                <a:solidFill>
                  <a:srgbClr val="0000FF"/>
                </a:solidFill>
              </a:rPr>
              <a:t>Sắp</a:t>
            </a:r>
            <a:r>
              <a:rPr sz="2400" b="1" i="1">
                <a:solidFill>
                  <a:srgbClr val="0000FF"/>
                </a:solidFill>
              </a:rPr>
              <a:t> </a:t>
            </a:r>
            <a:r>
              <a:rPr sz="2400" b="1" i="1" err="1">
                <a:solidFill>
                  <a:srgbClr val="0000FF"/>
                </a:solidFill>
              </a:rPr>
              <a:t>xếp</a:t>
            </a:r>
            <a:r>
              <a:rPr sz="2400" b="1" i="1">
                <a:solidFill>
                  <a:srgbClr val="0000FF"/>
                </a:solidFill>
              </a:rPr>
              <a:t> </a:t>
            </a:r>
            <a:r>
              <a:rPr sz="2400" b="1" i="1" err="1">
                <a:solidFill>
                  <a:srgbClr val="0000FF"/>
                </a:solidFill>
              </a:rPr>
              <a:t>và</a:t>
            </a:r>
            <a:r>
              <a:rPr sz="2400" b="1" i="1">
                <a:solidFill>
                  <a:srgbClr val="0000FF"/>
                </a:solidFill>
              </a:rPr>
              <a:t> </a:t>
            </a:r>
            <a:r>
              <a:rPr sz="2400" b="1" i="1" err="1">
                <a:solidFill>
                  <a:srgbClr val="0000FF"/>
                </a:solidFill>
              </a:rPr>
              <a:t>trang</a:t>
            </a:r>
            <a:r>
              <a:rPr sz="2400" b="1" i="1">
                <a:solidFill>
                  <a:srgbClr val="0000FF"/>
                </a:solidFill>
              </a:rPr>
              <a:t> </a:t>
            </a:r>
            <a:r>
              <a:rPr sz="2400" b="1" i="1" err="1">
                <a:solidFill>
                  <a:srgbClr val="0000FF"/>
                </a:solidFill>
              </a:rPr>
              <a:t>trí</a:t>
            </a:r>
            <a:r>
              <a:rPr sz="2400" b="1" i="1">
                <a:solidFill>
                  <a:srgbClr val="0000FF"/>
                </a:solidFill>
              </a:rPr>
              <a:t> </a:t>
            </a:r>
            <a:r>
              <a:rPr sz="2400" b="1" i="1" err="1">
                <a:solidFill>
                  <a:srgbClr val="0000FF"/>
                </a:solidFill>
              </a:rPr>
              <a:t>nhà</a:t>
            </a:r>
            <a:r>
              <a:rPr sz="2400" b="1" i="1">
                <a:solidFill>
                  <a:srgbClr val="0000FF"/>
                </a:solidFill>
              </a:rPr>
              <a:t> </a:t>
            </a:r>
            <a:r>
              <a:rPr sz="2400" b="1" i="1" err="1">
                <a:solidFill>
                  <a:srgbClr val="0000FF"/>
                </a:solidFill>
              </a:rPr>
              <a:t>bếp</a:t>
            </a:r>
            <a:r>
              <a:rPr sz="2400" b="1" i="1">
                <a:solidFill>
                  <a:srgbClr val="0000FF"/>
                </a:solidFill>
              </a:rPr>
              <a:t> </a:t>
            </a:r>
            <a:r>
              <a:rPr sz="2400" b="1" i="1" err="1">
                <a:solidFill>
                  <a:srgbClr val="0000FF"/>
                </a:solidFill>
              </a:rPr>
              <a:t>thời</a:t>
            </a:r>
            <a:r>
              <a:rPr sz="2400" b="1" i="1">
                <a:solidFill>
                  <a:srgbClr val="0000FF"/>
                </a:solidFill>
              </a:rPr>
              <a:t> </a:t>
            </a:r>
            <a:r>
              <a:rPr sz="2400" b="1" i="1" err="1">
                <a:solidFill>
                  <a:srgbClr val="0000FF"/>
                </a:solidFill>
              </a:rPr>
              <a:t>xưa</a:t>
            </a:r>
          </a:p>
        </p:txBody>
      </p:sp>
      <p:pic>
        <p:nvPicPr>
          <p:cNvPr id="2" name="Picture 1"/>
          <p:cNvPicPr>
            <a:picLocks noChangeAspect="1"/>
          </p:cNvPicPr>
          <p:nvPr/>
        </p:nvPicPr>
        <p:blipFill>
          <a:blip r:embed="rId4"/>
          <a:stretch>
            <a:fillRect/>
          </a:stretch>
        </p:blipFill>
        <p:spPr>
          <a:xfrm>
            <a:off x="549910" y="1981200"/>
            <a:ext cx="8163560" cy="13989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4637"/>
                                        </p:tgtEl>
                                        <p:attrNameLst>
                                          <p:attrName>style.visibility</p:attrName>
                                        </p:attrNameLst>
                                      </p:cBhvr>
                                      <p:to>
                                        <p:strVal val="visible"/>
                                      </p:to>
                                    </p:set>
                                    <p:animEffect transition="in" filter="blinds(horizontal)">
                                      <p:cBhvr>
                                        <p:cTn id="7" dur="500"/>
                                        <p:tgtEl>
                                          <p:spTgt spid="15463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4636"/>
                                        </p:tgtEl>
                                        <p:attrNameLst>
                                          <p:attrName>style.visibility</p:attrName>
                                        </p:attrNameLst>
                                      </p:cBhvr>
                                      <p:to>
                                        <p:strVal val="visible"/>
                                      </p:to>
                                    </p:set>
                                    <p:animEffect transition="in" filter="blinds(horizontal)">
                                      <p:cBhvr>
                                        <p:cTn id="12" dur="500"/>
                                        <p:tgtEl>
                                          <p:spTgt spid="15463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4639"/>
                                        </p:tgtEl>
                                        <p:attrNameLst>
                                          <p:attrName>style.visibility</p:attrName>
                                        </p:attrNameLst>
                                      </p:cBhvr>
                                      <p:to>
                                        <p:strVal val="visible"/>
                                      </p:to>
                                    </p:set>
                                    <p:animEffect transition="in" filter="blinds(horizontal)">
                                      <p:cBhvr>
                                        <p:cTn id="22" dur="500"/>
                                        <p:tgtEl>
                                          <p:spTgt spid="15463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54640"/>
                                        </p:tgtEl>
                                        <p:attrNameLst>
                                          <p:attrName>style.visibility</p:attrName>
                                        </p:attrNameLst>
                                      </p:cBhvr>
                                      <p:to>
                                        <p:strVal val="visible"/>
                                      </p:to>
                                    </p:set>
                                    <p:animEffect transition="in" filter="blinds(horizontal)">
                                      <p:cBhvr>
                                        <p:cTn id="25" dur="500"/>
                                        <p:tgtEl>
                                          <p:spTgt spid="154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6" grpId="0"/>
      <p:bldP spid="1546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s 172033"/>
          <p:cNvSpPr/>
          <p:nvPr/>
        </p:nvSpPr>
        <p:spPr>
          <a:xfrm>
            <a:off x="76200" y="647383"/>
            <a:ext cx="5311775" cy="457200"/>
          </a:xfrm>
          <a:prstGeom prst="rect">
            <a:avLst/>
          </a:prstGeom>
          <a:noFill/>
          <a:ln w="9525">
            <a:noFill/>
          </a:ln>
        </p:spPr>
        <p:txBody>
          <a:bodyPr wrap="none" anchor="t" anchorCtr="0">
            <a:spAutoFit/>
          </a:bodyPr>
          <a:lstStyle/>
          <a:p>
            <a:pPr eaLnBrk="0" hangingPunct="0">
              <a:spcBef>
                <a:spcPct val="50000"/>
              </a:spcBef>
            </a:pPr>
            <a:r>
              <a:rPr sz="2400" b="1">
                <a:solidFill>
                  <a:srgbClr val="0000FF"/>
                </a:solidFill>
              </a:rPr>
              <a:t>I. </a:t>
            </a:r>
            <a:r>
              <a:rPr sz="2400" b="1" u="sng" err="1">
                <a:solidFill>
                  <a:srgbClr val="0000FF"/>
                </a:solidFill>
              </a:rPr>
              <a:t>Cách</a:t>
            </a:r>
            <a:r>
              <a:rPr sz="2400" b="1" u="sng">
                <a:solidFill>
                  <a:srgbClr val="0000FF"/>
                </a:solidFill>
              </a:rPr>
              <a:t> </a:t>
            </a:r>
            <a:r>
              <a:rPr sz="2400" b="1" u="sng" err="1">
                <a:solidFill>
                  <a:srgbClr val="0000FF"/>
                </a:solidFill>
              </a:rPr>
              <a:t>sắp</a:t>
            </a:r>
            <a:r>
              <a:rPr sz="2400" b="1" u="sng">
                <a:solidFill>
                  <a:srgbClr val="0000FF"/>
                </a:solidFill>
              </a:rPr>
              <a:t> </a:t>
            </a:r>
            <a:r>
              <a:rPr sz="2400" b="1" u="sng" err="1">
                <a:solidFill>
                  <a:srgbClr val="0000FF"/>
                </a:solidFill>
              </a:rPr>
              <a:t>xếp</a:t>
            </a:r>
            <a:r>
              <a:rPr sz="2400" b="1" u="sng">
                <a:solidFill>
                  <a:srgbClr val="0000FF"/>
                </a:solidFill>
              </a:rPr>
              <a:t> </a:t>
            </a:r>
            <a:r>
              <a:rPr sz="2400" b="1" u="sng" err="1">
                <a:solidFill>
                  <a:srgbClr val="0000FF"/>
                </a:solidFill>
              </a:rPr>
              <a:t>và</a:t>
            </a:r>
            <a:r>
              <a:rPr sz="2400" b="1" u="sng">
                <a:solidFill>
                  <a:srgbClr val="0000FF"/>
                </a:solidFill>
              </a:rPr>
              <a:t> </a:t>
            </a:r>
            <a:r>
              <a:rPr sz="2400" b="1" u="sng" err="1">
                <a:solidFill>
                  <a:srgbClr val="0000FF"/>
                </a:solidFill>
              </a:rPr>
              <a:t>trang</a:t>
            </a:r>
            <a:r>
              <a:rPr sz="2400" b="1" u="sng">
                <a:solidFill>
                  <a:srgbClr val="0000FF"/>
                </a:solidFill>
              </a:rPr>
              <a:t> </a:t>
            </a:r>
            <a:r>
              <a:rPr sz="2400" b="1" u="sng" err="1">
                <a:solidFill>
                  <a:srgbClr val="0000FF"/>
                </a:solidFill>
              </a:rPr>
              <a:t>trí</a:t>
            </a:r>
            <a:r>
              <a:rPr sz="2400" b="1" u="sng">
                <a:solidFill>
                  <a:srgbClr val="0000FF"/>
                </a:solidFill>
              </a:rPr>
              <a:t> </a:t>
            </a:r>
            <a:r>
              <a:rPr sz="2400" b="1" u="sng" err="1">
                <a:solidFill>
                  <a:srgbClr val="0000FF"/>
                </a:solidFill>
              </a:rPr>
              <a:t>nhà</a:t>
            </a:r>
            <a:r>
              <a:rPr sz="2400" b="1" u="sng">
                <a:solidFill>
                  <a:srgbClr val="0000FF"/>
                </a:solidFill>
              </a:rPr>
              <a:t> </a:t>
            </a:r>
            <a:r>
              <a:rPr sz="2400" b="1" u="sng" err="1">
                <a:solidFill>
                  <a:srgbClr val="0000FF"/>
                </a:solidFill>
              </a:rPr>
              <a:t>bếp</a:t>
            </a:r>
          </a:p>
        </p:txBody>
      </p:sp>
      <p:sp>
        <p:nvSpPr>
          <p:cNvPr id="172035" name="Straight Connector 172034"/>
          <p:cNvSpPr/>
          <p:nvPr/>
        </p:nvSpPr>
        <p:spPr>
          <a:xfrm flipH="1">
            <a:off x="5334000" y="1905000"/>
            <a:ext cx="609600" cy="609600"/>
          </a:xfrm>
          <a:prstGeom prst="line">
            <a:avLst/>
          </a:prstGeom>
          <a:ln w="9525">
            <a:noFill/>
          </a:ln>
        </p:spPr>
        <p:txBody>
          <a:bodyPr/>
          <a:lstStyle/>
          <a:p>
            <a:endParaRPr lang="en-US"/>
          </a:p>
        </p:txBody>
      </p:sp>
      <p:sp>
        <p:nvSpPr>
          <p:cNvPr id="172036" name="Straight Connector 172035"/>
          <p:cNvSpPr/>
          <p:nvPr/>
        </p:nvSpPr>
        <p:spPr>
          <a:xfrm flipH="1">
            <a:off x="5334000" y="1905000"/>
            <a:ext cx="990600" cy="609600"/>
          </a:xfrm>
          <a:prstGeom prst="line">
            <a:avLst/>
          </a:prstGeom>
          <a:ln w="9525">
            <a:noFill/>
          </a:ln>
        </p:spPr>
        <p:txBody>
          <a:bodyPr/>
          <a:lstStyle/>
          <a:p>
            <a:endParaRPr lang="en-US"/>
          </a:p>
        </p:txBody>
      </p:sp>
      <p:sp>
        <p:nvSpPr>
          <p:cNvPr id="172037" name="Straight Connector 172036"/>
          <p:cNvSpPr/>
          <p:nvPr/>
        </p:nvSpPr>
        <p:spPr>
          <a:xfrm flipV="1">
            <a:off x="5334000" y="1905000"/>
            <a:ext cx="609600" cy="685800"/>
          </a:xfrm>
          <a:prstGeom prst="line">
            <a:avLst/>
          </a:prstGeom>
          <a:ln w="9525">
            <a:noFill/>
          </a:ln>
        </p:spPr>
        <p:txBody>
          <a:bodyPr/>
          <a:lstStyle/>
          <a:p>
            <a:endParaRPr lang="en-US"/>
          </a:p>
        </p:txBody>
      </p:sp>
      <p:sp>
        <p:nvSpPr>
          <p:cNvPr id="172044" name="Rectangles 172043"/>
          <p:cNvSpPr/>
          <p:nvPr/>
        </p:nvSpPr>
        <p:spPr>
          <a:xfrm>
            <a:off x="201613" y="6096000"/>
            <a:ext cx="8637587" cy="460375"/>
          </a:xfrm>
          <a:prstGeom prst="rect">
            <a:avLst/>
          </a:prstGeom>
          <a:noFill/>
          <a:ln w="9525">
            <a:noFill/>
          </a:ln>
        </p:spPr>
        <p:txBody>
          <a:bodyPr anchor="t" anchorCtr="0">
            <a:spAutoFit/>
          </a:bodyPr>
          <a:lstStyle/>
          <a:p>
            <a:pPr algn="ctr" eaLnBrk="0" hangingPunct="0">
              <a:spcBef>
                <a:spcPct val="50000"/>
              </a:spcBef>
            </a:pPr>
            <a:r>
              <a:rPr sz="2400">
                <a:solidFill>
                  <a:srgbClr val="FF0000"/>
                </a:solidFill>
              </a:rPr>
              <a:t>      </a:t>
            </a:r>
            <a:r>
              <a:rPr sz="2400" b="1" i="1" err="1">
                <a:solidFill>
                  <a:srgbClr val="FF0000"/>
                </a:solidFill>
              </a:rPr>
              <a:t>Sắp</a:t>
            </a:r>
            <a:r>
              <a:rPr sz="2400" b="1" i="1">
                <a:solidFill>
                  <a:srgbClr val="FF0000"/>
                </a:solidFill>
              </a:rPr>
              <a:t> </a:t>
            </a:r>
            <a:r>
              <a:rPr sz="2400" b="1" i="1" err="1">
                <a:solidFill>
                  <a:srgbClr val="FF0000"/>
                </a:solidFill>
              </a:rPr>
              <a:t>xếp</a:t>
            </a:r>
            <a:r>
              <a:rPr sz="2400" b="1" i="1">
                <a:solidFill>
                  <a:srgbClr val="FF0000"/>
                </a:solidFill>
              </a:rPr>
              <a:t> </a:t>
            </a:r>
            <a:r>
              <a:rPr sz="2400" b="1" i="1" err="1">
                <a:solidFill>
                  <a:srgbClr val="FF0000"/>
                </a:solidFill>
              </a:rPr>
              <a:t>và</a:t>
            </a:r>
            <a:r>
              <a:rPr sz="2400" b="1" i="1">
                <a:solidFill>
                  <a:srgbClr val="FF0000"/>
                </a:solidFill>
              </a:rPr>
              <a:t> </a:t>
            </a:r>
            <a:r>
              <a:rPr sz="2400" b="1" i="1" err="1">
                <a:solidFill>
                  <a:srgbClr val="FF0000"/>
                </a:solidFill>
              </a:rPr>
              <a:t>trang</a:t>
            </a:r>
            <a:r>
              <a:rPr sz="2400" b="1" i="1">
                <a:solidFill>
                  <a:srgbClr val="FF0000"/>
                </a:solidFill>
              </a:rPr>
              <a:t> </a:t>
            </a:r>
            <a:r>
              <a:rPr sz="2400" b="1" i="1" err="1">
                <a:solidFill>
                  <a:srgbClr val="FF0000"/>
                </a:solidFill>
              </a:rPr>
              <a:t>trí</a:t>
            </a:r>
            <a:r>
              <a:rPr sz="2400" b="1" i="1">
                <a:solidFill>
                  <a:srgbClr val="FF0000"/>
                </a:solidFill>
              </a:rPr>
              <a:t> </a:t>
            </a:r>
            <a:r>
              <a:rPr sz="2400" b="1" i="1" err="1">
                <a:solidFill>
                  <a:srgbClr val="FF0000"/>
                </a:solidFill>
              </a:rPr>
              <a:t>nhà</a:t>
            </a:r>
            <a:r>
              <a:rPr sz="2400" b="1" i="1">
                <a:solidFill>
                  <a:srgbClr val="FF0000"/>
                </a:solidFill>
              </a:rPr>
              <a:t> </a:t>
            </a:r>
            <a:r>
              <a:rPr sz="2400" b="1" i="1" err="1">
                <a:solidFill>
                  <a:srgbClr val="FF0000"/>
                </a:solidFill>
              </a:rPr>
              <a:t>bếp</a:t>
            </a:r>
            <a:r>
              <a:rPr sz="2400" b="1" i="1">
                <a:solidFill>
                  <a:srgbClr val="FF0000"/>
                </a:solidFill>
              </a:rPr>
              <a:t> </a:t>
            </a:r>
            <a:r>
              <a:rPr sz="2400" b="1" i="1" err="1">
                <a:solidFill>
                  <a:srgbClr val="FF0000"/>
                </a:solidFill>
              </a:rPr>
              <a:t>thời</a:t>
            </a:r>
            <a:r>
              <a:rPr sz="2400" b="1" i="1">
                <a:solidFill>
                  <a:srgbClr val="FF0000"/>
                </a:solidFill>
              </a:rPr>
              <a:t> nay</a:t>
            </a:r>
          </a:p>
        </p:txBody>
      </p:sp>
      <p:pic>
        <p:nvPicPr>
          <p:cNvPr id="172048" name="Picture 172047" descr="03"/>
          <p:cNvPicPr>
            <a:picLocks noChangeAspect="1"/>
          </p:cNvPicPr>
          <p:nvPr/>
        </p:nvPicPr>
        <p:blipFill>
          <a:blip r:embed="rId2"/>
          <a:stretch>
            <a:fillRect/>
          </a:stretch>
        </p:blipFill>
        <p:spPr>
          <a:xfrm>
            <a:off x="381000" y="1295400"/>
            <a:ext cx="8382000" cy="4557713"/>
          </a:xfrm>
          <a:prstGeom prst="rect">
            <a:avLst/>
          </a:prstGeom>
          <a:noFill/>
          <a:ln w="9525">
            <a:noFill/>
          </a:ln>
        </p:spPr>
      </p:pic>
      <p:sp>
        <p:nvSpPr>
          <p:cNvPr id="154632" name="Rectangles 154631"/>
          <p:cNvSpPr/>
          <p:nvPr/>
        </p:nvSpPr>
        <p:spPr>
          <a:xfrm>
            <a:off x="-51435" y="76200"/>
            <a:ext cx="9144000" cy="381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defRPr>
            </a:lvl1pPr>
          </a:lstStyle>
          <a:p>
            <a:pPr lvl="0"/>
            <a:r>
              <a:rPr sz="2800" b="1" dirty="0" err="1">
                <a:solidFill>
                  <a:srgbClr val="0000FF"/>
                </a:solidFill>
              </a:rPr>
              <a:t>Tiết</a:t>
            </a:r>
            <a:r>
              <a:rPr sz="2800" b="1" dirty="0">
                <a:solidFill>
                  <a:srgbClr val="0000FF"/>
                </a:solidFill>
              </a:rPr>
              <a:t> </a:t>
            </a:r>
            <a:r>
              <a:rPr lang="en-US" sz="2800" b="1" dirty="0">
                <a:solidFill>
                  <a:srgbClr val="0000FF"/>
                </a:solidFill>
              </a:rPr>
              <a:t>4 -</a:t>
            </a:r>
            <a:r>
              <a:rPr sz="2800" b="1" dirty="0">
                <a:solidFill>
                  <a:srgbClr val="0000FF"/>
                </a:solidFill>
              </a:rPr>
              <a:t> </a:t>
            </a:r>
            <a:r>
              <a:rPr lang="en-US" sz="2800" b="1" dirty="0" err="1">
                <a:solidFill>
                  <a:srgbClr val="0000FF"/>
                </a:solidFill>
              </a:rPr>
              <a:t>B</a:t>
            </a:r>
            <a:r>
              <a:rPr sz="2800" b="1" dirty="0" err="1">
                <a:solidFill>
                  <a:srgbClr val="0000FF"/>
                </a:solidFill>
              </a:rPr>
              <a:t>ài</a:t>
            </a:r>
            <a:r>
              <a:rPr sz="2800" b="1" dirty="0">
                <a:solidFill>
                  <a:srgbClr val="0000FF"/>
                </a:solidFill>
              </a:rPr>
              <a:t> 3: SẮP XẾP VÀ TRANG TRÍ NHÀ BẾP</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s 173057"/>
          <p:cNvSpPr/>
          <p:nvPr/>
        </p:nvSpPr>
        <p:spPr>
          <a:xfrm>
            <a:off x="152400" y="75883"/>
            <a:ext cx="6169025" cy="521970"/>
          </a:xfrm>
          <a:prstGeom prst="rect">
            <a:avLst/>
          </a:prstGeom>
          <a:noFill/>
          <a:ln w="9525">
            <a:noFill/>
          </a:ln>
        </p:spPr>
        <p:txBody>
          <a:bodyPr wrap="none" anchor="t" anchorCtr="0">
            <a:spAutoFit/>
          </a:bodyPr>
          <a:lstStyle/>
          <a:p>
            <a:pPr eaLnBrk="0" hangingPunct="0">
              <a:spcBef>
                <a:spcPct val="50000"/>
              </a:spcBef>
            </a:pPr>
            <a:r>
              <a:rPr sz="2800" b="1">
                <a:solidFill>
                  <a:srgbClr val="FF0000"/>
                </a:solidFill>
              </a:rPr>
              <a:t>I. </a:t>
            </a:r>
            <a:r>
              <a:rPr sz="2800" b="1" u="sng" err="1">
                <a:solidFill>
                  <a:srgbClr val="FF0000"/>
                </a:solidFill>
              </a:rPr>
              <a:t>Cách</a:t>
            </a:r>
            <a:r>
              <a:rPr sz="2800" b="1" u="sng">
                <a:solidFill>
                  <a:srgbClr val="FF0000"/>
                </a:solidFill>
              </a:rPr>
              <a:t> </a:t>
            </a:r>
            <a:r>
              <a:rPr sz="2800" b="1" u="sng" err="1">
                <a:solidFill>
                  <a:srgbClr val="FF0000"/>
                </a:solidFill>
              </a:rPr>
              <a:t>sắp</a:t>
            </a:r>
            <a:r>
              <a:rPr sz="2800" b="1" u="sng">
                <a:solidFill>
                  <a:srgbClr val="FF0000"/>
                </a:solidFill>
              </a:rPr>
              <a:t> </a:t>
            </a:r>
            <a:r>
              <a:rPr sz="2800" b="1" u="sng" err="1">
                <a:solidFill>
                  <a:srgbClr val="FF0000"/>
                </a:solidFill>
              </a:rPr>
              <a:t>xếp</a:t>
            </a:r>
            <a:r>
              <a:rPr sz="2800" b="1" u="sng">
                <a:solidFill>
                  <a:srgbClr val="FF0000"/>
                </a:solidFill>
              </a:rPr>
              <a:t> </a:t>
            </a:r>
            <a:r>
              <a:rPr sz="2800" b="1" u="sng" err="1">
                <a:solidFill>
                  <a:srgbClr val="FF0000"/>
                </a:solidFill>
              </a:rPr>
              <a:t>và</a:t>
            </a:r>
            <a:r>
              <a:rPr sz="2800" b="1" u="sng">
                <a:solidFill>
                  <a:srgbClr val="FF0000"/>
                </a:solidFill>
              </a:rPr>
              <a:t> </a:t>
            </a:r>
            <a:r>
              <a:rPr sz="2800" b="1" u="sng" err="1">
                <a:solidFill>
                  <a:srgbClr val="FF0000"/>
                </a:solidFill>
              </a:rPr>
              <a:t>trang</a:t>
            </a:r>
            <a:r>
              <a:rPr sz="2800" b="1" u="sng">
                <a:solidFill>
                  <a:srgbClr val="FF0000"/>
                </a:solidFill>
              </a:rPr>
              <a:t> </a:t>
            </a:r>
            <a:r>
              <a:rPr sz="2800" b="1" u="sng" err="1">
                <a:solidFill>
                  <a:srgbClr val="FF0000"/>
                </a:solidFill>
              </a:rPr>
              <a:t>trí</a:t>
            </a:r>
            <a:r>
              <a:rPr sz="2800" b="1" u="sng">
                <a:solidFill>
                  <a:srgbClr val="FF0000"/>
                </a:solidFill>
              </a:rPr>
              <a:t> </a:t>
            </a:r>
            <a:r>
              <a:rPr sz="2800" b="1" u="sng" err="1">
                <a:solidFill>
                  <a:srgbClr val="FF0000"/>
                </a:solidFill>
              </a:rPr>
              <a:t>nhà</a:t>
            </a:r>
            <a:r>
              <a:rPr sz="2800" b="1" u="sng">
                <a:solidFill>
                  <a:srgbClr val="FF0000"/>
                </a:solidFill>
              </a:rPr>
              <a:t> </a:t>
            </a:r>
            <a:r>
              <a:rPr sz="2800" b="1" u="sng" err="1">
                <a:solidFill>
                  <a:srgbClr val="FF0000"/>
                </a:solidFill>
              </a:rPr>
              <a:t>bếp</a:t>
            </a:r>
            <a:endParaRPr sz="2800" b="1" u="sng">
              <a:solidFill>
                <a:srgbClr val="FF0000"/>
              </a:solidFill>
            </a:endParaRPr>
          </a:p>
        </p:txBody>
      </p:sp>
      <p:sp>
        <p:nvSpPr>
          <p:cNvPr id="173059" name="Straight Connector 173058"/>
          <p:cNvSpPr/>
          <p:nvPr/>
        </p:nvSpPr>
        <p:spPr>
          <a:xfrm flipH="1">
            <a:off x="5334000" y="1905000"/>
            <a:ext cx="609600" cy="609600"/>
          </a:xfrm>
          <a:prstGeom prst="line">
            <a:avLst/>
          </a:prstGeom>
          <a:ln w="9525">
            <a:noFill/>
          </a:ln>
        </p:spPr>
        <p:txBody>
          <a:bodyPr/>
          <a:lstStyle/>
          <a:p>
            <a:endParaRPr lang="en-US"/>
          </a:p>
        </p:txBody>
      </p:sp>
      <p:sp>
        <p:nvSpPr>
          <p:cNvPr id="173060" name="Straight Connector 173059"/>
          <p:cNvSpPr/>
          <p:nvPr/>
        </p:nvSpPr>
        <p:spPr>
          <a:xfrm flipH="1">
            <a:off x="5334000" y="1905000"/>
            <a:ext cx="990600" cy="609600"/>
          </a:xfrm>
          <a:prstGeom prst="line">
            <a:avLst/>
          </a:prstGeom>
          <a:ln w="9525">
            <a:noFill/>
          </a:ln>
        </p:spPr>
        <p:txBody>
          <a:bodyPr/>
          <a:lstStyle/>
          <a:p>
            <a:endParaRPr lang="en-US"/>
          </a:p>
        </p:txBody>
      </p:sp>
      <p:sp>
        <p:nvSpPr>
          <p:cNvPr id="173061" name="Straight Connector 173060"/>
          <p:cNvSpPr/>
          <p:nvPr/>
        </p:nvSpPr>
        <p:spPr>
          <a:xfrm flipV="1">
            <a:off x="5334000" y="1905000"/>
            <a:ext cx="609600" cy="685800"/>
          </a:xfrm>
          <a:prstGeom prst="line">
            <a:avLst/>
          </a:prstGeom>
          <a:ln w="9525">
            <a:noFill/>
          </a:ln>
        </p:spPr>
        <p:txBody>
          <a:bodyPr/>
          <a:lstStyle/>
          <a:p>
            <a:endParaRPr lang="en-US"/>
          </a:p>
        </p:txBody>
      </p:sp>
      <p:sp>
        <p:nvSpPr>
          <p:cNvPr id="173063" name="Rectangles 173062"/>
          <p:cNvSpPr/>
          <p:nvPr/>
        </p:nvSpPr>
        <p:spPr>
          <a:xfrm>
            <a:off x="152083" y="6248400"/>
            <a:ext cx="8637587" cy="460375"/>
          </a:xfrm>
          <a:prstGeom prst="rect">
            <a:avLst/>
          </a:prstGeom>
          <a:noFill/>
          <a:ln w="9525">
            <a:noFill/>
          </a:ln>
        </p:spPr>
        <p:txBody>
          <a:bodyPr anchor="t" anchorCtr="0">
            <a:spAutoFit/>
          </a:bodyPr>
          <a:lstStyle/>
          <a:p>
            <a:pPr algn="ctr" eaLnBrk="0" hangingPunct="0">
              <a:spcBef>
                <a:spcPct val="50000"/>
              </a:spcBef>
            </a:pPr>
            <a:r>
              <a:rPr sz="2400">
                <a:solidFill>
                  <a:srgbClr val="FF0000"/>
                </a:solidFill>
              </a:rPr>
              <a:t>      </a:t>
            </a:r>
            <a:r>
              <a:rPr sz="2400" b="1" i="1" err="1">
                <a:solidFill>
                  <a:srgbClr val="FF0000"/>
                </a:solidFill>
              </a:rPr>
              <a:t>Cấu</a:t>
            </a:r>
            <a:r>
              <a:rPr sz="2400" b="1" i="1">
                <a:solidFill>
                  <a:srgbClr val="FF0000"/>
                </a:solidFill>
              </a:rPr>
              <a:t> </a:t>
            </a:r>
            <a:r>
              <a:rPr sz="2400" b="1" i="1" err="1">
                <a:solidFill>
                  <a:srgbClr val="FF0000"/>
                </a:solidFill>
              </a:rPr>
              <a:t>trúc</a:t>
            </a:r>
            <a:r>
              <a:rPr sz="2400" b="1" i="1">
                <a:solidFill>
                  <a:srgbClr val="FF0000"/>
                </a:solidFill>
              </a:rPr>
              <a:t> </a:t>
            </a:r>
            <a:r>
              <a:rPr sz="2400" b="1" i="1" err="1">
                <a:solidFill>
                  <a:srgbClr val="FF0000"/>
                </a:solidFill>
              </a:rPr>
              <a:t>nhà</a:t>
            </a:r>
            <a:r>
              <a:rPr sz="2400" b="1" i="1">
                <a:solidFill>
                  <a:srgbClr val="FF0000"/>
                </a:solidFill>
              </a:rPr>
              <a:t> </a:t>
            </a:r>
            <a:r>
              <a:rPr sz="2400" b="1" i="1" err="1">
                <a:solidFill>
                  <a:srgbClr val="FF0000"/>
                </a:solidFill>
              </a:rPr>
              <a:t>bếp</a:t>
            </a:r>
            <a:r>
              <a:rPr sz="2400" b="1" i="1">
                <a:solidFill>
                  <a:srgbClr val="FF0000"/>
                </a:solidFill>
              </a:rPr>
              <a:t> </a:t>
            </a:r>
            <a:r>
              <a:rPr sz="2400" b="1" i="1" err="1">
                <a:solidFill>
                  <a:srgbClr val="FF0000"/>
                </a:solidFill>
              </a:rPr>
              <a:t>hiện</a:t>
            </a:r>
            <a:r>
              <a:rPr sz="2400" b="1" i="1">
                <a:solidFill>
                  <a:srgbClr val="FF0000"/>
                </a:solidFill>
              </a:rPr>
              <a:t> </a:t>
            </a:r>
            <a:r>
              <a:rPr sz="2400" b="1" i="1" err="1">
                <a:solidFill>
                  <a:srgbClr val="FF0000"/>
                </a:solidFill>
              </a:rPr>
              <a:t>đại</a:t>
            </a:r>
          </a:p>
        </p:txBody>
      </p:sp>
      <p:pic>
        <p:nvPicPr>
          <p:cNvPr id="104" name="Picture 103"/>
          <p:cNvPicPr/>
          <p:nvPr/>
        </p:nvPicPr>
        <p:blipFill>
          <a:blip r:embed="rId2"/>
          <a:stretch>
            <a:fillRect/>
          </a:stretch>
        </p:blipFill>
        <p:spPr>
          <a:xfrm>
            <a:off x="5031740" y="935355"/>
            <a:ext cx="3446780" cy="2486025"/>
          </a:xfrm>
          <a:prstGeom prst="rect">
            <a:avLst/>
          </a:prstGeom>
          <a:noFill/>
          <a:ln w="9525">
            <a:noFill/>
          </a:ln>
        </p:spPr>
      </p:pic>
      <p:pic>
        <p:nvPicPr>
          <p:cNvPr id="105" name="Picture 104"/>
          <p:cNvPicPr/>
          <p:nvPr/>
        </p:nvPicPr>
        <p:blipFill>
          <a:blip r:embed="rId3"/>
          <a:stretch>
            <a:fillRect/>
          </a:stretch>
        </p:blipFill>
        <p:spPr>
          <a:xfrm>
            <a:off x="381000" y="914400"/>
            <a:ext cx="3340735" cy="2423795"/>
          </a:xfrm>
          <a:prstGeom prst="rect">
            <a:avLst/>
          </a:prstGeom>
          <a:noFill/>
          <a:ln w="9525">
            <a:noFill/>
          </a:ln>
        </p:spPr>
      </p:pic>
      <p:pic>
        <p:nvPicPr>
          <p:cNvPr id="106" name="Picture 105"/>
          <p:cNvPicPr/>
          <p:nvPr/>
        </p:nvPicPr>
        <p:blipFill>
          <a:blip r:embed="rId4"/>
          <a:stretch>
            <a:fillRect/>
          </a:stretch>
        </p:blipFill>
        <p:spPr>
          <a:xfrm>
            <a:off x="2080260" y="3810000"/>
            <a:ext cx="4313555" cy="2416175"/>
          </a:xfrm>
          <a:prstGeom prst="rect">
            <a:avLst/>
          </a:prstGeom>
          <a:noFill/>
          <a:ln w="9525">
            <a:noFill/>
          </a:ln>
        </p:spPr>
      </p:pic>
    </p:spTree>
  </p:cSld>
  <p:clrMapOvr>
    <a:masterClrMapping/>
  </p:clrMapOvr>
</p:sld>
</file>

<file path=ppt/theme/theme1.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2241</Words>
  <Application>Microsoft Office PowerPoint</Application>
  <PresentationFormat>On-screen Show (4:3)</PresentationFormat>
  <Paragraphs>262</Paragraphs>
  <Slides>35</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35</vt:i4>
      </vt:variant>
    </vt:vector>
  </HeadingPairs>
  <TitlesOfParts>
    <vt:vector size="42" baseType="lpstr">
      <vt:lpstr>.VnTime</vt:lpstr>
      <vt:lpstr>Arial</vt:lpstr>
      <vt:lpstr>Calibri</vt:lpstr>
      <vt:lpstr>ITC Avant Garde Std Bk</vt:lpstr>
      <vt:lpstr>Times New Roman</vt:lpstr>
      <vt:lpstr>1_Default Design</vt:lpstr>
      <vt:lpstr>Office Theme</vt:lpstr>
      <vt:lpstr>PowerPoint Presentation</vt:lpstr>
      <vt:lpstr>PowerPoint Presentation</vt:lpstr>
      <vt:lpstr>KIỂM TRA BÀI CŨ</vt:lpstr>
      <vt:lpstr>KIỂM TRA BÀI CŨ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II. Cách sắp xếp nhà bếp hợp lý </vt:lpstr>
      <vt:lpstr>Hình 7: Những khu vực hoạt động trong nhà bếp</vt:lpstr>
      <vt:lpstr>Hình 7: Những khu vực hoạt động trong nhà bếp</vt:lpstr>
      <vt:lpstr> II. Cách sắp xếp nhà bếp hợp lý  1. Thế nào là sắp xếp nhà bếp hợp lý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Dạng chữ I</vt:lpstr>
      <vt:lpstr>2. Dạng 2 đường thẳng song song</vt:lpstr>
      <vt:lpstr>3. Dạng chữ U</vt:lpstr>
      <vt:lpstr>4. Dạng chữ L</vt:lpstr>
      <vt:lpstr>CỦNG CỐ</vt:lpstr>
      <vt:lpstr>CỦNG CỐ</vt:lpstr>
      <vt:lpstr>CỦNG CỐ</vt:lpstr>
      <vt:lpstr>CỦNG CỐ</vt:lpstr>
      <vt:lpstr>PowerPoint Presentation</vt:lpstr>
      <vt:lpstr>PowerPoint Presentation</vt:lpstr>
      <vt:lpstr>DẶN DÒ VỀ NHÀ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winxp</dc:creator>
  <cp:lastModifiedBy>HP</cp:lastModifiedBy>
  <cp:revision>431</cp:revision>
  <dcterms:created xsi:type="dcterms:W3CDTF">2011-03-24T02:06:00Z</dcterms:created>
  <dcterms:modified xsi:type="dcterms:W3CDTF">2023-10-29T10:02:10Z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D8074780097849F3A42F17920879B0C8</vt:lpwstr>
  </property>
  <property fmtid="{D5CDD505-2E9C-101B-9397-08002B2CF9AE}" pid="3" name="KSOProductBuildVer">
    <vt:lpwstr>1033-11.2.0.10265</vt:lpwstr>
  </property>
</Properties>
</file>