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diagrams/data2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1"/>
  </p:notesMasterIdLst>
  <p:sldIdLst>
    <p:sldId id="256" r:id="rId5"/>
    <p:sldId id="298" r:id="rId6"/>
    <p:sldId id="301" r:id="rId7"/>
    <p:sldId id="264" r:id="rId8"/>
    <p:sldId id="285" r:id="rId9"/>
    <p:sldId id="265" r:id="rId10"/>
    <p:sldId id="291" r:id="rId11"/>
    <p:sldId id="292" r:id="rId12"/>
    <p:sldId id="268" r:id="rId13"/>
    <p:sldId id="295" r:id="rId14"/>
    <p:sldId id="299" r:id="rId15"/>
    <p:sldId id="300" r:id="rId16"/>
    <p:sldId id="296" r:id="rId17"/>
    <p:sldId id="297" r:id="rId18"/>
    <p:sldId id="279" r:id="rId19"/>
    <p:sldId id="26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1F4E79"/>
    <a:srgbClr val="15142A"/>
    <a:srgbClr val="FAED3B"/>
    <a:srgbClr val="70AD47"/>
    <a:srgbClr val="A7FDFF"/>
    <a:srgbClr val="3CDFE6"/>
    <a:srgbClr val="0C0D0E"/>
    <a:srgbClr val="ED7D31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50" autoAdjust="0"/>
  </p:normalViewPr>
  <p:slideViewPr>
    <p:cSldViewPr snapToGrid="0">
      <p:cViewPr varScale="1">
        <p:scale>
          <a:sx n="63" d="100"/>
          <a:sy n="63" d="100"/>
        </p:scale>
        <p:origin x="84" y="2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2C6A84-02E3-446C-8A49-2B6F07FD1FB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DE22F0-3827-46B7-B67D-632566CE5CBF}">
      <dgm:prSet phldrT="[Text]"/>
      <dgm:spPr/>
      <dgm:t>
        <a:bodyPr/>
        <a:lstStyle/>
        <a:p>
          <a:r>
            <a:rPr lang="en-US"/>
            <a:t>Bốn cạnh bằng nhau</a:t>
          </a:r>
        </a:p>
      </dgm:t>
    </dgm:pt>
    <dgm:pt modelId="{4CD920C0-4A2D-42DA-8D99-99FC485A2D6A}" type="parTrans" cxnId="{1B4FB62E-7C19-473B-B765-DB7811329A2C}">
      <dgm:prSet/>
      <dgm:spPr/>
      <dgm:t>
        <a:bodyPr/>
        <a:lstStyle/>
        <a:p>
          <a:endParaRPr lang="en-US"/>
        </a:p>
      </dgm:t>
    </dgm:pt>
    <dgm:pt modelId="{4600CD2F-13C9-460E-8539-B58803E3F31C}" type="sibTrans" cxnId="{1B4FB62E-7C19-473B-B765-DB7811329A2C}">
      <dgm:prSet/>
      <dgm:spPr/>
      <dgm:t>
        <a:bodyPr/>
        <a:lstStyle/>
        <a:p>
          <a:endParaRPr lang="en-US"/>
        </a:p>
      </dgm:t>
    </dgm:pt>
    <dgm:pt modelId="{142C264D-7BAE-45EC-96E7-8AA1A2C13283}">
      <dgm:prSet phldrT="[Text]"/>
      <dgm:spPr/>
      <dgm:t>
        <a:bodyPr/>
        <a:lstStyle/>
        <a:p>
          <a:r>
            <a:rPr lang="en-US"/>
            <a:t>Các cặp cạnh đối song song</a:t>
          </a:r>
        </a:p>
      </dgm:t>
    </dgm:pt>
    <dgm:pt modelId="{AAA10D09-16B0-488E-87BC-5EE317D98336}" type="parTrans" cxnId="{3C34BF76-C8AE-48CA-824C-D6FD974032C5}">
      <dgm:prSet/>
      <dgm:spPr/>
      <dgm:t>
        <a:bodyPr/>
        <a:lstStyle/>
        <a:p>
          <a:endParaRPr lang="en-US"/>
        </a:p>
      </dgm:t>
    </dgm:pt>
    <dgm:pt modelId="{498EA41C-8625-4DA7-B977-79B6D933433E}" type="sibTrans" cxnId="{3C34BF76-C8AE-48CA-824C-D6FD974032C5}">
      <dgm:prSet/>
      <dgm:spPr/>
      <dgm:t>
        <a:bodyPr/>
        <a:lstStyle/>
        <a:p>
          <a:endParaRPr lang="en-US"/>
        </a:p>
      </dgm:t>
    </dgm:pt>
    <dgm:pt modelId="{EB58E1CC-F3B4-45C3-8316-32B4EC1CB821}">
      <dgm:prSet phldrT="[Text]"/>
      <dgm:spPr/>
      <dgm:t>
        <a:bodyPr/>
        <a:lstStyle/>
        <a:p>
          <a:r>
            <a:rPr lang="en-US"/>
            <a:t>Hai đường chéo vuông góc</a:t>
          </a:r>
        </a:p>
      </dgm:t>
    </dgm:pt>
    <dgm:pt modelId="{C577A008-104F-4EFD-B664-42A1ADEFCB12}" type="parTrans" cxnId="{2C35DF9C-1601-48F6-B7DE-00FA0DE107C7}">
      <dgm:prSet/>
      <dgm:spPr/>
      <dgm:t>
        <a:bodyPr/>
        <a:lstStyle/>
        <a:p>
          <a:endParaRPr lang="en-US"/>
        </a:p>
      </dgm:t>
    </dgm:pt>
    <dgm:pt modelId="{B3BFB8F8-590C-4D92-AD12-620E8ED9D798}" type="sibTrans" cxnId="{2C35DF9C-1601-48F6-B7DE-00FA0DE107C7}">
      <dgm:prSet/>
      <dgm:spPr/>
      <dgm:t>
        <a:bodyPr/>
        <a:lstStyle/>
        <a:p>
          <a:endParaRPr lang="en-US"/>
        </a:p>
      </dgm:t>
    </dgm:pt>
    <dgm:pt modelId="{896246CA-49A4-4D4E-828D-F5FC039D706F}">
      <dgm:prSet phldrT="[Text]"/>
      <dgm:spPr/>
      <dgm:t>
        <a:bodyPr/>
        <a:lstStyle/>
        <a:p>
          <a:r>
            <a:rPr lang="en-US"/>
            <a:t>Chu vi: C = 4a (a: độ dài cạnh)</a:t>
          </a:r>
        </a:p>
      </dgm:t>
    </dgm:pt>
    <dgm:pt modelId="{65C628F5-4CBB-49C7-B3F3-C3AE3534C7C0}" type="parTrans" cxnId="{FC6B869B-BCD8-408E-88DC-79C002BCAE83}">
      <dgm:prSet/>
      <dgm:spPr/>
      <dgm:t>
        <a:bodyPr/>
        <a:lstStyle/>
        <a:p>
          <a:endParaRPr lang="en-US"/>
        </a:p>
      </dgm:t>
    </dgm:pt>
    <dgm:pt modelId="{00FFAE69-B9DC-4D18-B8F0-F68CDE8E70DA}" type="sibTrans" cxnId="{FC6B869B-BCD8-408E-88DC-79C002BCAE8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789D3ED8-55D5-41B7-8C3F-CFA9F3C66151}">
          <dgm:prSet phldrT="[Text]"/>
          <dgm:spPr/>
          <dgm:t>
            <a:bodyPr/>
            <a:lstStyle/>
            <a:p>
              <a:r>
                <a:rPr lang="en-US"/>
                <a:t>Diện tích: S = </a:t>
              </a:r>
              <a14:m>
                <m:oMath xmlns:m="http://schemas.openxmlformats.org/officeDocument/2006/math">
                  <m:f>
                    <m:fPr>
                      <m:ctrlPr>
                        <a:rPr lang="en-US" i="1" smtClean="0">
                          <a:latin typeface="Cambria Math" panose="02040503050406030204" pitchFamily="18" charset="0"/>
                        </a:rPr>
                      </m:ctrlPr>
                    </m:fPr>
                    <m:num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num>
                    <m:den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den>
                  </m:f>
                  <m:r>
                    <a:rPr lang="en-US" b="0" i="1" smtClean="0">
                      <a:latin typeface="Cambria Math" panose="02040503050406030204" pitchFamily="18" charset="0"/>
                    </a:rPr>
                    <m:t>𝑚𝑛</m:t>
                  </m:r>
                </m:oMath>
              </a14:m>
              <a:r>
                <a:rPr lang="en-US"/>
                <a:t> (m, n: độ dài đường chéo)</a:t>
              </a:r>
            </a:p>
          </dgm:t>
        </dgm:pt>
      </mc:Choice>
      <mc:Fallback xmlns="">
        <dgm:pt modelId="{789D3ED8-55D5-41B7-8C3F-CFA9F3C66151}">
          <dgm:prSet phldrT="[Text]"/>
          <dgm:spPr/>
          <dgm:t>
            <a:bodyPr/>
            <a:lstStyle/>
            <a:p>
              <a:r>
                <a:rPr lang="en-US"/>
                <a:t>Diện tích: S = </a:t>
              </a:r>
              <a:r>
                <a:rPr lang="en-US" b="0" i="0">
                  <a:latin typeface="Cambria Math" panose="02040503050406030204" pitchFamily="18" charset="0"/>
                </a:rPr>
                <a:t>1/2 𝑚𝑛</a:t>
              </a:r>
              <a:r>
                <a:rPr lang="en-US"/>
                <a:t> (m, n: độ dài đường chéo)</a:t>
              </a:r>
            </a:p>
          </dgm:t>
        </dgm:pt>
      </mc:Fallback>
    </mc:AlternateContent>
    <dgm:pt modelId="{9D5AB84C-2695-4586-87CA-EA4D46CA313B}" type="parTrans" cxnId="{CDE0BD39-14FD-4C11-AEA3-CCA78176EEC5}">
      <dgm:prSet/>
      <dgm:spPr/>
      <dgm:t>
        <a:bodyPr/>
        <a:lstStyle/>
        <a:p>
          <a:endParaRPr lang="en-US"/>
        </a:p>
      </dgm:t>
    </dgm:pt>
    <dgm:pt modelId="{0E05E818-1EC8-4138-955D-EC78B106E4A7}" type="sibTrans" cxnId="{CDE0BD39-14FD-4C11-AEA3-CCA78176EEC5}">
      <dgm:prSet/>
      <dgm:spPr/>
      <dgm:t>
        <a:bodyPr/>
        <a:lstStyle/>
        <a:p>
          <a:endParaRPr lang="en-US"/>
        </a:p>
      </dgm:t>
    </dgm:pt>
    <dgm:pt modelId="{EB5E287B-ACAB-4EB4-B218-EC889EDB4080}" type="pres">
      <dgm:prSet presAssocID="{0F2C6A84-02E3-446C-8A49-2B6F07FD1FB5}" presName="Name0" presStyleCnt="0">
        <dgm:presLayoutVars>
          <dgm:chMax val="7"/>
          <dgm:chPref val="7"/>
          <dgm:dir/>
        </dgm:presLayoutVars>
      </dgm:prSet>
      <dgm:spPr/>
    </dgm:pt>
    <dgm:pt modelId="{31D26A5C-0C85-4E64-A5F1-35DF5B2AFCFE}" type="pres">
      <dgm:prSet presAssocID="{0F2C6A84-02E3-446C-8A49-2B6F07FD1FB5}" presName="Name1" presStyleCnt="0"/>
      <dgm:spPr/>
    </dgm:pt>
    <dgm:pt modelId="{0D7A4FDB-9F24-4071-B66F-2F4561FD59C0}" type="pres">
      <dgm:prSet presAssocID="{0F2C6A84-02E3-446C-8A49-2B6F07FD1FB5}" presName="cycle" presStyleCnt="0"/>
      <dgm:spPr/>
    </dgm:pt>
    <dgm:pt modelId="{268A4018-1D97-4B3F-A046-A4E9E0C1B14F}" type="pres">
      <dgm:prSet presAssocID="{0F2C6A84-02E3-446C-8A49-2B6F07FD1FB5}" presName="srcNode" presStyleLbl="node1" presStyleIdx="0" presStyleCnt="5"/>
      <dgm:spPr/>
    </dgm:pt>
    <dgm:pt modelId="{80796C9B-148D-4574-8319-79CE4646E51B}" type="pres">
      <dgm:prSet presAssocID="{0F2C6A84-02E3-446C-8A49-2B6F07FD1FB5}" presName="conn" presStyleLbl="parChTrans1D2" presStyleIdx="0" presStyleCnt="1"/>
      <dgm:spPr/>
    </dgm:pt>
    <dgm:pt modelId="{0CF05D59-CEE3-440D-9967-221E07CCB337}" type="pres">
      <dgm:prSet presAssocID="{0F2C6A84-02E3-446C-8A49-2B6F07FD1FB5}" presName="extraNode" presStyleLbl="node1" presStyleIdx="0" presStyleCnt="5"/>
      <dgm:spPr/>
    </dgm:pt>
    <dgm:pt modelId="{A538BFFC-9B4F-49F3-A42C-2D8C983E84F5}" type="pres">
      <dgm:prSet presAssocID="{0F2C6A84-02E3-446C-8A49-2B6F07FD1FB5}" presName="dstNode" presStyleLbl="node1" presStyleIdx="0" presStyleCnt="5"/>
      <dgm:spPr/>
    </dgm:pt>
    <dgm:pt modelId="{FE77BD20-6683-462F-94F9-C5D130CA69B4}" type="pres">
      <dgm:prSet presAssocID="{F2DE22F0-3827-46B7-B67D-632566CE5CBF}" presName="text_1" presStyleLbl="node1" presStyleIdx="0" presStyleCnt="5">
        <dgm:presLayoutVars>
          <dgm:bulletEnabled val="1"/>
        </dgm:presLayoutVars>
      </dgm:prSet>
      <dgm:spPr/>
    </dgm:pt>
    <dgm:pt modelId="{A1370292-4243-4652-82A9-20FBBF01006F}" type="pres">
      <dgm:prSet presAssocID="{F2DE22F0-3827-46B7-B67D-632566CE5CBF}" presName="accent_1" presStyleCnt="0"/>
      <dgm:spPr/>
    </dgm:pt>
    <dgm:pt modelId="{3722EE69-5BCF-4067-9319-AE7848966E16}" type="pres">
      <dgm:prSet presAssocID="{F2DE22F0-3827-46B7-B67D-632566CE5CBF}" presName="accentRepeatNode" presStyleLbl="solidFgAcc1" presStyleIdx="0" presStyleCnt="5"/>
      <dgm:spPr/>
    </dgm:pt>
    <dgm:pt modelId="{44CA168F-62E9-4E70-BE61-F3A6758728E5}" type="pres">
      <dgm:prSet presAssocID="{142C264D-7BAE-45EC-96E7-8AA1A2C13283}" presName="text_2" presStyleLbl="node1" presStyleIdx="1" presStyleCnt="5">
        <dgm:presLayoutVars>
          <dgm:bulletEnabled val="1"/>
        </dgm:presLayoutVars>
      </dgm:prSet>
      <dgm:spPr/>
    </dgm:pt>
    <dgm:pt modelId="{7BB9E475-2EE2-489D-982B-DCF887622DF9}" type="pres">
      <dgm:prSet presAssocID="{142C264D-7BAE-45EC-96E7-8AA1A2C13283}" presName="accent_2" presStyleCnt="0"/>
      <dgm:spPr/>
    </dgm:pt>
    <dgm:pt modelId="{DC96D118-43A6-4101-99C1-0BA1CC92F5AD}" type="pres">
      <dgm:prSet presAssocID="{142C264D-7BAE-45EC-96E7-8AA1A2C13283}" presName="accentRepeatNode" presStyleLbl="solidFgAcc1" presStyleIdx="1" presStyleCnt="5"/>
      <dgm:spPr/>
    </dgm:pt>
    <dgm:pt modelId="{614A82D6-39EA-4EAF-A27C-256D95A3BEEE}" type="pres">
      <dgm:prSet presAssocID="{EB58E1CC-F3B4-45C3-8316-32B4EC1CB821}" presName="text_3" presStyleLbl="node1" presStyleIdx="2" presStyleCnt="5">
        <dgm:presLayoutVars>
          <dgm:bulletEnabled val="1"/>
        </dgm:presLayoutVars>
      </dgm:prSet>
      <dgm:spPr/>
    </dgm:pt>
    <dgm:pt modelId="{E6837606-FFB4-4E68-B9C1-FD9E8A1ACA94}" type="pres">
      <dgm:prSet presAssocID="{EB58E1CC-F3B4-45C3-8316-32B4EC1CB821}" presName="accent_3" presStyleCnt="0"/>
      <dgm:spPr/>
    </dgm:pt>
    <dgm:pt modelId="{95748CE9-8293-46AB-A0C6-16E75DCC7A5D}" type="pres">
      <dgm:prSet presAssocID="{EB58E1CC-F3B4-45C3-8316-32B4EC1CB821}" presName="accentRepeatNode" presStyleLbl="solidFgAcc1" presStyleIdx="2" presStyleCnt="5"/>
      <dgm:spPr/>
    </dgm:pt>
    <dgm:pt modelId="{1ADCF625-DA57-4C49-8843-10634065A3CA}" type="pres">
      <dgm:prSet presAssocID="{896246CA-49A4-4D4E-828D-F5FC039D706F}" presName="text_4" presStyleLbl="node1" presStyleIdx="3" presStyleCnt="5">
        <dgm:presLayoutVars>
          <dgm:bulletEnabled val="1"/>
        </dgm:presLayoutVars>
      </dgm:prSet>
      <dgm:spPr/>
    </dgm:pt>
    <dgm:pt modelId="{530B95AA-F7B7-4344-A58C-8A84F55F8D89}" type="pres">
      <dgm:prSet presAssocID="{896246CA-49A4-4D4E-828D-F5FC039D706F}" presName="accent_4" presStyleCnt="0"/>
      <dgm:spPr/>
    </dgm:pt>
    <dgm:pt modelId="{67AD22ED-E538-4561-8371-0F5840B28BFD}" type="pres">
      <dgm:prSet presAssocID="{896246CA-49A4-4D4E-828D-F5FC039D706F}" presName="accentRepeatNode" presStyleLbl="solidFgAcc1" presStyleIdx="3" presStyleCnt="5"/>
      <dgm:spPr/>
    </dgm:pt>
    <dgm:pt modelId="{4C585D2E-F2DE-4ABF-93F0-CFDA679BBDA7}" type="pres">
      <dgm:prSet presAssocID="{789D3ED8-55D5-41B7-8C3F-CFA9F3C66151}" presName="text_5" presStyleLbl="node1" presStyleIdx="4" presStyleCnt="5">
        <dgm:presLayoutVars>
          <dgm:bulletEnabled val="1"/>
        </dgm:presLayoutVars>
      </dgm:prSet>
      <dgm:spPr/>
    </dgm:pt>
    <dgm:pt modelId="{D2A0EBE0-49EF-47EB-8A1F-F861A935BA0C}" type="pres">
      <dgm:prSet presAssocID="{789D3ED8-55D5-41B7-8C3F-CFA9F3C66151}" presName="accent_5" presStyleCnt="0"/>
      <dgm:spPr/>
    </dgm:pt>
    <dgm:pt modelId="{B394BA0D-0204-46C4-8353-552B521A7C75}" type="pres">
      <dgm:prSet presAssocID="{789D3ED8-55D5-41B7-8C3F-CFA9F3C66151}" presName="accentRepeatNode" presStyleLbl="solidFgAcc1" presStyleIdx="4" presStyleCnt="5"/>
      <dgm:spPr/>
    </dgm:pt>
  </dgm:ptLst>
  <dgm:cxnLst>
    <dgm:cxn modelId="{1B4FB62E-7C19-473B-B765-DB7811329A2C}" srcId="{0F2C6A84-02E3-446C-8A49-2B6F07FD1FB5}" destId="{F2DE22F0-3827-46B7-B67D-632566CE5CBF}" srcOrd="0" destOrd="0" parTransId="{4CD920C0-4A2D-42DA-8D99-99FC485A2D6A}" sibTransId="{4600CD2F-13C9-460E-8539-B58803E3F31C}"/>
    <dgm:cxn modelId="{CDE0BD39-14FD-4C11-AEA3-CCA78176EEC5}" srcId="{0F2C6A84-02E3-446C-8A49-2B6F07FD1FB5}" destId="{789D3ED8-55D5-41B7-8C3F-CFA9F3C66151}" srcOrd="4" destOrd="0" parTransId="{9D5AB84C-2695-4586-87CA-EA4D46CA313B}" sibTransId="{0E05E818-1EC8-4138-955D-EC78B106E4A7}"/>
    <dgm:cxn modelId="{7AC2115C-9F4A-44C7-9D5C-0A016DA0186D}" type="presOf" srcId="{4600CD2F-13C9-460E-8539-B58803E3F31C}" destId="{80796C9B-148D-4574-8319-79CE4646E51B}" srcOrd="0" destOrd="0" presId="urn:microsoft.com/office/officeart/2008/layout/VerticalCurvedList"/>
    <dgm:cxn modelId="{D3FB2D49-136B-4C2B-BAC2-623A66621E8B}" type="presOf" srcId="{896246CA-49A4-4D4E-828D-F5FC039D706F}" destId="{1ADCF625-DA57-4C49-8843-10634065A3CA}" srcOrd="0" destOrd="0" presId="urn:microsoft.com/office/officeart/2008/layout/VerticalCurvedList"/>
    <dgm:cxn modelId="{3C34BF76-C8AE-48CA-824C-D6FD974032C5}" srcId="{0F2C6A84-02E3-446C-8A49-2B6F07FD1FB5}" destId="{142C264D-7BAE-45EC-96E7-8AA1A2C13283}" srcOrd="1" destOrd="0" parTransId="{AAA10D09-16B0-488E-87BC-5EE317D98336}" sibTransId="{498EA41C-8625-4DA7-B977-79B6D933433E}"/>
    <dgm:cxn modelId="{FC6B869B-BCD8-408E-88DC-79C002BCAE83}" srcId="{0F2C6A84-02E3-446C-8A49-2B6F07FD1FB5}" destId="{896246CA-49A4-4D4E-828D-F5FC039D706F}" srcOrd="3" destOrd="0" parTransId="{65C628F5-4CBB-49C7-B3F3-C3AE3534C7C0}" sibTransId="{00FFAE69-B9DC-4D18-B8F0-F68CDE8E70DA}"/>
    <dgm:cxn modelId="{2C35DF9C-1601-48F6-B7DE-00FA0DE107C7}" srcId="{0F2C6A84-02E3-446C-8A49-2B6F07FD1FB5}" destId="{EB58E1CC-F3B4-45C3-8316-32B4EC1CB821}" srcOrd="2" destOrd="0" parTransId="{C577A008-104F-4EFD-B664-42A1ADEFCB12}" sibTransId="{B3BFB8F8-590C-4D92-AD12-620E8ED9D798}"/>
    <dgm:cxn modelId="{CF9CD2A7-F73D-4A04-9859-159F56D6EF71}" type="presOf" srcId="{789D3ED8-55D5-41B7-8C3F-CFA9F3C66151}" destId="{4C585D2E-F2DE-4ABF-93F0-CFDA679BBDA7}" srcOrd="0" destOrd="0" presId="urn:microsoft.com/office/officeart/2008/layout/VerticalCurvedList"/>
    <dgm:cxn modelId="{914619AF-A7AE-4A78-88DB-45CBC36B9952}" type="presOf" srcId="{F2DE22F0-3827-46B7-B67D-632566CE5CBF}" destId="{FE77BD20-6683-462F-94F9-C5D130CA69B4}" srcOrd="0" destOrd="0" presId="urn:microsoft.com/office/officeart/2008/layout/VerticalCurvedList"/>
    <dgm:cxn modelId="{DC597CC0-972A-4880-8745-A123F021DFF8}" type="presOf" srcId="{142C264D-7BAE-45EC-96E7-8AA1A2C13283}" destId="{44CA168F-62E9-4E70-BE61-F3A6758728E5}" srcOrd="0" destOrd="0" presId="urn:microsoft.com/office/officeart/2008/layout/VerticalCurvedList"/>
    <dgm:cxn modelId="{8E8C84E4-6405-4EFF-ADE8-36694F28CB60}" type="presOf" srcId="{EB58E1CC-F3B4-45C3-8316-32B4EC1CB821}" destId="{614A82D6-39EA-4EAF-A27C-256D95A3BEEE}" srcOrd="0" destOrd="0" presId="urn:microsoft.com/office/officeart/2008/layout/VerticalCurvedList"/>
    <dgm:cxn modelId="{E6A6E1FF-5D84-411A-A581-275BE0D5D737}" type="presOf" srcId="{0F2C6A84-02E3-446C-8A49-2B6F07FD1FB5}" destId="{EB5E287B-ACAB-4EB4-B218-EC889EDB4080}" srcOrd="0" destOrd="0" presId="urn:microsoft.com/office/officeart/2008/layout/VerticalCurvedList"/>
    <dgm:cxn modelId="{7A98C30A-A6A0-4D2F-BDA6-65DECD47C989}" type="presParOf" srcId="{EB5E287B-ACAB-4EB4-B218-EC889EDB4080}" destId="{31D26A5C-0C85-4E64-A5F1-35DF5B2AFCFE}" srcOrd="0" destOrd="0" presId="urn:microsoft.com/office/officeart/2008/layout/VerticalCurvedList"/>
    <dgm:cxn modelId="{59C491B0-4009-44C4-AD1D-0DB5EC7AD05D}" type="presParOf" srcId="{31D26A5C-0C85-4E64-A5F1-35DF5B2AFCFE}" destId="{0D7A4FDB-9F24-4071-B66F-2F4561FD59C0}" srcOrd="0" destOrd="0" presId="urn:microsoft.com/office/officeart/2008/layout/VerticalCurvedList"/>
    <dgm:cxn modelId="{F4D7B09A-D757-4A6D-B2CA-D4D334D0B82B}" type="presParOf" srcId="{0D7A4FDB-9F24-4071-B66F-2F4561FD59C0}" destId="{268A4018-1D97-4B3F-A046-A4E9E0C1B14F}" srcOrd="0" destOrd="0" presId="urn:microsoft.com/office/officeart/2008/layout/VerticalCurvedList"/>
    <dgm:cxn modelId="{13AA7AA9-E91F-4A1A-9369-1306FDCF0BC3}" type="presParOf" srcId="{0D7A4FDB-9F24-4071-B66F-2F4561FD59C0}" destId="{80796C9B-148D-4574-8319-79CE4646E51B}" srcOrd="1" destOrd="0" presId="urn:microsoft.com/office/officeart/2008/layout/VerticalCurvedList"/>
    <dgm:cxn modelId="{1F919DD6-6BA2-41A0-AE35-A40353E4CC1D}" type="presParOf" srcId="{0D7A4FDB-9F24-4071-B66F-2F4561FD59C0}" destId="{0CF05D59-CEE3-440D-9967-221E07CCB337}" srcOrd="2" destOrd="0" presId="urn:microsoft.com/office/officeart/2008/layout/VerticalCurvedList"/>
    <dgm:cxn modelId="{EC3EE024-8DDD-4728-B9E7-58E0F48F391C}" type="presParOf" srcId="{0D7A4FDB-9F24-4071-B66F-2F4561FD59C0}" destId="{A538BFFC-9B4F-49F3-A42C-2D8C983E84F5}" srcOrd="3" destOrd="0" presId="urn:microsoft.com/office/officeart/2008/layout/VerticalCurvedList"/>
    <dgm:cxn modelId="{31064570-3983-4203-99C8-1CC2B5D2A416}" type="presParOf" srcId="{31D26A5C-0C85-4E64-A5F1-35DF5B2AFCFE}" destId="{FE77BD20-6683-462F-94F9-C5D130CA69B4}" srcOrd="1" destOrd="0" presId="urn:microsoft.com/office/officeart/2008/layout/VerticalCurvedList"/>
    <dgm:cxn modelId="{66CBE6FB-72E7-4C9A-BFE3-76B55F2062B7}" type="presParOf" srcId="{31D26A5C-0C85-4E64-A5F1-35DF5B2AFCFE}" destId="{A1370292-4243-4652-82A9-20FBBF01006F}" srcOrd="2" destOrd="0" presId="urn:microsoft.com/office/officeart/2008/layout/VerticalCurvedList"/>
    <dgm:cxn modelId="{2757173C-AB18-4383-B5FE-7CC2CD0CD79A}" type="presParOf" srcId="{A1370292-4243-4652-82A9-20FBBF01006F}" destId="{3722EE69-5BCF-4067-9319-AE7848966E16}" srcOrd="0" destOrd="0" presId="urn:microsoft.com/office/officeart/2008/layout/VerticalCurvedList"/>
    <dgm:cxn modelId="{D3F001A8-8CBF-4054-8AE4-E23D853B660F}" type="presParOf" srcId="{31D26A5C-0C85-4E64-A5F1-35DF5B2AFCFE}" destId="{44CA168F-62E9-4E70-BE61-F3A6758728E5}" srcOrd="3" destOrd="0" presId="urn:microsoft.com/office/officeart/2008/layout/VerticalCurvedList"/>
    <dgm:cxn modelId="{E4299D11-0C83-40E2-A285-62279634F4C4}" type="presParOf" srcId="{31D26A5C-0C85-4E64-A5F1-35DF5B2AFCFE}" destId="{7BB9E475-2EE2-489D-982B-DCF887622DF9}" srcOrd="4" destOrd="0" presId="urn:microsoft.com/office/officeart/2008/layout/VerticalCurvedList"/>
    <dgm:cxn modelId="{FAEFD2B6-3760-4178-A7F3-D5EBDF886A7D}" type="presParOf" srcId="{7BB9E475-2EE2-489D-982B-DCF887622DF9}" destId="{DC96D118-43A6-4101-99C1-0BA1CC92F5AD}" srcOrd="0" destOrd="0" presId="urn:microsoft.com/office/officeart/2008/layout/VerticalCurvedList"/>
    <dgm:cxn modelId="{DF8DDBDD-36D4-4CD5-AD4B-4582632A014B}" type="presParOf" srcId="{31D26A5C-0C85-4E64-A5F1-35DF5B2AFCFE}" destId="{614A82D6-39EA-4EAF-A27C-256D95A3BEEE}" srcOrd="5" destOrd="0" presId="urn:microsoft.com/office/officeart/2008/layout/VerticalCurvedList"/>
    <dgm:cxn modelId="{57B6FAAA-E7D9-4FB5-8398-F9ED97F24D5F}" type="presParOf" srcId="{31D26A5C-0C85-4E64-A5F1-35DF5B2AFCFE}" destId="{E6837606-FFB4-4E68-B9C1-FD9E8A1ACA94}" srcOrd="6" destOrd="0" presId="urn:microsoft.com/office/officeart/2008/layout/VerticalCurvedList"/>
    <dgm:cxn modelId="{8F7F3872-93AE-44F5-81D9-F246CB95E5F2}" type="presParOf" srcId="{E6837606-FFB4-4E68-B9C1-FD9E8A1ACA94}" destId="{95748CE9-8293-46AB-A0C6-16E75DCC7A5D}" srcOrd="0" destOrd="0" presId="urn:microsoft.com/office/officeart/2008/layout/VerticalCurvedList"/>
    <dgm:cxn modelId="{1C184B56-A3BF-4114-A9D8-90998CA2FD22}" type="presParOf" srcId="{31D26A5C-0C85-4E64-A5F1-35DF5B2AFCFE}" destId="{1ADCF625-DA57-4C49-8843-10634065A3CA}" srcOrd="7" destOrd="0" presId="urn:microsoft.com/office/officeart/2008/layout/VerticalCurvedList"/>
    <dgm:cxn modelId="{37FA2130-A3A6-4BED-AB8F-1739B9E8D471}" type="presParOf" srcId="{31D26A5C-0C85-4E64-A5F1-35DF5B2AFCFE}" destId="{530B95AA-F7B7-4344-A58C-8A84F55F8D89}" srcOrd="8" destOrd="0" presId="urn:microsoft.com/office/officeart/2008/layout/VerticalCurvedList"/>
    <dgm:cxn modelId="{6D64F3B1-3780-41EF-A876-DDE9920BFB75}" type="presParOf" srcId="{530B95AA-F7B7-4344-A58C-8A84F55F8D89}" destId="{67AD22ED-E538-4561-8371-0F5840B28BFD}" srcOrd="0" destOrd="0" presId="urn:microsoft.com/office/officeart/2008/layout/VerticalCurvedList"/>
    <dgm:cxn modelId="{3D0C3E70-B612-4AB5-BD50-1A9E0C9D997B}" type="presParOf" srcId="{31D26A5C-0C85-4E64-A5F1-35DF5B2AFCFE}" destId="{4C585D2E-F2DE-4ABF-93F0-CFDA679BBDA7}" srcOrd="9" destOrd="0" presId="urn:microsoft.com/office/officeart/2008/layout/VerticalCurvedList"/>
    <dgm:cxn modelId="{129A7A2E-E9E9-4E3B-9CA1-8CB3B21BED16}" type="presParOf" srcId="{31D26A5C-0C85-4E64-A5F1-35DF5B2AFCFE}" destId="{D2A0EBE0-49EF-47EB-8A1F-F861A935BA0C}" srcOrd="10" destOrd="0" presId="urn:microsoft.com/office/officeart/2008/layout/VerticalCurvedList"/>
    <dgm:cxn modelId="{B25B1138-B00C-4FC1-8A12-8EDBBCFE2243}" type="presParOf" srcId="{D2A0EBE0-49EF-47EB-8A1F-F861A935BA0C}" destId="{B394BA0D-0204-46C4-8353-552B521A7C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F2C6A84-02E3-446C-8A49-2B6F07FD1FB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2DE22F0-3827-46B7-B67D-632566CE5CBF}">
      <dgm:prSet phldrT="[Text]"/>
      <dgm:spPr/>
      <dgm:t>
        <a:bodyPr/>
        <a:lstStyle/>
        <a:p>
          <a:r>
            <a:rPr lang="en-US"/>
            <a:t>Bốn cạnh bằng nhau</a:t>
          </a:r>
        </a:p>
      </dgm:t>
    </dgm:pt>
    <dgm:pt modelId="{4CD920C0-4A2D-42DA-8D99-99FC485A2D6A}" type="parTrans" cxnId="{1B4FB62E-7C19-473B-B765-DB7811329A2C}">
      <dgm:prSet/>
      <dgm:spPr/>
      <dgm:t>
        <a:bodyPr/>
        <a:lstStyle/>
        <a:p>
          <a:endParaRPr lang="en-US"/>
        </a:p>
      </dgm:t>
    </dgm:pt>
    <dgm:pt modelId="{4600CD2F-13C9-460E-8539-B58803E3F31C}" type="sibTrans" cxnId="{1B4FB62E-7C19-473B-B765-DB7811329A2C}">
      <dgm:prSet/>
      <dgm:spPr/>
      <dgm:t>
        <a:bodyPr/>
        <a:lstStyle/>
        <a:p>
          <a:endParaRPr lang="en-US"/>
        </a:p>
      </dgm:t>
    </dgm:pt>
    <dgm:pt modelId="{142C264D-7BAE-45EC-96E7-8AA1A2C13283}">
      <dgm:prSet phldrT="[Text]"/>
      <dgm:spPr/>
      <dgm:t>
        <a:bodyPr/>
        <a:lstStyle/>
        <a:p>
          <a:r>
            <a:rPr lang="en-US"/>
            <a:t>Các cặp cạnh đối song song</a:t>
          </a:r>
        </a:p>
      </dgm:t>
    </dgm:pt>
    <dgm:pt modelId="{AAA10D09-16B0-488E-87BC-5EE317D98336}" type="parTrans" cxnId="{3C34BF76-C8AE-48CA-824C-D6FD974032C5}">
      <dgm:prSet/>
      <dgm:spPr/>
      <dgm:t>
        <a:bodyPr/>
        <a:lstStyle/>
        <a:p>
          <a:endParaRPr lang="en-US"/>
        </a:p>
      </dgm:t>
    </dgm:pt>
    <dgm:pt modelId="{498EA41C-8625-4DA7-B977-79B6D933433E}" type="sibTrans" cxnId="{3C34BF76-C8AE-48CA-824C-D6FD974032C5}">
      <dgm:prSet/>
      <dgm:spPr/>
      <dgm:t>
        <a:bodyPr/>
        <a:lstStyle/>
        <a:p>
          <a:endParaRPr lang="en-US"/>
        </a:p>
      </dgm:t>
    </dgm:pt>
    <dgm:pt modelId="{EB58E1CC-F3B4-45C3-8316-32B4EC1CB821}">
      <dgm:prSet phldrT="[Text]"/>
      <dgm:spPr/>
      <dgm:t>
        <a:bodyPr/>
        <a:lstStyle/>
        <a:p>
          <a:r>
            <a:rPr lang="en-US"/>
            <a:t>Hai đường chéo vuông góc</a:t>
          </a:r>
        </a:p>
      </dgm:t>
    </dgm:pt>
    <dgm:pt modelId="{C577A008-104F-4EFD-B664-42A1ADEFCB12}" type="parTrans" cxnId="{2C35DF9C-1601-48F6-B7DE-00FA0DE107C7}">
      <dgm:prSet/>
      <dgm:spPr/>
      <dgm:t>
        <a:bodyPr/>
        <a:lstStyle/>
        <a:p>
          <a:endParaRPr lang="en-US"/>
        </a:p>
      </dgm:t>
    </dgm:pt>
    <dgm:pt modelId="{B3BFB8F8-590C-4D92-AD12-620E8ED9D798}" type="sibTrans" cxnId="{2C35DF9C-1601-48F6-B7DE-00FA0DE107C7}">
      <dgm:prSet/>
      <dgm:spPr/>
      <dgm:t>
        <a:bodyPr/>
        <a:lstStyle/>
        <a:p>
          <a:endParaRPr lang="en-US"/>
        </a:p>
      </dgm:t>
    </dgm:pt>
    <dgm:pt modelId="{896246CA-49A4-4D4E-828D-F5FC039D706F}">
      <dgm:prSet phldrT="[Text]"/>
      <dgm:spPr/>
      <dgm:t>
        <a:bodyPr/>
        <a:lstStyle/>
        <a:p>
          <a:r>
            <a:rPr lang="en-US"/>
            <a:t>Chu vi: C = 4a (a: độ dài cạnh)</a:t>
          </a:r>
        </a:p>
      </dgm:t>
    </dgm:pt>
    <dgm:pt modelId="{65C628F5-4CBB-49C7-B3F3-C3AE3534C7C0}" type="parTrans" cxnId="{FC6B869B-BCD8-408E-88DC-79C002BCAE83}">
      <dgm:prSet/>
      <dgm:spPr/>
      <dgm:t>
        <a:bodyPr/>
        <a:lstStyle/>
        <a:p>
          <a:endParaRPr lang="en-US"/>
        </a:p>
      </dgm:t>
    </dgm:pt>
    <dgm:pt modelId="{00FFAE69-B9DC-4D18-B8F0-F68CDE8E70DA}" type="sibTrans" cxnId="{FC6B869B-BCD8-408E-88DC-79C002BCAE83}">
      <dgm:prSet/>
      <dgm:spPr/>
      <dgm:t>
        <a:bodyPr/>
        <a:lstStyle/>
        <a:p>
          <a:endParaRPr lang="en-US"/>
        </a:p>
      </dgm:t>
    </dgm:pt>
    <dgm:pt modelId="{789D3ED8-55D5-41B7-8C3F-CFA9F3C66151}">
      <dgm:prSet phldrT="[Text]"/>
      <dgm:spPr>
        <a:blipFill>
          <a:blip xmlns:r="http://schemas.openxmlformats.org/officeDocument/2006/relationships" r:embed="rId1"/>
          <a:stretch>
            <a:fillRect r="-1130" b="-3279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9D5AB84C-2695-4586-87CA-EA4D46CA313B}" type="parTrans" cxnId="{CDE0BD39-14FD-4C11-AEA3-CCA78176EEC5}">
      <dgm:prSet/>
      <dgm:spPr/>
      <dgm:t>
        <a:bodyPr/>
        <a:lstStyle/>
        <a:p>
          <a:endParaRPr lang="en-US"/>
        </a:p>
      </dgm:t>
    </dgm:pt>
    <dgm:pt modelId="{0E05E818-1EC8-4138-955D-EC78B106E4A7}" type="sibTrans" cxnId="{CDE0BD39-14FD-4C11-AEA3-CCA78176EEC5}">
      <dgm:prSet/>
      <dgm:spPr/>
      <dgm:t>
        <a:bodyPr/>
        <a:lstStyle/>
        <a:p>
          <a:endParaRPr lang="en-US"/>
        </a:p>
      </dgm:t>
    </dgm:pt>
    <dgm:pt modelId="{EB5E287B-ACAB-4EB4-B218-EC889EDB4080}" type="pres">
      <dgm:prSet presAssocID="{0F2C6A84-02E3-446C-8A49-2B6F07FD1FB5}" presName="Name0" presStyleCnt="0">
        <dgm:presLayoutVars>
          <dgm:chMax val="7"/>
          <dgm:chPref val="7"/>
          <dgm:dir/>
        </dgm:presLayoutVars>
      </dgm:prSet>
      <dgm:spPr/>
    </dgm:pt>
    <dgm:pt modelId="{31D26A5C-0C85-4E64-A5F1-35DF5B2AFCFE}" type="pres">
      <dgm:prSet presAssocID="{0F2C6A84-02E3-446C-8A49-2B6F07FD1FB5}" presName="Name1" presStyleCnt="0"/>
      <dgm:spPr/>
    </dgm:pt>
    <dgm:pt modelId="{0D7A4FDB-9F24-4071-B66F-2F4561FD59C0}" type="pres">
      <dgm:prSet presAssocID="{0F2C6A84-02E3-446C-8A49-2B6F07FD1FB5}" presName="cycle" presStyleCnt="0"/>
      <dgm:spPr/>
    </dgm:pt>
    <dgm:pt modelId="{268A4018-1D97-4B3F-A046-A4E9E0C1B14F}" type="pres">
      <dgm:prSet presAssocID="{0F2C6A84-02E3-446C-8A49-2B6F07FD1FB5}" presName="srcNode" presStyleLbl="node1" presStyleIdx="0" presStyleCnt="5"/>
      <dgm:spPr/>
    </dgm:pt>
    <dgm:pt modelId="{80796C9B-148D-4574-8319-79CE4646E51B}" type="pres">
      <dgm:prSet presAssocID="{0F2C6A84-02E3-446C-8A49-2B6F07FD1FB5}" presName="conn" presStyleLbl="parChTrans1D2" presStyleIdx="0" presStyleCnt="1"/>
      <dgm:spPr/>
    </dgm:pt>
    <dgm:pt modelId="{0CF05D59-CEE3-440D-9967-221E07CCB337}" type="pres">
      <dgm:prSet presAssocID="{0F2C6A84-02E3-446C-8A49-2B6F07FD1FB5}" presName="extraNode" presStyleLbl="node1" presStyleIdx="0" presStyleCnt="5"/>
      <dgm:spPr/>
    </dgm:pt>
    <dgm:pt modelId="{A538BFFC-9B4F-49F3-A42C-2D8C983E84F5}" type="pres">
      <dgm:prSet presAssocID="{0F2C6A84-02E3-446C-8A49-2B6F07FD1FB5}" presName="dstNode" presStyleLbl="node1" presStyleIdx="0" presStyleCnt="5"/>
      <dgm:spPr/>
    </dgm:pt>
    <dgm:pt modelId="{FE77BD20-6683-462F-94F9-C5D130CA69B4}" type="pres">
      <dgm:prSet presAssocID="{F2DE22F0-3827-46B7-B67D-632566CE5CBF}" presName="text_1" presStyleLbl="node1" presStyleIdx="0" presStyleCnt="5">
        <dgm:presLayoutVars>
          <dgm:bulletEnabled val="1"/>
        </dgm:presLayoutVars>
      </dgm:prSet>
      <dgm:spPr/>
    </dgm:pt>
    <dgm:pt modelId="{A1370292-4243-4652-82A9-20FBBF01006F}" type="pres">
      <dgm:prSet presAssocID="{F2DE22F0-3827-46B7-B67D-632566CE5CBF}" presName="accent_1" presStyleCnt="0"/>
      <dgm:spPr/>
    </dgm:pt>
    <dgm:pt modelId="{3722EE69-5BCF-4067-9319-AE7848966E16}" type="pres">
      <dgm:prSet presAssocID="{F2DE22F0-3827-46B7-B67D-632566CE5CBF}" presName="accentRepeatNode" presStyleLbl="solidFgAcc1" presStyleIdx="0" presStyleCnt="5"/>
      <dgm:spPr/>
    </dgm:pt>
    <dgm:pt modelId="{44CA168F-62E9-4E70-BE61-F3A6758728E5}" type="pres">
      <dgm:prSet presAssocID="{142C264D-7BAE-45EC-96E7-8AA1A2C13283}" presName="text_2" presStyleLbl="node1" presStyleIdx="1" presStyleCnt="5">
        <dgm:presLayoutVars>
          <dgm:bulletEnabled val="1"/>
        </dgm:presLayoutVars>
      </dgm:prSet>
      <dgm:spPr/>
    </dgm:pt>
    <dgm:pt modelId="{7BB9E475-2EE2-489D-982B-DCF887622DF9}" type="pres">
      <dgm:prSet presAssocID="{142C264D-7BAE-45EC-96E7-8AA1A2C13283}" presName="accent_2" presStyleCnt="0"/>
      <dgm:spPr/>
    </dgm:pt>
    <dgm:pt modelId="{DC96D118-43A6-4101-99C1-0BA1CC92F5AD}" type="pres">
      <dgm:prSet presAssocID="{142C264D-7BAE-45EC-96E7-8AA1A2C13283}" presName="accentRepeatNode" presStyleLbl="solidFgAcc1" presStyleIdx="1" presStyleCnt="5"/>
      <dgm:spPr/>
    </dgm:pt>
    <dgm:pt modelId="{614A82D6-39EA-4EAF-A27C-256D95A3BEEE}" type="pres">
      <dgm:prSet presAssocID="{EB58E1CC-F3B4-45C3-8316-32B4EC1CB821}" presName="text_3" presStyleLbl="node1" presStyleIdx="2" presStyleCnt="5">
        <dgm:presLayoutVars>
          <dgm:bulletEnabled val="1"/>
        </dgm:presLayoutVars>
      </dgm:prSet>
      <dgm:spPr/>
    </dgm:pt>
    <dgm:pt modelId="{E6837606-FFB4-4E68-B9C1-FD9E8A1ACA94}" type="pres">
      <dgm:prSet presAssocID="{EB58E1CC-F3B4-45C3-8316-32B4EC1CB821}" presName="accent_3" presStyleCnt="0"/>
      <dgm:spPr/>
    </dgm:pt>
    <dgm:pt modelId="{95748CE9-8293-46AB-A0C6-16E75DCC7A5D}" type="pres">
      <dgm:prSet presAssocID="{EB58E1CC-F3B4-45C3-8316-32B4EC1CB821}" presName="accentRepeatNode" presStyleLbl="solidFgAcc1" presStyleIdx="2" presStyleCnt="5"/>
      <dgm:spPr/>
    </dgm:pt>
    <dgm:pt modelId="{1ADCF625-DA57-4C49-8843-10634065A3CA}" type="pres">
      <dgm:prSet presAssocID="{896246CA-49A4-4D4E-828D-F5FC039D706F}" presName="text_4" presStyleLbl="node1" presStyleIdx="3" presStyleCnt="5">
        <dgm:presLayoutVars>
          <dgm:bulletEnabled val="1"/>
        </dgm:presLayoutVars>
      </dgm:prSet>
      <dgm:spPr/>
    </dgm:pt>
    <dgm:pt modelId="{530B95AA-F7B7-4344-A58C-8A84F55F8D89}" type="pres">
      <dgm:prSet presAssocID="{896246CA-49A4-4D4E-828D-F5FC039D706F}" presName="accent_4" presStyleCnt="0"/>
      <dgm:spPr/>
    </dgm:pt>
    <dgm:pt modelId="{67AD22ED-E538-4561-8371-0F5840B28BFD}" type="pres">
      <dgm:prSet presAssocID="{896246CA-49A4-4D4E-828D-F5FC039D706F}" presName="accentRepeatNode" presStyleLbl="solidFgAcc1" presStyleIdx="3" presStyleCnt="5"/>
      <dgm:spPr/>
    </dgm:pt>
    <dgm:pt modelId="{4C585D2E-F2DE-4ABF-93F0-CFDA679BBDA7}" type="pres">
      <dgm:prSet presAssocID="{789D3ED8-55D5-41B7-8C3F-CFA9F3C66151}" presName="text_5" presStyleLbl="node1" presStyleIdx="4" presStyleCnt="5">
        <dgm:presLayoutVars>
          <dgm:bulletEnabled val="1"/>
        </dgm:presLayoutVars>
      </dgm:prSet>
      <dgm:spPr/>
    </dgm:pt>
    <dgm:pt modelId="{D2A0EBE0-49EF-47EB-8A1F-F861A935BA0C}" type="pres">
      <dgm:prSet presAssocID="{789D3ED8-55D5-41B7-8C3F-CFA9F3C66151}" presName="accent_5" presStyleCnt="0"/>
      <dgm:spPr/>
    </dgm:pt>
    <dgm:pt modelId="{B394BA0D-0204-46C4-8353-552B521A7C75}" type="pres">
      <dgm:prSet presAssocID="{789D3ED8-55D5-41B7-8C3F-CFA9F3C66151}" presName="accentRepeatNode" presStyleLbl="solidFgAcc1" presStyleIdx="4" presStyleCnt="5"/>
      <dgm:spPr/>
    </dgm:pt>
  </dgm:ptLst>
  <dgm:cxnLst>
    <dgm:cxn modelId="{1B4FB62E-7C19-473B-B765-DB7811329A2C}" srcId="{0F2C6A84-02E3-446C-8A49-2B6F07FD1FB5}" destId="{F2DE22F0-3827-46B7-B67D-632566CE5CBF}" srcOrd="0" destOrd="0" parTransId="{4CD920C0-4A2D-42DA-8D99-99FC485A2D6A}" sibTransId="{4600CD2F-13C9-460E-8539-B58803E3F31C}"/>
    <dgm:cxn modelId="{CDE0BD39-14FD-4C11-AEA3-CCA78176EEC5}" srcId="{0F2C6A84-02E3-446C-8A49-2B6F07FD1FB5}" destId="{789D3ED8-55D5-41B7-8C3F-CFA9F3C66151}" srcOrd="4" destOrd="0" parTransId="{9D5AB84C-2695-4586-87CA-EA4D46CA313B}" sibTransId="{0E05E818-1EC8-4138-955D-EC78B106E4A7}"/>
    <dgm:cxn modelId="{7AC2115C-9F4A-44C7-9D5C-0A016DA0186D}" type="presOf" srcId="{4600CD2F-13C9-460E-8539-B58803E3F31C}" destId="{80796C9B-148D-4574-8319-79CE4646E51B}" srcOrd="0" destOrd="0" presId="urn:microsoft.com/office/officeart/2008/layout/VerticalCurvedList"/>
    <dgm:cxn modelId="{D3FB2D49-136B-4C2B-BAC2-623A66621E8B}" type="presOf" srcId="{896246CA-49A4-4D4E-828D-F5FC039D706F}" destId="{1ADCF625-DA57-4C49-8843-10634065A3CA}" srcOrd="0" destOrd="0" presId="urn:microsoft.com/office/officeart/2008/layout/VerticalCurvedList"/>
    <dgm:cxn modelId="{3C34BF76-C8AE-48CA-824C-D6FD974032C5}" srcId="{0F2C6A84-02E3-446C-8A49-2B6F07FD1FB5}" destId="{142C264D-7BAE-45EC-96E7-8AA1A2C13283}" srcOrd="1" destOrd="0" parTransId="{AAA10D09-16B0-488E-87BC-5EE317D98336}" sibTransId="{498EA41C-8625-4DA7-B977-79B6D933433E}"/>
    <dgm:cxn modelId="{FC6B869B-BCD8-408E-88DC-79C002BCAE83}" srcId="{0F2C6A84-02E3-446C-8A49-2B6F07FD1FB5}" destId="{896246CA-49A4-4D4E-828D-F5FC039D706F}" srcOrd="3" destOrd="0" parTransId="{65C628F5-4CBB-49C7-B3F3-C3AE3534C7C0}" sibTransId="{00FFAE69-B9DC-4D18-B8F0-F68CDE8E70DA}"/>
    <dgm:cxn modelId="{2C35DF9C-1601-48F6-B7DE-00FA0DE107C7}" srcId="{0F2C6A84-02E3-446C-8A49-2B6F07FD1FB5}" destId="{EB58E1CC-F3B4-45C3-8316-32B4EC1CB821}" srcOrd="2" destOrd="0" parTransId="{C577A008-104F-4EFD-B664-42A1ADEFCB12}" sibTransId="{B3BFB8F8-590C-4D92-AD12-620E8ED9D798}"/>
    <dgm:cxn modelId="{CF9CD2A7-F73D-4A04-9859-159F56D6EF71}" type="presOf" srcId="{789D3ED8-55D5-41B7-8C3F-CFA9F3C66151}" destId="{4C585D2E-F2DE-4ABF-93F0-CFDA679BBDA7}" srcOrd="0" destOrd="0" presId="urn:microsoft.com/office/officeart/2008/layout/VerticalCurvedList"/>
    <dgm:cxn modelId="{914619AF-A7AE-4A78-88DB-45CBC36B9952}" type="presOf" srcId="{F2DE22F0-3827-46B7-B67D-632566CE5CBF}" destId="{FE77BD20-6683-462F-94F9-C5D130CA69B4}" srcOrd="0" destOrd="0" presId="urn:microsoft.com/office/officeart/2008/layout/VerticalCurvedList"/>
    <dgm:cxn modelId="{DC597CC0-972A-4880-8745-A123F021DFF8}" type="presOf" srcId="{142C264D-7BAE-45EC-96E7-8AA1A2C13283}" destId="{44CA168F-62E9-4E70-BE61-F3A6758728E5}" srcOrd="0" destOrd="0" presId="urn:microsoft.com/office/officeart/2008/layout/VerticalCurvedList"/>
    <dgm:cxn modelId="{8E8C84E4-6405-4EFF-ADE8-36694F28CB60}" type="presOf" srcId="{EB58E1CC-F3B4-45C3-8316-32B4EC1CB821}" destId="{614A82D6-39EA-4EAF-A27C-256D95A3BEEE}" srcOrd="0" destOrd="0" presId="urn:microsoft.com/office/officeart/2008/layout/VerticalCurvedList"/>
    <dgm:cxn modelId="{E6A6E1FF-5D84-411A-A581-275BE0D5D737}" type="presOf" srcId="{0F2C6A84-02E3-446C-8A49-2B6F07FD1FB5}" destId="{EB5E287B-ACAB-4EB4-B218-EC889EDB4080}" srcOrd="0" destOrd="0" presId="urn:microsoft.com/office/officeart/2008/layout/VerticalCurvedList"/>
    <dgm:cxn modelId="{7A98C30A-A6A0-4D2F-BDA6-65DECD47C989}" type="presParOf" srcId="{EB5E287B-ACAB-4EB4-B218-EC889EDB4080}" destId="{31D26A5C-0C85-4E64-A5F1-35DF5B2AFCFE}" srcOrd="0" destOrd="0" presId="urn:microsoft.com/office/officeart/2008/layout/VerticalCurvedList"/>
    <dgm:cxn modelId="{59C491B0-4009-44C4-AD1D-0DB5EC7AD05D}" type="presParOf" srcId="{31D26A5C-0C85-4E64-A5F1-35DF5B2AFCFE}" destId="{0D7A4FDB-9F24-4071-B66F-2F4561FD59C0}" srcOrd="0" destOrd="0" presId="urn:microsoft.com/office/officeart/2008/layout/VerticalCurvedList"/>
    <dgm:cxn modelId="{F4D7B09A-D757-4A6D-B2CA-D4D334D0B82B}" type="presParOf" srcId="{0D7A4FDB-9F24-4071-B66F-2F4561FD59C0}" destId="{268A4018-1D97-4B3F-A046-A4E9E0C1B14F}" srcOrd="0" destOrd="0" presId="urn:microsoft.com/office/officeart/2008/layout/VerticalCurvedList"/>
    <dgm:cxn modelId="{13AA7AA9-E91F-4A1A-9369-1306FDCF0BC3}" type="presParOf" srcId="{0D7A4FDB-9F24-4071-B66F-2F4561FD59C0}" destId="{80796C9B-148D-4574-8319-79CE4646E51B}" srcOrd="1" destOrd="0" presId="urn:microsoft.com/office/officeart/2008/layout/VerticalCurvedList"/>
    <dgm:cxn modelId="{1F919DD6-6BA2-41A0-AE35-A40353E4CC1D}" type="presParOf" srcId="{0D7A4FDB-9F24-4071-B66F-2F4561FD59C0}" destId="{0CF05D59-CEE3-440D-9967-221E07CCB337}" srcOrd="2" destOrd="0" presId="urn:microsoft.com/office/officeart/2008/layout/VerticalCurvedList"/>
    <dgm:cxn modelId="{EC3EE024-8DDD-4728-B9E7-58E0F48F391C}" type="presParOf" srcId="{0D7A4FDB-9F24-4071-B66F-2F4561FD59C0}" destId="{A538BFFC-9B4F-49F3-A42C-2D8C983E84F5}" srcOrd="3" destOrd="0" presId="urn:microsoft.com/office/officeart/2008/layout/VerticalCurvedList"/>
    <dgm:cxn modelId="{31064570-3983-4203-99C8-1CC2B5D2A416}" type="presParOf" srcId="{31D26A5C-0C85-4E64-A5F1-35DF5B2AFCFE}" destId="{FE77BD20-6683-462F-94F9-C5D130CA69B4}" srcOrd="1" destOrd="0" presId="urn:microsoft.com/office/officeart/2008/layout/VerticalCurvedList"/>
    <dgm:cxn modelId="{66CBE6FB-72E7-4C9A-BFE3-76B55F2062B7}" type="presParOf" srcId="{31D26A5C-0C85-4E64-A5F1-35DF5B2AFCFE}" destId="{A1370292-4243-4652-82A9-20FBBF01006F}" srcOrd="2" destOrd="0" presId="urn:microsoft.com/office/officeart/2008/layout/VerticalCurvedList"/>
    <dgm:cxn modelId="{2757173C-AB18-4383-B5FE-7CC2CD0CD79A}" type="presParOf" srcId="{A1370292-4243-4652-82A9-20FBBF01006F}" destId="{3722EE69-5BCF-4067-9319-AE7848966E16}" srcOrd="0" destOrd="0" presId="urn:microsoft.com/office/officeart/2008/layout/VerticalCurvedList"/>
    <dgm:cxn modelId="{D3F001A8-8CBF-4054-8AE4-E23D853B660F}" type="presParOf" srcId="{31D26A5C-0C85-4E64-A5F1-35DF5B2AFCFE}" destId="{44CA168F-62E9-4E70-BE61-F3A6758728E5}" srcOrd="3" destOrd="0" presId="urn:microsoft.com/office/officeart/2008/layout/VerticalCurvedList"/>
    <dgm:cxn modelId="{E4299D11-0C83-40E2-A285-62279634F4C4}" type="presParOf" srcId="{31D26A5C-0C85-4E64-A5F1-35DF5B2AFCFE}" destId="{7BB9E475-2EE2-489D-982B-DCF887622DF9}" srcOrd="4" destOrd="0" presId="urn:microsoft.com/office/officeart/2008/layout/VerticalCurvedList"/>
    <dgm:cxn modelId="{FAEFD2B6-3760-4178-A7F3-D5EBDF886A7D}" type="presParOf" srcId="{7BB9E475-2EE2-489D-982B-DCF887622DF9}" destId="{DC96D118-43A6-4101-99C1-0BA1CC92F5AD}" srcOrd="0" destOrd="0" presId="urn:microsoft.com/office/officeart/2008/layout/VerticalCurvedList"/>
    <dgm:cxn modelId="{DF8DDBDD-36D4-4CD5-AD4B-4582632A014B}" type="presParOf" srcId="{31D26A5C-0C85-4E64-A5F1-35DF5B2AFCFE}" destId="{614A82D6-39EA-4EAF-A27C-256D95A3BEEE}" srcOrd="5" destOrd="0" presId="urn:microsoft.com/office/officeart/2008/layout/VerticalCurvedList"/>
    <dgm:cxn modelId="{57B6FAAA-E7D9-4FB5-8398-F9ED97F24D5F}" type="presParOf" srcId="{31D26A5C-0C85-4E64-A5F1-35DF5B2AFCFE}" destId="{E6837606-FFB4-4E68-B9C1-FD9E8A1ACA94}" srcOrd="6" destOrd="0" presId="urn:microsoft.com/office/officeart/2008/layout/VerticalCurvedList"/>
    <dgm:cxn modelId="{8F7F3872-93AE-44F5-81D9-F246CB95E5F2}" type="presParOf" srcId="{E6837606-FFB4-4E68-B9C1-FD9E8A1ACA94}" destId="{95748CE9-8293-46AB-A0C6-16E75DCC7A5D}" srcOrd="0" destOrd="0" presId="urn:microsoft.com/office/officeart/2008/layout/VerticalCurvedList"/>
    <dgm:cxn modelId="{1C184B56-A3BF-4114-A9D8-90998CA2FD22}" type="presParOf" srcId="{31D26A5C-0C85-4E64-A5F1-35DF5B2AFCFE}" destId="{1ADCF625-DA57-4C49-8843-10634065A3CA}" srcOrd="7" destOrd="0" presId="urn:microsoft.com/office/officeart/2008/layout/VerticalCurvedList"/>
    <dgm:cxn modelId="{37FA2130-A3A6-4BED-AB8F-1739B9E8D471}" type="presParOf" srcId="{31D26A5C-0C85-4E64-A5F1-35DF5B2AFCFE}" destId="{530B95AA-F7B7-4344-A58C-8A84F55F8D89}" srcOrd="8" destOrd="0" presId="urn:microsoft.com/office/officeart/2008/layout/VerticalCurvedList"/>
    <dgm:cxn modelId="{6D64F3B1-3780-41EF-A876-DDE9920BFB75}" type="presParOf" srcId="{530B95AA-F7B7-4344-A58C-8A84F55F8D89}" destId="{67AD22ED-E538-4561-8371-0F5840B28BFD}" srcOrd="0" destOrd="0" presId="urn:microsoft.com/office/officeart/2008/layout/VerticalCurvedList"/>
    <dgm:cxn modelId="{3D0C3E70-B612-4AB5-BD50-1A9E0C9D997B}" type="presParOf" srcId="{31D26A5C-0C85-4E64-A5F1-35DF5B2AFCFE}" destId="{4C585D2E-F2DE-4ABF-93F0-CFDA679BBDA7}" srcOrd="9" destOrd="0" presId="urn:microsoft.com/office/officeart/2008/layout/VerticalCurvedList"/>
    <dgm:cxn modelId="{129A7A2E-E9E9-4E3B-9CA1-8CB3B21BED16}" type="presParOf" srcId="{31D26A5C-0C85-4E64-A5F1-35DF5B2AFCFE}" destId="{D2A0EBE0-49EF-47EB-8A1F-F861A935BA0C}" srcOrd="10" destOrd="0" presId="urn:microsoft.com/office/officeart/2008/layout/VerticalCurvedList"/>
    <dgm:cxn modelId="{B25B1138-B00C-4FC1-8A12-8EDBBCFE2243}" type="presParOf" srcId="{D2A0EBE0-49EF-47EB-8A1F-F861A935BA0C}" destId="{B394BA0D-0204-46C4-8353-552B521A7C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796C9B-148D-4574-8319-79CE4646E51B}">
      <dsp:nvSpPr>
        <dsp:cNvPr id="0" name=""/>
        <dsp:cNvSpPr/>
      </dsp:nvSpPr>
      <dsp:spPr>
        <a:xfrm>
          <a:off x="-6644900" y="-1016148"/>
          <a:ext cx="7908739" cy="7908739"/>
        </a:xfrm>
        <a:prstGeom prst="blockArc">
          <a:avLst>
            <a:gd name="adj1" fmla="val 18900000"/>
            <a:gd name="adj2" fmla="val 2700000"/>
            <a:gd name="adj3" fmla="val 273"/>
          </a:avLst>
        </a:pr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E77BD20-6683-462F-94F9-C5D130CA69B4}">
      <dsp:nvSpPr>
        <dsp:cNvPr id="0" name=""/>
        <dsp:cNvSpPr/>
      </dsp:nvSpPr>
      <dsp:spPr>
        <a:xfrm>
          <a:off x="552018" y="367160"/>
          <a:ext cx="6996622" cy="7347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24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Bốn cạnh bằng nhau</a:t>
          </a:r>
        </a:p>
      </dsp:txBody>
      <dsp:txXfrm>
        <a:off x="552018" y="367160"/>
        <a:ext cx="6996622" cy="734790"/>
      </dsp:txXfrm>
    </dsp:sp>
    <dsp:sp modelId="{3722EE69-5BCF-4067-9319-AE7848966E16}">
      <dsp:nvSpPr>
        <dsp:cNvPr id="0" name=""/>
        <dsp:cNvSpPr/>
      </dsp:nvSpPr>
      <dsp:spPr>
        <a:xfrm>
          <a:off x="92774" y="275311"/>
          <a:ext cx="918488" cy="918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CA168F-62E9-4E70-BE61-F3A6758728E5}">
      <dsp:nvSpPr>
        <dsp:cNvPr id="0" name=""/>
        <dsp:cNvSpPr/>
      </dsp:nvSpPr>
      <dsp:spPr>
        <a:xfrm>
          <a:off x="1078548" y="1468993"/>
          <a:ext cx="6470093" cy="7347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24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Các cặp cạnh đối song song</a:t>
          </a:r>
        </a:p>
      </dsp:txBody>
      <dsp:txXfrm>
        <a:off x="1078548" y="1468993"/>
        <a:ext cx="6470093" cy="734790"/>
      </dsp:txXfrm>
    </dsp:sp>
    <dsp:sp modelId="{DC96D118-43A6-4101-99C1-0BA1CC92F5AD}">
      <dsp:nvSpPr>
        <dsp:cNvPr id="0" name=""/>
        <dsp:cNvSpPr/>
      </dsp:nvSpPr>
      <dsp:spPr>
        <a:xfrm>
          <a:off x="619304" y="1377144"/>
          <a:ext cx="918488" cy="918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4A82D6-39EA-4EAF-A27C-256D95A3BEEE}">
      <dsp:nvSpPr>
        <dsp:cNvPr id="0" name=""/>
        <dsp:cNvSpPr/>
      </dsp:nvSpPr>
      <dsp:spPr>
        <a:xfrm>
          <a:off x="1240150" y="2570826"/>
          <a:ext cx="6308491" cy="7347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24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Hai đường chéo vuông góc</a:t>
          </a:r>
        </a:p>
      </dsp:txBody>
      <dsp:txXfrm>
        <a:off x="1240150" y="2570826"/>
        <a:ext cx="6308491" cy="734790"/>
      </dsp:txXfrm>
    </dsp:sp>
    <dsp:sp modelId="{95748CE9-8293-46AB-A0C6-16E75DCC7A5D}">
      <dsp:nvSpPr>
        <dsp:cNvPr id="0" name=""/>
        <dsp:cNvSpPr/>
      </dsp:nvSpPr>
      <dsp:spPr>
        <a:xfrm>
          <a:off x="780906" y="2478977"/>
          <a:ext cx="918488" cy="918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DCF625-DA57-4C49-8843-10634065A3CA}">
      <dsp:nvSpPr>
        <dsp:cNvPr id="0" name=""/>
        <dsp:cNvSpPr/>
      </dsp:nvSpPr>
      <dsp:spPr>
        <a:xfrm>
          <a:off x="1078548" y="3672659"/>
          <a:ext cx="6470093" cy="7347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24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Chu vi: C = 4a (a: độ dài cạnh)</a:t>
          </a:r>
        </a:p>
      </dsp:txBody>
      <dsp:txXfrm>
        <a:off x="1078548" y="3672659"/>
        <a:ext cx="6470093" cy="734790"/>
      </dsp:txXfrm>
    </dsp:sp>
    <dsp:sp modelId="{67AD22ED-E538-4561-8371-0F5840B28BFD}">
      <dsp:nvSpPr>
        <dsp:cNvPr id="0" name=""/>
        <dsp:cNvSpPr/>
      </dsp:nvSpPr>
      <dsp:spPr>
        <a:xfrm>
          <a:off x="619304" y="3580810"/>
          <a:ext cx="918488" cy="918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C585D2E-F2DE-4ABF-93F0-CFDA679BBDA7}">
      <dsp:nvSpPr>
        <dsp:cNvPr id="0" name=""/>
        <dsp:cNvSpPr/>
      </dsp:nvSpPr>
      <dsp:spPr>
        <a:xfrm>
          <a:off x="552018" y="4774492"/>
          <a:ext cx="6996622" cy="73479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3240" tIns="68580" rIns="68580" bIns="6858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Diện tích: S = </a:t>
          </a:r>
          <a14:m xmlns:a14="http://schemas.microsoft.com/office/drawing/2010/main">
            <m:oMath xmlns:m="http://schemas.openxmlformats.org/officeDocument/2006/math">
              <m:f>
                <m:fPr>
                  <m:ctrlPr>
                    <a:rPr lang="en-US" sz="2700" i="1" kern="1200" smtClean="0">
                      <a:latin typeface="Cambria Math" panose="02040503050406030204" pitchFamily="18" charset="0"/>
                    </a:rPr>
                  </m:ctrlPr>
                </m:fPr>
                <m:num>
                  <m:r>
                    <a:rPr lang="en-US" sz="2700" b="0" i="1" kern="1200" smtClean="0">
                      <a:latin typeface="Cambria Math" panose="02040503050406030204" pitchFamily="18" charset="0"/>
                    </a:rPr>
                    <m:t>1</m:t>
                  </m:r>
                </m:num>
                <m:den>
                  <m:r>
                    <a:rPr lang="en-US" sz="2700" b="0" i="1" kern="1200" smtClean="0">
                      <a:latin typeface="Cambria Math" panose="02040503050406030204" pitchFamily="18" charset="0"/>
                    </a:rPr>
                    <m:t>2</m:t>
                  </m:r>
                </m:den>
              </m:f>
              <m:r>
                <a:rPr lang="en-US" sz="2700" b="0" i="1" kern="1200" smtClean="0">
                  <a:latin typeface="Cambria Math" panose="02040503050406030204" pitchFamily="18" charset="0"/>
                </a:rPr>
                <m:t>𝑚𝑛</m:t>
              </m:r>
            </m:oMath>
          </a14:m>
          <a:r>
            <a:rPr lang="en-US" sz="2700" kern="1200"/>
            <a:t> (m, n: độ dài đường chéo)</a:t>
          </a:r>
        </a:p>
      </dsp:txBody>
      <dsp:txXfrm>
        <a:off x="552018" y="4774492"/>
        <a:ext cx="6996622" cy="734790"/>
      </dsp:txXfrm>
    </dsp:sp>
    <dsp:sp modelId="{B394BA0D-0204-46C4-8353-552B521A7C75}">
      <dsp:nvSpPr>
        <dsp:cNvPr id="0" name=""/>
        <dsp:cNvSpPr/>
      </dsp:nvSpPr>
      <dsp:spPr>
        <a:xfrm>
          <a:off x="92774" y="4682643"/>
          <a:ext cx="918488" cy="91848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mf"/><Relationship Id="rId1" Type="http://schemas.openxmlformats.org/officeDocument/2006/relationships/image" Target="../media/image2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43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604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06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76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0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823yc5YsRyU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33.emf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5.png"/><Relationship Id="rId5" Type="http://schemas.microsoft.com/office/2007/relationships/hdphoto" Target="../media/hdphoto2.wdp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417123"/>
          </a:xfrm>
        </p:spPr>
        <p:txBody>
          <a:bodyPr>
            <a:noAutofit/>
          </a:bodyPr>
          <a:lstStyle/>
          <a:p>
            <a:b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chữ nhật – Hình thoi</a:t>
            </a:r>
            <a:endParaRPr lang="en-US" sz="5000" b="1" dirty="0">
              <a:ln>
                <a:solidFill>
                  <a:schemeClr val="bg1"/>
                </a:solidFill>
              </a:ln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 viên: Tống Bùi Mỹ Linh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583364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 QUẬN LONG BIÊN</a:t>
            </a:r>
          </a:p>
          <a:p>
            <a:r>
              <a:rPr lang="en-US" b="1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THANH AM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899128" y="2156567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>
                <a:ln>
                  <a:solidFill>
                    <a:schemeClr val="bg1"/>
                  </a:solidFill>
                </a:ln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 5</a:t>
            </a:r>
            <a:endParaRPr lang="en-US" sz="4800">
              <a:ln>
                <a:solidFill>
                  <a:schemeClr val="bg1"/>
                </a:solidFill>
              </a:ln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2" y="99749"/>
            <a:ext cx="1901826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toán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D24C54-CC32-4F09-9954-38803575F0DF}"/>
              </a:ext>
            </a:extLst>
          </p:cNvPr>
          <p:cNvSpPr txBox="1"/>
          <p:nvPr/>
        </p:nvSpPr>
        <p:spPr>
          <a:xfrm>
            <a:off x="464434" y="782879"/>
            <a:ext cx="107725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Ngọc muốn làm con diều bằng vải có dạng hình thoi như sau: 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1D18C3-0EEA-43B9-B6E7-9433D9FF6156}"/>
              </a:ext>
            </a:extLst>
          </p:cNvPr>
          <p:cNvGrpSpPr/>
          <p:nvPr/>
        </p:nvGrpSpPr>
        <p:grpSpPr>
          <a:xfrm>
            <a:off x="2920439" y="1071866"/>
            <a:ext cx="5009374" cy="3359946"/>
            <a:chOff x="4633828" y="819279"/>
            <a:chExt cx="5754969" cy="3860040"/>
          </a:xfrm>
        </p:grpSpPr>
        <p:pic>
          <p:nvPicPr>
            <p:cNvPr id="2057" name="Picture 9" descr="Ромб Золотое Сечение Clipart Rhombus Rhombic Dodecahedron - Cartoon Violet  Willy Wonka PNG Image | Transparent PNG Free Download on SeekPNG">
              <a:extLst>
                <a:ext uri="{FF2B5EF4-FFF2-40B4-BE49-F238E27FC236}">
                  <a16:creationId xmlns:a16="http://schemas.microsoft.com/office/drawing/2014/main" id="{1DF1D306-4AA4-42CC-B087-12703BAB1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4000" l="10000" r="91220">
                          <a14:foregroundMark x1="17317" y1="37273" x2="17317" y2="37273"/>
                          <a14:foregroundMark x1="17317" y1="87636" x2="17317" y2="87636"/>
                          <a14:foregroundMark x1="31829" y1="93091" x2="31829" y2="93091"/>
                          <a14:foregroundMark x1="35366" y1="93273" x2="35366" y2="93273"/>
                          <a14:foregroundMark x1="27683" y1="93636" x2="27683" y2="93636"/>
                          <a14:foregroundMark x1="11707" y1="93091" x2="28049" y2="93091"/>
                          <a14:foregroundMark x1="28049" y1="93091" x2="32683" y2="93091"/>
                          <a14:foregroundMark x1="32805" y1="93091" x2="54756" y2="94000"/>
                          <a14:foregroundMark x1="11585" y1="32727" x2="35244" y2="32364"/>
                          <a14:foregroundMark x1="35244" y1="32364" x2="54756" y2="32364"/>
                          <a14:foregroundMark x1="27317" y1="19818" x2="60976" y2="20727"/>
                          <a14:foregroundMark x1="60976" y1="20727" x2="80610" y2="19818"/>
                          <a14:foregroundMark x1="80610" y1="19818" x2="88293" y2="19818"/>
                          <a14:foregroundMark x1="91220" y1="12364" x2="90854" y2="5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3828" y="819279"/>
              <a:ext cx="5754969" cy="38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38939A-E0FB-42E7-BA1E-4824ED125473}"/>
                </a:ext>
              </a:extLst>
            </p:cNvPr>
            <p:cNvSpPr txBox="1"/>
            <p:nvPr/>
          </p:nvSpPr>
          <p:spPr>
            <a:xfrm>
              <a:off x="4767929" y="3028890"/>
              <a:ext cx="1224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7999C0-A9C1-4C36-B9B1-49522177F590}"/>
                </a:ext>
              </a:extLst>
            </p:cNvPr>
            <p:cNvSpPr txBox="1"/>
            <p:nvPr/>
          </p:nvSpPr>
          <p:spPr>
            <a:xfrm>
              <a:off x="7564394" y="1111476"/>
              <a:ext cx="1224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235D58-4547-4797-BC42-3184C84477EA}"/>
                </a:ext>
              </a:extLst>
            </p:cNvPr>
            <p:cNvSpPr txBox="1"/>
            <p:nvPr/>
          </p:nvSpPr>
          <p:spPr>
            <a:xfrm>
              <a:off x="8788892" y="3810287"/>
              <a:ext cx="122449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25cm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41105C5-0AEA-429D-BC89-F283AC3160EC}"/>
              </a:ext>
            </a:extLst>
          </p:cNvPr>
          <p:cNvSpPr txBox="1"/>
          <p:nvPr/>
        </p:nvSpPr>
        <p:spPr>
          <a:xfrm>
            <a:off x="591810" y="4539873"/>
            <a:ext cx="1077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arenR"/>
            </a:pPr>
            <a:r>
              <a: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cần bao nhiêu mét dây ruy băng để dán xung quanh các cạnh của con diều?</a:t>
            </a:r>
          </a:p>
          <a:p>
            <a:pPr marL="514350" indent="-514350">
              <a:buAutoNum type="alphaLcParenR"/>
            </a:pPr>
            <a:r>
              <a:rPr lang="en-US" sz="28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 cần một mảnh vải có diện tích bao nhiêu để làm vừa đủ con diều đó?</a:t>
            </a:r>
          </a:p>
        </p:txBody>
      </p:sp>
    </p:spTree>
    <p:extLst>
      <p:ext uri="{BB962C8B-B14F-4D97-AF65-F5344CB8AC3E}">
        <p14:creationId xmlns:p14="http://schemas.microsoft.com/office/powerpoint/2010/main" val="1845232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6272549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3. Chu vi và diện tích hình thoi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A7EB746-10F5-4136-BB27-F87274A406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423" y="1417431"/>
            <a:ext cx="4870882" cy="36059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D24C54-CC32-4F09-9954-38803575F0DF}"/>
              </a:ext>
            </a:extLst>
          </p:cNvPr>
          <p:cNvSpPr txBox="1"/>
          <p:nvPr/>
        </p:nvSpPr>
        <p:spPr>
          <a:xfrm>
            <a:off x="5903165" y="991716"/>
            <a:ext cx="549336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có độ dài cạnh là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độ dài hai đường chéo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thì: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 vi hình thoi: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Diện tích hình thoi:</a:t>
            </a: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6563606-D47A-4320-B612-9943C69468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1089659"/>
              </p:ext>
            </p:extLst>
          </p:nvPr>
        </p:nvGraphicFramePr>
        <p:xfrm>
          <a:off x="7765065" y="3161732"/>
          <a:ext cx="1559447" cy="5900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5" imgW="469800" imgH="177480" progId="Equation.DSMT4">
                  <p:embed/>
                </p:oleObj>
              </mc:Choice>
              <mc:Fallback>
                <p:oleObj name="Equation" r:id="rId5" imgW="469800" imgH="177480" progId="Equation.DSMT4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6563606-D47A-4320-B612-9943C69468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765065" y="3161732"/>
                        <a:ext cx="1559447" cy="5900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DEF21D0A-0E61-47BF-8BF3-F335B8F28C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4980477"/>
              </p:ext>
            </p:extLst>
          </p:nvPr>
        </p:nvGraphicFramePr>
        <p:xfrm>
          <a:off x="7550019" y="4531146"/>
          <a:ext cx="2219325" cy="1249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7" imgW="698400" imgH="393480" progId="Equation.DSMT4">
                  <p:embed/>
                </p:oleObj>
              </mc:Choice>
              <mc:Fallback>
                <p:oleObj name="Equation" r:id="rId7" imgW="698400" imgH="39348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DEF21D0A-0E61-47BF-8BF3-F335B8F28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50019" y="4531146"/>
                        <a:ext cx="2219325" cy="12493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6C98D6F-0186-4EBC-8D86-C4EC0B7AFC5E}"/>
              </a:ext>
            </a:extLst>
          </p:cNvPr>
          <p:cNvSpPr txBox="1"/>
          <p:nvPr/>
        </p:nvSpPr>
        <p:spPr>
          <a:xfrm>
            <a:off x="4254018" y="2108671"/>
            <a:ext cx="57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E0F986-D4E5-4308-96FA-BC4511E73BC9}"/>
              </a:ext>
            </a:extLst>
          </p:cNvPr>
          <p:cNvCxnSpPr/>
          <p:nvPr/>
        </p:nvCxnSpPr>
        <p:spPr>
          <a:xfrm flipH="1">
            <a:off x="586153" y="1872113"/>
            <a:ext cx="275471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31A2E8B-2099-4528-A858-F1255E054896}"/>
              </a:ext>
            </a:extLst>
          </p:cNvPr>
          <p:cNvCxnSpPr/>
          <p:nvPr/>
        </p:nvCxnSpPr>
        <p:spPr>
          <a:xfrm flipH="1">
            <a:off x="534923" y="4588250"/>
            <a:ext cx="2805941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8FA8F79-5CC7-49D1-A5C0-C481A309CA46}"/>
              </a:ext>
            </a:extLst>
          </p:cNvPr>
          <p:cNvCxnSpPr/>
          <p:nvPr/>
        </p:nvCxnSpPr>
        <p:spPr>
          <a:xfrm>
            <a:off x="721354" y="1872113"/>
            <a:ext cx="0" cy="2725014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8A5450-E36A-40A0-B8D7-C2FCB8F65249}"/>
              </a:ext>
            </a:extLst>
          </p:cNvPr>
          <p:cNvCxnSpPr/>
          <p:nvPr/>
        </p:nvCxnSpPr>
        <p:spPr>
          <a:xfrm>
            <a:off x="1271769" y="3220403"/>
            <a:ext cx="0" cy="22911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DE63F39-87F1-4D89-A38D-D912ADD3ED5B}"/>
              </a:ext>
            </a:extLst>
          </p:cNvPr>
          <p:cNvCxnSpPr/>
          <p:nvPr/>
        </p:nvCxnSpPr>
        <p:spPr>
          <a:xfrm>
            <a:off x="5401365" y="3234620"/>
            <a:ext cx="0" cy="2291124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5620DCF-2B14-406F-94A2-0623CC839366}"/>
              </a:ext>
            </a:extLst>
          </p:cNvPr>
          <p:cNvCxnSpPr/>
          <p:nvPr/>
        </p:nvCxnSpPr>
        <p:spPr>
          <a:xfrm>
            <a:off x="1271769" y="5326027"/>
            <a:ext cx="412811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DEFEE29-6D47-43C0-8ADB-70C55EA8F85B}"/>
              </a:ext>
            </a:extLst>
          </p:cNvPr>
          <p:cNvSpPr txBox="1"/>
          <p:nvPr/>
        </p:nvSpPr>
        <p:spPr>
          <a:xfrm>
            <a:off x="263163" y="2911120"/>
            <a:ext cx="57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BEBC6EF-68D5-43D1-9287-1C6A2A3E17FE}"/>
              </a:ext>
            </a:extLst>
          </p:cNvPr>
          <p:cNvSpPr txBox="1"/>
          <p:nvPr/>
        </p:nvSpPr>
        <p:spPr>
          <a:xfrm>
            <a:off x="3110129" y="5318843"/>
            <a:ext cx="577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3411096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2" y="99749"/>
            <a:ext cx="1901826" cy="590062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Bài toán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01D18C3-0EEA-43B9-B6E7-9433D9FF6156}"/>
              </a:ext>
            </a:extLst>
          </p:cNvPr>
          <p:cNvGrpSpPr/>
          <p:nvPr/>
        </p:nvGrpSpPr>
        <p:grpSpPr>
          <a:xfrm>
            <a:off x="2737753" y="116698"/>
            <a:ext cx="5314295" cy="3564466"/>
            <a:chOff x="4928426" y="819279"/>
            <a:chExt cx="5754969" cy="3860040"/>
          </a:xfrm>
        </p:grpSpPr>
        <p:pic>
          <p:nvPicPr>
            <p:cNvPr id="2057" name="Picture 9" descr="Ромб Золотое Сечение Clipart Rhombus Rhombic Dodecahedron - Cartoon Violet  Willy Wonka PNG Image | Transparent PNG Free Download on SeekPNG">
              <a:extLst>
                <a:ext uri="{FF2B5EF4-FFF2-40B4-BE49-F238E27FC236}">
                  <a16:creationId xmlns:a16="http://schemas.microsoft.com/office/drawing/2014/main" id="{1DF1D306-4AA4-42CC-B087-12703BAB17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4000" l="10000" r="91220">
                          <a14:foregroundMark x1="17317" y1="37273" x2="17317" y2="37273"/>
                          <a14:foregroundMark x1="17317" y1="87636" x2="17317" y2="87636"/>
                          <a14:foregroundMark x1="31829" y1="93091" x2="31829" y2="93091"/>
                          <a14:foregroundMark x1="35366" y1="93273" x2="35366" y2="93273"/>
                          <a14:foregroundMark x1="27683" y1="93636" x2="27683" y2="93636"/>
                          <a14:foregroundMark x1="11707" y1="93091" x2="28049" y2="93091"/>
                          <a14:foregroundMark x1="28049" y1="93091" x2="32683" y2="93091"/>
                          <a14:foregroundMark x1="32805" y1="93091" x2="54756" y2="94000"/>
                          <a14:foregroundMark x1="11585" y1="32727" x2="35244" y2="32364"/>
                          <a14:foregroundMark x1="35244" y1="32364" x2="54756" y2="32364"/>
                          <a14:foregroundMark x1="27317" y1="19818" x2="60976" y2="20727"/>
                          <a14:foregroundMark x1="60976" y1="20727" x2="80610" y2="19818"/>
                          <a14:foregroundMark x1="80610" y1="19818" x2="88293" y2="19818"/>
                          <a14:foregroundMark x1="91220" y1="12364" x2="90854" y2="581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28426" y="819279"/>
              <a:ext cx="5754969" cy="3860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738939A-E0FB-42E7-BA1E-4824ED125473}"/>
                </a:ext>
              </a:extLst>
            </p:cNvPr>
            <p:cNvSpPr txBox="1"/>
            <p:nvPr/>
          </p:nvSpPr>
          <p:spPr>
            <a:xfrm>
              <a:off x="4966459" y="2967565"/>
              <a:ext cx="1579209" cy="67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30cm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B7999C0-A9C1-4C36-B9B1-49522177F590}"/>
                </a:ext>
              </a:extLst>
            </p:cNvPr>
            <p:cNvSpPr txBox="1"/>
            <p:nvPr/>
          </p:nvSpPr>
          <p:spPr>
            <a:xfrm>
              <a:off x="7842411" y="1101799"/>
              <a:ext cx="1921994" cy="67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40cm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3235D58-4547-4797-BC42-3184C84477EA}"/>
                </a:ext>
              </a:extLst>
            </p:cNvPr>
            <p:cNvSpPr txBox="1"/>
            <p:nvPr/>
          </p:nvSpPr>
          <p:spPr>
            <a:xfrm>
              <a:off x="9083490" y="3857222"/>
              <a:ext cx="1599905" cy="676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25cm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1105C5-0AEA-429D-BC89-F283AC3160EC}"/>
                  </a:ext>
                </a:extLst>
              </p:cNvPr>
              <p:cNvSpPr txBox="1"/>
              <p:nvPr/>
            </p:nvSpPr>
            <p:spPr>
              <a:xfrm>
                <a:off x="2010999" y="3942051"/>
                <a:ext cx="7465139" cy="2228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50" indent="-514350">
                  <a:buAutoNum type="alphaLcParenR"/>
                </a:pPr>
                <a:r>
                  <a:rPr lang="en-US" sz="280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 dài dây ruy bang mà Ngọc cần dùng là:</a:t>
                </a:r>
              </a:p>
              <a:p>
                <a:pPr algn="ctr"/>
                <a:r>
                  <a:rPr lang="en-US" sz="280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4.25 = 100 (cm)</a:t>
                </a:r>
              </a:p>
              <a:p>
                <a:pPr marL="514350" indent="-514350">
                  <a:buFont typeface="+mj-lt"/>
                  <a:buAutoNum type="alphaLcParenR" startAt="2"/>
                </a:pPr>
                <a:r>
                  <a:rPr lang="en-US" sz="2800">
                    <a:solidFill>
                      <a:srgbClr val="1F4E79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 tích mảnh vải mà Ngọc cần dùng là: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r>
                        <a:rPr lang="en-US" sz="2800" i="1">
                          <a:solidFill>
                            <a:srgbClr val="1F4E7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∙</m:t>
                      </m:r>
                      <m:r>
                        <a:rPr lang="en-US" sz="2800" b="0" i="1" smtClean="0">
                          <a:solidFill>
                            <a:srgbClr val="1F4E7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40∙30=600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𝑐𝑚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rgbClr val="1F4E7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=0,06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𝑚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rgbClr val="1F4E7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41105C5-0AEA-429D-BC89-F283AC316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0999" y="3942051"/>
                <a:ext cx="7465139" cy="2228815"/>
              </a:xfrm>
              <a:prstGeom prst="rect">
                <a:avLst/>
              </a:prstGeom>
              <a:blipFill>
                <a:blip r:embed="rId5"/>
                <a:stretch>
                  <a:fillRect l="-1471" t="-3014" r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66272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5F121ED-D73E-4EC0-9E2B-38B4579D133C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E4CEFB-1874-4F32-95F6-170F19BFAD1D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F072C-FC8E-4A8E-863F-B266AE7586E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C2FFC6E-50D5-4C52-B5F9-C83A058780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3A3A096-6E11-4C71-883B-A7866015F57D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5D9AFD0-B0E5-46B1-A37D-66A462183745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6" name="!!4">
            <a:extLst>
              <a:ext uri="{FF2B5EF4-FFF2-40B4-BE49-F238E27FC236}">
                <a16:creationId xmlns:a16="http://schemas.microsoft.com/office/drawing/2014/main" id="{2537B366-736B-4B0A-A3E0-3AF312FEFB95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HOẠT ĐỘNG CỦNG CỐ</a:t>
            </a:r>
          </a:p>
        </p:txBody>
      </p:sp>
      <p:pic>
        <p:nvPicPr>
          <p:cNvPr id="3076" name="Picture 4" descr="Trắc nghiệm vui cùng KAHOOT - Office 365 Việt Nam">
            <a:hlinkClick r:id="rId3"/>
            <a:extLst>
              <a:ext uri="{FF2B5EF4-FFF2-40B4-BE49-F238E27FC236}">
                <a16:creationId xmlns:a16="http://schemas.microsoft.com/office/drawing/2014/main" id="{FD8724DA-AA45-47F2-B296-6BCD150F4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27" y="2126274"/>
            <a:ext cx="4452954" cy="2605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D093C22-ED38-4BA6-A669-39195333FF5C}"/>
              </a:ext>
            </a:extLst>
          </p:cNvPr>
          <p:cNvSpPr/>
          <p:nvPr/>
        </p:nvSpPr>
        <p:spPr>
          <a:xfrm>
            <a:off x="7039620" y="2959854"/>
            <a:ext cx="13853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PIN:</a:t>
            </a:r>
          </a:p>
        </p:txBody>
      </p:sp>
    </p:spTree>
    <p:extLst>
      <p:ext uri="{BB962C8B-B14F-4D97-AF65-F5344CB8AC3E}">
        <p14:creationId xmlns:p14="http://schemas.microsoft.com/office/powerpoint/2010/main" val="515141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Diagram 1">
                <a:extLst>
                  <a:ext uri="{FF2B5EF4-FFF2-40B4-BE49-F238E27FC236}">
                    <a16:creationId xmlns:a16="http://schemas.microsoft.com/office/drawing/2014/main" id="{7B8F7A72-EB35-49B8-8CCA-2461C49DF05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83168934"/>
                  </p:ext>
                </p:extLst>
              </p:nvPr>
            </p:nvGraphicFramePr>
            <p:xfrm>
              <a:off x="4112704" y="490778"/>
              <a:ext cx="7632454" cy="58764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2" name="Diagram 1">
                <a:extLst>
                  <a:ext uri="{FF2B5EF4-FFF2-40B4-BE49-F238E27FC236}">
                    <a16:creationId xmlns:a16="http://schemas.microsoft.com/office/drawing/2014/main" id="{7B8F7A72-EB35-49B8-8CCA-2461C49DF05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83168934"/>
                  </p:ext>
                </p:extLst>
              </p:nvPr>
            </p:nvGraphicFramePr>
            <p:xfrm>
              <a:off x="4112704" y="490778"/>
              <a:ext cx="7632454" cy="5876443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CA8FF79-7C06-4751-865D-572EA7C319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467" y="2245905"/>
            <a:ext cx="3587342" cy="22559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CB4D4C3-0E96-49E1-B6C5-E2E3359E2085}"/>
              </a:ext>
            </a:extLst>
          </p:cNvPr>
          <p:cNvSpPr/>
          <p:nvPr/>
        </p:nvSpPr>
        <p:spPr>
          <a:xfrm>
            <a:off x="778970" y="1304819"/>
            <a:ext cx="27719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50">
                <a:ln w="9525" cmpd="sng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HÌNH THOI</a:t>
            </a:r>
          </a:p>
        </p:txBody>
      </p:sp>
    </p:spTree>
    <p:extLst>
      <p:ext uri="{BB962C8B-B14F-4D97-AF65-F5344CB8AC3E}">
        <p14:creationId xmlns:p14="http://schemas.microsoft.com/office/powerpoint/2010/main" val="2279637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63449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1295400" y="1477793"/>
            <a:ext cx="960120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nl-NL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Ôn tập lại các kiến thức đã học về Hình chữ nhật và Hình thoi.</a:t>
            </a:r>
          </a:p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- </a:t>
            </a:r>
            <a:r>
              <a:rPr lang="vi-VN" sz="3200" b="1">
                <a:solidFill>
                  <a:srgbClr val="0070C0"/>
                </a:solidFill>
                <a:latin typeface="Arial" panose="020B0604020202020204" pitchFamily="34" charset="0"/>
              </a:rPr>
              <a:t>Sử dụng thước và compa để vẽ hình thoi MNPQ, biết MN = 6cm, MP = </a:t>
            </a:r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10cm.</a:t>
            </a:r>
          </a:p>
          <a:p>
            <a:r>
              <a:rPr lang="en-US" sz="3200" b="1">
                <a:solidFill>
                  <a:srgbClr val="0070C0"/>
                </a:solidFill>
                <a:latin typeface="Arial" panose="020B0604020202020204" pitchFamily="34" charset="0"/>
              </a:rPr>
              <a:t>  Tính chu vi, diện tích, và trang trí hình thoi con vừa vẽ. Sau đó chụp ảnh và nộp bài trên Padlet	</a:t>
            </a:r>
            <a:endParaRPr lang="vi-VN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endParaRPr lang="en-US" sz="3200" b="1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 lvl="1" algn="just"/>
            <a:r>
              <a:rPr lang="en-US" sz="3200">
                <a:solidFill>
                  <a:srgbClr val="C00000"/>
                </a:solidFill>
                <a:latin typeface="Arial" panose="020B0604020202020204" pitchFamily="34" charset="0"/>
              </a:rPr>
              <a:t>	</a:t>
            </a:r>
            <a:endParaRPr lang="en-US" sz="400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>
        <p159:morph option="byObject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D7FD05-198E-446D-B689-BBFBB5C06521}"/>
              </a:ext>
            </a:extLst>
          </p:cNvPr>
          <p:cNvSpPr/>
          <p:nvPr/>
        </p:nvSpPr>
        <p:spPr>
          <a:xfrm>
            <a:off x="248967" y="417119"/>
            <a:ext cx="2238201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MỞ ĐẦU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F2322-2AC7-4CF9-BA78-2680EB2080AC}"/>
              </a:ext>
            </a:extLst>
          </p:cNvPr>
          <p:cNvSpPr txBox="1"/>
          <p:nvPr/>
        </p:nvSpPr>
        <p:spPr>
          <a:xfrm>
            <a:off x="2142188" y="1295802"/>
            <a:ext cx="88123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4 que tính/que diêm có độ dài bằng nhau để xếp thành một hình tứ giác. </a:t>
            </a:r>
          </a:p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đó chụp ảnh kết quả và gửi lên Padlet</a:t>
            </a:r>
            <a:endParaRPr lang="en-US" sz="3200" b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7B098F5E-0199-4163-82E4-E916A288D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55" y="1317479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E1E30B3-E03A-491C-9E3A-DA95ED6BF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350" y="3357745"/>
            <a:ext cx="1763562" cy="2204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3 phút gây sốc  3 Minutes">
            <a:hlinkClick r:id="" action="ppaction://media"/>
            <a:extLst>
              <a:ext uri="{FF2B5EF4-FFF2-40B4-BE49-F238E27FC236}">
                <a16:creationId xmlns:a16="http://schemas.microsoft.com/office/drawing/2014/main" id="{02D76B4D-2C87-4488-BE30-33115E16EF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9854" y="3106377"/>
            <a:ext cx="1616366" cy="90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4161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11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6D7FD05-198E-446D-B689-BBFBB5C06521}"/>
              </a:ext>
            </a:extLst>
          </p:cNvPr>
          <p:cNvSpPr/>
          <p:nvPr/>
        </p:nvSpPr>
        <p:spPr>
          <a:xfrm>
            <a:off x="248967" y="41711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7DF2322-2AC7-4CF9-BA78-2680EB2080AC}"/>
              </a:ext>
            </a:extLst>
          </p:cNvPr>
          <p:cNvSpPr txBox="1"/>
          <p:nvPr/>
        </p:nvSpPr>
        <p:spPr>
          <a:xfrm>
            <a:off x="4706606" y="1121634"/>
            <a:ext cx="67192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và so sánh độ dài các cạnh 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 gian: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phút</a:t>
            </a:r>
          </a:p>
          <a:p>
            <a:pPr algn="just"/>
            <a:r>
              <a:rPr lang="en-US" sz="3200" b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thức: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Hoạt động nhóm </a:t>
            </a:r>
            <a:endParaRPr lang="en-US" sz="3200" b="1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3BEE3A7-455D-4298-9000-3139234B0D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83" y="1039373"/>
            <a:ext cx="1047640" cy="104764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F51415-677D-45C9-BBA3-9FF98BC1879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678" y="2226595"/>
            <a:ext cx="4318176" cy="30026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547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Cha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6246D-B6F6-42CE-A1CC-327A96F5F0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1" y="99749"/>
            <a:ext cx="1746392" cy="17463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47" y="193920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036593" y="1476619"/>
            <a:ext cx="635061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 dụng thước thẳng (có chia đơn vị) để đo độ dài các cạnh 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xem các cạnh đối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hình thoi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 song song với nhau không.</a:t>
            </a:r>
          </a:p>
          <a:p>
            <a:pPr marL="514350" indent="-514350" algn="just">
              <a:buAutoNum type="alphaLcParenR"/>
            </a:pP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đặc điểm các góc ở đỉnh O.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3A7E0FB-F9D0-4550-AFFA-11DF77E6FF91}"/>
              </a:ext>
            </a:extLst>
          </p:cNvPr>
          <p:cNvGrpSpPr/>
          <p:nvPr/>
        </p:nvGrpSpPr>
        <p:grpSpPr>
          <a:xfrm>
            <a:off x="5075286" y="1595729"/>
            <a:ext cx="6087932" cy="584775"/>
            <a:chOff x="0" y="1094010"/>
            <a:chExt cx="6087932" cy="584775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0A3AE4D-4D81-4757-B190-5D442539C58B}"/>
                </a:ext>
              </a:extLst>
            </p:cNvPr>
            <p:cNvSpPr txBox="1"/>
            <p:nvPr/>
          </p:nvSpPr>
          <p:spPr>
            <a:xfrm>
              <a:off x="0" y="1094010"/>
              <a:ext cx="608793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3200">
                  <a:solidFill>
                    <a:srgbClr val="1F4E7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a) </a:t>
              </a:r>
            </a:p>
          </p:txBody>
        </p:sp>
        <p:graphicFrame>
          <p:nvGraphicFramePr>
            <p:cNvPr id="12" name="Object 11">
              <a:extLst>
                <a:ext uri="{FF2B5EF4-FFF2-40B4-BE49-F238E27FC236}">
                  <a16:creationId xmlns:a16="http://schemas.microsoft.com/office/drawing/2014/main" id="{29BC4528-363E-4A94-A66A-B754422CE34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5460562"/>
                </p:ext>
              </p:extLst>
            </p:nvPr>
          </p:nvGraphicFramePr>
          <p:xfrm>
            <a:off x="487505" y="1176848"/>
            <a:ext cx="3503612" cy="4730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5" imgW="1320480" imgH="177480" progId="Equation.DSMT4">
                    <p:embed/>
                  </p:oleObj>
                </mc:Choice>
                <mc:Fallback>
                  <p:oleObj name="Equation" r:id="rId5" imgW="1320480" imgH="177480" progId="Equation.DSMT4">
                    <p:embed/>
                    <p:pic>
                      <p:nvPicPr>
                        <p:cNvPr id="12" name="Object 11">
                          <a:extLst>
                            <a:ext uri="{FF2B5EF4-FFF2-40B4-BE49-F238E27FC236}">
                              <a16:creationId xmlns:a16="http://schemas.microsoft.com/office/drawing/2014/main" id="{29BC4528-363E-4A94-A66A-B754422CE34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487505" y="1176848"/>
                          <a:ext cx="3503612" cy="47307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34D9A6A-8868-43C3-920A-D80998DAC903}"/>
              </a:ext>
            </a:extLst>
          </p:cNvPr>
          <p:cNvSpPr txBox="1"/>
          <p:nvPr/>
        </p:nvSpPr>
        <p:spPr>
          <a:xfrm>
            <a:off x="5013795" y="2650718"/>
            <a:ext cx="608793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</a:t>
            </a:r>
          </a:p>
          <a:p>
            <a:pPr algn="just"/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</a:t>
            </a:r>
            <a:endParaRPr lang="en-US" sz="3200">
              <a:solidFill>
                <a:srgbClr val="1F4E7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FA3974-1663-458D-BDA0-037FFEF9FF02}"/>
              </a:ext>
            </a:extLst>
          </p:cNvPr>
          <p:cNvSpPr txBox="1"/>
          <p:nvPr/>
        </p:nvSpPr>
        <p:spPr>
          <a:xfrm>
            <a:off x="4990664" y="4115305"/>
            <a:ext cx="644247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Các góc ở đỉnh O đều là góc vuông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AD1D92-6EA4-4A11-AA38-988D216158F1}"/>
              </a:ext>
            </a:extLst>
          </p:cNvPr>
          <p:cNvCxnSpPr>
            <a:cxnSpLocks/>
          </p:cNvCxnSpPr>
          <p:nvPr/>
        </p:nvCxnSpPr>
        <p:spPr>
          <a:xfrm flipV="1">
            <a:off x="146901" y="1735214"/>
            <a:ext cx="4153221" cy="208046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A9F045A-89CF-4E68-8EC9-EB339843B141}"/>
              </a:ext>
            </a:extLst>
          </p:cNvPr>
          <p:cNvCxnSpPr>
            <a:cxnSpLocks/>
          </p:cNvCxnSpPr>
          <p:nvPr/>
        </p:nvCxnSpPr>
        <p:spPr>
          <a:xfrm flipV="1">
            <a:off x="971401" y="2868554"/>
            <a:ext cx="4153221" cy="2080466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Bộ thước eke 45cm Deli - 6445 - Văn Phòng Phẩm Bảo An">
            <a:extLst>
              <a:ext uri="{FF2B5EF4-FFF2-40B4-BE49-F238E27FC236}">
                <a16:creationId xmlns:a16="http://schemas.microsoft.com/office/drawing/2014/main" id="{20BEFDFA-BF5B-4302-8FCA-6833DF1C3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9100" l="10000" r="90000">
                        <a14:foregroundMark x1="71900" y1="8000" x2="72800" y2="5200"/>
                        <a14:foregroundMark x1="73500" y1="1500" x2="73500" y2="1500"/>
                        <a14:foregroundMark x1="23400" y1="92800" x2="60600" y2="93000"/>
                        <a14:foregroundMark x1="60600" y1="93000" x2="69200" y2="92700"/>
                        <a14:foregroundMark x1="69200" y1="92700" x2="69200" y2="92700"/>
                        <a14:foregroundMark x1="71400" y1="97500" x2="19600" y2="96700"/>
                        <a14:foregroundMark x1="17200" y1="97900" x2="17200" y2="97900"/>
                        <a14:foregroundMark x1="18200" y1="98300" x2="16700" y2="98500"/>
                        <a14:foregroundMark x1="18300" y1="95900" x2="17000" y2="98000"/>
                        <a14:foregroundMark x1="17600" y1="98800" x2="16300" y2="99100"/>
                        <a14:foregroundMark x1="72800" y1="98500" x2="72800" y2="98500"/>
                        <a14:foregroundMark x1="72700" y1="98800" x2="72700" y2="9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5044">
            <a:off x="3346109" y="1600816"/>
            <a:ext cx="3130064" cy="313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5925FA2-2E56-40FA-B1B0-A4AA1FD4B0EC}"/>
              </a:ext>
            </a:extLst>
          </p:cNvPr>
          <p:cNvCxnSpPr>
            <a:cxnSpLocks/>
          </p:cNvCxnSpPr>
          <p:nvPr/>
        </p:nvCxnSpPr>
        <p:spPr>
          <a:xfrm>
            <a:off x="3538869" y="2101707"/>
            <a:ext cx="625473" cy="1267738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32" name="Picture 4" descr="Bộ thước eke 45cm Deli - 6445 - Văn Phòng Phẩm Bảo An">
            <a:extLst>
              <a:ext uri="{FF2B5EF4-FFF2-40B4-BE49-F238E27FC236}">
                <a16:creationId xmlns:a16="http://schemas.microsoft.com/office/drawing/2014/main" id="{75B50951-8BE2-4EDE-984F-2CE8C6EB6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500" b="99100" l="10000" r="90000">
                        <a14:foregroundMark x1="71900" y1="8000" x2="72800" y2="5200"/>
                        <a14:foregroundMark x1="73500" y1="1500" x2="73500" y2="1500"/>
                        <a14:foregroundMark x1="23400" y1="92800" x2="60600" y2="93000"/>
                        <a14:foregroundMark x1="60600" y1="93000" x2="69200" y2="92700"/>
                        <a14:foregroundMark x1="69200" y1="92700" x2="69200" y2="92700"/>
                        <a14:foregroundMark x1="71400" y1="97500" x2="19600" y2="96700"/>
                        <a14:foregroundMark x1="17200" y1="97900" x2="17200" y2="97900"/>
                        <a14:foregroundMark x1="18200" y1="98300" x2="16700" y2="98500"/>
                        <a14:foregroundMark x1="18300" y1="95900" x2="17000" y2="98000"/>
                        <a14:foregroundMark x1="17600" y1="98800" x2="16300" y2="99100"/>
                        <a14:foregroundMark x1="72800" y1="98500" x2="72800" y2="98500"/>
                        <a14:foregroundMark x1="72700" y1="98800" x2="72700" y2="98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64951">
            <a:off x="1230636" y="749258"/>
            <a:ext cx="3130064" cy="313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545C02C-A7FB-49BD-BD17-3BC2AC8548F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946" y="1927659"/>
            <a:ext cx="4318176" cy="3002681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F0A25A-7680-46DB-AC27-D1763E299326}"/>
              </a:ext>
            </a:extLst>
          </p:cNvPr>
          <p:cNvSpPr txBox="1"/>
          <p:nvPr/>
        </p:nvSpPr>
        <p:spPr>
          <a:xfrm>
            <a:off x="519540" y="1659284"/>
            <a:ext cx="6087932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thoi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 cạnh bằng nhau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BC = CD = DA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cạnh đối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CD; BC 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song song với nhau.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 đường chéo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200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BD</a:t>
            </a:r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vuông góc với nhau.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FD2080E-0F09-4884-8EA2-7385AFE66B4D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1. Nhận biết hình thoi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1967B2-1352-43C9-9428-CF86D78658AB}"/>
              </a:ext>
            </a:extLst>
          </p:cNvPr>
          <p:cNvSpPr txBox="1"/>
          <p:nvPr/>
        </p:nvSpPr>
        <p:spPr>
          <a:xfrm>
            <a:off x="523315" y="985421"/>
            <a:ext cx="385649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i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13455202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3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05EF1D25-0D1E-4DD6-9ABC-64760E464F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748" y="1124566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!!3">
            <a:extLst>
              <a:ext uri="{FF2B5EF4-FFF2-40B4-BE49-F238E27FC236}">
                <a16:creationId xmlns:a16="http://schemas.microsoft.com/office/drawing/2014/main" id="{C24B8CD9-8EE1-4D1C-BB97-692FD1BDB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780" y="1055763"/>
            <a:ext cx="1567713" cy="1410942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F93CBDF-9AEF-40AD-8C87-55470B26DE29}"/>
              </a:ext>
            </a:extLst>
          </p:cNvPr>
          <p:cNvSpPr/>
          <p:nvPr/>
        </p:nvSpPr>
        <p:spPr>
          <a:xfrm>
            <a:off x="166671" y="99749"/>
            <a:ext cx="4405329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latin typeface="Arial" panose="020B0604020202020204" pitchFamily="34" charset="0"/>
                <a:cs typeface="Arial" panose="020B0604020202020204" pitchFamily="34" charset="0"/>
              </a:rPr>
              <a:t>Củng cố</a:t>
            </a:r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8C90971C-64BA-4211-9254-EFC1D8DC4E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504" y="0"/>
            <a:ext cx="4848606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F520488-8D26-4A1B-AB67-4B951773AA16}"/>
              </a:ext>
            </a:extLst>
          </p:cNvPr>
          <p:cNvSpPr/>
          <p:nvPr/>
        </p:nvSpPr>
        <p:spPr>
          <a:xfrm>
            <a:off x="689827" y="2559773"/>
            <a:ext cx="472429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4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Đăng nhập vào WorkSheet và làm bài tập</a:t>
            </a:r>
            <a:endParaRPr lang="en-US" sz="4000" b="0" cap="none" spc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46587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495509" y="1263288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AA71351-FB73-4C7E-A21E-65BCE85CE6D0}"/>
              </a:ext>
            </a:extLst>
          </p:cNvPr>
          <p:cNvSpPr/>
          <p:nvPr/>
        </p:nvSpPr>
        <p:spPr>
          <a:xfrm>
            <a:off x="629588" y="3059781"/>
            <a:ext cx="2233061" cy="567890"/>
          </a:xfrm>
          <a:prstGeom prst="roundRect">
            <a:avLst/>
          </a:prstGeom>
          <a:solidFill>
            <a:srgbClr val="FFD34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 CỤ</a:t>
            </a:r>
          </a:p>
        </p:txBody>
      </p:sp>
      <p:pic>
        <p:nvPicPr>
          <p:cNvPr id="3" name="Picture 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42C143D1-5065-45FA-A462-2AA762662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574" y="2525172"/>
            <a:ext cx="2163025" cy="2163025"/>
          </a:xfrm>
          <a:prstGeom prst="rect">
            <a:avLst/>
          </a:prstGeom>
        </p:spPr>
      </p:pic>
      <p:pic>
        <p:nvPicPr>
          <p:cNvPr id="21" name="Picture 2" descr="Pencil Vector Resource [Free] | Pencil, Pencil png, Picture icon">
            <a:extLst>
              <a:ext uri="{FF2B5EF4-FFF2-40B4-BE49-F238E27FC236}">
                <a16:creationId xmlns:a16="http://schemas.microsoft.com/office/drawing/2014/main" id="{9A6543C4-5764-47FD-89E3-2AD69319B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761" y="4580391"/>
            <a:ext cx="1318877" cy="1317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 descr="Compa Thiên Long C-11 - Khác - Shop VnExpress">
            <a:extLst>
              <a:ext uri="{FF2B5EF4-FFF2-40B4-BE49-F238E27FC236}">
                <a16:creationId xmlns:a16="http://schemas.microsoft.com/office/drawing/2014/main" id="{0C420287-A031-41C2-96DF-97F12A29DB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764" y="3429000"/>
            <a:ext cx="1991245" cy="199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7DBD5E-A0A4-4EA0-895E-A2083735EF85}"/>
              </a:ext>
            </a:extLst>
          </p:cNvPr>
          <p:cNvSpPr txBox="1"/>
          <p:nvPr/>
        </p:nvSpPr>
        <p:spPr>
          <a:xfrm>
            <a:off x="4950393" y="3059781"/>
            <a:ext cx="30323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Thước thẳng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FB2F45E-9BC6-46D3-ABD5-BFE671A1DBCF}"/>
              </a:ext>
            </a:extLst>
          </p:cNvPr>
          <p:cNvSpPr txBox="1"/>
          <p:nvPr/>
        </p:nvSpPr>
        <p:spPr>
          <a:xfrm>
            <a:off x="4613814" y="4992028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Bút chì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00DCE0-167E-476E-89EA-7E7725EBDBE9}"/>
              </a:ext>
            </a:extLst>
          </p:cNvPr>
          <p:cNvSpPr txBox="1"/>
          <p:nvPr/>
        </p:nvSpPr>
        <p:spPr>
          <a:xfrm>
            <a:off x="9223573" y="3993272"/>
            <a:ext cx="261659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Compa</a:t>
            </a:r>
          </a:p>
        </p:txBody>
      </p:sp>
    </p:spTree>
    <p:extLst>
      <p:ext uri="{BB962C8B-B14F-4D97-AF65-F5344CB8AC3E}">
        <p14:creationId xmlns:p14="http://schemas.microsoft.com/office/powerpoint/2010/main" val="2206659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55">
            <a:extLst>
              <a:ext uri="{FF2B5EF4-FFF2-40B4-BE49-F238E27FC236}">
                <a16:creationId xmlns:a16="http://schemas.microsoft.com/office/drawing/2014/main" id="{E147B922-F5B6-4C66-9150-03DCAED00CDA}"/>
              </a:ext>
            </a:extLst>
          </p:cNvPr>
          <p:cNvGrpSpPr/>
          <p:nvPr/>
        </p:nvGrpSpPr>
        <p:grpSpPr>
          <a:xfrm rot="16200000">
            <a:off x="7548849" y="1432924"/>
            <a:ext cx="3972404" cy="5329018"/>
            <a:chOff x="1980339" y="223861"/>
            <a:chExt cx="3972404" cy="5329018"/>
          </a:xfrm>
        </p:grpSpPr>
        <p:pic>
          <p:nvPicPr>
            <p:cNvPr id="57" name="Picture 2" descr="Compa High Res Stock Images | Shutterstock">
              <a:extLst>
                <a:ext uri="{FF2B5EF4-FFF2-40B4-BE49-F238E27FC236}">
                  <a16:creationId xmlns:a16="http://schemas.microsoft.com/office/drawing/2014/main" id="{7C1C3F98-F23D-4EAA-8129-773CFCBC3A4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C91A054-F633-462D-AA14-6DE7ABF71904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B0CF0FC-A299-4D95-A163-0F5A10263759}"/>
              </a:ext>
            </a:extLst>
          </p:cNvPr>
          <p:cNvGrpSpPr/>
          <p:nvPr/>
        </p:nvGrpSpPr>
        <p:grpSpPr>
          <a:xfrm>
            <a:off x="7906428" y="2043927"/>
            <a:ext cx="3721200" cy="4287912"/>
            <a:chOff x="8137256" y="2043927"/>
            <a:chExt cx="3721200" cy="4287912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2BF64A59-9E3A-45B0-AC27-414ECBD8EC4C}"/>
                </a:ext>
              </a:extLst>
            </p:cNvPr>
            <p:cNvSpPr/>
            <p:nvPr/>
          </p:nvSpPr>
          <p:spPr>
            <a:xfrm>
              <a:off x="8137256" y="2480742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FF39D59-F5F3-4644-A8E5-8463B5FE136B}"/>
                </a:ext>
              </a:extLst>
            </p:cNvPr>
            <p:cNvSpPr/>
            <p:nvPr/>
          </p:nvSpPr>
          <p:spPr>
            <a:xfrm>
              <a:off x="9483234" y="2043927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5A56D8-7C83-47A3-8C6B-092903982777}"/>
              </a:ext>
            </a:extLst>
          </p:cNvPr>
          <p:cNvGrpSpPr/>
          <p:nvPr/>
        </p:nvGrpSpPr>
        <p:grpSpPr>
          <a:xfrm>
            <a:off x="4463098" y="1962364"/>
            <a:ext cx="3980934" cy="4287912"/>
            <a:chOff x="4463098" y="1962364"/>
            <a:chExt cx="3980934" cy="4287912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B318E6D-FF4D-4B47-AF33-E9EE0E28F20A}"/>
                </a:ext>
              </a:extLst>
            </p:cNvPr>
            <p:cNvSpPr/>
            <p:nvPr/>
          </p:nvSpPr>
          <p:spPr>
            <a:xfrm>
              <a:off x="5264328" y="2480743"/>
              <a:ext cx="3179704" cy="3204753"/>
            </a:xfrm>
            <a:prstGeom prst="ellipse">
              <a:avLst/>
            </a:prstGeom>
            <a:noFill/>
            <a:ln w="28575">
              <a:solidFill>
                <a:srgbClr val="0000FF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C02B7DB-E7D2-4237-B05F-A4908CA77857}"/>
                </a:ext>
              </a:extLst>
            </p:cNvPr>
            <p:cNvSpPr/>
            <p:nvPr/>
          </p:nvSpPr>
          <p:spPr>
            <a:xfrm>
              <a:off x="4463098" y="1962364"/>
              <a:ext cx="2375222" cy="42879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7" name="!!4">
            <a:extLst>
              <a:ext uri="{FF2B5EF4-FFF2-40B4-BE49-F238E27FC236}">
                <a16:creationId xmlns:a16="http://schemas.microsoft.com/office/drawing/2014/main" id="{AB4A4253-8BFB-4283-81A0-DFDA97CA54C0}"/>
              </a:ext>
            </a:extLst>
          </p:cNvPr>
          <p:cNvSpPr/>
          <p:nvPr/>
        </p:nvSpPr>
        <p:spPr>
          <a:xfrm>
            <a:off x="36141" y="54868"/>
            <a:ext cx="3191115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E02E946-660E-460A-9B1E-ED2388C6D4F1}"/>
              </a:ext>
            </a:extLst>
          </p:cNvPr>
          <p:cNvSpPr txBox="1"/>
          <p:nvPr/>
        </p:nvSpPr>
        <p:spPr>
          <a:xfrm>
            <a:off x="714580" y="607724"/>
            <a:ext cx="10458040" cy="126188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2: Dùng thước và compa vẽ hình thoi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biết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và 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= </a:t>
            </a:r>
            <a:r>
              <a:rPr lang="en-US" sz="3800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3800" i="1">
                <a:solidFill>
                  <a:srgbClr val="1B1B9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cm.</a:t>
            </a:r>
            <a:endParaRPr lang="en-US" sz="3800">
              <a:solidFill>
                <a:srgbClr val="1B1B9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FCEA6B94-E4DB-47D3-BD32-2886098307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AutoShape 6" descr="Tài liệu, học tập, trắc nghiệm, tiếng anh, văn bản, biểu mẫu - VnDoc.com">
            <a:extLst>
              <a:ext uri="{FF2B5EF4-FFF2-40B4-BE49-F238E27FC236}">
                <a16:creationId xmlns:a16="http://schemas.microsoft.com/office/drawing/2014/main" id="{BC13F9EA-EA99-4FF1-8623-C6EE5766B3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C11B23-8908-4083-B04D-8B73D7ECAAA7}"/>
              </a:ext>
            </a:extLst>
          </p:cNvPr>
          <p:cNvSpPr txBox="1"/>
          <p:nvPr/>
        </p:nvSpPr>
        <p:spPr>
          <a:xfrm>
            <a:off x="1760086" y="285692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1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E660116-6A1E-40CD-8BA1-8D778F9AB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774" y="4040774"/>
            <a:ext cx="3358684" cy="5658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98043C1-8206-432D-ACA0-86CE0A3CD6FC}"/>
              </a:ext>
            </a:extLst>
          </p:cNvPr>
          <p:cNvSpPr txBox="1"/>
          <p:nvPr/>
        </p:nvSpPr>
        <p:spPr>
          <a:xfrm>
            <a:off x="1760086" y="338014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2</a:t>
            </a:r>
          </a:p>
        </p:txBody>
      </p:sp>
      <p:pic>
        <p:nvPicPr>
          <p:cNvPr id="36" name="Picture 35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914B0F2-D960-4D32-91C3-BD3491DD53E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7455119">
            <a:off x="6446167" y="1369694"/>
            <a:ext cx="5437448" cy="3809587"/>
          </a:xfrm>
          <a:prstGeom prst="rect">
            <a:avLst/>
          </a:prstGeom>
        </p:spPr>
      </p:pic>
      <p:pic>
        <p:nvPicPr>
          <p:cNvPr id="11" name="Picture 10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1F23AAA-710F-4FCE-8649-12630CCB2C2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10224" t="17429" b="16799"/>
          <a:stretch/>
        </p:blipFill>
        <p:spPr>
          <a:xfrm rot="19547190">
            <a:off x="6790583" y="2600026"/>
            <a:ext cx="5477859" cy="4013226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CBD5142-3F80-4277-8945-A31CE034F917}"/>
              </a:ext>
            </a:extLst>
          </p:cNvPr>
          <p:cNvSpPr txBox="1"/>
          <p:nvPr/>
        </p:nvSpPr>
        <p:spPr>
          <a:xfrm>
            <a:off x="1738160" y="390336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3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3326BC-69B2-402A-BE13-49E9D01D5B90}"/>
              </a:ext>
            </a:extLst>
          </p:cNvPr>
          <p:cNvSpPr txBox="1"/>
          <p:nvPr/>
        </p:nvSpPr>
        <p:spPr>
          <a:xfrm>
            <a:off x="1760087" y="4426587"/>
            <a:ext cx="1489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</a:t>
            </a:r>
            <a:r>
              <a:rPr lang="en-US" sz="2800" b="1" i="1">
                <a:solidFill>
                  <a:srgbClr val="1F4E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 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8C30AC3-8C93-4915-90D2-36FF4B50D556}"/>
              </a:ext>
            </a:extLst>
          </p:cNvPr>
          <p:cNvSpPr/>
          <p:nvPr/>
        </p:nvSpPr>
        <p:spPr>
          <a:xfrm rot="4756882">
            <a:off x="3115756" y="2884267"/>
            <a:ext cx="4133088" cy="33375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804197-8A87-4F9E-A4C2-C8022535B3C0}"/>
              </a:ext>
            </a:extLst>
          </p:cNvPr>
          <p:cNvGrpSpPr/>
          <p:nvPr/>
        </p:nvGrpSpPr>
        <p:grpSpPr>
          <a:xfrm rot="5400000">
            <a:off x="4848478" y="1459558"/>
            <a:ext cx="3972404" cy="5329018"/>
            <a:chOff x="1980339" y="223861"/>
            <a:chExt cx="3972404" cy="5329018"/>
          </a:xfrm>
        </p:grpSpPr>
        <p:pic>
          <p:nvPicPr>
            <p:cNvPr id="51" name="Picture 2" descr="Compa High Res Stock Images | Shutterstock">
              <a:extLst>
                <a:ext uri="{FF2B5EF4-FFF2-40B4-BE49-F238E27FC236}">
                  <a16:creationId xmlns:a16="http://schemas.microsoft.com/office/drawing/2014/main" id="{35DA92F9-51BA-4040-BF1D-8FBCB8497E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6094" y1="87500" x2="76094" y2="87500"/>
                          <a14:foregroundMark x1="25589" y1="61429" x2="25589" y2="61429"/>
                          <a14:foregroundMark x1="32660" y1="87857" x2="32660" y2="87857"/>
                          <a14:foregroundMark x1="32660" y1="85357" x2="32660" y2="8535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15" t="9396" r="23248" b="10745"/>
            <a:stretch/>
          </p:blipFill>
          <p:spPr bwMode="auto">
            <a:xfrm>
              <a:off x="1980339" y="223861"/>
              <a:ext cx="1988156" cy="26665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CC0678AB-4A80-4100-955A-B678F0AC3C8A}"/>
                </a:ext>
              </a:extLst>
            </p:cNvPr>
            <p:cNvSpPr/>
            <p:nvPr/>
          </p:nvSpPr>
          <p:spPr>
            <a:xfrm>
              <a:off x="1984247" y="2882831"/>
              <a:ext cx="3968496" cy="26700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>
            <a:extLst>
              <a:ext uri="{FF2B5EF4-FFF2-40B4-BE49-F238E27FC236}">
                <a16:creationId xmlns:a16="http://schemas.microsoft.com/office/drawing/2014/main" id="{E4AAE43B-46F3-456F-A1DD-14AA04A16EC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3272841">
            <a:off x="7478702" y="2710270"/>
            <a:ext cx="366230" cy="1873725"/>
          </a:xfrm>
          <a:prstGeom prst="rect">
            <a:avLst/>
          </a:prstGeom>
        </p:spPr>
      </p:pic>
      <p:pic>
        <p:nvPicPr>
          <p:cNvPr id="61" name="Picture 8">
            <a:extLst>
              <a:ext uri="{FF2B5EF4-FFF2-40B4-BE49-F238E27FC236}">
                <a16:creationId xmlns:a16="http://schemas.microsoft.com/office/drawing/2014/main" id="{97A3E720-0E83-4863-90DF-792EC8456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6843">
            <a:off x="5690848" y="2472382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62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68E02EF8-D283-458D-BC9D-F65589BC2C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2500">
                        <a14:foregroundMark x1="18800" y1="29000" x2="86000" y2="72500"/>
                        <a14:foregroundMark x1="92500" y1="69300" x2="92500" y2="69300"/>
                      </a14:backgroundRemoval>
                    </a14:imgEffect>
                  </a14:imgLayer>
                </a14:imgProps>
              </a:ext>
            </a:extLst>
          </a:blip>
          <a:srcRect l="5291" t="18762" r="5596" b="18804"/>
          <a:stretch/>
        </p:blipFill>
        <p:spPr>
          <a:xfrm rot="184906">
            <a:off x="7020731" y="3185556"/>
            <a:ext cx="5437448" cy="380958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A4D01B6B-5121-45E3-828A-3FC0E76C738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4" t="4104" r="-26333" b="47162"/>
          <a:stretch/>
        </p:blipFill>
        <p:spPr>
          <a:xfrm rot="7586971">
            <a:off x="8665104" y="2829390"/>
            <a:ext cx="366230" cy="1873725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284820D7-4098-4630-AD5E-5E7F8E8C357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4108432">
            <a:off x="8589349" y="3707672"/>
            <a:ext cx="400577" cy="1570501"/>
          </a:xfrm>
          <a:prstGeom prst="rect">
            <a:avLst/>
          </a:prstGeom>
        </p:spPr>
      </p:pic>
      <p:pic>
        <p:nvPicPr>
          <p:cNvPr id="68" name="Picture 8">
            <a:extLst>
              <a:ext uri="{FF2B5EF4-FFF2-40B4-BE49-F238E27FC236}">
                <a16:creationId xmlns:a16="http://schemas.microsoft.com/office/drawing/2014/main" id="{C85578A4-1BDD-4E6B-B08E-09A61CD42A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17215">
            <a:off x="8247458" y="1881945"/>
            <a:ext cx="1495425" cy="147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78716C0-A100-4749-81D2-2BFE2679FBA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82755" y="4802670"/>
            <a:ext cx="380078" cy="29368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363982D0-F103-42C6-8FF6-B876A469930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8273" t="4105" r="-28906" b="88257"/>
          <a:stretch/>
        </p:blipFill>
        <p:spPr>
          <a:xfrm rot="14114015">
            <a:off x="7894111" y="3006468"/>
            <a:ext cx="380078" cy="293685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8745396-7753-4F0E-BB73-D7D8D4E2F4DC}"/>
              </a:ext>
            </a:extLst>
          </p:cNvPr>
          <p:cNvSpPr txBox="1"/>
          <p:nvPr/>
        </p:nvSpPr>
        <p:spPr>
          <a:xfrm>
            <a:off x="8022853" y="2656030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F82144A-D552-488A-BFA0-174BB7D0440E}"/>
              </a:ext>
            </a:extLst>
          </p:cNvPr>
          <p:cNvSpPr txBox="1"/>
          <p:nvPr/>
        </p:nvSpPr>
        <p:spPr>
          <a:xfrm>
            <a:off x="8001123" y="5025811"/>
            <a:ext cx="309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C6920D89-5CD6-452D-91D0-4263CC77D00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1891" t="11991" r="-26333" b="47162"/>
          <a:stretch/>
        </p:blipFill>
        <p:spPr>
          <a:xfrm rot="18142591">
            <a:off x="7335008" y="3713355"/>
            <a:ext cx="400577" cy="15705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604A3B69-C60A-4734-BCBB-E194E625C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838" y="3795084"/>
            <a:ext cx="173355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3104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0091 -0.00394 L 0.21589 -0.0006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4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0.10964 -0.14167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82" y="-7083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500"/>
                            </p:stCondLst>
                            <p:childTnLst>
                              <p:par>
                                <p:cTn id="107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4500"/>
                            </p:stCondLst>
                            <p:childTnLst>
                              <p:par>
                                <p:cTn id="12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44444E-6 L 0.10169 0.1467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7338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6500"/>
                            </p:stCondLst>
                            <p:childTnLst>
                              <p:par>
                                <p:cTn id="1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7000"/>
                            </p:stCondLst>
                            <p:childTnLst>
                              <p:par>
                                <p:cTn id="1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2" grpId="0"/>
      <p:bldP spid="32" grpId="0"/>
      <p:bldP spid="41" grpId="0"/>
      <p:bldP spid="42" grpId="0"/>
      <p:bldP spid="44" grpId="0"/>
      <p:bldP spid="7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EE278ABA-7F65-4A34-9F1F-59252434AA20}"/>
              </a:ext>
            </a:extLst>
          </p:cNvPr>
          <p:cNvSpPr txBox="1"/>
          <p:nvPr/>
        </p:nvSpPr>
        <p:spPr>
          <a:xfrm>
            <a:off x="1836013" y="844879"/>
            <a:ext cx="910596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1: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AC =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8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2: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3: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compa vẽ một phàn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bán kính 5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cm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; phần đường tròn này cắt phần đường tròn tâm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vẽ ở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Bước 2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 tại các điểm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B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và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D.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  <a:p>
            <a:pPr algn="just"/>
            <a:r>
              <a:rPr lang="en-US" sz="3000" b="1" i="1">
                <a:solidFill>
                  <a:srgbClr val="1F4E79"/>
                </a:solidFill>
                <a:latin typeface="Arial" panose="020B0604020202020204" pitchFamily="34" charset="0"/>
              </a:rPr>
              <a:t>Bước 4:</a:t>
            </a:r>
            <a:r>
              <a:rPr lang="en-US" sz="3000" b="1">
                <a:solidFill>
                  <a:srgbClr val="1F4E79"/>
                </a:solidFill>
                <a:latin typeface="Arial" panose="020B0604020202020204" pitchFamily="34" charset="0"/>
              </a:rPr>
              <a:t> </a:t>
            </a:r>
            <a:r>
              <a:rPr lang="en-US" sz="3000">
                <a:solidFill>
                  <a:srgbClr val="1F4E79"/>
                </a:solidFill>
                <a:latin typeface="Arial" panose="020B0604020202020204" pitchFamily="34" charset="0"/>
              </a:rPr>
              <a:t>Dùng thước vẽ các đoạn thẳng </a:t>
            </a:r>
            <a:r>
              <a:rPr lang="en-US" sz="3000" i="1">
                <a:solidFill>
                  <a:srgbClr val="1F4E79"/>
                </a:solidFill>
                <a:latin typeface="Arial" panose="020B0604020202020204" pitchFamily="34" charset="0"/>
              </a:rPr>
              <a:t>AB, BC, CD, DA</a:t>
            </a:r>
            <a:endParaRPr lang="en-US" sz="3000">
              <a:solidFill>
                <a:srgbClr val="1F4E79"/>
              </a:solidFill>
              <a:latin typeface="Arial" panose="020B0604020202020204" pitchFamily="34" charset="0"/>
            </a:endParaRPr>
          </a:p>
        </p:txBody>
      </p:sp>
      <p:pic>
        <p:nvPicPr>
          <p:cNvPr id="9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47521107-EBFD-4DB4-BCF9-994DADBE4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41" y="554305"/>
            <a:ext cx="1896125" cy="1896125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6EC774B-B213-413C-9153-172CBD71AF9E}"/>
              </a:ext>
            </a:extLst>
          </p:cNvPr>
          <p:cNvSpPr/>
          <p:nvPr/>
        </p:nvSpPr>
        <p:spPr>
          <a:xfrm>
            <a:off x="166671" y="99749"/>
            <a:ext cx="3654343" cy="622254"/>
          </a:xfrm>
          <a:prstGeom prst="roundRect">
            <a:avLst/>
          </a:prstGeom>
          <a:solidFill>
            <a:srgbClr val="1F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2. Vẽ hình thoi</a:t>
            </a:r>
          </a:p>
        </p:txBody>
      </p:sp>
      <p:pic>
        <p:nvPicPr>
          <p:cNvPr id="11" name="Picture 2" descr="Thinking Hyuke GIF - Thinking Hyuke Question - Discover &amp;amp; Share GIFs">
            <a:extLst>
              <a:ext uri="{FF2B5EF4-FFF2-40B4-BE49-F238E27FC236}">
                <a16:creationId xmlns:a16="http://schemas.microsoft.com/office/drawing/2014/main" id="{4D77BB19-9AB2-4EA3-AC85-5164CB9319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95" y="2382561"/>
            <a:ext cx="1216164" cy="1273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Qr code&#10;&#10;Description automatically generated">
            <a:extLst>
              <a:ext uri="{FF2B5EF4-FFF2-40B4-BE49-F238E27FC236}">
                <a16:creationId xmlns:a16="http://schemas.microsoft.com/office/drawing/2014/main" id="{1FA047C8-BAA8-4DEA-92A5-2E8E2C9576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7440" y="4556562"/>
            <a:ext cx="1777120" cy="199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schemas.microsoft.com/office/2006/metadata/properties"/>
    <ds:schemaRef ds:uri="http://www.w3.org/XML/1998/namespace"/>
    <ds:schemaRef ds:uri="http://purl.org/dc/terms/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1392</TotalTime>
  <Words>782</Words>
  <Application>Microsoft Office PowerPoint</Application>
  <PresentationFormat>Widescreen</PresentationFormat>
  <Paragraphs>106</Paragraphs>
  <Slides>16</Slides>
  <Notes>6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Rockwell</vt:lpstr>
      <vt:lpstr>Tahoma</vt:lpstr>
      <vt:lpstr>Office Theme</vt:lpstr>
      <vt:lpstr>Equation</vt:lpstr>
      <vt:lpstr> Hình chữ nhật – Hình thoi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Tống Linh</cp:lastModifiedBy>
  <cp:revision>22</cp:revision>
  <dcterms:created xsi:type="dcterms:W3CDTF">2021-06-07T13:44:30Z</dcterms:created>
  <dcterms:modified xsi:type="dcterms:W3CDTF">2021-10-13T15:45:31Z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