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6" r:id="rId6"/>
    <p:sldId id="265" r:id="rId7"/>
    <p:sldId id="268" r:id="rId8"/>
    <p:sldId id="269" r:id="rId9"/>
    <p:sldId id="267" r:id="rId10"/>
    <p:sldId id="278" r:id="rId11"/>
    <p:sldId id="277" r:id="rId12"/>
    <p:sldId id="270" r:id="rId13"/>
    <p:sldId id="272" r:id="rId14"/>
    <p:sldId id="276" r:id="rId15"/>
    <p:sldId id="280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A47F3-6E70-43D8-8728-747BA1649953}" type="doc">
      <dgm:prSet loTypeId="urn:microsoft.com/office/officeart/2005/8/layout/gear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BAE32-DD6E-4D26-9A91-A66A03684557}">
      <dgm:prSet phldrT="[Text]" custT="1"/>
      <dgm:spPr>
        <a:solidFill>
          <a:srgbClr val="99CCFF"/>
        </a:solidFill>
      </dgm:spPr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BỐ CỤC CỦA </a:t>
          </a:r>
        </a:p>
        <a:p>
          <a:r>
            <a: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VĂN BẢN</a:t>
          </a:r>
          <a:endParaRPr lang="en-US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893F50-8538-41E3-92C8-FA2A993ECACF}" type="parTrans" cxnId="{147C4212-06E6-4B64-B4B9-6749D692A57B}">
      <dgm:prSet/>
      <dgm:spPr/>
      <dgm:t>
        <a:bodyPr/>
        <a:lstStyle/>
        <a:p>
          <a:endParaRPr lang="en-US"/>
        </a:p>
      </dgm:t>
    </dgm:pt>
    <dgm:pt modelId="{30EF89A3-A337-4416-9DEA-7F141B65D89A}" type="sibTrans" cxnId="{147C4212-06E6-4B64-B4B9-6749D692A57B}">
      <dgm:prSet/>
      <dgm:spPr/>
      <dgm:t>
        <a:bodyPr/>
        <a:lstStyle/>
        <a:p>
          <a:endParaRPr lang="en-US"/>
        </a:p>
      </dgm:t>
    </dgm:pt>
    <dgm:pt modelId="{FAEB8294-06A3-4871-9FD3-2C28771853EB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TẬP LÀM VĂN</a:t>
          </a:r>
          <a:endParaRPr lang="en-US" sz="1600" b="1" dirty="0">
            <a:solidFill>
              <a:srgbClr val="002060"/>
            </a:solidFill>
          </a:endParaRPr>
        </a:p>
      </dgm:t>
    </dgm:pt>
    <dgm:pt modelId="{28AA4D19-8A03-4647-A957-DEA24136D02B}" type="parTrans" cxnId="{1378D6E9-5323-46B3-87F5-C4FD385D94C2}">
      <dgm:prSet/>
      <dgm:spPr/>
      <dgm:t>
        <a:bodyPr/>
        <a:lstStyle/>
        <a:p>
          <a:endParaRPr lang="en-US"/>
        </a:p>
      </dgm:t>
    </dgm:pt>
    <dgm:pt modelId="{0CA20F23-6A27-475C-9058-574BF364056D}" type="sibTrans" cxnId="{1378D6E9-5323-46B3-87F5-C4FD385D94C2}">
      <dgm:prSet/>
      <dgm:spPr/>
      <dgm:t>
        <a:bodyPr/>
        <a:lstStyle/>
        <a:p>
          <a:endParaRPr lang="en-US"/>
        </a:p>
      </dgm:t>
    </dgm:pt>
    <dgm:pt modelId="{7C1B4710-E860-4ED9-826F-86798261C56A}">
      <dgm:prSet phldrT="[Text]" custT="1"/>
      <dgm:spPr/>
      <dgm:t>
        <a:bodyPr/>
        <a:lstStyle/>
        <a:p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NGỮ VĂN 8</a:t>
          </a:r>
          <a:endParaRPr lang="en-US" sz="2300" b="1" dirty="0">
            <a:latin typeface="Times New Roman" pitchFamily="18" charset="0"/>
            <a:cs typeface="Times New Roman" pitchFamily="18" charset="0"/>
          </a:endParaRPr>
        </a:p>
      </dgm:t>
    </dgm:pt>
    <dgm:pt modelId="{EADDC33D-4577-4BC5-96DA-98AB9BAECEDD}" type="parTrans" cxnId="{1C2898DC-C5F3-4FF7-8FB4-84A1E4A3C83A}">
      <dgm:prSet/>
      <dgm:spPr/>
      <dgm:t>
        <a:bodyPr/>
        <a:lstStyle/>
        <a:p>
          <a:endParaRPr lang="en-US"/>
        </a:p>
      </dgm:t>
    </dgm:pt>
    <dgm:pt modelId="{0A919A27-9D60-4076-9A8F-4E6C41260773}" type="sibTrans" cxnId="{1C2898DC-C5F3-4FF7-8FB4-84A1E4A3C83A}">
      <dgm:prSet/>
      <dgm:spPr/>
      <dgm:t>
        <a:bodyPr/>
        <a:lstStyle/>
        <a:p>
          <a:endParaRPr lang="en-US"/>
        </a:p>
      </dgm:t>
    </dgm:pt>
    <dgm:pt modelId="{27F310F4-337E-4A7F-9263-A60DA8B9AA4D}" type="pres">
      <dgm:prSet presAssocID="{315A47F3-6E70-43D8-8728-747BA164995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303AE-CB56-49B8-BA8A-062ABF98961D}" type="pres">
      <dgm:prSet presAssocID="{9AABAE32-DD6E-4D26-9A91-A66A03684557}" presName="gear1" presStyleLbl="node1" presStyleIdx="0" presStyleCnt="3" custScaleX="123837" custLinFactNeighborX="-4344" custLinFactNeighborY="-12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59330-4CDF-4311-9EDE-D795ABC2BE6D}" type="pres">
      <dgm:prSet presAssocID="{9AABAE32-DD6E-4D26-9A91-A66A03684557}" presName="gear1srcNode" presStyleLbl="node1" presStyleIdx="0" presStyleCnt="3"/>
      <dgm:spPr/>
      <dgm:t>
        <a:bodyPr/>
        <a:lstStyle/>
        <a:p>
          <a:endParaRPr lang="en-US"/>
        </a:p>
      </dgm:t>
    </dgm:pt>
    <dgm:pt modelId="{FC871EE2-B241-4B3C-BC90-E4092E5492F3}" type="pres">
      <dgm:prSet presAssocID="{9AABAE32-DD6E-4D26-9A91-A66A03684557}" presName="gear1dstNode" presStyleLbl="node1" presStyleIdx="0" presStyleCnt="3"/>
      <dgm:spPr/>
      <dgm:t>
        <a:bodyPr/>
        <a:lstStyle/>
        <a:p>
          <a:endParaRPr lang="en-US"/>
        </a:p>
      </dgm:t>
    </dgm:pt>
    <dgm:pt modelId="{E0C87F9D-0DD4-46AB-9E45-E9CC7B97D62C}" type="pres">
      <dgm:prSet presAssocID="{FAEB8294-06A3-4871-9FD3-2C28771853EB}" presName="gear2" presStyleLbl="node1" presStyleIdx="1" presStyleCnt="3" custAng="0" custScaleX="104658" custScaleY="105555" custLinFactNeighborX="-9968" custLinFactNeighborY="-53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E9192-4BF8-4A72-A820-62BE12AC6D6A}" type="pres">
      <dgm:prSet presAssocID="{FAEB8294-06A3-4871-9FD3-2C28771853EB}" presName="gear2srcNode" presStyleLbl="node1" presStyleIdx="1" presStyleCnt="3"/>
      <dgm:spPr/>
      <dgm:t>
        <a:bodyPr/>
        <a:lstStyle/>
        <a:p>
          <a:endParaRPr lang="en-US"/>
        </a:p>
      </dgm:t>
    </dgm:pt>
    <dgm:pt modelId="{3FFE52A0-5231-405B-B06D-9455FE1F9663}" type="pres">
      <dgm:prSet presAssocID="{FAEB8294-06A3-4871-9FD3-2C28771853EB}" presName="gear2dstNode" presStyleLbl="node1" presStyleIdx="1" presStyleCnt="3"/>
      <dgm:spPr/>
      <dgm:t>
        <a:bodyPr/>
        <a:lstStyle/>
        <a:p>
          <a:endParaRPr lang="en-US"/>
        </a:p>
      </dgm:t>
    </dgm:pt>
    <dgm:pt modelId="{39D40086-9E37-428B-86C7-E836C7364068}" type="pres">
      <dgm:prSet presAssocID="{7C1B4710-E860-4ED9-826F-86798261C56A}" presName="gear3" presStyleLbl="node1" presStyleIdx="2" presStyleCnt="3" custAng="305099" custScaleX="113890" custScaleY="110530" custLinFactNeighborX="1485" custLinFactNeighborY="-4037"/>
      <dgm:spPr/>
      <dgm:t>
        <a:bodyPr/>
        <a:lstStyle/>
        <a:p>
          <a:endParaRPr lang="en-US"/>
        </a:p>
      </dgm:t>
    </dgm:pt>
    <dgm:pt modelId="{0DF30283-C022-430E-A41C-286BB18FFDE3}" type="pres">
      <dgm:prSet presAssocID="{7C1B4710-E860-4ED9-826F-86798261C56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07A41-06F1-434D-9BD5-6F975E6F5050}" type="pres">
      <dgm:prSet presAssocID="{7C1B4710-E860-4ED9-826F-86798261C56A}" presName="gear3srcNode" presStyleLbl="node1" presStyleIdx="2" presStyleCnt="3"/>
      <dgm:spPr/>
      <dgm:t>
        <a:bodyPr/>
        <a:lstStyle/>
        <a:p>
          <a:endParaRPr lang="en-US"/>
        </a:p>
      </dgm:t>
    </dgm:pt>
    <dgm:pt modelId="{74DFBDBB-1099-4A7C-AE15-2FF86C180C78}" type="pres">
      <dgm:prSet presAssocID="{7C1B4710-E860-4ED9-826F-86798261C56A}" presName="gear3dstNode" presStyleLbl="node1" presStyleIdx="2" presStyleCnt="3"/>
      <dgm:spPr/>
      <dgm:t>
        <a:bodyPr/>
        <a:lstStyle/>
        <a:p>
          <a:endParaRPr lang="en-US"/>
        </a:p>
      </dgm:t>
    </dgm:pt>
    <dgm:pt modelId="{6FA4CCB7-3E73-44A0-B99E-323009AFFA3B}" type="pres">
      <dgm:prSet presAssocID="{30EF89A3-A337-4416-9DEA-7F141B65D89A}" presName="connector1" presStyleLbl="sibTrans2D1" presStyleIdx="0" presStyleCnt="3" custAng="973699" custLinFactNeighborX="-2257" custLinFactNeighborY="-3409"/>
      <dgm:spPr/>
      <dgm:t>
        <a:bodyPr/>
        <a:lstStyle/>
        <a:p>
          <a:endParaRPr lang="en-US"/>
        </a:p>
      </dgm:t>
    </dgm:pt>
    <dgm:pt modelId="{77798D18-9546-4598-8C2A-355BE7F4A423}" type="pres">
      <dgm:prSet presAssocID="{0CA20F23-6A27-475C-9058-574BF364056D}" presName="connector2" presStyleLbl="sibTrans2D1" presStyleIdx="1" presStyleCnt="3" custAng="579063" custLinFactNeighborX="-10842" custLinFactNeighborY="901"/>
      <dgm:spPr/>
      <dgm:t>
        <a:bodyPr/>
        <a:lstStyle/>
        <a:p>
          <a:endParaRPr lang="en-US"/>
        </a:p>
      </dgm:t>
    </dgm:pt>
    <dgm:pt modelId="{467823F9-8A48-4A54-99A5-24881073B6F5}" type="pres">
      <dgm:prSet presAssocID="{0A919A27-9D60-4076-9A8F-4E6C41260773}" presName="connector3" presStyleLbl="sibTrans2D1" presStyleIdx="2" presStyleCnt="3" custAng="230462" custScaleX="115665" custScaleY="99803" custLinFactNeighborX="-6895" custLinFactNeighborY="1196"/>
      <dgm:spPr/>
      <dgm:t>
        <a:bodyPr/>
        <a:lstStyle/>
        <a:p>
          <a:endParaRPr lang="en-US"/>
        </a:p>
      </dgm:t>
    </dgm:pt>
  </dgm:ptLst>
  <dgm:cxnLst>
    <dgm:cxn modelId="{162A37A2-6739-4D42-BFA9-3E60D7F3E004}" type="presOf" srcId="{FAEB8294-06A3-4871-9FD3-2C28771853EB}" destId="{E0C87F9D-0DD4-46AB-9E45-E9CC7B97D62C}" srcOrd="0" destOrd="0" presId="urn:microsoft.com/office/officeart/2005/8/layout/gear1"/>
    <dgm:cxn modelId="{D0DB207B-2D2B-45AA-8A5D-5D7F3740BC6C}" type="presOf" srcId="{9AABAE32-DD6E-4D26-9A91-A66A03684557}" destId="{E9A303AE-CB56-49B8-BA8A-062ABF98961D}" srcOrd="0" destOrd="0" presId="urn:microsoft.com/office/officeart/2005/8/layout/gear1"/>
    <dgm:cxn modelId="{1378D6E9-5323-46B3-87F5-C4FD385D94C2}" srcId="{315A47F3-6E70-43D8-8728-747BA1649953}" destId="{FAEB8294-06A3-4871-9FD3-2C28771853EB}" srcOrd="1" destOrd="0" parTransId="{28AA4D19-8A03-4647-A957-DEA24136D02B}" sibTransId="{0CA20F23-6A27-475C-9058-574BF364056D}"/>
    <dgm:cxn modelId="{A5E71915-F3A1-4FE6-ABDD-DDC3A6CCFD00}" type="presOf" srcId="{0A919A27-9D60-4076-9A8F-4E6C41260773}" destId="{467823F9-8A48-4A54-99A5-24881073B6F5}" srcOrd="0" destOrd="0" presId="urn:microsoft.com/office/officeart/2005/8/layout/gear1"/>
    <dgm:cxn modelId="{81F8C101-A4FC-4341-BD66-D4EA344F7DCB}" type="presOf" srcId="{FAEB8294-06A3-4871-9FD3-2C28771853EB}" destId="{3FFE52A0-5231-405B-B06D-9455FE1F9663}" srcOrd="2" destOrd="0" presId="urn:microsoft.com/office/officeart/2005/8/layout/gear1"/>
    <dgm:cxn modelId="{147C4212-06E6-4B64-B4B9-6749D692A57B}" srcId="{315A47F3-6E70-43D8-8728-747BA1649953}" destId="{9AABAE32-DD6E-4D26-9A91-A66A03684557}" srcOrd="0" destOrd="0" parTransId="{D2893F50-8538-41E3-92C8-FA2A993ECACF}" sibTransId="{30EF89A3-A337-4416-9DEA-7F141B65D89A}"/>
    <dgm:cxn modelId="{BB463A8B-1760-4EA1-A5A1-A1CC6DD13246}" type="presOf" srcId="{FAEB8294-06A3-4871-9FD3-2C28771853EB}" destId="{8C6E9192-4BF8-4A72-A820-62BE12AC6D6A}" srcOrd="1" destOrd="0" presId="urn:microsoft.com/office/officeart/2005/8/layout/gear1"/>
    <dgm:cxn modelId="{715698EA-86E8-4996-B67B-52FA8539CB5D}" type="presOf" srcId="{7C1B4710-E860-4ED9-826F-86798261C56A}" destId="{39D40086-9E37-428B-86C7-E836C7364068}" srcOrd="0" destOrd="0" presId="urn:microsoft.com/office/officeart/2005/8/layout/gear1"/>
    <dgm:cxn modelId="{5BE0E5DE-BFB7-4EB2-A2B4-33E1D9552D16}" type="presOf" srcId="{0CA20F23-6A27-475C-9058-574BF364056D}" destId="{77798D18-9546-4598-8C2A-355BE7F4A423}" srcOrd="0" destOrd="0" presId="urn:microsoft.com/office/officeart/2005/8/layout/gear1"/>
    <dgm:cxn modelId="{ABFC56A5-595F-4548-9FD1-48C7552977BF}" type="presOf" srcId="{9AABAE32-DD6E-4D26-9A91-A66A03684557}" destId="{FC871EE2-B241-4B3C-BC90-E4092E5492F3}" srcOrd="2" destOrd="0" presId="urn:microsoft.com/office/officeart/2005/8/layout/gear1"/>
    <dgm:cxn modelId="{1C2898DC-C5F3-4FF7-8FB4-84A1E4A3C83A}" srcId="{315A47F3-6E70-43D8-8728-747BA1649953}" destId="{7C1B4710-E860-4ED9-826F-86798261C56A}" srcOrd="2" destOrd="0" parTransId="{EADDC33D-4577-4BC5-96DA-98AB9BAECEDD}" sibTransId="{0A919A27-9D60-4076-9A8F-4E6C41260773}"/>
    <dgm:cxn modelId="{CD739803-4BDD-4B45-923C-6F727C3F535E}" type="presOf" srcId="{315A47F3-6E70-43D8-8728-747BA1649953}" destId="{27F310F4-337E-4A7F-9263-A60DA8B9AA4D}" srcOrd="0" destOrd="0" presId="urn:microsoft.com/office/officeart/2005/8/layout/gear1"/>
    <dgm:cxn modelId="{7C337006-C95F-4618-B8CE-88E9909450D7}" type="presOf" srcId="{7C1B4710-E860-4ED9-826F-86798261C56A}" destId="{74DFBDBB-1099-4A7C-AE15-2FF86C180C78}" srcOrd="3" destOrd="0" presId="urn:microsoft.com/office/officeart/2005/8/layout/gear1"/>
    <dgm:cxn modelId="{E217B5D9-3080-4DB2-A489-FC66CD856F87}" type="presOf" srcId="{9AABAE32-DD6E-4D26-9A91-A66A03684557}" destId="{87959330-4CDF-4311-9EDE-D795ABC2BE6D}" srcOrd="1" destOrd="0" presId="urn:microsoft.com/office/officeart/2005/8/layout/gear1"/>
    <dgm:cxn modelId="{BB735C32-1110-4AA2-AF04-03364A05AC58}" type="presOf" srcId="{7C1B4710-E860-4ED9-826F-86798261C56A}" destId="{5D807A41-06F1-434D-9BD5-6F975E6F5050}" srcOrd="2" destOrd="0" presId="urn:microsoft.com/office/officeart/2005/8/layout/gear1"/>
    <dgm:cxn modelId="{87ABA4C9-2D59-4512-8268-788969268246}" type="presOf" srcId="{7C1B4710-E860-4ED9-826F-86798261C56A}" destId="{0DF30283-C022-430E-A41C-286BB18FFDE3}" srcOrd="1" destOrd="0" presId="urn:microsoft.com/office/officeart/2005/8/layout/gear1"/>
    <dgm:cxn modelId="{E8A915E4-7361-477A-B09C-40374C517C78}" type="presOf" srcId="{30EF89A3-A337-4416-9DEA-7F141B65D89A}" destId="{6FA4CCB7-3E73-44A0-B99E-323009AFFA3B}" srcOrd="0" destOrd="0" presId="urn:microsoft.com/office/officeart/2005/8/layout/gear1"/>
    <dgm:cxn modelId="{5EFECB05-4AD3-4426-9665-84F6FAA88827}" type="presParOf" srcId="{27F310F4-337E-4A7F-9263-A60DA8B9AA4D}" destId="{E9A303AE-CB56-49B8-BA8A-062ABF98961D}" srcOrd="0" destOrd="0" presId="urn:microsoft.com/office/officeart/2005/8/layout/gear1"/>
    <dgm:cxn modelId="{29B1ECE5-669B-4A90-84A8-DD49E425DA58}" type="presParOf" srcId="{27F310F4-337E-4A7F-9263-A60DA8B9AA4D}" destId="{87959330-4CDF-4311-9EDE-D795ABC2BE6D}" srcOrd="1" destOrd="0" presId="urn:microsoft.com/office/officeart/2005/8/layout/gear1"/>
    <dgm:cxn modelId="{8E71389A-73CD-428E-A3E9-0D344519222F}" type="presParOf" srcId="{27F310F4-337E-4A7F-9263-A60DA8B9AA4D}" destId="{FC871EE2-B241-4B3C-BC90-E4092E5492F3}" srcOrd="2" destOrd="0" presId="urn:microsoft.com/office/officeart/2005/8/layout/gear1"/>
    <dgm:cxn modelId="{06F1AB02-6547-4955-A8E2-6AB724C380F5}" type="presParOf" srcId="{27F310F4-337E-4A7F-9263-A60DA8B9AA4D}" destId="{E0C87F9D-0DD4-46AB-9E45-E9CC7B97D62C}" srcOrd="3" destOrd="0" presId="urn:microsoft.com/office/officeart/2005/8/layout/gear1"/>
    <dgm:cxn modelId="{A75E2F74-A7C4-4BDA-AC90-CC5F2F8DDC85}" type="presParOf" srcId="{27F310F4-337E-4A7F-9263-A60DA8B9AA4D}" destId="{8C6E9192-4BF8-4A72-A820-62BE12AC6D6A}" srcOrd="4" destOrd="0" presId="urn:microsoft.com/office/officeart/2005/8/layout/gear1"/>
    <dgm:cxn modelId="{3FF0DB8C-1370-4B5C-8029-D4BD711C6C31}" type="presParOf" srcId="{27F310F4-337E-4A7F-9263-A60DA8B9AA4D}" destId="{3FFE52A0-5231-405B-B06D-9455FE1F9663}" srcOrd="5" destOrd="0" presId="urn:microsoft.com/office/officeart/2005/8/layout/gear1"/>
    <dgm:cxn modelId="{99436156-B328-4DDF-A9EC-B9A6715302B4}" type="presParOf" srcId="{27F310F4-337E-4A7F-9263-A60DA8B9AA4D}" destId="{39D40086-9E37-428B-86C7-E836C7364068}" srcOrd="6" destOrd="0" presId="urn:microsoft.com/office/officeart/2005/8/layout/gear1"/>
    <dgm:cxn modelId="{3851A4B0-6A44-4F5F-BE66-9565C3B89F25}" type="presParOf" srcId="{27F310F4-337E-4A7F-9263-A60DA8B9AA4D}" destId="{0DF30283-C022-430E-A41C-286BB18FFDE3}" srcOrd="7" destOrd="0" presId="urn:microsoft.com/office/officeart/2005/8/layout/gear1"/>
    <dgm:cxn modelId="{0C7D86BB-62B0-4A46-A2F2-0EF1DA326C0D}" type="presParOf" srcId="{27F310F4-337E-4A7F-9263-A60DA8B9AA4D}" destId="{5D807A41-06F1-434D-9BD5-6F975E6F5050}" srcOrd="8" destOrd="0" presId="urn:microsoft.com/office/officeart/2005/8/layout/gear1"/>
    <dgm:cxn modelId="{DC04B87F-8DA4-47FD-B598-C765C2B2C69D}" type="presParOf" srcId="{27F310F4-337E-4A7F-9263-A60DA8B9AA4D}" destId="{74DFBDBB-1099-4A7C-AE15-2FF86C180C78}" srcOrd="9" destOrd="0" presId="urn:microsoft.com/office/officeart/2005/8/layout/gear1"/>
    <dgm:cxn modelId="{8C1DC34F-2D3C-4052-A27C-64D269871C41}" type="presParOf" srcId="{27F310F4-337E-4A7F-9263-A60DA8B9AA4D}" destId="{6FA4CCB7-3E73-44A0-B99E-323009AFFA3B}" srcOrd="10" destOrd="0" presId="urn:microsoft.com/office/officeart/2005/8/layout/gear1"/>
    <dgm:cxn modelId="{D2245033-B5D0-4CDE-B937-B7D31D63152F}" type="presParOf" srcId="{27F310F4-337E-4A7F-9263-A60DA8B9AA4D}" destId="{77798D18-9546-4598-8C2A-355BE7F4A423}" srcOrd="11" destOrd="0" presId="urn:microsoft.com/office/officeart/2005/8/layout/gear1"/>
    <dgm:cxn modelId="{660A9E0E-8B46-4D2B-8BCD-9744B1F36544}" type="presParOf" srcId="{27F310F4-337E-4A7F-9263-A60DA8B9AA4D}" destId="{467823F9-8A48-4A54-99A5-24881073B6F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A47F3-6E70-43D8-8728-747BA1649953}" type="doc">
      <dgm:prSet loTypeId="urn:microsoft.com/office/officeart/2005/8/layout/gear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BAE32-DD6E-4D26-9A91-A66A03684557}">
      <dgm:prSet phldrT="[Text]" custT="1"/>
      <dgm:spPr>
        <a:solidFill>
          <a:srgbClr val="99CCFF"/>
        </a:solidFill>
      </dgm:spPr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BỐ CỤC CỦA </a:t>
          </a:r>
        </a:p>
        <a:p>
          <a:r>
            <a: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VĂN BẢN</a:t>
          </a:r>
          <a:endParaRPr lang="en-US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893F50-8538-41E3-92C8-FA2A993ECACF}" type="parTrans" cxnId="{147C4212-06E6-4B64-B4B9-6749D692A57B}">
      <dgm:prSet/>
      <dgm:spPr/>
      <dgm:t>
        <a:bodyPr/>
        <a:lstStyle/>
        <a:p>
          <a:endParaRPr lang="en-US"/>
        </a:p>
      </dgm:t>
    </dgm:pt>
    <dgm:pt modelId="{30EF89A3-A337-4416-9DEA-7F141B65D89A}" type="sibTrans" cxnId="{147C4212-06E6-4B64-B4B9-6749D692A57B}">
      <dgm:prSet/>
      <dgm:spPr/>
      <dgm:t>
        <a:bodyPr/>
        <a:lstStyle/>
        <a:p>
          <a:endParaRPr lang="en-US"/>
        </a:p>
      </dgm:t>
    </dgm:pt>
    <dgm:pt modelId="{FAEB8294-06A3-4871-9FD3-2C28771853EB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TẬP LÀM VĂN</a:t>
          </a:r>
          <a:endParaRPr lang="en-US" sz="1600" b="1" dirty="0">
            <a:solidFill>
              <a:srgbClr val="002060"/>
            </a:solidFill>
          </a:endParaRPr>
        </a:p>
      </dgm:t>
    </dgm:pt>
    <dgm:pt modelId="{28AA4D19-8A03-4647-A957-DEA24136D02B}" type="parTrans" cxnId="{1378D6E9-5323-46B3-87F5-C4FD385D94C2}">
      <dgm:prSet/>
      <dgm:spPr/>
      <dgm:t>
        <a:bodyPr/>
        <a:lstStyle/>
        <a:p>
          <a:endParaRPr lang="en-US"/>
        </a:p>
      </dgm:t>
    </dgm:pt>
    <dgm:pt modelId="{0CA20F23-6A27-475C-9058-574BF364056D}" type="sibTrans" cxnId="{1378D6E9-5323-46B3-87F5-C4FD385D94C2}">
      <dgm:prSet/>
      <dgm:spPr/>
      <dgm:t>
        <a:bodyPr/>
        <a:lstStyle/>
        <a:p>
          <a:endParaRPr lang="en-US"/>
        </a:p>
      </dgm:t>
    </dgm:pt>
    <dgm:pt modelId="{7C1B4710-E860-4ED9-826F-86798261C56A}">
      <dgm:prSet phldrT="[Text]" custT="1"/>
      <dgm:spPr/>
      <dgm:t>
        <a:bodyPr/>
        <a:lstStyle/>
        <a:p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NGỮ VĂN 8</a:t>
          </a:r>
          <a:endParaRPr lang="en-US" sz="2300" b="1" dirty="0">
            <a:latin typeface="Times New Roman" pitchFamily="18" charset="0"/>
            <a:cs typeface="Times New Roman" pitchFamily="18" charset="0"/>
          </a:endParaRPr>
        </a:p>
      </dgm:t>
    </dgm:pt>
    <dgm:pt modelId="{EADDC33D-4577-4BC5-96DA-98AB9BAECEDD}" type="parTrans" cxnId="{1C2898DC-C5F3-4FF7-8FB4-84A1E4A3C83A}">
      <dgm:prSet/>
      <dgm:spPr/>
      <dgm:t>
        <a:bodyPr/>
        <a:lstStyle/>
        <a:p>
          <a:endParaRPr lang="en-US"/>
        </a:p>
      </dgm:t>
    </dgm:pt>
    <dgm:pt modelId="{0A919A27-9D60-4076-9A8F-4E6C41260773}" type="sibTrans" cxnId="{1C2898DC-C5F3-4FF7-8FB4-84A1E4A3C83A}">
      <dgm:prSet/>
      <dgm:spPr/>
      <dgm:t>
        <a:bodyPr/>
        <a:lstStyle/>
        <a:p>
          <a:endParaRPr lang="en-US"/>
        </a:p>
      </dgm:t>
    </dgm:pt>
    <dgm:pt modelId="{27F310F4-337E-4A7F-9263-A60DA8B9AA4D}" type="pres">
      <dgm:prSet presAssocID="{315A47F3-6E70-43D8-8728-747BA164995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303AE-CB56-49B8-BA8A-062ABF98961D}" type="pres">
      <dgm:prSet presAssocID="{9AABAE32-DD6E-4D26-9A91-A66A03684557}" presName="gear1" presStyleLbl="node1" presStyleIdx="0" presStyleCnt="3" custScaleX="123837" custLinFactNeighborX="-4344" custLinFactNeighborY="-12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59330-4CDF-4311-9EDE-D795ABC2BE6D}" type="pres">
      <dgm:prSet presAssocID="{9AABAE32-DD6E-4D26-9A91-A66A03684557}" presName="gear1srcNode" presStyleLbl="node1" presStyleIdx="0" presStyleCnt="3"/>
      <dgm:spPr/>
      <dgm:t>
        <a:bodyPr/>
        <a:lstStyle/>
        <a:p>
          <a:endParaRPr lang="en-US"/>
        </a:p>
      </dgm:t>
    </dgm:pt>
    <dgm:pt modelId="{FC871EE2-B241-4B3C-BC90-E4092E5492F3}" type="pres">
      <dgm:prSet presAssocID="{9AABAE32-DD6E-4D26-9A91-A66A03684557}" presName="gear1dstNode" presStyleLbl="node1" presStyleIdx="0" presStyleCnt="3"/>
      <dgm:spPr/>
      <dgm:t>
        <a:bodyPr/>
        <a:lstStyle/>
        <a:p>
          <a:endParaRPr lang="en-US"/>
        </a:p>
      </dgm:t>
    </dgm:pt>
    <dgm:pt modelId="{E0C87F9D-0DD4-46AB-9E45-E9CC7B97D62C}" type="pres">
      <dgm:prSet presAssocID="{FAEB8294-06A3-4871-9FD3-2C28771853EB}" presName="gear2" presStyleLbl="node1" presStyleIdx="1" presStyleCnt="3" custAng="0" custScaleX="104658" custScaleY="105555" custLinFactNeighborX="-9968" custLinFactNeighborY="-53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E9192-4BF8-4A72-A820-62BE12AC6D6A}" type="pres">
      <dgm:prSet presAssocID="{FAEB8294-06A3-4871-9FD3-2C28771853EB}" presName="gear2srcNode" presStyleLbl="node1" presStyleIdx="1" presStyleCnt="3"/>
      <dgm:spPr/>
      <dgm:t>
        <a:bodyPr/>
        <a:lstStyle/>
        <a:p>
          <a:endParaRPr lang="en-US"/>
        </a:p>
      </dgm:t>
    </dgm:pt>
    <dgm:pt modelId="{3FFE52A0-5231-405B-B06D-9455FE1F9663}" type="pres">
      <dgm:prSet presAssocID="{FAEB8294-06A3-4871-9FD3-2C28771853EB}" presName="gear2dstNode" presStyleLbl="node1" presStyleIdx="1" presStyleCnt="3"/>
      <dgm:spPr/>
      <dgm:t>
        <a:bodyPr/>
        <a:lstStyle/>
        <a:p>
          <a:endParaRPr lang="en-US"/>
        </a:p>
      </dgm:t>
    </dgm:pt>
    <dgm:pt modelId="{39D40086-9E37-428B-86C7-E836C7364068}" type="pres">
      <dgm:prSet presAssocID="{7C1B4710-E860-4ED9-826F-86798261C56A}" presName="gear3" presStyleLbl="node1" presStyleIdx="2" presStyleCnt="3" custAng="305099" custScaleX="113890" custScaleY="110530" custLinFactNeighborX="1485" custLinFactNeighborY="-4037"/>
      <dgm:spPr/>
      <dgm:t>
        <a:bodyPr/>
        <a:lstStyle/>
        <a:p>
          <a:endParaRPr lang="en-US"/>
        </a:p>
      </dgm:t>
    </dgm:pt>
    <dgm:pt modelId="{0DF30283-C022-430E-A41C-286BB18FFDE3}" type="pres">
      <dgm:prSet presAssocID="{7C1B4710-E860-4ED9-826F-86798261C56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07A41-06F1-434D-9BD5-6F975E6F5050}" type="pres">
      <dgm:prSet presAssocID="{7C1B4710-E860-4ED9-826F-86798261C56A}" presName="gear3srcNode" presStyleLbl="node1" presStyleIdx="2" presStyleCnt="3"/>
      <dgm:spPr/>
      <dgm:t>
        <a:bodyPr/>
        <a:lstStyle/>
        <a:p>
          <a:endParaRPr lang="en-US"/>
        </a:p>
      </dgm:t>
    </dgm:pt>
    <dgm:pt modelId="{74DFBDBB-1099-4A7C-AE15-2FF86C180C78}" type="pres">
      <dgm:prSet presAssocID="{7C1B4710-E860-4ED9-826F-86798261C56A}" presName="gear3dstNode" presStyleLbl="node1" presStyleIdx="2" presStyleCnt="3"/>
      <dgm:spPr/>
      <dgm:t>
        <a:bodyPr/>
        <a:lstStyle/>
        <a:p>
          <a:endParaRPr lang="en-US"/>
        </a:p>
      </dgm:t>
    </dgm:pt>
    <dgm:pt modelId="{6FA4CCB7-3E73-44A0-B99E-323009AFFA3B}" type="pres">
      <dgm:prSet presAssocID="{30EF89A3-A337-4416-9DEA-7F141B65D89A}" presName="connector1" presStyleLbl="sibTrans2D1" presStyleIdx="0" presStyleCnt="3" custAng="973699" custLinFactNeighborX="-2257" custLinFactNeighborY="-3409"/>
      <dgm:spPr/>
      <dgm:t>
        <a:bodyPr/>
        <a:lstStyle/>
        <a:p>
          <a:endParaRPr lang="en-US"/>
        </a:p>
      </dgm:t>
    </dgm:pt>
    <dgm:pt modelId="{77798D18-9546-4598-8C2A-355BE7F4A423}" type="pres">
      <dgm:prSet presAssocID="{0CA20F23-6A27-475C-9058-574BF364056D}" presName="connector2" presStyleLbl="sibTrans2D1" presStyleIdx="1" presStyleCnt="3" custAng="579063" custLinFactNeighborX="-10842" custLinFactNeighborY="901"/>
      <dgm:spPr/>
      <dgm:t>
        <a:bodyPr/>
        <a:lstStyle/>
        <a:p>
          <a:endParaRPr lang="en-US"/>
        </a:p>
      </dgm:t>
    </dgm:pt>
    <dgm:pt modelId="{467823F9-8A48-4A54-99A5-24881073B6F5}" type="pres">
      <dgm:prSet presAssocID="{0A919A27-9D60-4076-9A8F-4E6C41260773}" presName="connector3" presStyleLbl="sibTrans2D1" presStyleIdx="2" presStyleCnt="3" custAng="230462" custScaleX="115665" custScaleY="99803" custLinFactNeighborX="-6895" custLinFactNeighborY="1196"/>
      <dgm:spPr/>
      <dgm:t>
        <a:bodyPr/>
        <a:lstStyle/>
        <a:p>
          <a:endParaRPr lang="en-US"/>
        </a:p>
      </dgm:t>
    </dgm:pt>
  </dgm:ptLst>
  <dgm:cxnLst>
    <dgm:cxn modelId="{1378D6E9-5323-46B3-87F5-C4FD385D94C2}" srcId="{315A47F3-6E70-43D8-8728-747BA1649953}" destId="{FAEB8294-06A3-4871-9FD3-2C28771853EB}" srcOrd="1" destOrd="0" parTransId="{28AA4D19-8A03-4647-A957-DEA24136D02B}" sibTransId="{0CA20F23-6A27-475C-9058-574BF364056D}"/>
    <dgm:cxn modelId="{E9213588-3871-4B9A-A89F-3A1A3FED89EC}" type="presOf" srcId="{315A47F3-6E70-43D8-8728-747BA1649953}" destId="{27F310F4-337E-4A7F-9263-A60DA8B9AA4D}" srcOrd="0" destOrd="0" presId="urn:microsoft.com/office/officeart/2005/8/layout/gear1"/>
    <dgm:cxn modelId="{1C2898DC-C5F3-4FF7-8FB4-84A1E4A3C83A}" srcId="{315A47F3-6E70-43D8-8728-747BA1649953}" destId="{7C1B4710-E860-4ED9-826F-86798261C56A}" srcOrd="2" destOrd="0" parTransId="{EADDC33D-4577-4BC5-96DA-98AB9BAECEDD}" sibTransId="{0A919A27-9D60-4076-9A8F-4E6C41260773}"/>
    <dgm:cxn modelId="{5720D189-98D2-4AC8-96DF-052D1D711603}" type="presOf" srcId="{0CA20F23-6A27-475C-9058-574BF364056D}" destId="{77798D18-9546-4598-8C2A-355BE7F4A423}" srcOrd="0" destOrd="0" presId="urn:microsoft.com/office/officeart/2005/8/layout/gear1"/>
    <dgm:cxn modelId="{2D8AA15D-7155-42ED-865D-B73FF97F419F}" type="presOf" srcId="{FAEB8294-06A3-4871-9FD3-2C28771853EB}" destId="{8C6E9192-4BF8-4A72-A820-62BE12AC6D6A}" srcOrd="1" destOrd="0" presId="urn:microsoft.com/office/officeart/2005/8/layout/gear1"/>
    <dgm:cxn modelId="{6D3FA125-037E-44E5-8BD5-6A33872C8291}" type="presOf" srcId="{7C1B4710-E860-4ED9-826F-86798261C56A}" destId="{0DF30283-C022-430E-A41C-286BB18FFDE3}" srcOrd="1" destOrd="0" presId="urn:microsoft.com/office/officeart/2005/8/layout/gear1"/>
    <dgm:cxn modelId="{013B8DD1-E53B-4889-9BAA-32107CFCAD60}" type="presOf" srcId="{9AABAE32-DD6E-4D26-9A91-A66A03684557}" destId="{FC871EE2-B241-4B3C-BC90-E4092E5492F3}" srcOrd="2" destOrd="0" presId="urn:microsoft.com/office/officeart/2005/8/layout/gear1"/>
    <dgm:cxn modelId="{4EE29C83-B8C8-4C53-B62C-DAB5619CFADD}" type="presOf" srcId="{7C1B4710-E860-4ED9-826F-86798261C56A}" destId="{74DFBDBB-1099-4A7C-AE15-2FF86C180C78}" srcOrd="3" destOrd="0" presId="urn:microsoft.com/office/officeart/2005/8/layout/gear1"/>
    <dgm:cxn modelId="{D2EF5F64-5317-48AE-8A7B-CA12E8D1C2DA}" type="presOf" srcId="{0A919A27-9D60-4076-9A8F-4E6C41260773}" destId="{467823F9-8A48-4A54-99A5-24881073B6F5}" srcOrd="0" destOrd="0" presId="urn:microsoft.com/office/officeart/2005/8/layout/gear1"/>
    <dgm:cxn modelId="{147C4212-06E6-4B64-B4B9-6749D692A57B}" srcId="{315A47F3-6E70-43D8-8728-747BA1649953}" destId="{9AABAE32-DD6E-4D26-9A91-A66A03684557}" srcOrd="0" destOrd="0" parTransId="{D2893F50-8538-41E3-92C8-FA2A993ECACF}" sibTransId="{30EF89A3-A337-4416-9DEA-7F141B65D89A}"/>
    <dgm:cxn modelId="{A6835C78-EC53-4583-8A3E-A102CDAC3934}" type="presOf" srcId="{FAEB8294-06A3-4871-9FD3-2C28771853EB}" destId="{E0C87F9D-0DD4-46AB-9E45-E9CC7B97D62C}" srcOrd="0" destOrd="0" presId="urn:microsoft.com/office/officeart/2005/8/layout/gear1"/>
    <dgm:cxn modelId="{F4917497-B02E-4BA3-9A91-6629613BDCBC}" type="presOf" srcId="{7C1B4710-E860-4ED9-826F-86798261C56A}" destId="{5D807A41-06F1-434D-9BD5-6F975E6F5050}" srcOrd="2" destOrd="0" presId="urn:microsoft.com/office/officeart/2005/8/layout/gear1"/>
    <dgm:cxn modelId="{AC3BC918-0360-4758-947A-B964F3C9D106}" type="presOf" srcId="{7C1B4710-E860-4ED9-826F-86798261C56A}" destId="{39D40086-9E37-428B-86C7-E836C7364068}" srcOrd="0" destOrd="0" presId="urn:microsoft.com/office/officeart/2005/8/layout/gear1"/>
    <dgm:cxn modelId="{867B214F-2B4D-4281-A10E-7B8E5FAE4BAC}" type="presOf" srcId="{9AABAE32-DD6E-4D26-9A91-A66A03684557}" destId="{E9A303AE-CB56-49B8-BA8A-062ABF98961D}" srcOrd="0" destOrd="0" presId="urn:microsoft.com/office/officeart/2005/8/layout/gear1"/>
    <dgm:cxn modelId="{E84F4A5C-FFE2-4C33-B37F-6296757C5433}" type="presOf" srcId="{30EF89A3-A337-4416-9DEA-7F141B65D89A}" destId="{6FA4CCB7-3E73-44A0-B99E-323009AFFA3B}" srcOrd="0" destOrd="0" presId="urn:microsoft.com/office/officeart/2005/8/layout/gear1"/>
    <dgm:cxn modelId="{F4924199-A6C3-463E-9285-7010B29645D1}" type="presOf" srcId="{9AABAE32-DD6E-4D26-9A91-A66A03684557}" destId="{87959330-4CDF-4311-9EDE-D795ABC2BE6D}" srcOrd="1" destOrd="0" presId="urn:microsoft.com/office/officeart/2005/8/layout/gear1"/>
    <dgm:cxn modelId="{575ED2EF-B486-4FC3-8821-1F73BD8E9B83}" type="presOf" srcId="{FAEB8294-06A3-4871-9FD3-2C28771853EB}" destId="{3FFE52A0-5231-405B-B06D-9455FE1F9663}" srcOrd="2" destOrd="0" presId="urn:microsoft.com/office/officeart/2005/8/layout/gear1"/>
    <dgm:cxn modelId="{DB65AC14-343C-4FE0-A062-7DB99F07D175}" type="presParOf" srcId="{27F310F4-337E-4A7F-9263-A60DA8B9AA4D}" destId="{E9A303AE-CB56-49B8-BA8A-062ABF98961D}" srcOrd="0" destOrd="0" presId="urn:microsoft.com/office/officeart/2005/8/layout/gear1"/>
    <dgm:cxn modelId="{90A015C9-7E46-4DCA-96D3-555BB234498C}" type="presParOf" srcId="{27F310F4-337E-4A7F-9263-A60DA8B9AA4D}" destId="{87959330-4CDF-4311-9EDE-D795ABC2BE6D}" srcOrd="1" destOrd="0" presId="urn:microsoft.com/office/officeart/2005/8/layout/gear1"/>
    <dgm:cxn modelId="{A91CFAB1-932A-4590-B6C7-DC6A7E823C5D}" type="presParOf" srcId="{27F310F4-337E-4A7F-9263-A60DA8B9AA4D}" destId="{FC871EE2-B241-4B3C-BC90-E4092E5492F3}" srcOrd="2" destOrd="0" presId="urn:microsoft.com/office/officeart/2005/8/layout/gear1"/>
    <dgm:cxn modelId="{5FE1E9CF-4D72-42FB-A619-2756C8EBA72B}" type="presParOf" srcId="{27F310F4-337E-4A7F-9263-A60DA8B9AA4D}" destId="{E0C87F9D-0DD4-46AB-9E45-E9CC7B97D62C}" srcOrd="3" destOrd="0" presId="urn:microsoft.com/office/officeart/2005/8/layout/gear1"/>
    <dgm:cxn modelId="{78395500-5B4D-49A1-804C-B40B3D2E7CC4}" type="presParOf" srcId="{27F310F4-337E-4A7F-9263-A60DA8B9AA4D}" destId="{8C6E9192-4BF8-4A72-A820-62BE12AC6D6A}" srcOrd="4" destOrd="0" presId="urn:microsoft.com/office/officeart/2005/8/layout/gear1"/>
    <dgm:cxn modelId="{ACCF613A-A701-49EE-B0B5-1DD53BE1C54B}" type="presParOf" srcId="{27F310F4-337E-4A7F-9263-A60DA8B9AA4D}" destId="{3FFE52A0-5231-405B-B06D-9455FE1F9663}" srcOrd="5" destOrd="0" presId="urn:microsoft.com/office/officeart/2005/8/layout/gear1"/>
    <dgm:cxn modelId="{41FC9D85-0F2D-4C4D-9D78-E9C29CE07588}" type="presParOf" srcId="{27F310F4-337E-4A7F-9263-A60DA8B9AA4D}" destId="{39D40086-9E37-428B-86C7-E836C7364068}" srcOrd="6" destOrd="0" presId="urn:microsoft.com/office/officeart/2005/8/layout/gear1"/>
    <dgm:cxn modelId="{9B7340BA-9673-4963-802A-6129F0AB3B7E}" type="presParOf" srcId="{27F310F4-337E-4A7F-9263-A60DA8B9AA4D}" destId="{0DF30283-C022-430E-A41C-286BB18FFDE3}" srcOrd="7" destOrd="0" presId="urn:microsoft.com/office/officeart/2005/8/layout/gear1"/>
    <dgm:cxn modelId="{728B56F3-5F54-4477-9290-E06E59BDCAF5}" type="presParOf" srcId="{27F310F4-337E-4A7F-9263-A60DA8B9AA4D}" destId="{5D807A41-06F1-434D-9BD5-6F975E6F5050}" srcOrd="8" destOrd="0" presId="urn:microsoft.com/office/officeart/2005/8/layout/gear1"/>
    <dgm:cxn modelId="{197FA7F7-0629-47B7-89E4-1D4E31758819}" type="presParOf" srcId="{27F310F4-337E-4A7F-9263-A60DA8B9AA4D}" destId="{74DFBDBB-1099-4A7C-AE15-2FF86C180C78}" srcOrd="9" destOrd="0" presId="urn:microsoft.com/office/officeart/2005/8/layout/gear1"/>
    <dgm:cxn modelId="{81B5B76D-EEB6-4676-B83C-B83B8FE89678}" type="presParOf" srcId="{27F310F4-337E-4A7F-9263-A60DA8B9AA4D}" destId="{6FA4CCB7-3E73-44A0-B99E-323009AFFA3B}" srcOrd="10" destOrd="0" presId="urn:microsoft.com/office/officeart/2005/8/layout/gear1"/>
    <dgm:cxn modelId="{A2789EF5-4F5F-4C72-99B8-56B1E5AD7A04}" type="presParOf" srcId="{27F310F4-337E-4A7F-9263-A60DA8B9AA4D}" destId="{77798D18-9546-4598-8C2A-355BE7F4A423}" srcOrd="11" destOrd="0" presId="urn:microsoft.com/office/officeart/2005/8/layout/gear1"/>
    <dgm:cxn modelId="{6DE69408-2D6C-4EA6-BFDB-789AFA1FE45C}" type="presParOf" srcId="{27F310F4-337E-4A7F-9263-A60DA8B9AA4D}" destId="{467823F9-8A48-4A54-99A5-24881073B6F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303AE-CB56-49B8-BA8A-062ABF98961D}">
      <dsp:nvSpPr>
        <dsp:cNvPr id="0" name=""/>
        <dsp:cNvSpPr/>
      </dsp:nvSpPr>
      <dsp:spPr>
        <a:xfrm>
          <a:off x="3581417" y="3124213"/>
          <a:ext cx="4671007" cy="3771900"/>
        </a:xfrm>
        <a:prstGeom prst="gear9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BỐ CỤC CỦA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VĂN BẢN</a:t>
          </a:r>
          <a:endParaRPr lang="en-US" sz="3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3299" y="4007763"/>
        <a:ext cx="2927243" cy="1938834"/>
      </dsp:txXfrm>
    </dsp:sp>
    <dsp:sp modelId="{E0C87F9D-0DD4-46AB-9E45-E9CC7B97D62C}">
      <dsp:nvSpPr>
        <dsp:cNvPr id="0" name=""/>
        <dsp:cNvSpPr/>
      </dsp:nvSpPr>
      <dsp:spPr>
        <a:xfrm>
          <a:off x="1662931" y="2057413"/>
          <a:ext cx="2870978" cy="2895584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TẬP LÀM VĂN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2385708" y="2788189"/>
        <a:ext cx="1425424" cy="1434032"/>
      </dsp:txXfrm>
    </dsp:sp>
    <dsp:sp modelId="{39D40086-9E37-428B-86C7-E836C7364068}">
      <dsp:nvSpPr>
        <dsp:cNvPr id="0" name=""/>
        <dsp:cNvSpPr/>
      </dsp:nvSpPr>
      <dsp:spPr>
        <a:xfrm rot="21005099">
          <a:off x="3382425" y="263705"/>
          <a:ext cx="3094163" cy="2937743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itchFamily="18" charset="0"/>
              <a:cs typeface="Times New Roman" pitchFamily="18" charset="0"/>
            </a:rPr>
            <a:t>NGỮ VĂN 8</a:t>
          </a:r>
          <a:endParaRPr lang="en-US" sz="2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4070343" y="898761"/>
        <a:ext cx="1718326" cy="1667632"/>
      </dsp:txXfrm>
    </dsp:sp>
    <dsp:sp modelId="{6FA4CCB7-3E73-44A0-B99E-323009AFFA3B}">
      <dsp:nvSpPr>
        <dsp:cNvPr id="0" name=""/>
        <dsp:cNvSpPr/>
      </dsp:nvSpPr>
      <dsp:spPr>
        <a:xfrm rot="973699">
          <a:off x="3826015" y="242165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98D18-9546-4598-8C2A-355BE7F4A423}">
      <dsp:nvSpPr>
        <dsp:cNvPr id="0" name=""/>
        <dsp:cNvSpPr/>
      </dsp:nvSpPr>
      <dsp:spPr>
        <a:xfrm rot="579063">
          <a:off x="1134124" y="1694425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823F9-8A48-4A54-99A5-24881073B6F5}">
      <dsp:nvSpPr>
        <dsp:cNvPr id="0" name=""/>
        <dsp:cNvSpPr/>
      </dsp:nvSpPr>
      <dsp:spPr>
        <a:xfrm rot="230462">
          <a:off x="2358003" y="-162505"/>
          <a:ext cx="4374666" cy="37747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303AE-CB56-49B8-BA8A-062ABF98961D}">
      <dsp:nvSpPr>
        <dsp:cNvPr id="0" name=""/>
        <dsp:cNvSpPr/>
      </dsp:nvSpPr>
      <dsp:spPr>
        <a:xfrm>
          <a:off x="3581417" y="3124213"/>
          <a:ext cx="4671007" cy="3771900"/>
        </a:xfrm>
        <a:prstGeom prst="gear9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BỐ CỤC CỦA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VĂN BẢN</a:t>
          </a:r>
          <a:endParaRPr lang="en-US" sz="3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3299" y="4007763"/>
        <a:ext cx="2927243" cy="1938834"/>
      </dsp:txXfrm>
    </dsp:sp>
    <dsp:sp modelId="{E0C87F9D-0DD4-46AB-9E45-E9CC7B97D62C}">
      <dsp:nvSpPr>
        <dsp:cNvPr id="0" name=""/>
        <dsp:cNvSpPr/>
      </dsp:nvSpPr>
      <dsp:spPr>
        <a:xfrm>
          <a:off x="1662931" y="2057413"/>
          <a:ext cx="2870978" cy="2895584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TẬP LÀM VĂN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2385708" y="2788189"/>
        <a:ext cx="1425424" cy="1434032"/>
      </dsp:txXfrm>
    </dsp:sp>
    <dsp:sp modelId="{39D40086-9E37-428B-86C7-E836C7364068}">
      <dsp:nvSpPr>
        <dsp:cNvPr id="0" name=""/>
        <dsp:cNvSpPr/>
      </dsp:nvSpPr>
      <dsp:spPr>
        <a:xfrm rot="21005099">
          <a:off x="3382425" y="263705"/>
          <a:ext cx="3094163" cy="2937743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itchFamily="18" charset="0"/>
              <a:cs typeface="Times New Roman" pitchFamily="18" charset="0"/>
            </a:rPr>
            <a:t>NGỮ VĂN 8</a:t>
          </a:r>
          <a:endParaRPr lang="en-US" sz="2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4070343" y="898761"/>
        <a:ext cx="1718326" cy="1667632"/>
      </dsp:txXfrm>
    </dsp:sp>
    <dsp:sp modelId="{6FA4CCB7-3E73-44A0-B99E-323009AFFA3B}">
      <dsp:nvSpPr>
        <dsp:cNvPr id="0" name=""/>
        <dsp:cNvSpPr/>
      </dsp:nvSpPr>
      <dsp:spPr>
        <a:xfrm rot="973699">
          <a:off x="3826015" y="242165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98D18-9546-4598-8C2A-355BE7F4A423}">
      <dsp:nvSpPr>
        <dsp:cNvPr id="0" name=""/>
        <dsp:cNvSpPr/>
      </dsp:nvSpPr>
      <dsp:spPr>
        <a:xfrm rot="579063">
          <a:off x="1134124" y="1694425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823F9-8A48-4A54-99A5-24881073B6F5}">
      <dsp:nvSpPr>
        <dsp:cNvPr id="0" name=""/>
        <dsp:cNvSpPr/>
      </dsp:nvSpPr>
      <dsp:spPr>
        <a:xfrm rot="230462">
          <a:off x="2358003" y="-162505"/>
          <a:ext cx="4374666" cy="37747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C6D3-790C-4FC1-A213-37E281E0415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A366-9B86-4976-A659-FCE850A3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rcRect l="20824" t="12528" r="17387" b="6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54867"/>
              </p:ext>
            </p:extLst>
          </p:nvPr>
        </p:nvGraphicFramePr>
        <p:xfrm>
          <a:off x="-381000" y="0"/>
          <a:ext cx="9525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 flipH="1" flipV="1">
            <a:off x="3733800" y="2971800"/>
            <a:ext cx="838200" cy="6858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14853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 §oµn kÕt  - Ch¨m ngoan - Häc giái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ristote"/>
            </a:endParaRPr>
          </a:p>
        </p:txBody>
      </p:sp>
    </p:spTree>
    <p:extLst>
      <p:ext uri="{BB962C8B-B14F-4D97-AF65-F5344CB8AC3E}">
        <p14:creationId xmlns:p14="http://schemas.microsoft.com/office/powerpoint/2010/main" val="17068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rcRect l="20824" t="12528" r="17387" b="6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066241"/>
              </p:ext>
            </p:extLst>
          </p:nvPr>
        </p:nvGraphicFramePr>
        <p:xfrm>
          <a:off x="-381000" y="0"/>
          <a:ext cx="9525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 flipH="1" flipV="1">
            <a:off x="3733800" y="2971800"/>
            <a:ext cx="838200" cy="6858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14853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stote"/>
              </a:rPr>
              <a:t>  §oµn kÕt  - Ch¨m ngoan - Häc giái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ristote"/>
            </a:endParaRPr>
          </a:p>
        </p:txBody>
      </p:sp>
    </p:spTree>
    <p:extLst>
      <p:ext uri="{BB962C8B-B14F-4D97-AF65-F5344CB8AC3E}">
        <p14:creationId xmlns:p14="http://schemas.microsoft.com/office/powerpoint/2010/main" val="31973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190500" y="53638"/>
            <a:ext cx="99822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4305">
            <a:off x="1602884" y="21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4648200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kern="10" dirty="0" smtClean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CỤC CỦA VĂN BẢN (</a:t>
            </a:r>
            <a:r>
              <a:rPr lang="en-US" sz="3600" b="1" kern="10" dirty="0" err="1" smtClean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3600" b="1" kern="10" dirty="0" smtClean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4305">
            <a:off x="1526684" y="402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986135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05">
            <a:off x="72696" y="42954"/>
            <a:ext cx="1525653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buch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3909"/>
            <a:ext cx="6096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1524000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057400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510135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967335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99160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(SGK/ 27)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_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899160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43840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207603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99160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(SGK/ 27)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_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bôn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0500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05206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360003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741003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114800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49580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Theo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25780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01980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latin typeface="+mj-lt"/>
              </a:rPr>
              <a:t>1. Mở </a:t>
            </a:r>
            <a:r>
              <a:rPr lang="vi-VN" sz="2200" b="1" dirty="0" smtClean="0">
                <a:latin typeface="+mj-lt"/>
              </a:rPr>
              <a:t>bài</a:t>
            </a:r>
            <a:r>
              <a:rPr lang="en-US" sz="2200" b="1" dirty="0" smtClean="0">
                <a:latin typeface="+mj-lt"/>
              </a:rPr>
              <a:t>: </a:t>
            </a:r>
            <a:r>
              <a:rPr lang="vi-VN" sz="2200" dirty="0" smtClean="0">
                <a:latin typeface="+mj-lt"/>
              </a:rPr>
              <a:t>Giới </a:t>
            </a:r>
            <a:r>
              <a:rPr lang="vi-VN" sz="2200" dirty="0">
                <a:latin typeface="+mj-lt"/>
              </a:rPr>
              <a:t>thiệu vấn đề định kể: Ngày đầu tiên đi học.</a:t>
            </a:r>
          </a:p>
          <a:p>
            <a:pPr algn="just"/>
            <a:r>
              <a:rPr lang="vi-VN" sz="2200" b="1" dirty="0">
                <a:latin typeface="+mj-lt"/>
              </a:rPr>
              <a:t>2. Thân </a:t>
            </a:r>
            <a:r>
              <a:rPr lang="vi-VN" sz="2200" b="1" dirty="0" smtClean="0">
                <a:latin typeface="+mj-lt"/>
              </a:rPr>
              <a:t>bài</a:t>
            </a:r>
            <a:r>
              <a:rPr lang="en-US" sz="2200" b="1" smtClean="0">
                <a:latin typeface="+mj-lt"/>
              </a:rPr>
              <a:t>:</a:t>
            </a:r>
            <a:endParaRPr lang="vi-VN" sz="2200" dirty="0">
              <a:latin typeface="+mj-lt"/>
            </a:endParaRPr>
          </a:p>
          <a:p>
            <a:pPr algn="just"/>
            <a:r>
              <a:rPr lang="vi-VN" sz="2200" b="1" i="1" dirty="0">
                <a:latin typeface="+mj-lt"/>
              </a:rPr>
              <a:t>a. Tâm trạng của em khi chuẩn bị đến trường</a:t>
            </a:r>
            <a:endParaRPr lang="vi-VN" sz="2200" dirty="0">
              <a:latin typeface="+mj-lt"/>
            </a:endParaRPr>
          </a:p>
          <a:p>
            <a:pPr algn="just"/>
            <a:r>
              <a:rPr lang="en-US" sz="2200" dirty="0" smtClean="0">
                <a:latin typeface="+mj-lt"/>
              </a:rPr>
              <a:t>- </a:t>
            </a:r>
            <a:r>
              <a:rPr lang="vi-VN" sz="2200" dirty="0" smtClean="0">
                <a:latin typeface="+mj-lt"/>
              </a:rPr>
              <a:t>Soạn </a:t>
            </a:r>
            <a:r>
              <a:rPr lang="vi-VN" sz="2200" dirty="0">
                <a:latin typeface="+mj-lt"/>
              </a:rPr>
              <a:t>sửa sách vở, quần áo tươm tất chu đáo đợi ngày được đến trường.</a:t>
            </a:r>
          </a:p>
          <a:p>
            <a:pPr algn="just"/>
            <a:r>
              <a:rPr lang="en-US" sz="2200" dirty="0" smtClean="0">
                <a:latin typeface="+mj-lt"/>
              </a:rPr>
              <a:t>- </a:t>
            </a:r>
            <a:r>
              <a:rPr lang="vi-VN" sz="2200" dirty="0" smtClean="0">
                <a:latin typeface="+mj-lt"/>
              </a:rPr>
              <a:t>Vui </a:t>
            </a:r>
            <a:r>
              <a:rPr lang="vi-VN" sz="2200" dirty="0">
                <a:latin typeface="+mj-lt"/>
              </a:rPr>
              <a:t>vẻ, háo hức vì sắp được </a:t>
            </a:r>
            <a:r>
              <a:rPr lang="en-US" sz="2200" dirty="0" err="1" smtClean="0">
                <a:latin typeface="+mj-lt"/>
                <a:cs typeface="Times New Roman" pitchFamily="18" charset="0"/>
              </a:rPr>
              <a:t>bắt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itchFamily="18" charset="0"/>
              </a:rPr>
              <a:t>đầu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itchFamily="18" charset="0"/>
              </a:rPr>
              <a:t>việc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itchFamily="18" charset="0"/>
              </a:rPr>
              <a:t>học</a:t>
            </a:r>
            <a:r>
              <a:rPr lang="vi-VN" sz="2200" dirty="0" smtClean="0">
                <a:latin typeface="+mj-lt"/>
                <a:cs typeface="Times New Roman" pitchFamily="18" charset="0"/>
              </a:rPr>
              <a:t>.</a:t>
            </a:r>
            <a:endParaRPr lang="vi-VN" sz="2200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+mj-lt"/>
              </a:rPr>
              <a:t>- </a:t>
            </a:r>
            <a:r>
              <a:rPr lang="vi-VN" sz="2200" dirty="0" smtClean="0">
                <a:latin typeface="+mj-lt"/>
              </a:rPr>
              <a:t>Suy </a:t>
            </a:r>
            <a:r>
              <a:rPr lang="vi-VN" sz="2200" dirty="0">
                <a:latin typeface="+mj-lt"/>
              </a:rPr>
              <a:t>tư, băn khoăn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00400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i="1" dirty="0">
                <a:latin typeface="+mj-lt"/>
              </a:rPr>
              <a:t>b. Kể về ngày đến trường</a:t>
            </a:r>
            <a:endParaRPr lang="vi-VN" sz="2200" dirty="0">
              <a:latin typeface="+mj-lt"/>
            </a:endParaRPr>
          </a:p>
          <a:p>
            <a:pPr algn="just"/>
            <a:r>
              <a:rPr lang="en-US" sz="2200" dirty="0" smtClean="0">
                <a:latin typeface="+mj-lt"/>
              </a:rPr>
              <a:t>-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dậy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sớm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trường.</a:t>
            </a:r>
          </a:p>
          <a:p>
            <a:pPr algn="just"/>
            <a:r>
              <a:rPr lang="en-US" sz="2200" dirty="0" smtClean="0">
                <a:latin typeface="+mj-lt"/>
              </a:rPr>
              <a:t>- </a:t>
            </a:r>
            <a:r>
              <a:rPr lang="vi-VN" sz="2200" dirty="0" smtClean="0">
                <a:latin typeface="+mj-lt"/>
              </a:rPr>
              <a:t>Ngạc </a:t>
            </a:r>
            <a:r>
              <a:rPr lang="vi-VN" sz="2200" dirty="0">
                <a:latin typeface="+mj-lt"/>
              </a:rPr>
              <a:t>nhiên trước sự thay đổi của mọi người và cảnh vật: các bạn ai cũng vui tươi và trông lớn hơn hẳn sau một mùa hè. Cây phượng đã rụng hết những bông hoa đỏ của đợt chớm hè…</a:t>
            </a:r>
          </a:p>
          <a:p>
            <a:pPr algn="just"/>
            <a:r>
              <a:rPr lang="en-US" sz="2200" dirty="0" smtClean="0">
                <a:latin typeface="+mj-lt"/>
              </a:rPr>
              <a:t>- </a:t>
            </a:r>
            <a:r>
              <a:rPr lang="vi-VN" sz="2200" dirty="0" smtClean="0">
                <a:latin typeface="+mj-lt"/>
              </a:rPr>
              <a:t>Lớp </a:t>
            </a:r>
            <a:r>
              <a:rPr lang="vi-VN" sz="2200" dirty="0">
                <a:latin typeface="+mj-lt"/>
              </a:rPr>
              <a:t>học thơm tho mùi của bàn ghế mới, sách vở mới và những bộ quần áo mới.</a:t>
            </a:r>
          </a:p>
          <a:p>
            <a:pPr algn="just"/>
            <a:r>
              <a:rPr lang="en-US" sz="2200" dirty="0" smtClean="0">
                <a:latin typeface="+mj-lt"/>
              </a:rPr>
              <a:t>- </a:t>
            </a:r>
            <a:r>
              <a:rPr lang="vi-VN" sz="2200" dirty="0" smtClean="0">
                <a:latin typeface="+mj-lt"/>
              </a:rPr>
              <a:t>Cô </a:t>
            </a:r>
            <a:r>
              <a:rPr lang="vi-VN" sz="2200" dirty="0">
                <a:latin typeface="+mj-lt"/>
              </a:rPr>
              <a:t>giáo luôn tươi cười và tận tình giảng dạy.</a:t>
            </a:r>
          </a:p>
          <a:p>
            <a:pPr algn="just"/>
            <a:r>
              <a:rPr lang="vi-VN" sz="2200" dirty="0">
                <a:latin typeface="+mj-lt"/>
              </a:rPr>
              <a:t>→ Ngày đầu tiên đi học thật vui tươi, hứng khởi.</a:t>
            </a:r>
          </a:p>
          <a:p>
            <a:pPr algn="just"/>
            <a:r>
              <a:rPr lang="vi-VN" sz="2200" b="1" dirty="0">
                <a:latin typeface="+mj-lt"/>
              </a:rPr>
              <a:t>3. Kết </a:t>
            </a:r>
            <a:r>
              <a:rPr lang="vi-VN" sz="2200" b="1" dirty="0" smtClean="0">
                <a:latin typeface="+mj-lt"/>
              </a:rPr>
              <a:t>bài</a:t>
            </a:r>
            <a:r>
              <a:rPr lang="en-US" sz="2200" b="1" dirty="0" smtClean="0">
                <a:latin typeface="+mj-lt"/>
              </a:rPr>
              <a:t>: </a:t>
            </a:r>
            <a:r>
              <a:rPr lang="vi-VN" sz="2200" dirty="0" smtClean="0">
                <a:latin typeface="+mj-lt"/>
              </a:rPr>
              <a:t>Nêu </a:t>
            </a:r>
            <a:r>
              <a:rPr lang="vi-VN" sz="2200" dirty="0">
                <a:latin typeface="+mj-lt"/>
              </a:rPr>
              <a:t>cảm xúc về ngày đầu tiên đi học.</a:t>
            </a:r>
          </a:p>
        </p:txBody>
      </p:sp>
    </p:spTree>
    <p:extLst>
      <p:ext uri="{BB962C8B-B14F-4D97-AF65-F5344CB8AC3E}">
        <p14:creationId xmlns:p14="http://schemas.microsoft.com/office/powerpoint/2010/main" val="12186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4337050"/>
            <a:ext cx="1587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946650"/>
            <a:ext cx="33067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687638"/>
            <a:ext cx="43370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282700"/>
            <a:ext cx="39433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782888"/>
            <a:ext cx="392588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190750"/>
            <a:ext cx="43449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985838"/>
            <a:ext cx="30448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213"/>
            <a:ext cx="22431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-361950" y="0"/>
            <a:ext cx="96393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2057400" y="152400"/>
            <a:ext cx="54864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5257800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NHẬN XÉT, DẶN DÒ        </a:t>
            </a:r>
            <a:endParaRPr lang="en-US" sz="36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" y="9906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30480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144780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Thân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bài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triển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khai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sắp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xếp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ý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theo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những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trình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tự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nhất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định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0" y="358140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Chuẩn bị bài mới: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C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ách triển khai ý trong một đoạn văn.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9057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07975" y="228600"/>
            <a:ext cx="8455025" cy="9906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883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kern="1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THÂN ÁI CHÀO CÁC EM !   CHÚC CÁC EM SỨC KHỎE, BÌNH AN VÀ HẠNH PHÚC   !  </a:t>
            </a:r>
            <a:endParaRPr lang="en-US" sz="4400" b="1" kern="10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72880"/>
            <a:ext cx="1264840" cy="12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-190500" y="-6927"/>
            <a:ext cx="99822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4305">
            <a:off x="1602884" y="21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505200" y="76200"/>
            <a:ext cx="4267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4648200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kern="10" dirty="0" smtClean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CỤC CỦA VĂN BẢN 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4305">
            <a:off x="1526684" y="402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986135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62000" y="1447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ác giả Lê Anh Trà – Đôi nét về tiểu sử và sự nghiệp sáng t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4305">
            <a:off x="72696" y="42954"/>
            <a:ext cx="1525653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7,8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1" descr="buch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3909"/>
            <a:ext cx="6096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52387" y="1828800"/>
            <a:ext cx="4748213" cy="47244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gray">
          <a:xfrm>
            <a:off x="457200" y="2184063"/>
            <a:ext cx="3963725" cy="3937359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2971800" y="3894139"/>
            <a:ext cx="6172200" cy="83026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ctr" eaLnBrk="0" hangingPunct="0"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just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2590800" y="2362200"/>
            <a:ext cx="6172200" cy="83026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ctr" eaLnBrk="0" hangingPunct="0">
              <a:defRPr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just" eaLnBrk="0" hangingPunct="0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2270734" y="1912937"/>
            <a:ext cx="6111266" cy="830263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 i="1" dirty="0" smtClean="0">
              <a:solidFill>
                <a:srgbClr val="0A206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2000" b="1" i="1" dirty="0">
              <a:solidFill>
                <a:srgbClr val="0A20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>
            <a:off x="2667000" y="3436939"/>
            <a:ext cx="6400800" cy="82762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gray">
          <a:xfrm>
            <a:off x="1981200" y="5410200"/>
            <a:ext cx="6477000" cy="83026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ctr" eaLnBrk="0" hangingPunct="0"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2209800" y="4960939"/>
            <a:ext cx="6400800" cy="82762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676400" y="2743200"/>
            <a:ext cx="152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752600" y="4267200"/>
            <a:ext cx="152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143000" y="5786735"/>
            <a:ext cx="12834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795" y="3276600"/>
            <a:ext cx="21804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62000" y="6170712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b="1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15" grpId="0"/>
      <p:bldP spid="11" grpId="0" animBg="1"/>
      <p:bldP spid="17" grpId="0"/>
      <p:bldP spid="20" grpId="0" animBg="1"/>
      <p:bldP spid="13" grpId="0" animBg="1"/>
      <p:bldP spid="14" grpId="0" animBg="1"/>
      <p:bldP spid="16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-190500" y="-6927"/>
            <a:ext cx="99822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4305">
            <a:off x="1602884" y="21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505200" y="76200"/>
            <a:ext cx="4267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4648200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kern="10" dirty="0" smtClean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CỤC CỦA VĂN BẢN 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4305">
            <a:off x="1526684" y="402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986135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62000" y="145500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ác giả Lê Anh Trà – Đôi nét về tiểu sử và sự nghiệp sáng t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4305">
            <a:off x="72696" y="42954"/>
            <a:ext cx="1525653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7,8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1" descr="buch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3909"/>
            <a:ext cx="6096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62000" y="22098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62000" y="3733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62000" y="412200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62000" y="487233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257800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6" grpId="0"/>
      <p:bldP spid="18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52400" y="2101850"/>
            <a:ext cx="2860214" cy="3689350"/>
          </a:xfrm>
          <a:prstGeom prst="roundRect">
            <a:avLst>
              <a:gd name="adj" fmla="val 894"/>
            </a:avLst>
          </a:pr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5400000" scaled="1"/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en-US" sz="1400">
              <a:ea typeface="Microsoft YaHei" pitchFamily="34" charset="-122"/>
              <a:sym typeface="Arial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200400" y="2101850"/>
            <a:ext cx="2738437" cy="3689350"/>
          </a:xfrm>
          <a:prstGeom prst="roundRect">
            <a:avLst>
              <a:gd name="adj" fmla="val 894"/>
            </a:avLst>
          </a:pr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5400000" scaled="1"/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en-US" sz="1400">
              <a:ea typeface="Microsoft YaHei" pitchFamily="34" charset="-122"/>
              <a:sym typeface="Arial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172200" y="2101850"/>
            <a:ext cx="2819400" cy="3689350"/>
          </a:xfrm>
          <a:prstGeom prst="roundRect">
            <a:avLst>
              <a:gd name="adj" fmla="val 894"/>
            </a:avLst>
          </a:pr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5400000" scaled="1"/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en-US" sz="1400">
              <a:ea typeface="Microsoft YaHei" pitchFamily="34" charset="-122"/>
              <a:sym typeface="Arial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2432050" y="293688"/>
            <a:ext cx="5812859" cy="623887"/>
          </a:xfrm>
          <a:prstGeom prst="roundRect">
            <a:avLst>
              <a:gd name="adj" fmla="val 10250"/>
            </a:avLst>
          </a:pr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5400000" scaled="1"/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en-US" sz="1400">
              <a:ea typeface="Microsoft YaHei" pitchFamily="34" charset="-122"/>
              <a:sym typeface="Arial" charset="0"/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1066800" y="228600"/>
            <a:ext cx="1878172" cy="754063"/>
          </a:xfrm>
          <a:prstGeom prst="roundRect">
            <a:avLst>
              <a:gd name="adj" fmla="val 7282"/>
            </a:avLst>
          </a:prstGeom>
          <a:gradFill rotWithShape="1">
            <a:gsLst>
              <a:gs pos="0">
                <a:srgbClr val="007EEA"/>
              </a:gs>
              <a:gs pos="100000">
                <a:srgbClr val="005EA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FFFFFF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2847974" y="398463"/>
            <a:ext cx="5223957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200" b="1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  <a:sym typeface="Arial" charset="0"/>
              </a:rPr>
              <a:t>TÔI ĐI HỌC</a:t>
            </a:r>
            <a:endParaRPr lang="zh-CN" altLang="en-US" sz="2200" b="1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  <a:sym typeface="Arial" charset="0"/>
            </a:endParaRPr>
          </a:p>
        </p:txBody>
      </p:sp>
      <p:sp>
        <p:nvSpPr>
          <p:cNvPr id="20" name="矩形 28"/>
          <p:cNvSpPr>
            <a:spLocks noChangeArrowheads="1"/>
          </p:cNvSpPr>
          <p:nvPr/>
        </p:nvSpPr>
        <p:spPr bwMode="auto">
          <a:xfrm>
            <a:off x="1273174" y="404813"/>
            <a:ext cx="1671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THÂN BÀI</a:t>
            </a:r>
            <a:endParaRPr lang="zh-CN" altLang="en-US" sz="1600" dirty="0">
              <a:effectLst>
                <a:outerShdw blurRad="50800" dist="38100" algn="l" rotWithShape="0">
                  <a:prstClr val="black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524000" y="982663"/>
            <a:ext cx="6309974" cy="1119187"/>
            <a:chOff x="0" y="0"/>
            <a:chExt cx="6256442" cy="763622"/>
          </a:xfrm>
        </p:grpSpPr>
        <p:cxnSp>
          <p:nvCxnSpPr>
            <p:cNvPr id="22" name="直接箭头连接符 32"/>
            <p:cNvCxnSpPr>
              <a:cxnSpLocks noChangeShapeType="1"/>
            </p:cNvCxnSpPr>
            <p:nvPr/>
          </p:nvCxnSpPr>
          <p:spPr bwMode="auto">
            <a:xfrm>
              <a:off x="3128221" y="365234"/>
              <a:ext cx="1" cy="398388"/>
            </a:xfrm>
            <a:prstGeom prst="straightConnector1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3" name="直接箭头连接符 33"/>
            <p:cNvCxnSpPr>
              <a:cxnSpLocks noChangeShapeType="1"/>
            </p:cNvCxnSpPr>
            <p:nvPr/>
          </p:nvCxnSpPr>
          <p:spPr bwMode="auto">
            <a:xfrm>
              <a:off x="0" y="0"/>
              <a:ext cx="1" cy="763622"/>
            </a:xfrm>
            <a:prstGeom prst="straightConnector1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4" name="直接箭头连接符 34"/>
            <p:cNvCxnSpPr>
              <a:cxnSpLocks noChangeShapeType="1"/>
            </p:cNvCxnSpPr>
            <p:nvPr/>
          </p:nvCxnSpPr>
          <p:spPr bwMode="auto">
            <a:xfrm>
              <a:off x="6256442" y="365234"/>
              <a:ext cx="1" cy="398388"/>
            </a:xfrm>
            <a:prstGeom prst="straightConnector1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5" name="直接连接符 36"/>
            <p:cNvSpPr>
              <a:spLocks noChangeShapeType="1"/>
            </p:cNvSpPr>
            <p:nvPr/>
          </p:nvSpPr>
          <p:spPr bwMode="auto">
            <a:xfrm>
              <a:off x="0" y="365234"/>
              <a:ext cx="6256442" cy="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28600" y="4664738"/>
            <a:ext cx="2736284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-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Trên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đường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đến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trường</a:t>
            </a:r>
            <a:endParaRPr lang="zh-CN" altLang="en-US" sz="2800" dirty="0"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207316" y="5105602"/>
            <a:ext cx="273628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-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Khi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đến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trường</a:t>
            </a:r>
            <a:endParaRPr lang="zh-CN" altLang="en-US" sz="2800" dirty="0"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255316" y="5226943"/>
            <a:ext cx="2736284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-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lớp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học</a:t>
            </a:r>
            <a:endParaRPr lang="zh-CN" altLang="en-US" sz="2800" dirty="0"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1026" name="Picture 2" descr="https://f16.photo.talk.zdn.vn/6186489387859213510/e156bb75a144571a0e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77" y="2101850"/>
            <a:ext cx="2754923" cy="27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9.photo.talk.zdn.vn/3098924585726653681/073d0d651754e10ab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2818"/>
            <a:ext cx="2857039" cy="25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view về đứa bạn cùng bàn với bạn đi :)))) - Cười Đã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41321"/>
          <a:stretch/>
        </p:blipFill>
        <p:spPr bwMode="auto">
          <a:xfrm>
            <a:off x="6172200" y="2133600"/>
            <a:ext cx="2765970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5"/>
          <a:srcRect l="22161" t="32107" r="33699" b="46571"/>
          <a:stretch/>
        </p:blipFill>
        <p:spPr bwMode="auto">
          <a:xfrm>
            <a:off x="6172200" y="2133600"/>
            <a:ext cx="2819400" cy="368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Mở trang sách giáo khoa cũ, bồi hồi nhớ ngày khai trường xưa | Giới trẻ |  Thanh Niê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77" r="46032" b="26102"/>
          <a:stretch/>
        </p:blipFill>
        <p:spPr bwMode="auto">
          <a:xfrm>
            <a:off x="3124200" y="2133600"/>
            <a:ext cx="294322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11690" y="5784374"/>
            <a:ext cx="887991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Thân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bài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văn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bản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được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tác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giả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sắp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xếp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các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sự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việc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theo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trình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tự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thời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gian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  <a:endParaRPr lang="zh-CN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112818"/>
            <a:ext cx="2818650" cy="25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11690" y="5803071"/>
            <a:ext cx="8879910" cy="9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Thân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bài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văn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bản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được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tác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giả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sắp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xếp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các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sự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việc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theo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trình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tự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thời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gian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Trong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đó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có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mạch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sắp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xếp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theo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sự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liên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tưởng</a:t>
            </a:r>
            <a:r>
              <a:rPr lang="en-US" altLang="zh-CN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  <a:endParaRPr lang="zh-CN" altLang="en-US" sz="2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16" grpId="0" animBg="1"/>
      <p:bldP spid="17" grpId="0"/>
      <p:bldP spid="20" grpId="0"/>
      <p:bldP spid="26" grpId="0"/>
      <p:bldP spid="28" grpId="0"/>
      <p:bldP spid="29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638800" y="3352800"/>
            <a:ext cx="3352800" cy="3429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52400" y="3352800"/>
            <a:ext cx="3276600" cy="3429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gray">
          <a:xfrm>
            <a:off x="3222624" y="1722439"/>
            <a:ext cx="1311275" cy="277495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 flipH="1">
            <a:off x="4497384" y="1828800"/>
            <a:ext cx="1281113" cy="271056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048000" y="304800"/>
            <a:ext cx="2998788" cy="1601788"/>
            <a:chOff x="1997" y="1314"/>
            <a:chExt cx="1889" cy="1009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997" y="1405"/>
              <a:ext cx="1889" cy="918"/>
              <a:chOff x="1973" y="1028"/>
              <a:chExt cx="1926" cy="936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1973" y="1028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5" name="矩形 27"/>
          <p:cNvSpPr>
            <a:spLocks noChangeArrowheads="1"/>
          </p:cNvSpPr>
          <p:nvPr/>
        </p:nvSpPr>
        <p:spPr bwMode="auto">
          <a:xfrm>
            <a:off x="3429000" y="466737"/>
            <a:ext cx="218421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200" b="1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  <a:sym typeface="Arial" charset="0"/>
              </a:rPr>
              <a:t>TRONG LÒNG MẸ</a:t>
            </a:r>
            <a:endParaRPr lang="zh-CN" altLang="en-US" sz="2200" b="1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  <a:sym typeface="Arial" charset="0"/>
            </a:endParaRPr>
          </a:p>
        </p:txBody>
      </p:sp>
      <p:pic>
        <p:nvPicPr>
          <p:cNvPr id="16" name="Picture 15" descr="Phân tích nhân vật bé Hồng trong đoạn trích Trong lòng mẹ của Nguyên Hồ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81400"/>
            <a:ext cx="2946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Đoạn Trích Trong Lòng Mẹ (trích Những ngày thơ ấu) | Học văn cô Trương  Phương | Podcast Gur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4"/>
          <a:stretch/>
        </p:blipFill>
        <p:spPr bwMode="auto">
          <a:xfrm>
            <a:off x="5743575" y="3477490"/>
            <a:ext cx="3171825" cy="3151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2712343"/>
            <a:ext cx="3657600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Khi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nghe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cô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nói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về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mẹ</a:t>
            </a:r>
            <a:endParaRPr lang="zh-CN" alt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576888" y="2712343"/>
            <a:ext cx="3567112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Khi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bất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ngờ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gặp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lại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mẹ</a:t>
            </a:r>
            <a:endParaRPr lang="zh-CN" alt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11690" y="5867400"/>
            <a:ext cx="8879910" cy="97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Thân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bài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triển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khai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sắp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xếp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diễn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biến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tâm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trạng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với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hai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sự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việc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chính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  <a:endParaRPr lang="zh-CN" altLang="en-US" sz="2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/>
      <p:bldP spid="1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 mẹ, bài văn miêu tả về người mẹ của em hay nhất lớp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6"/>
          <a:stretch/>
        </p:blipFill>
        <p:spPr bwMode="auto">
          <a:xfrm>
            <a:off x="0" y="34636"/>
            <a:ext cx="3657599" cy="590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op 15 bài văn tả con mèo hay nhất - Toplist.v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1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Tả cảnh biển (29 mẫu) - Tập làm văn lớ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949575"/>
            <a:ext cx="5486401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87890" y="5879271"/>
            <a:ext cx="8879910" cy="97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Tùy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theo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đối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tượng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mục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đích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miêu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tả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người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ta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có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thể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miêu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tả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theo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trình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tự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từ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khái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quát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đến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cụ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thể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hoặc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ngược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lại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  <a:endParaRPr lang="zh-CN" altLang="en-US" sz="2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554476" y="2286000"/>
            <a:ext cx="2541524" cy="3505200"/>
          </a:xfrm>
          <a:prstGeom prst="roundRect">
            <a:avLst>
              <a:gd name="adj" fmla="val 13745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Vua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vời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dạy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thái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tử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400800" y="2286000"/>
            <a:ext cx="2514600" cy="3505200"/>
          </a:xfrm>
          <a:prstGeom prst="roundRect">
            <a:avLst>
              <a:gd name="adj" fmla="val 13745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  Can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+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Từ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trò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kính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Nghiêm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khắc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với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trò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just"/>
            <a:endParaRPr lang="en-US" sz="2400" i="1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409950" y="1233692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078537" y="1233692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4027489" y="609600"/>
            <a:ext cx="1839911" cy="1640092"/>
            <a:chOff x="4166" y="1706"/>
            <a:chExt cx="1252" cy="1252"/>
          </a:xfrm>
        </p:grpSpPr>
        <p:sp>
          <p:nvSpPr>
            <p:cNvPr id="14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6651625" y="759713"/>
            <a:ext cx="1752600" cy="1532841"/>
            <a:chOff x="4166" y="1706"/>
            <a:chExt cx="1252" cy="1252"/>
          </a:xfrm>
        </p:grpSpPr>
        <p:sp>
          <p:nvSpPr>
            <p:cNvPr id="19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191001" y="1067004"/>
            <a:ext cx="150177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Đạo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cao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781800" y="1067004"/>
            <a:ext cx="1905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Đức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trọng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26" name="Picture 25" descr="https://fn.vinhphuc.edu.vn/UploadImages/thhophoa/admin/Chu-V%C4%83n-An-v%C3%A0-nh%E1%BB%AFng-s%E1%BB%B1-t%C3%ADch-v%E1%BB%81-th%E1%BA%A7y-gi%C3%A1o-Chu-V%C4%83n-An-7.mangtinmoi.com_.jpg?w=7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" y="2133600"/>
            <a:ext cx="3359006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438400" y="108668"/>
            <a:ext cx="4191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  <a:sym typeface="Arial" charset="0"/>
              </a:rPr>
              <a:t>NGƯỜI THẦY ĐẠO CAO ĐỨC TRỌNG</a:t>
            </a:r>
            <a:endParaRPr lang="zh-CN" altLang="en-US" b="1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  <a:sym typeface="Arial" charset="0"/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1219200" y="676409"/>
            <a:ext cx="1905000" cy="1573283"/>
            <a:chOff x="4166" y="1706"/>
            <a:chExt cx="1252" cy="1252"/>
          </a:xfrm>
        </p:grpSpPr>
        <p:sp>
          <p:nvSpPr>
            <p:cNvPr id="28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524000" y="1032954"/>
            <a:ext cx="1273175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Chủ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đề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-190500" y="15389"/>
            <a:ext cx="99822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4305">
            <a:off x="1602884" y="21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505200" y="76200"/>
            <a:ext cx="4267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4648200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kern="10" dirty="0" smtClean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CỤC CỦA VĂN BẢN 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4305">
            <a:off x="1526684" y="402087"/>
            <a:ext cx="27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986135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ác giả Lê Anh Trà – Đôi nét về tiểu sử và sự nghiệp sáng t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4305">
            <a:off x="72696" y="42954"/>
            <a:ext cx="1525653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7,8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1" descr="buch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3909"/>
            <a:ext cx="6096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0" y="1524000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2000" y="19812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62000" y="281493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62000" y="32004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62000" y="35814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62000" y="399294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62000" y="5678269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SGK/25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6091535"/>
            <a:ext cx="815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/>
      <p:bldP spid="18" grpId="0"/>
      <p:bldP spid="19" grpId="0"/>
      <p:bldP spid="21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200" y="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(SGK/ 26)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_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762000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1143000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1524000"/>
            <a:ext cx="8991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45" y="1923871"/>
            <a:ext cx="899160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55" y="3048000"/>
            <a:ext cx="899160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4191000"/>
            <a:ext cx="8991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1727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123</cp:revision>
  <dcterms:created xsi:type="dcterms:W3CDTF">2021-09-20T08:41:20Z</dcterms:created>
  <dcterms:modified xsi:type="dcterms:W3CDTF">2022-09-29T12:10:57Z</dcterms:modified>
</cp:coreProperties>
</file>