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8" d="100"/>
          <a:sy n="68" d="100"/>
        </p:scale>
        <p:origin x="-9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0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=""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=""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=""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=""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3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xmlns="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xmlns="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xmlns="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xmlns="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713</TotalTime>
  <Words>907</Words>
  <Application>Microsoft Office PowerPoint</Application>
  <PresentationFormat>Custom</PresentationFormat>
  <Paragraphs>221</Paragraphs>
  <Slides>22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MathType 6.0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Windows User</cp:lastModifiedBy>
  <cp:revision>48</cp:revision>
  <dcterms:created xsi:type="dcterms:W3CDTF">2021-06-07T13:44:30Z</dcterms:created>
  <dcterms:modified xsi:type="dcterms:W3CDTF">2021-08-03T12:16:57Z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