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media/image104.svg" ContentType="image/svg+xml"/>
  <Override PartName="/ppt/media/image11.svg" ContentType="image/svg+xml"/>
  <Override PartName="/ppt/media/image116.svg" ContentType="image/svg+xml"/>
  <Override PartName="/ppt/media/image118.svg" ContentType="image/svg+xml"/>
  <Override PartName="/ppt/media/image122.svg" ContentType="image/svg+xml"/>
  <Override PartName="/ppt/media/image124.svg" ContentType="image/svg+xml"/>
  <Override PartName="/ppt/media/image130.svg" ContentType="image/svg+xml"/>
  <Override PartName="/ppt/media/image136.svg" ContentType="image/svg+xml"/>
  <Override PartName="/ppt/media/image14.svg" ContentType="image/svg+xml"/>
  <Override PartName="/ppt/media/image145.svg" ContentType="image/svg+xml"/>
  <Override PartName="/ppt/media/image153.svg" ContentType="image/svg+xml"/>
  <Override PartName="/ppt/media/image155.svg" ContentType="image/svg+xml"/>
  <Override PartName="/ppt/media/image162.svg" ContentType="image/svg+xml"/>
  <Override PartName="/ppt/media/image173.svg" ContentType="image/svg+xml"/>
  <Override PartName="/ppt/media/image186.svg" ContentType="image/svg+xml"/>
  <Override PartName="/ppt/media/image191.svg" ContentType="image/svg+xml"/>
  <Override PartName="/ppt/media/image196.svg" ContentType="image/svg+xml"/>
  <Override PartName="/ppt/media/image198.svg" ContentType="image/svg+xml"/>
  <Override PartName="/ppt/media/image200.svg" ContentType="image/svg+xml"/>
  <Override PartName="/ppt/media/image202.svg" ContentType="image/svg+xml"/>
  <Override PartName="/ppt/media/image204.svg" ContentType="image/svg+xml"/>
  <Override PartName="/ppt/media/image207.svg" ContentType="image/svg+xml"/>
  <Override PartName="/ppt/media/image209.svg" ContentType="image/svg+xml"/>
  <Override PartName="/ppt/media/image211.svg" ContentType="image/svg+xml"/>
  <Override PartName="/ppt/media/image214.svg" ContentType="image/svg+xml"/>
  <Override PartName="/ppt/media/image216.svg" ContentType="image/svg+xml"/>
  <Override PartName="/ppt/media/image218.svg" ContentType="image/svg+xml"/>
  <Override PartName="/ppt/media/image26.svg" ContentType="image/svg+xml"/>
  <Override PartName="/ppt/media/image30.svg" ContentType="image/svg+xml"/>
  <Override PartName="/ppt/media/image37.svg" ContentType="image/svg+xml"/>
  <Override PartName="/ppt/media/image4.svg" ContentType="image/svg+xml"/>
  <Override PartName="/ppt/media/image45.svg" ContentType="image/svg+xml"/>
  <Override PartName="/ppt/media/image58.svg" ContentType="image/svg+xml"/>
  <Override PartName="/ppt/media/image61.svg" ContentType="image/svg+xml"/>
  <Override PartName="/ppt/media/image66.svg" ContentType="image/svg+xml"/>
  <Override PartName="/ppt/media/image77.svg" ContentType="image/svg+xml"/>
  <Override PartName="/ppt/media/image86.svg" ContentType="image/svg+xml"/>
  <Override PartName="/ppt/media/image90.svg" ContentType="image/svg+xml"/>
  <Override PartName="/ppt/media/image92.svg" ContentType="image/svg+xml"/>
  <Override PartName="/ppt/media/image9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9" r:id="rId3"/>
    <p:sldId id="257" r:id="rId5"/>
    <p:sldId id="258" r:id="rId6"/>
    <p:sldId id="262" r:id="rId7"/>
    <p:sldId id="261" r:id="rId8"/>
    <p:sldId id="263" r:id="rId9"/>
    <p:sldId id="264" r:id="rId10"/>
    <p:sldId id="298" r:id="rId11"/>
    <p:sldId id="265" r:id="rId12"/>
    <p:sldId id="267" r:id="rId13"/>
    <p:sldId id="260" r:id="rId14"/>
    <p:sldId id="299" r:id="rId15"/>
    <p:sldId id="268" r:id="rId16"/>
    <p:sldId id="269" r:id="rId17"/>
    <p:sldId id="271" r:id="rId18"/>
    <p:sldId id="301" r:id="rId19"/>
    <p:sldId id="272" r:id="rId20"/>
    <p:sldId id="270" r:id="rId21"/>
    <p:sldId id="273" r:id="rId22"/>
    <p:sldId id="302" r:id="rId23"/>
    <p:sldId id="274" r:id="rId24"/>
    <p:sldId id="275" r:id="rId25"/>
    <p:sldId id="295" r:id="rId26"/>
    <p:sldId id="276" r:id="rId27"/>
    <p:sldId id="303" r:id="rId28"/>
    <p:sldId id="277" r:id="rId29"/>
    <p:sldId id="278" r:id="rId30"/>
    <p:sldId id="304" r:id="rId31"/>
    <p:sldId id="279" r:id="rId32"/>
    <p:sldId id="280" r:id="rId33"/>
    <p:sldId id="282" r:id="rId34"/>
    <p:sldId id="283" r:id="rId35"/>
    <p:sldId id="284" r:id="rId36"/>
    <p:sldId id="285" r:id="rId37"/>
    <p:sldId id="281" r:id="rId38"/>
    <p:sldId id="307" r:id="rId39"/>
    <p:sldId id="287" r:id="rId40"/>
    <p:sldId id="289" r:id="rId41"/>
    <p:sldId id="288" r:id="rId42"/>
    <p:sldId id="296" r:id="rId43"/>
    <p:sldId id="297" r:id="rId44"/>
  </p:sldIdLst>
  <p:sldSz cx="9144000" cy="5143500" type="screen16x9"/>
  <p:notesSz cx="6858000" cy="9144000"/>
  <p:embeddedFontLst>
    <p:embeddedFont>
      <p:font typeface="Space Grotesk Light"/>
      <p:bold r:id="rId48"/>
    </p:embeddedFont>
    <p:embeddedFont>
      <p:font typeface="Calibri" panose="020F0502020204030204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font" Target="fonts/font2.fntdata"/><Relationship Id="rId48" Type="http://schemas.openxmlformats.org/officeDocument/2006/relationships/font" Target="fonts/font1.fntdata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7" name="Google Shape;897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3" name="Google Shape;108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5" name="Google Shape;1175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cc8395c557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cc8395c557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b2f7c811e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b2f7c811e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b2f7c811ed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b2f7c811ed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b2f7c811ed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8" name="Google Shape;1298;gb2f7c811ed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2f7c811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2f7c811e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b2f7c811e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b2f7c811ed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gb2f7c811e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6" name="Google Shape;1396;gb2f7c811e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2f7c811e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2f7c811e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0" name="Google Shape;950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3" name="Google Shape;973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55775" y="50550"/>
            <a:ext cx="10626641" cy="5092950"/>
            <a:chOff x="-255775" y="50550"/>
            <a:chExt cx="10626641" cy="509295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  <p:sp>
          <p:nvSpPr>
            <p:cNvPr id="45" name="Google Shape;45;p2"/>
            <p:cNvSpPr/>
            <p:nvPr/>
          </p:nvSpPr>
          <p:spPr>
            <a:xfrm>
              <a:off x="8" y="22967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576399" y="4023846"/>
              <a:ext cx="2849303" cy="97045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34697" y="31815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21250" y="25815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6987" y="30600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5777" y="36697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flipH="1">
              <a:off x="-1" y="30600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498024" y="34877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-255775" y="4169299"/>
              <a:ext cx="1995230" cy="679560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 flipH="1">
              <a:off x="5924561" y="4366325"/>
              <a:ext cx="1696564" cy="77716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 flipH="1">
              <a:off x="6348583" y="24691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56" name="Google Shape;56;p2"/>
            <p:cNvGrpSpPr/>
            <p:nvPr/>
          </p:nvGrpSpPr>
          <p:grpSpPr>
            <a:xfrm>
              <a:off x="352648" y="1509651"/>
              <a:ext cx="408036" cy="3633849"/>
              <a:chOff x="967895" y="415018"/>
              <a:chExt cx="628714" cy="560001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8" name="Google Shape;58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9" name="Google Shape;59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67" name="Google Shape;67;p2"/>
            <p:cNvGrpSpPr/>
            <p:nvPr/>
          </p:nvGrpSpPr>
          <p:grpSpPr>
            <a:xfrm>
              <a:off x="1127772" y="2465013"/>
              <a:ext cx="300714" cy="2678487"/>
              <a:chOff x="967895" y="415018"/>
              <a:chExt cx="628714" cy="5600014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1207111" y="963632"/>
                <a:ext cx="150300" cy="50514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69" name="Google Shape;69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" name="Google Shape;70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78" name="Google Shape;78;p2"/>
            <p:cNvGrpSpPr/>
            <p:nvPr/>
          </p:nvGrpSpPr>
          <p:grpSpPr>
            <a:xfrm>
              <a:off x="7817748" y="622548"/>
              <a:ext cx="408036" cy="4520952"/>
              <a:chOff x="967895" y="415018"/>
              <a:chExt cx="628714" cy="6967101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1207111" y="963619"/>
                <a:ext cx="150300" cy="64185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80" name="Google Shape;80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81" name="Google Shape;81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89" name="Google Shape;89;p2"/>
            <p:cNvGrpSpPr/>
            <p:nvPr/>
          </p:nvGrpSpPr>
          <p:grpSpPr>
            <a:xfrm>
              <a:off x="7200036" y="3261372"/>
              <a:ext cx="284493" cy="1882128"/>
              <a:chOff x="967895" y="415018"/>
              <a:chExt cx="628714" cy="4159398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1207123" y="963617"/>
                <a:ext cx="150300" cy="3610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91" name="Google Shape;91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100" name="Google Shape;100;p2"/>
            <p:cNvGrpSpPr/>
            <p:nvPr/>
          </p:nvGrpSpPr>
          <p:grpSpPr>
            <a:xfrm>
              <a:off x="8299552" y="2676669"/>
              <a:ext cx="333219" cy="2466831"/>
              <a:chOff x="967895" y="415018"/>
              <a:chExt cx="628714" cy="4654398"/>
            </a:xfrm>
          </p:grpSpPr>
          <p:sp>
            <p:nvSpPr>
              <p:cNvPr id="101" name="Google Shape;101;p2"/>
              <p:cNvSpPr/>
              <p:nvPr/>
            </p:nvSpPr>
            <p:spPr>
              <a:xfrm>
                <a:off x="1207136" y="963616"/>
                <a:ext cx="150300" cy="4105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02" name="Google Shape;102;p2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</p:grpSp>
      <p:sp>
        <p:nvSpPr>
          <p:cNvPr id="111" name="Google Shape;111;p2"/>
          <p:cNvSpPr txBox="1">
            <a:spLocks noGrp="1"/>
          </p:cNvSpPr>
          <p:nvPr>
            <p:ph type="ctrTitle"/>
          </p:nvPr>
        </p:nvSpPr>
        <p:spPr>
          <a:xfrm>
            <a:off x="1735675" y="1991825"/>
            <a:ext cx="56727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  <p:grpSp>
        <p:nvGrpSpPr>
          <p:cNvPr id="752" name="Google Shape;752;p11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753" name="Google Shape;753;p11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6" name="Google Shape;756;p11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7" name="Google Shape;757;p11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8" name="Google Shape;758;p11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0" name="Google Shape;760;p11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61" name="Google Shape;761;p11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762" name="Google Shape;762;p11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63" name="Google Shape;763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64" name="Google Shape;764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5" name="Google Shape;765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6" name="Google Shape;766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7" name="Google Shape;767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8" name="Google Shape;768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69" name="Google Shape;769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0" name="Google Shape;770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1" name="Google Shape;771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772" name="Google Shape;772;p11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773" name="Google Shape;773;p11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74" name="Google Shape;774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75" name="Google Shape;775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6" name="Google Shape;776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7" name="Google Shape;777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8" name="Google Shape;778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79" name="Google Shape;779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0" name="Google Shape;780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1" name="Google Shape;781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2" name="Google Shape;782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783" name="Google Shape;783;p11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84" name="Google Shape;784;p11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85" name="Google Shape;785;p11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86" name="Google Shape;786;p11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7" name="Google Shape;787;p11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8" name="Google Shape;788;p11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89" name="Google Shape;789;p11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0" name="Google Shape;790;p11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1" name="Google Shape;791;p11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2" name="Google Shape;792;p11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93" name="Google Shape;793;p11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794" name="Google Shape;794;p11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95" name="Google Shape;795;p11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1" name="Google Shape;811;p11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2" name="Google Shape;812;p11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louds only">
  <p:cSld name="BLANK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" name="Google Shape;829;p12"/>
          <p:cNvGrpSpPr/>
          <p:nvPr/>
        </p:nvGrpSpPr>
        <p:grpSpPr>
          <a:xfrm>
            <a:off x="-52200" y="50550"/>
            <a:ext cx="9256075" cy="5245735"/>
            <a:chOff x="-52200" y="50550"/>
            <a:chExt cx="9256075" cy="5245735"/>
          </a:xfrm>
        </p:grpSpPr>
        <p:sp>
          <p:nvSpPr>
            <p:cNvPr id="830" name="Google Shape;830;p12"/>
            <p:cNvSpPr/>
            <p:nvPr/>
          </p:nvSpPr>
          <p:spPr>
            <a:xfrm>
              <a:off x="-52200" y="299053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1" name="Google Shape;831;p12"/>
            <p:cNvSpPr/>
            <p:nvPr/>
          </p:nvSpPr>
          <p:spPr>
            <a:xfrm>
              <a:off x="2567033" y="3780191"/>
              <a:ext cx="2154572" cy="9869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2" name="Google Shape;832;p12"/>
            <p:cNvSpPr/>
            <p:nvPr/>
          </p:nvSpPr>
          <p:spPr>
            <a:xfrm>
              <a:off x="3626041" y="3244742"/>
              <a:ext cx="2038292" cy="694227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3" name="Google Shape;833;p12"/>
            <p:cNvSpPr/>
            <p:nvPr/>
          </p:nvSpPr>
          <p:spPr>
            <a:xfrm>
              <a:off x="3907840" y="3671766"/>
              <a:ext cx="3406627" cy="1462743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4" name="Google Shape;834;p12"/>
            <p:cNvSpPr/>
            <p:nvPr/>
          </p:nvSpPr>
          <p:spPr>
            <a:xfrm>
              <a:off x="434903" y="4215970"/>
              <a:ext cx="2406853" cy="91722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5" name="Google Shape;835;p12"/>
            <p:cNvSpPr/>
            <p:nvPr/>
          </p:nvSpPr>
          <p:spPr>
            <a:xfrm flipH="1">
              <a:off x="-50423" y="3671774"/>
              <a:ext cx="1322417" cy="605776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6" name="Google Shape;836;p12"/>
            <p:cNvSpPr/>
            <p:nvPr/>
          </p:nvSpPr>
          <p:spPr>
            <a:xfrm>
              <a:off x="5747332" y="4053480"/>
              <a:ext cx="3261193" cy="1242805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837" name="Google Shape;837;p12"/>
            <p:cNvSpPr/>
            <p:nvPr/>
          </p:nvSpPr>
          <p:spPr>
            <a:xfrm flipH="1">
              <a:off x="5619392" y="3144412"/>
              <a:ext cx="3584483" cy="1539111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838" name="Google Shape;838;p12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839" name="Google Shape;839;p12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0" name="Google Shape;840;p12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1" name="Google Shape;841;p12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2" name="Google Shape;842;p12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3" name="Google Shape;843;p12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4" name="Google Shape;844;p12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5" name="Google Shape;845;p12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6" name="Google Shape;846;p12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7" name="Google Shape;847;p12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8" name="Google Shape;848;p12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49" name="Google Shape;849;p12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50" name="Google Shape;850;p12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51" name="Google Shape;851;p12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52" name="Google Shape;852;p12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3" name="Google Shape;853;p12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4" name="Google Shape;854;p12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5" name="Google Shape;855;p12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6" name="Google Shape;856;p12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57" name="Google Shape;857;p12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58" name="Google Shape;858;p12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59" name="Google Shape;859;p12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0" name="Google Shape;860;p12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1" name="Google Shape;861;p12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2" name="Google Shape;862;p12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3" name="Google Shape;863;p12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4" name="Google Shape;864;p12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5" name="Google Shape;865;p12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6" name="Google Shape;866;p12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67" name="Google Shape;867;p12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8" name="Google Shape;868;p12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69" name="Google Shape;869;p12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70" name="Google Shape;870;p12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871" name="Google Shape;871;p12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872" name="Google Shape;872;p12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012" scaled="0"/>
        </a:gra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3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114" name="Google Shape;114;p3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22" name="Google Shape;122;p3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123" name="Google Shape;123;p3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24" name="Google Shape;124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25" name="Google Shape;125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133" name="Google Shape;133;p3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35" name="Google Shape;135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36" name="Google Shape;136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144" name="Google Shape;144;p3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46" name="Google Shape;146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155" name="Google Shape;155;p3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57" name="Google Shape;157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58" name="Google Shape;158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0" name="Google Shape;160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1" name="Google Shape;161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166" name="Google Shape;166;p3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167" name="Google Shape;167;p3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68" name="Google Shape;168;p3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169" name="Google Shape;169;p3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0" name="Google Shape;170;p3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1" name="Google Shape;171;p3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4" name="Google Shape;174;p3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5" name="Google Shape;175;p3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177" name="Google Shape;177;p3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rgbClr val="EAD1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211" name="Google Shape;211;p3"/>
          <p:cNvSpPr txBox="1">
            <a:spLocks noGrp="1"/>
          </p:cNvSpPr>
          <p:nvPr>
            <p:ph type="ctrTitle"/>
          </p:nvPr>
        </p:nvSpPr>
        <p:spPr>
          <a:xfrm>
            <a:off x="1632600" y="1673063"/>
            <a:ext cx="5878800" cy="130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12" name="Google Shape;212;p3"/>
          <p:cNvSpPr txBox="1">
            <a:spLocks noGrp="1"/>
          </p:cNvSpPr>
          <p:nvPr>
            <p:ph type="subTitle" idx="1"/>
          </p:nvPr>
        </p:nvSpPr>
        <p:spPr>
          <a:xfrm>
            <a:off x="1632600" y="3073838"/>
            <a:ext cx="5878800" cy="39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4"/>
          <p:cNvGrpSpPr/>
          <p:nvPr/>
        </p:nvGrpSpPr>
        <p:grpSpPr>
          <a:xfrm>
            <a:off x="-1" y="50550"/>
            <a:ext cx="10370867" cy="5287714"/>
            <a:chOff x="-1" y="50550"/>
            <a:chExt cx="10370867" cy="5287714"/>
          </a:xfrm>
        </p:grpSpPr>
        <p:sp>
          <p:nvSpPr>
            <p:cNvPr id="215" name="Google Shape;215;p4"/>
            <p:cNvSpPr/>
            <p:nvPr/>
          </p:nvSpPr>
          <p:spPr>
            <a:xfrm>
              <a:off x="8" y="2753964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2934697" y="3638722"/>
              <a:ext cx="2412605" cy="1105172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4121250" y="3038789"/>
              <a:ext cx="2282313" cy="777338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4436987" y="3517239"/>
              <a:ext cx="3817064" cy="1638977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45777" y="4126981"/>
              <a:ext cx="2700819" cy="1029253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 flipH="1">
              <a:off x="-1" y="3517248"/>
              <a:ext cx="1483687" cy="67965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C5E0FE">
                    <a:alpha val="34509"/>
                  </a:srgbClr>
                </a:gs>
                <a:gs pos="100000">
                  <a:srgbClr val="6D9EEB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352648" y="1966851"/>
              <a:ext cx="408036" cy="3176572"/>
              <a:chOff x="967895" y="415018"/>
              <a:chExt cx="628714" cy="4895318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1207111" y="963637"/>
                <a:ext cx="150300" cy="43467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25" name="Google Shape;225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26" name="Google Shape;226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7" name="Google Shape;227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8" name="Google Shape;228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29" name="Google Shape;229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30" name="Google Shape;230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31" name="Google Shape;231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32" name="Google Shape;232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33" name="Google Shape;233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234" name="Google Shape;234;p4"/>
            <p:cNvGrpSpPr/>
            <p:nvPr/>
          </p:nvGrpSpPr>
          <p:grpSpPr>
            <a:xfrm>
              <a:off x="1127772" y="2922213"/>
              <a:ext cx="300714" cy="2221192"/>
              <a:chOff x="967895" y="415018"/>
              <a:chExt cx="628714" cy="4643930"/>
            </a:xfrm>
          </p:grpSpPr>
          <p:sp>
            <p:nvSpPr>
              <p:cNvPr id="235" name="Google Shape;235;p4"/>
              <p:cNvSpPr/>
              <p:nvPr/>
            </p:nvSpPr>
            <p:spPr>
              <a:xfrm>
                <a:off x="1207134" y="963649"/>
                <a:ext cx="150300" cy="40953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36" name="Google Shape;236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37" name="Google Shape;237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38" name="Google Shape;238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39" name="Google Shape;239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0" name="Google Shape;240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1" name="Google Shape;241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2" name="Google Shape;242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3" name="Google Shape;243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4" name="Google Shape;244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245" name="Google Shape;245;p4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246" name="Google Shape;246;p4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47" name="Google Shape;247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48" name="Google Shape;248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49" name="Google Shape;249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50" name="Google Shape;250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256" name="Google Shape;256;p4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58" name="Google Shape;258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59" name="Google Shape;259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3" name="Google Shape;263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4" name="Google Shape;264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267" name="Google Shape;267;p4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268" name="Google Shape;268;p4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C5E0FE">
                      <a:alpha val="34509"/>
                      <a:alpha val="16200"/>
                    </a:srgbClr>
                  </a:gs>
                  <a:gs pos="100000">
                    <a:srgbClr val="6D9EEB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9" name="Google Shape;269;p4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270" name="Google Shape;270;p4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1" name="Google Shape;271;p4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2" name="Google Shape;272;p4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278" name="Google Shape;278;p4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0" name="Google Shape;280;p4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2" name="Google Shape;282;p4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3" name="Google Shape;283;p4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4" name="Google Shape;284;p4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5" name="Google Shape;285;p4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7" name="Google Shape;287;p4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8" name="Google Shape;288;p4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89" name="Google Shape;289;p4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90" name="Google Shape;290;p4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91" name="Google Shape;291;p4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92" name="Google Shape;292;p4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293;p4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294;p4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" name="Google Shape;295;p4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296;p4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297;p4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98" name="Google Shape;298;p4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299" name="Google Shape;299;p4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0" name="Google Shape;300;p4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1" name="Google Shape;301;p4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2" name="Google Shape;302;p4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3" name="Google Shape;303;p4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4" name="Google Shape;304;p4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5" name="Google Shape;305;p4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6" name="Google Shape;306;p4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7" name="Google Shape;307;p4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8" name="Google Shape;308;p4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09" name="Google Shape;309;p4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10" name="Google Shape;310;p4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11" name="Google Shape;311;p4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312" name="Google Shape;312;p4"/>
          <p:cNvSpPr txBox="1">
            <a:spLocks noGrp="1"/>
          </p:cNvSpPr>
          <p:nvPr>
            <p:ph type="body" idx="1"/>
          </p:nvPr>
        </p:nvSpPr>
        <p:spPr>
          <a:xfrm>
            <a:off x="1675575" y="2161800"/>
            <a:ext cx="5778600" cy="819900"/>
          </a:xfrm>
          <a:prstGeom prst="rect">
            <a:avLst/>
          </a:prstGeom>
          <a:effectLst>
            <a:outerShdw blurRad="28575" dist="9525" dir="5400000" algn="bl" rotWithShape="0">
              <a:schemeClr val="dk1">
                <a:alpha val="38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➢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▻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●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4064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pace Grotesk Light"/>
              <a:buChar char="○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4064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Font typeface="Space Grotesk Light"/>
              <a:buChar char="■"/>
              <a:defRPr sz="2800">
                <a:solidFill>
                  <a:schemeClr val="l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/>
        </p:txBody>
      </p:sp>
      <p:sp>
        <p:nvSpPr>
          <p:cNvPr id="313" name="Google Shape;313;p4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5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16" name="Google Shape;316;p5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3" name="Google Shape;323;p5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324" name="Google Shape;324;p5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325" name="Google Shape;325;p5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26" name="Google Shape;326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27" name="Google Shape;327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8" name="Google Shape;328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9" name="Google Shape;329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0" name="Google Shape;330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1" name="Google Shape;331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2" name="Google Shape;332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3" name="Google Shape;333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34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335" name="Google Shape;335;p5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336" name="Google Shape;336;p5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37" name="Google Shape;337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38" name="Google Shape;338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9" name="Google Shape;339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0" name="Google Shape;340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1" name="Google Shape;341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2" name="Google Shape;342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3" name="Google Shape;343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4" name="Google Shape;344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45" name="Google Shape;345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346" name="Google Shape;346;p5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347" name="Google Shape;347;p5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48" name="Google Shape;348;p5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349" name="Google Shape;349;p5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0" name="Google Shape;350;p5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1" name="Google Shape;351;p5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2" name="Google Shape;352;p5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3" name="Google Shape;353;p5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4" name="Google Shape;354;p5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5" name="Google Shape;355;p5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56" name="Google Shape;356;p5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357" name="Google Shape;357;p5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358" name="Google Shape;358;p5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7" name="Google Shape;367;p5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3" name="Google Shape;383;p5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6" name="Google Shape;386;p5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7" name="Google Shape;387;p5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390" name="Google Shape;390;p5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391" name="Google Shape;391;p5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92" name="Google Shape;392;p5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➢"/>
              <a:defRPr/>
            </a:lvl1pPr>
            <a:lvl2pPr marL="914400" lvl="1" indent="-368300" rtl="0">
              <a:spcBef>
                <a:spcPts val="800"/>
              </a:spcBef>
              <a:spcAft>
                <a:spcPts val="0"/>
              </a:spcAft>
              <a:buSzPts val="2200"/>
              <a:buChar char="▻"/>
              <a:defRPr/>
            </a:lvl2pPr>
            <a:lvl3pPr marL="1371600" lvl="2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8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8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8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800"/>
              </a:spcBef>
              <a:spcAft>
                <a:spcPts val="800"/>
              </a:spcAft>
              <a:buSzPts val="2200"/>
              <a:buChar char="■"/>
              <a:defRPr/>
            </a:lvl9pPr>
          </a:lstStyle>
          <a:p/>
        </p:txBody>
      </p:sp>
      <p:sp>
        <p:nvSpPr>
          <p:cNvPr id="393" name="Google Shape;393;p5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+ 2 columns">
  <p:cSld name="TITLE_AND_TWO_COLUMN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6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396" name="Google Shape;396;p6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404" name="Google Shape;404;p6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05" name="Google Shape;405;p6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06" name="Google Shape;406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07" name="Google Shape;407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8" name="Google Shape;408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09" name="Google Shape;409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0" name="Google Shape;410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1" name="Google Shape;411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2" name="Google Shape;412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3" name="Google Shape;413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4" name="Google Shape;414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415" name="Google Shape;415;p6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416" name="Google Shape;416;p6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17" name="Google Shape;417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18" name="Google Shape;418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19" name="Google Shape;419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0" name="Google Shape;420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1" name="Google Shape;421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2" name="Google Shape;422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3" name="Google Shape;423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4" name="Google Shape;424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25" name="Google Shape;425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426" name="Google Shape;426;p6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27" name="Google Shape;427;p6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28" name="Google Shape;428;p6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29" name="Google Shape;429;p6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0" name="Google Shape;430;p6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1" name="Google Shape;431;p6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2" name="Google Shape;432;p6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3" name="Google Shape;433;p6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4" name="Google Shape;434;p6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5" name="Google Shape;435;p6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36" name="Google Shape;436;p6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437" name="Google Shape;437;p6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438" name="Google Shape;438;p6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0" name="Google Shape;440;p6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1" name="Google Shape;441;p6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2" name="Google Shape;442;p6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3" name="Google Shape;443;p6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4" name="Google Shape;444;p6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5" name="Google Shape;445;p6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6" name="Google Shape;446;p6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7" name="Google Shape;447;p6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8" name="Google Shape;448;p6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49" name="Google Shape;449;p6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50" name="Google Shape;450;p6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51" name="Google Shape;451;p6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2" name="Google Shape;452;p6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6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5" name="Google Shape;455;p6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6" name="Google Shape;456;p6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58" name="Google Shape;458;p6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59" name="Google Shape;459;p6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0" name="Google Shape;460;p6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2" name="Google Shape;462;p6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3" name="Google Shape;463;p6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4" name="Google Shape;464;p6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5" name="Google Shape;465;p6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6" name="Google Shape;466;p6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7" name="Google Shape;467;p6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8" name="Google Shape;468;p6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69" name="Google Shape;469;p6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470" name="Google Shape;470;p6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471" name="Google Shape;471;p6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72" name="Google Shape;472;p6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73" name="Google Shape;473;p6"/>
          <p:cNvSpPr txBox="1">
            <a:spLocks noGrp="1"/>
          </p:cNvSpPr>
          <p:nvPr>
            <p:ph type="body" idx="2"/>
          </p:nvPr>
        </p:nvSpPr>
        <p:spPr>
          <a:xfrm>
            <a:off x="4199271" y="1553825"/>
            <a:ext cx="2932500" cy="293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74" name="Google Shape;474;p6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7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477" name="Google Shape;477;p7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2" name="Google Shape;482;p7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485" name="Google Shape;485;p7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486" name="Google Shape;486;p7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87" name="Google Shape;487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88" name="Google Shape;488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89" name="Google Shape;489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90" name="Google Shape;490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91" name="Google Shape;491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92" name="Google Shape;492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93" name="Google Shape;493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94" name="Google Shape;494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495" name="Google Shape;495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496" name="Google Shape;496;p7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497" name="Google Shape;497;p7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98" name="Google Shape;498;p7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499" name="Google Shape;499;p7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0" name="Google Shape;500;p7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1" name="Google Shape;501;p7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2" name="Google Shape;502;p7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3" name="Google Shape;503;p7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4" name="Google Shape;504;p7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5" name="Google Shape;505;p7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06" name="Google Shape;506;p7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507" name="Google Shape;507;p7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0" name="Google Shape;510;p7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1" name="Google Shape;511;p7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3" name="Google Shape;513;p7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4" name="Google Shape;514;p7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6" name="Google Shape;516;p7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7" name="Google Shape;517;p7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19" name="Google Shape;519;p7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20" name="Google Shape;520;p7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21" name="Google Shape;521;p7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3" name="Google Shape;523;p7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4" name="Google Shape;524;p7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6" name="Google Shape;526;p7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27" name="Google Shape;527;p7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29" name="Google Shape;529;p7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0" name="Google Shape;530;p7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2" name="Google Shape;532;p7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3" name="Google Shape;533;p7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5" name="Google Shape;535;p7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6" name="Google Shape;536;p7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8" name="Google Shape;538;p7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39" name="Google Shape;539;p7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40" name="Google Shape;540;p7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541" name="Google Shape;541;p7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699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2" name="Google Shape;542;p7"/>
          <p:cNvSpPr txBox="1">
            <a:spLocks noGrp="1"/>
          </p:cNvSpPr>
          <p:nvPr>
            <p:ph type="body" idx="1"/>
          </p:nvPr>
        </p:nvSpPr>
        <p:spPr>
          <a:xfrm>
            <a:off x="855434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43" name="Google Shape;543;p7"/>
          <p:cNvSpPr txBox="1">
            <a:spLocks noGrp="1"/>
          </p:cNvSpPr>
          <p:nvPr>
            <p:ph type="body" idx="2"/>
          </p:nvPr>
        </p:nvSpPr>
        <p:spPr>
          <a:xfrm>
            <a:off x="3161403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44" name="Google Shape;544;p7"/>
          <p:cNvSpPr txBox="1">
            <a:spLocks noGrp="1"/>
          </p:cNvSpPr>
          <p:nvPr>
            <p:ph type="body" idx="3"/>
          </p:nvPr>
        </p:nvSpPr>
        <p:spPr>
          <a:xfrm>
            <a:off x="5467372" y="1553825"/>
            <a:ext cx="2087100" cy="321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➢"/>
              <a:defRPr sz="1600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▻"/>
              <a:defRPr sz="1600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545" name="Google Shape;545;p7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Clouds only">
  <p:cSld name="TITLE_ONLY_1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9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27" name="Google Shape;627;p9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35" name="Google Shape;635;p9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636" name="Google Shape;636;p9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669" name="Google Shape;669;p9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0" name="Google Shape;670;p9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0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673" name="Google Shape;673;p10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4" name="Google Shape;674;p10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6" name="Google Shape;676;p10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7" name="Google Shape;677;p10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8" name="Google Shape;678;p10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0" name="Google Shape;680;p10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681" name="Google Shape;681;p10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682" name="Google Shape;682;p10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683" name="Google Shape;683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84" name="Google Shape;684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85" name="Google Shape;685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86" name="Google Shape;686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87" name="Google Shape;687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88" name="Google Shape;688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89" name="Google Shape;689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90" name="Google Shape;690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91" name="Google Shape;691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692" name="Google Shape;692;p10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693" name="Google Shape;693;p10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694" name="Google Shape;694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695" name="Google Shape;695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96" name="Google Shape;696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97" name="Google Shape;697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98" name="Google Shape;698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699" name="Google Shape;699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00" name="Google Shape;700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01" name="Google Shape;701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02" name="Google Shape;702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703" name="Google Shape;703;p10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704" name="Google Shape;704;p10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705" name="Google Shape;705;p10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706" name="Google Shape;706;p10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07" name="Google Shape;707;p10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08" name="Google Shape;708;p10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09" name="Google Shape;709;p10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0" name="Google Shape;710;p10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1" name="Google Shape;711;p10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2" name="Google Shape;712;p10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13" name="Google Shape;713;p10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grpSp>
          <p:nvGrpSpPr>
            <p:cNvPr id="714" name="Google Shape;714;p10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715" name="Google Shape;715;p10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16" name="Google Shape;716;p10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17" name="Google Shape;717;p10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18" name="Google Shape;718;p10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19" name="Google Shape;719;p10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0" name="Google Shape;720;p10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1" name="Google Shape;721;p10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2" name="Google Shape;722;p10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3" name="Google Shape;723;p10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4" name="Google Shape;724;p10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5" name="Google Shape;725;p10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6" name="Google Shape;726;p10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7" name="Google Shape;727;p10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28" name="Google Shape;728;p10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29" name="Google Shape;729;p10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0" name="Google Shape;730;p10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2" name="Google Shape;732;p10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33" name="Google Shape;733;p10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34" name="Google Shape;734;p10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36" name="Google Shape;736;p10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37" name="Google Shape;737;p10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39" name="Google Shape;739;p10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0" name="Google Shape;740;p10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2" name="Google Shape;742;p10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743" name="Google Shape;743;p10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5" name="Google Shape;745;p10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6" name="Google Shape;746;p10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/>
                  <a:t>  </a:t>
                </a:r>
                <a:endParaRPr lang="en-GB"/>
              </a:p>
            </p:txBody>
          </p:sp>
        </p:grpSp>
      </p:grpSp>
      <p:sp>
        <p:nvSpPr>
          <p:cNvPr id="748" name="Google Shape;748;p10"/>
          <p:cNvSpPr txBox="1">
            <a:spLocks noGrp="1"/>
          </p:cNvSpPr>
          <p:nvPr>
            <p:ph type="body" idx="1"/>
          </p:nvPr>
        </p:nvSpPr>
        <p:spPr>
          <a:xfrm>
            <a:off x="855300" y="4177700"/>
            <a:ext cx="5808600" cy="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749" name="Google Shape;749;p10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33000">
              <a:schemeClr val="accent2"/>
            </a:gs>
            <a:gs pos="100000">
              <a:schemeClr val="accent3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pace Grotesk Light"/>
              <a:buNone/>
              <a:defRPr sz="3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553825"/>
            <a:ext cx="6240900" cy="28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➢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marL="914400" lvl="1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Space Grotesk Light"/>
              <a:buChar char="▻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marL="1371600" lvl="2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marL="1828800" lvl="3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marL="2286000" lvl="4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marL="2743200" lvl="5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marL="3200400" lvl="6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●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marL="3657600" lvl="7" indent="-3683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Space Grotesk Light"/>
              <a:buChar char="○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marL="4114800" lvl="8" indent="-3683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200"/>
              <a:buFont typeface="Space Grotesk Light"/>
              <a:buChar char="■"/>
              <a:defRPr sz="2200">
                <a:solidFill>
                  <a:schemeClr val="dk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1pPr>
            <a:lvl2pPr lvl="1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2pPr>
            <a:lvl3pPr lvl="2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3pPr>
            <a:lvl4pPr lvl="3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4pPr>
            <a:lvl5pPr lvl="4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5pPr>
            <a:lvl6pPr lvl="5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6pPr>
            <a:lvl7pPr lvl="6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7pPr>
            <a:lvl8pPr lvl="7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8pPr>
            <a:lvl9pPr lvl="8" algn="ctr" rtl="0">
              <a:buNone/>
              <a:defRPr sz="1300">
                <a:solidFill>
                  <a:schemeClr val="accent1"/>
                </a:solidFill>
                <a:latin typeface="Space Grotesk Light"/>
                <a:ea typeface="Space Grotesk Light"/>
                <a:cs typeface="Space Grotesk Light"/>
                <a:sym typeface="Space Grotesk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4.png"/><Relationship Id="rId8" Type="http://schemas.openxmlformats.org/officeDocument/2006/relationships/image" Target="../media/image73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5" Type="http://schemas.openxmlformats.org/officeDocument/2006/relationships/notesSlide" Target="../notesSlides/notesSlide15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78.png"/><Relationship Id="rId12" Type="http://schemas.openxmlformats.org/officeDocument/2006/relationships/image" Target="../media/image77.svg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2.png"/><Relationship Id="rId7" Type="http://schemas.openxmlformats.org/officeDocument/2006/relationships/image" Target="../media/image1.png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0" Type="http://schemas.openxmlformats.org/officeDocument/2006/relationships/notesSlide" Target="../notesSlides/notesSlide16.xml"/><Relationship Id="rId1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6.svg"/><Relationship Id="rId1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6.png"/><Relationship Id="rId2" Type="http://schemas.openxmlformats.org/officeDocument/2006/relationships/image" Target="../media/image93.png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104.svg"/><Relationship Id="rId1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10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7.png"/><Relationship Id="rId8" Type="http://schemas.openxmlformats.org/officeDocument/2006/relationships/image" Target="../media/image116.svg"/><Relationship Id="rId7" Type="http://schemas.openxmlformats.org/officeDocument/2006/relationships/image" Target="../media/image115.png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10.xml"/><Relationship Id="rId10" Type="http://schemas.openxmlformats.org/officeDocument/2006/relationships/image" Target="../media/image118.sv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130.sv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22.svg"/><Relationship Id="rId6" Type="http://schemas.openxmlformats.org/officeDocument/2006/relationships/image" Target="../media/image121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1.sv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3.png"/><Relationship Id="rId8" Type="http://schemas.openxmlformats.org/officeDocument/2006/relationships/image" Target="../media/image142.png"/><Relationship Id="rId7" Type="http://schemas.openxmlformats.org/officeDocument/2006/relationships/image" Target="../media/image141.png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3" Type="http://schemas.openxmlformats.org/officeDocument/2006/relationships/image" Target="../media/image137.png"/><Relationship Id="rId2" Type="http://schemas.openxmlformats.org/officeDocument/2006/relationships/image" Target="../media/image136.svg"/><Relationship Id="rId11" Type="http://schemas.openxmlformats.org/officeDocument/2006/relationships/notesSlide" Target="../notesSlides/notesSlide28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135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2.png"/><Relationship Id="rId8" Type="http://schemas.openxmlformats.org/officeDocument/2006/relationships/image" Target="../media/image151.png"/><Relationship Id="rId7" Type="http://schemas.openxmlformats.org/officeDocument/2006/relationships/image" Target="../media/image150.png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3" Type="http://schemas.openxmlformats.org/officeDocument/2006/relationships/image" Target="../media/image146.png"/><Relationship Id="rId2" Type="http://schemas.openxmlformats.org/officeDocument/2006/relationships/image" Target="../media/image145.svg"/><Relationship Id="rId12" Type="http://schemas.openxmlformats.org/officeDocument/2006/relationships/notesSlide" Target="../notesSlides/notesSlide29.xml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153.svg"/><Relationship Id="rId1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60.png"/><Relationship Id="rId7" Type="http://schemas.openxmlformats.org/officeDocument/2006/relationships/image" Target="../media/image159.png"/><Relationship Id="rId6" Type="http://schemas.openxmlformats.org/officeDocument/2006/relationships/image" Target="../media/image158.png"/><Relationship Id="rId5" Type="http://schemas.openxmlformats.org/officeDocument/2006/relationships/image" Target="../media/image51.png"/><Relationship Id="rId4" Type="http://schemas.openxmlformats.org/officeDocument/2006/relationships/image" Target="../media/image157.png"/><Relationship Id="rId3" Type="http://schemas.openxmlformats.org/officeDocument/2006/relationships/image" Target="../media/image156.png"/><Relationship Id="rId2" Type="http://schemas.openxmlformats.org/officeDocument/2006/relationships/image" Target="../media/image155.svg"/><Relationship Id="rId11" Type="http://schemas.openxmlformats.org/officeDocument/2006/relationships/notesSlide" Target="../notesSlides/notesSlide30.xml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154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9.png"/><Relationship Id="rId8" Type="http://schemas.openxmlformats.org/officeDocument/2006/relationships/image" Target="../media/image168.png"/><Relationship Id="rId7" Type="http://schemas.openxmlformats.org/officeDocument/2006/relationships/image" Target="../media/image167.png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3" Type="http://schemas.openxmlformats.org/officeDocument/2006/relationships/image" Target="../media/image163.png"/><Relationship Id="rId2" Type="http://schemas.openxmlformats.org/officeDocument/2006/relationships/image" Target="../media/image162.svg"/><Relationship Id="rId15" Type="http://schemas.openxmlformats.org/officeDocument/2006/relationships/notesSlide" Target="../notesSlides/notesSlide3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73.svg"/><Relationship Id="rId12" Type="http://schemas.openxmlformats.org/officeDocument/2006/relationships/image" Target="../media/image172.png"/><Relationship Id="rId11" Type="http://schemas.openxmlformats.org/officeDocument/2006/relationships/image" Target="../media/image171.png"/><Relationship Id="rId10" Type="http://schemas.openxmlformats.org/officeDocument/2006/relationships/image" Target="../media/image170.png"/><Relationship Id="rId1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2.png"/><Relationship Id="rId8" Type="http://schemas.openxmlformats.org/officeDocument/2006/relationships/image" Target="../media/image181.png"/><Relationship Id="rId7" Type="http://schemas.openxmlformats.org/officeDocument/2006/relationships/image" Target="../media/image180.png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png"/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3" Type="http://schemas.openxmlformats.org/officeDocument/2006/relationships/notesSlide" Target="../notesSlides/notesSlide32.xml"/><Relationship Id="rId12" Type="http://schemas.openxmlformats.org/officeDocument/2006/relationships/slideLayout" Target="../slideLayouts/slideLayout8.xml"/><Relationship Id="rId11" Type="http://schemas.openxmlformats.org/officeDocument/2006/relationships/image" Target="../media/image184.png"/><Relationship Id="rId10" Type="http://schemas.openxmlformats.org/officeDocument/2006/relationships/image" Target="../media/image183.png"/><Relationship Id="rId1" Type="http://schemas.openxmlformats.org/officeDocument/2006/relationships/image" Target="../media/image174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Relationship Id="rId3" Type="http://schemas.openxmlformats.org/officeDocument/2006/relationships/image" Target="../media/image187.png"/><Relationship Id="rId2" Type="http://schemas.openxmlformats.org/officeDocument/2006/relationships/image" Target="../media/image186.svg"/><Relationship Id="rId1" Type="http://schemas.openxmlformats.org/officeDocument/2006/relationships/image" Target="../media/image185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2.svg"/><Relationship Id="rId2" Type="http://schemas.openxmlformats.org/officeDocument/2006/relationships/image" Target="../media/image121.png"/><Relationship Id="rId1" Type="http://schemas.openxmlformats.org/officeDocument/2006/relationships/image" Target="../media/image188.pn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2.png"/><Relationship Id="rId4" Type="http://schemas.openxmlformats.org/officeDocument/2006/relationships/slide" Target="slide38.xml"/><Relationship Id="rId3" Type="http://schemas.openxmlformats.org/officeDocument/2006/relationships/image" Target="../media/image191.svg"/><Relationship Id="rId2" Type="http://schemas.openxmlformats.org/officeDocument/2006/relationships/image" Target="../media/image190.png"/><Relationship Id="rId1" Type="http://schemas.openxmlformats.org/officeDocument/2006/relationships/image" Target="../media/image189.png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1.png"/><Relationship Id="rId8" Type="http://schemas.openxmlformats.org/officeDocument/2006/relationships/image" Target="../media/image200.svg"/><Relationship Id="rId7" Type="http://schemas.openxmlformats.org/officeDocument/2006/relationships/image" Target="../media/image199.png"/><Relationship Id="rId6" Type="http://schemas.openxmlformats.org/officeDocument/2006/relationships/image" Target="../media/image198.svg"/><Relationship Id="rId5" Type="http://schemas.openxmlformats.org/officeDocument/2006/relationships/image" Target="../media/image197.png"/><Relationship Id="rId4" Type="http://schemas.openxmlformats.org/officeDocument/2006/relationships/image" Target="../media/image196.svg"/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2" Type="http://schemas.openxmlformats.org/officeDocument/2006/relationships/notesSlide" Target="../notesSlides/notesSlide36.xml"/><Relationship Id="rId11" Type="http://schemas.openxmlformats.org/officeDocument/2006/relationships/slideLayout" Target="../slideLayouts/slideLayout11.xml"/><Relationship Id="rId10" Type="http://schemas.openxmlformats.org/officeDocument/2006/relationships/image" Target="../media/image202.svg"/><Relationship Id="rId1" Type="http://schemas.openxmlformats.org/officeDocument/2006/relationships/image" Target="../media/image193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Relationship Id="rId3" Type="http://schemas.openxmlformats.org/officeDocument/2006/relationships/image" Target="../media/image205.png"/><Relationship Id="rId2" Type="http://schemas.openxmlformats.org/officeDocument/2006/relationships/image" Target="../media/image204.svg"/><Relationship Id="rId1" Type="http://schemas.openxmlformats.org/officeDocument/2006/relationships/image" Target="../media/image20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5.GIF"/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211.svg"/><Relationship Id="rId5" Type="http://schemas.openxmlformats.org/officeDocument/2006/relationships/image" Target="../media/image210.png"/><Relationship Id="rId4" Type="http://schemas.openxmlformats.org/officeDocument/2006/relationships/image" Target="../media/image209.svg"/><Relationship Id="rId3" Type="http://schemas.openxmlformats.org/officeDocument/2006/relationships/image" Target="../media/image208.png"/><Relationship Id="rId2" Type="http://schemas.openxmlformats.org/officeDocument/2006/relationships/image" Target="../media/image207.svg"/><Relationship Id="rId1" Type="http://schemas.openxmlformats.org/officeDocument/2006/relationships/image" Target="../media/image20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8.svg"/><Relationship Id="rId6" Type="http://schemas.openxmlformats.org/officeDocument/2006/relationships/image" Target="../media/image217.png"/><Relationship Id="rId5" Type="http://schemas.openxmlformats.org/officeDocument/2006/relationships/image" Target="../media/image216.svg"/><Relationship Id="rId4" Type="http://schemas.openxmlformats.org/officeDocument/2006/relationships/image" Target="../media/image215.png"/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image" Target="../media/image21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26.sv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0.sv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3" y="4032853"/>
            <a:ext cx="2060627" cy="1110647"/>
          </a:xfrm>
          <a:prstGeom prst="rect">
            <a:avLst/>
          </a:prstGeom>
        </p:spPr>
      </p:pic>
      <p:pic>
        <p:nvPicPr>
          <p:cNvPr id="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4" y="3602377"/>
            <a:ext cx="602108" cy="1359163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161531">
            <a:off x="1163979" y="260779"/>
            <a:ext cx="1016437" cy="91109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/>
          <p:cNvSpPr txBox="1"/>
          <p:nvPr/>
        </p:nvSpPr>
        <p:spPr>
          <a:xfrm>
            <a:off x="71439" y="242946"/>
            <a:ext cx="669807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/>
          <p:cNvGraphicFramePr>
            <a:graphicFrameLocks noGrp="1" noMove="1" noResize="1" noDrilldown="1"/>
          </p:cNvGraphicFramePr>
          <p:nvPr/>
        </p:nvGraphicFramePr>
        <p:xfrm>
          <a:off x="989409" y="1547052"/>
          <a:ext cx="7279482" cy="286131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/>
                <a:gridCol w="3639741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Tính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chất</a:t>
                      </a:r>
                      <a:r>
                        <a:rPr lang="en-US" sz="2400" b="1" dirty="0"/>
                        <a:t> 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/>
                        <a:t>Kí</a:t>
                      </a:r>
                      <a:r>
                        <a:rPr lang="en-US" sz="2400" b="1" dirty="0"/>
                        <a:t> </a:t>
                      </a:r>
                      <a:r>
                        <a:rPr lang="en-US" sz="2400" b="1" dirty="0" err="1"/>
                        <a:t>hiệu</a:t>
                      </a:r>
                      <a:endParaRPr lang="en-US" sz="2400" b="1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9"/>
          <p:cNvSpPr/>
          <p:nvPr/>
        </p:nvSpPr>
        <p:spPr>
          <a:xfrm>
            <a:off x="71438" y="82640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2024926" y="2109020"/>
            <a:ext cx="1606530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Giao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hoán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/>
              <p:cNvSpPr txBox="1"/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Hộp Văn bản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9736" y="2074779"/>
                <a:ext cx="2106859" cy="646331"/>
              </a:xfrm>
              <a:prstGeom prst="rect">
                <a:avLst/>
              </a:prstGeom>
              <a:blipFill rotWithShape="1">
                <a:blip r:embed="rId1"/>
                <a:stretch>
                  <a:fillRect l="-15" t="-36" r="12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ộp Văn bản 5"/>
          <p:cNvSpPr txBox="1"/>
          <p:nvPr/>
        </p:nvSpPr>
        <p:spPr>
          <a:xfrm>
            <a:off x="2111510" y="2670988"/>
            <a:ext cx="127631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hợp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𝑎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+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𝑏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+(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𝑏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𝑐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937" y="2636747"/>
                <a:ext cx="3652538" cy="646331"/>
              </a:xfrm>
              <a:prstGeom prst="rect">
                <a:avLst/>
              </a:prstGeom>
              <a:blipFill rotWithShape="1">
                <a:blip r:embed="rId2"/>
                <a:stretch>
                  <a:fillRect l="-3" t="-35" r="4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/>
          <p:cNvSpPr txBox="1"/>
          <p:nvPr/>
        </p:nvSpPr>
        <p:spPr>
          <a:xfrm>
            <a:off x="1700339" y="3262840"/>
            <a:ext cx="2098651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0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0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0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5012" y="3228599"/>
                <a:ext cx="2099806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0" r="4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/>
          <p:cNvSpPr txBox="1"/>
          <p:nvPr/>
        </p:nvSpPr>
        <p:spPr>
          <a:xfrm>
            <a:off x="1700339" y="3840690"/>
            <a:ext cx="2339103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đối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</m:ctrlPr>
                        </m:dPr>
                        <m:e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−</m:t>
                          </m:r>
                          <m: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𝑎</m:t>
                          </m:r>
                        </m:e>
                      </m:d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0</m:t>
                      </m:r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2303" y="3820451"/>
                <a:ext cx="2048510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3" t="-45" r="3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/>
          <p:cNvSpPr/>
          <p:nvPr/>
        </p:nvSpPr>
        <p:spPr>
          <a:xfrm>
            <a:off x="739378" y="1221582"/>
            <a:ext cx="7665244" cy="383619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0,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ysClr val="windowText" lastClr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gồm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thay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tùy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kèm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dấu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ysClr val="windowText" lastClr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000" dirty="0">
              <a:solidFill>
                <a:sysClr val="windowText" lastClr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5" name="Hình Bầu dục 4"/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2262381" y="569280"/>
            <a:ext cx="3002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Tính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một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cách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hợp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lí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/>
              <p:cNvSpPr txBox="1"/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Hộp Văn bản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71" y="1505407"/>
                <a:ext cx="6047746" cy="829843"/>
              </a:xfrm>
              <a:prstGeom prst="rect">
                <a:avLst/>
              </a:prstGeom>
              <a:blipFill rotWithShape="1">
                <a:blip r:embed="rId1"/>
                <a:stretch>
                  <a:fillRect l="-1" t="-55" r="1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355" y="2871786"/>
                <a:ext cx="2891304" cy="692562"/>
              </a:xfrm>
              <a:prstGeom prst="rect">
                <a:avLst/>
              </a:prstGeom>
              <a:blipFill rotWithShape="1">
                <a:blip r:embed="rId2"/>
                <a:stretch>
                  <a:fillRect l="-9" t="-46" r="14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8" y="3218067"/>
            <a:ext cx="883297" cy="1993900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23456" y="118611"/>
            <a:ext cx="1989273" cy="4906278"/>
          </a:xfrm>
          <a:prstGeom prst="rect">
            <a:avLst/>
          </a:prstGeom>
        </p:spPr>
      </p:pic>
      <p:sp>
        <p:nvSpPr>
          <p:cNvPr id="7" name="Hình Bầu dục 6"/>
          <p:cNvSpPr/>
          <p:nvPr/>
        </p:nvSpPr>
        <p:spPr>
          <a:xfrm>
            <a:off x="258097" y="293617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164431" y="285749"/>
            <a:ext cx="237633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2</a:t>
            </a:r>
            <a:endParaRPr lang="en-US" sz="3200" dirty="0"/>
          </a:p>
        </p:txBody>
      </p:sp>
      <p:pic>
        <p:nvPicPr>
          <p:cNvPr id="8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00026" y="149081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+(−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12" y="1374720"/>
                <a:ext cx="2762103" cy="693844"/>
              </a:xfrm>
              <a:prstGeom prst="rect">
                <a:avLst/>
              </a:prstGeom>
              <a:blipFill rotWithShape="1">
                <a:blip r:embed="rId2"/>
                <a:stretch>
                  <a:fillRect l="-11" t="-84" r="-592" b="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[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]+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1" y="1374720"/>
                <a:ext cx="3290581" cy="693844"/>
              </a:xfrm>
              <a:prstGeom prst="rect">
                <a:avLst/>
              </a:prstGeom>
              <a:blipFill rotWithShape="1">
                <a:blip r:embed="rId3"/>
                <a:stretch>
                  <a:fillRect t="-84" r="-482" b="5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0770" y="2264925"/>
                <a:ext cx="1904880" cy="701346"/>
              </a:xfrm>
              <a:prstGeom prst="rect">
                <a:avLst/>
              </a:prstGeom>
              <a:blipFill rotWithShape="1">
                <a:blip r:embed="rId4"/>
                <a:stretch>
                  <a:fillRect l="-1" t="-73" r="-639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/>
          <p:cNvSpPr txBox="1"/>
          <p:nvPr/>
        </p:nvSpPr>
        <p:spPr>
          <a:xfrm>
            <a:off x="200026" y="332199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/>
              <p:cNvSpPr txBox="1"/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4" name="Hộp Văn bản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06" y="3205901"/>
                <a:ext cx="2667525" cy="701346"/>
              </a:xfrm>
              <a:prstGeom prst="rect">
                <a:avLst/>
              </a:prstGeom>
              <a:blipFill rotWithShape="1">
                <a:blip r:embed="rId5"/>
                <a:stretch>
                  <a:fillRect l="-12" t="-60" r="-707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)+(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375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625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3388128"/>
                <a:ext cx="4299895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5" t="-109" r="-283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331" y="4144438"/>
                <a:ext cx="1904880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1" t="-116" r="-629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383" y="2985222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52" y="4287636"/>
            <a:ext cx="1317957" cy="826183"/>
          </a:xfrm>
          <a:prstGeom prst="rect">
            <a:avLst/>
          </a:prstGeom>
        </p:spPr>
      </p:pic>
      <p:sp>
        <p:nvSpPr>
          <p:cNvPr id="19" name="Hộp Văn bản 18"/>
          <p:cNvSpPr txBox="1"/>
          <p:nvPr/>
        </p:nvSpPr>
        <p:spPr>
          <a:xfrm>
            <a:off x="3621603" y="304069"/>
            <a:ext cx="40226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11" grpId="0"/>
      <p:bldP spid="12" grpId="0"/>
      <p:bldP spid="13" grpId="0"/>
      <p:bldP spid="14" grpId="0"/>
      <p:bldP spid="15" grpId="0"/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67000">
              <a:schemeClr val="accent1"/>
            </a:gs>
            <a:gs pos="100000">
              <a:srgbClr val="B4A7D6"/>
            </a:gs>
          </a:gsLst>
          <a:lin ang="5400012" scaled="0"/>
        </a:grad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0" name="Google Shape;1020;p26"/>
          <p:cNvGrpSpPr/>
          <p:nvPr/>
        </p:nvGrpSpPr>
        <p:grpSpPr>
          <a:xfrm>
            <a:off x="4063313" y="356113"/>
            <a:ext cx="158880" cy="202512"/>
            <a:chOff x="1774126" y="766200"/>
            <a:chExt cx="1582467" cy="2017050"/>
          </a:xfrm>
        </p:grpSpPr>
        <p:sp>
          <p:nvSpPr>
            <p:cNvPr id="1021" name="Google Shape;1021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2" name="Google Shape;1022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3" name="Google Shape;1023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4" name="Google Shape;1024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5" name="Google Shape;1025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6" name="Google Shape;1026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7" name="Google Shape;1027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28" name="Google Shape;1028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29" name="Google Shape;1029;p26"/>
          <p:cNvGrpSpPr/>
          <p:nvPr/>
        </p:nvGrpSpPr>
        <p:grpSpPr>
          <a:xfrm>
            <a:off x="240335" y="4698720"/>
            <a:ext cx="158880" cy="202512"/>
            <a:chOff x="1774126" y="766200"/>
            <a:chExt cx="1582467" cy="2017050"/>
          </a:xfrm>
        </p:grpSpPr>
        <p:sp>
          <p:nvSpPr>
            <p:cNvPr id="1030" name="Google Shape;1030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1" name="Google Shape;1031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2" name="Google Shape;1032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3" name="Google Shape;1033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4" name="Google Shape;1034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5" name="Google Shape;1035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38" name="Google Shape;1038;p26"/>
          <p:cNvGrpSpPr/>
          <p:nvPr/>
        </p:nvGrpSpPr>
        <p:grpSpPr>
          <a:xfrm>
            <a:off x="6872140" y="398917"/>
            <a:ext cx="158880" cy="202512"/>
            <a:chOff x="1774126" y="766200"/>
            <a:chExt cx="1582467" cy="2017050"/>
          </a:xfrm>
        </p:grpSpPr>
        <p:sp>
          <p:nvSpPr>
            <p:cNvPr id="1039" name="Google Shape;1039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0" name="Google Shape;1040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1" name="Google Shape;1041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2" name="Google Shape;1042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3" name="Google Shape;1043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4" name="Google Shape;1044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5" name="Google Shape;1045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6" name="Google Shape;1046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47" name="Google Shape;1047;p26"/>
          <p:cNvGrpSpPr/>
          <p:nvPr/>
        </p:nvGrpSpPr>
        <p:grpSpPr>
          <a:xfrm>
            <a:off x="8421665" y="4716649"/>
            <a:ext cx="158880" cy="202512"/>
            <a:chOff x="1774126" y="766200"/>
            <a:chExt cx="1582467" cy="2017050"/>
          </a:xfrm>
        </p:grpSpPr>
        <p:sp>
          <p:nvSpPr>
            <p:cNvPr id="1048" name="Google Shape;1048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49" name="Google Shape;1049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56" name="Google Shape;1056;p26"/>
          <p:cNvGrpSpPr/>
          <p:nvPr/>
        </p:nvGrpSpPr>
        <p:grpSpPr>
          <a:xfrm>
            <a:off x="8406329" y="678722"/>
            <a:ext cx="158880" cy="202512"/>
            <a:chOff x="1774126" y="766200"/>
            <a:chExt cx="1582467" cy="2017050"/>
          </a:xfrm>
        </p:grpSpPr>
        <p:sp>
          <p:nvSpPr>
            <p:cNvPr id="1057" name="Google Shape;1057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065" name="Google Shape;1065;p26"/>
          <p:cNvGrpSpPr/>
          <p:nvPr/>
        </p:nvGrpSpPr>
        <p:grpSpPr>
          <a:xfrm>
            <a:off x="8834122" y="4402157"/>
            <a:ext cx="158880" cy="202512"/>
            <a:chOff x="1774126" y="766200"/>
            <a:chExt cx="1582467" cy="2017050"/>
          </a:xfrm>
        </p:grpSpPr>
        <p:sp>
          <p:nvSpPr>
            <p:cNvPr id="1066" name="Google Shape;1066;p26"/>
            <p:cNvSpPr/>
            <p:nvPr/>
          </p:nvSpPr>
          <p:spPr>
            <a:xfrm>
              <a:off x="2394628" y="2579744"/>
              <a:ext cx="341579" cy="203506"/>
            </a:xfrm>
            <a:custGeom>
              <a:avLst/>
              <a:gdLst/>
              <a:ahLst/>
              <a:cxnLst/>
              <a:rect l="l" t="t" r="r" b="b"/>
              <a:pathLst>
                <a:path w="273811" h="163131" extrusionOk="0">
                  <a:moveTo>
                    <a:pt x="20002" y="0"/>
                  </a:moveTo>
                  <a:lnTo>
                    <a:pt x="0" y="120967"/>
                  </a:lnTo>
                  <a:cubicBezTo>
                    <a:pt x="0" y="120967"/>
                    <a:pt x="34798" y="163132"/>
                    <a:pt x="136906" y="163132"/>
                  </a:cubicBezTo>
                  <a:cubicBezTo>
                    <a:pt x="239014" y="163132"/>
                    <a:pt x="273812" y="120967"/>
                    <a:pt x="273812" y="120967"/>
                  </a:cubicBezTo>
                  <a:lnTo>
                    <a:pt x="253810" y="0"/>
                  </a:lnTo>
                  <a:close/>
                </a:path>
              </a:pathLst>
            </a:custGeom>
            <a:gradFill>
              <a:gsLst>
                <a:gs pos="0">
                  <a:srgbClr val="808CAD"/>
                </a:gs>
                <a:gs pos="100000">
                  <a:srgbClr val="A7AFC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1774126" y="1886912"/>
              <a:ext cx="638562" cy="840960"/>
            </a:xfrm>
            <a:custGeom>
              <a:avLst/>
              <a:gdLst/>
              <a:ahLst/>
              <a:cxnLst/>
              <a:rect l="l" t="t" r="r" b="b"/>
              <a:pathLst>
                <a:path w="511873" h="674116" extrusionOk="0">
                  <a:moveTo>
                    <a:pt x="436626" y="414528"/>
                  </a:moveTo>
                  <a:lnTo>
                    <a:pt x="0" y="674116"/>
                  </a:lnTo>
                  <a:cubicBezTo>
                    <a:pt x="0" y="674116"/>
                    <a:pt x="55118" y="297752"/>
                    <a:pt x="230759" y="183261"/>
                  </a:cubicBezTo>
                  <a:lnTo>
                    <a:pt x="51187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2718110" y="1886912"/>
              <a:ext cx="638483" cy="840960"/>
            </a:xfrm>
            <a:custGeom>
              <a:avLst/>
              <a:gdLst/>
              <a:ahLst/>
              <a:cxnLst/>
              <a:rect l="l" t="t" r="r" b="b"/>
              <a:pathLst>
                <a:path w="511810" h="674116" extrusionOk="0">
                  <a:moveTo>
                    <a:pt x="75248" y="414528"/>
                  </a:moveTo>
                  <a:lnTo>
                    <a:pt x="511810" y="674116"/>
                  </a:lnTo>
                  <a:cubicBezTo>
                    <a:pt x="511810" y="674116"/>
                    <a:pt x="456755" y="297752"/>
                    <a:pt x="281114" y="1832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2187286" y="766200"/>
              <a:ext cx="756210" cy="1882078"/>
            </a:xfrm>
            <a:custGeom>
              <a:avLst/>
              <a:gdLst/>
              <a:ahLst/>
              <a:cxnLst/>
              <a:rect l="l" t="t" r="r" b="b"/>
              <a:pathLst>
                <a:path w="606180" h="1508680" extrusionOk="0">
                  <a:moveTo>
                    <a:pt x="366146" y="30147"/>
                  </a:moveTo>
                  <a:cubicBezTo>
                    <a:pt x="336237" y="-10049"/>
                    <a:pt x="269943" y="-10049"/>
                    <a:pt x="239971" y="30147"/>
                  </a:cubicBezTo>
                  <a:cubicBezTo>
                    <a:pt x="140276" y="164005"/>
                    <a:pt x="-38095" y="453882"/>
                    <a:pt x="7244" y="765794"/>
                  </a:cubicBezTo>
                  <a:lnTo>
                    <a:pt x="84968" y="1391460"/>
                  </a:lnTo>
                  <a:cubicBezTo>
                    <a:pt x="84968" y="1391460"/>
                    <a:pt x="140403" y="1508681"/>
                    <a:pt x="303090" y="1508681"/>
                  </a:cubicBezTo>
                  <a:cubicBezTo>
                    <a:pt x="465777" y="1508681"/>
                    <a:pt x="521213" y="1391460"/>
                    <a:pt x="521213" y="1391460"/>
                  </a:cubicBezTo>
                  <a:lnTo>
                    <a:pt x="598937" y="765794"/>
                  </a:lnTo>
                  <a:cubicBezTo>
                    <a:pt x="644276" y="453882"/>
                    <a:pt x="465904" y="164005"/>
                    <a:pt x="366146" y="30147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50000">
                  <a:schemeClr val="accent5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2568529" y="766497"/>
              <a:ext cx="375239" cy="1881623"/>
            </a:xfrm>
            <a:custGeom>
              <a:avLst/>
              <a:gdLst/>
              <a:ahLst/>
              <a:cxnLst/>
              <a:rect l="l" t="t" r="r" b="b"/>
              <a:pathLst>
                <a:path w="300793" h="1508315" extrusionOk="0">
                  <a:moveTo>
                    <a:pt x="60579" y="29909"/>
                  </a:moveTo>
                  <a:cubicBezTo>
                    <a:pt x="46025" y="11195"/>
                    <a:pt x="23705" y="178"/>
                    <a:pt x="0" y="0"/>
                  </a:cubicBezTo>
                  <a:lnTo>
                    <a:pt x="0" y="1508316"/>
                  </a:lnTo>
                  <a:cubicBezTo>
                    <a:pt x="160718" y="1507109"/>
                    <a:pt x="215900" y="1391222"/>
                    <a:pt x="215900" y="1391222"/>
                  </a:cubicBezTo>
                  <a:lnTo>
                    <a:pt x="293624" y="765556"/>
                  </a:lnTo>
                  <a:cubicBezTo>
                    <a:pt x="338709" y="453644"/>
                    <a:pt x="160338" y="163766"/>
                    <a:pt x="60579" y="29909"/>
                  </a:cubicBezTo>
                  <a:close/>
                </a:path>
              </a:pathLst>
            </a:custGeom>
            <a:solidFill>
              <a:srgbClr val="FFFFFF">
                <a:alpha val="162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2353668" y="1074766"/>
              <a:ext cx="423489" cy="184811"/>
            </a:xfrm>
            <a:custGeom>
              <a:avLst/>
              <a:gdLst/>
              <a:ahLst/>
              <a:cxnLst/>
              <a:rect l="l" t="t" r="r" b="b"/>
              <a:pathLst>
                <a:path w="339470" h="148145" extrusionOk="0">
                  <a:moveTo>
                    <a:pt x="169736" y="78295"/>
                  </a:moveTo>
                  <a:cubicBezTo>
                    <a:pt x="233236" y="78295"/>
                    <a:pt x="292036" y="104457"/>
                    <a:pt x="339471" y="148145"/>
                  </a:cubicBezTo>
                  <a:cubicBezTo>
                    <a:pt x="301752" y="58610"/>
                    <a:pt x="239839" y="0"/>
                    <a:pt x="169736" y="0"/>
                  </a:cubicBezTo>
                  <a:cubicBezTo>
                    <a:pt x="99632" y="0"/>
                    <a:pt x="37719" y="58610"/>
                    <a:pt x="0" y="148145"/>
                  </a:cubicBezTo>
                  <a:cubicBezTo>
                    <a:pt x="47371" y="104457"/>
                    <a:pt x="106045" y="78295"/>
                    <a:pt x="169736" y="782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2568529" y="1074924"/>
              <a:ext cx="208654" cy="184732"/>
            </a:xfrm>
            <a:custGeom>
              <a:avLst/>
              <a:gdLst/>
              <a:ahLst/>
              <a:cxnLst/>
              <a:rect l="l" t="t" r="r" b="b"/>
              <a:pathLst>
                <a:path w="167258" h="148082" extrusionOk="0">
                  <a:moveTo>
                    <a:pt x="0" y="78232"/>
                  </a:moveTo>
                  <a:cubicBezTo>
                    <a:pt x="62738" y="78867"/>
                    <a:pt x="120650" y="104839"/>
                    <a:pt x="167259" y="148082"/>
                  </a:cubicBezTo>
                  <a:cubicBezTo>
                    <a:pt x="129985" y="59563"/>
                    <a:pt x="69088" y="1333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2513864" y="1953303"/>
              <a:ext cx="103138" cy="765386"/>
            </a:xfrm>
            <a:custGeom>
              <a:avLst/>
              <a:gdLst/>
              <a:ahLst/>
              <a:cxnLst/>
              <a:rect l="l" t="t" r="r" b="b"/>
              <a:pathLst>
                <a:path w="82676" h="613536" extrusionOk="0">
                  <a:moveTo>
                    <a:pt x="82677" y="414782"/>
                  </a:moveTo>
                  <a:cubicBezTo>
                    <a:pt x="82677" y="584200"/>
                    <a:pt x="41339" y="613537"/>
                    <a:pt x="41339" y="613537"/>
                  </a:cubicBezTo>
                  <a:cubicBezTo>
                    <a:pt x="41339" y="613537"/>
                    <a:pt x="0" y="584200"/>
                    <a:pt x="0" y="414782"/>
                  </a:cubicBezTo>
                  <a:cubicBezTo>
                    <a:pt x="0" y="245364"/>
                    <a:pt x="41339" y="0"/>
                    <a:pt x="41339" y="0"/>
                  </a:cubicBezTo>
                  <a:cubicBezTo>
                    <a:pt x="41339" y="0"/>
                    <a:pt x="82677" y="245364"/>
                    <a:pt x="82677" y="414782"/>
                  </a:cubicBezTo>
                  <a:close/>
                </a:path>
              </a:pathLst>
            </a:custGeom>
            <a:gradFill>
              <a:gsLst>
                <a:gs pos="0">
                  <a:srgbClr val="FBE991"/>
                </a:gs>
                <a:gs pos="100000">
                  <a:srgbClr val="EECB1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1" name="Hộp Văn bản 60"/>
          <p:cNvSpPr txBox="1"/>
          <p:nvPr/>
        </p:nvSpPr>
        <p:spPr>
          <a:xfrm>
            <a:off x="133670" y="195759"/>
            <a:ext cx="388435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ysClr val="windowText" lastClr="000000"/>
                </a:solidFill>
              </a:rPr>
              <a:t>3. </a:t>
            </a:r>
            <a:r>
              <a:rPr lang="en-US" sz="2800" dirty="0" err="1">
                <a:solidFill>
                  <a:sysClr val="windowText" lastClr="000000"/>
                </a:solidFill>
              </a:rPr>
              <a:t>Quy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tắc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chuyển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en-US" sz="2800" dirty="0" err="1">
                <a:solidFill>
                  <a:sysClr val="windowText" lastClr="000000"/>
                </a:solidFill>
              </a:rPr>
              <a:t>vế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  <p:sp>
        <p:nvSpPr>
          <p:cNvPr id="62" name="Rounded Rectangle 9"/>
          <p:cNvSpPr/>
          <p:nvPr/>
        </p:nvSpPr>
        <p:spPr>
          <a:xfrm>
            <a:off x="213911" y="869590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Hộp Văn bản 62"/>
          <p:cNvSpPr txBox="1"/>
          <p:nvPr/>
        </p:nvSpPr>
        <p:spPr>
          <a:xfrm>
            <a:off x="69131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a)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/>
              <p:cNvSpPr txBox="1"/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4" name="Hộp Văn bản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911" y="1723463"/>
                <a:ext cx="1593065" cy="369332"/>
              </a:xfrm>
              <a:prstGeom prst="rect">
                <a:avLst/>
              </a:prstGeom>
              <a:blipFill rotWithShape="1">
                <a:blip r:embed="rId1"/>
                <a:stretch>
                  <a:fillRect l="-35" t="-20" r="-493" b="1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Hộp Văn bản 67"/>
              <p:cNvSpPr txBox="1"/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8" name="Hộp Văn bản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2461650"/>
                <a:ext cx="1593065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35" t="-106" r="-493" b="4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Hộp Văn bản 68"/>
              <p:cNvSpPr txBox="1"/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2400" i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9" name="Hộp Văn bản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911" y="3199837"/>
                <a:ext cx="1057084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52" t="-19" r="-807" b="1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Hộp Văn bản 69"/>
          <p:cNvSpPr txBox="1"/>
          <p:nvPr/>
        </p:nvSpPr>
        <p:spPr>
          <a:xfrm>
            <a:off x="4063313" y="16806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3" name="Hộp Văn bản 72"/>
          <p:cNvSpPr txBox="1"/>
          <p:nvPr/>
        </p:nvSpPr>
        <p:spPr>
          <a:xfrm>
            <a:off x="4518422" y="1545832"/>
            <a:ext cx="4625578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hạng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kia. 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89167" y="3503172"/>
            <a:ext cx="1529979" cy="164032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/>
      <p:bldP spid="4" grpId="0"/>
      <p:bldP spid="68" grpId="0"/>
      <p:bldP spid="69" grpId="0"/>
      <p:bldP spid="70" grpId="0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chuyển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này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sang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vế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kia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–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400" i="1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𝑧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2" y="1639474"/>
                <a:ext cx="9122568" cy="2393732"/>
              </a:xfrm>
              <a:prstGeom prst="rect">
                <a:avLst/>
              </a:prstGeom>
              <a:blipFill rotWithShape="1">
                <a:blip r:embed="rId1"/>
                <a:stretch>
                  <a:fillRect l="-5" t="-23" r="7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ình chữ nhật: Góc Tròn 4"/>
          <p:cNvSpPr/>
          <p:nvPr/>
        </p:nvSpPr>
        <p:spPr>
          <a:xfrm>
            <a:off x="371475" y="439326"/>
            <a:ext cx="2993231" cy="7929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tắc</a:t>
            </a:r>
            <a:r>
              <a:rPr lang="en-US" sz="2400" dirty="0"/>
              <a:t>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vế</a:t>
            </a:r>
            <a:endParaRPr lang="en-US" sz="2400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73970" y="3423260"/>
            <a:ext cx="1877946" cy="152113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/>
                  <a:t>Tìm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3200" dirty="0"/>
                  <a:t>, biết</a:t>
                </a:r>
                <a:endParaRPr lang="en-US" sz="3200" dirty="0"/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52" y="289343"/>
                <a:ext cx="2362148" cy="584775"/>
              </a:xfrm>
              <a:prstGeom prst="rect">
                <a:avLst/>
              </a:prstGeom>
              <a:blipFill rotWithShape="1">
                <a:blip r:embed="rId1"/>
                <a:stretch>
                  <a:fillRect l="-2" t="-71" b="6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/>
          <p:cNvSpPr txBox="1"/>
          <p:nvPr/>
        </p:nvSpPr>
        <p:spPr>
          <a:xfrm>
            <a:off x="147712" y="132218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/>
              <p:cNvSpPr txBox="1"/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Hộp Văn bản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7841"/>
                <a:ext cx="1829540" cy="636008"/>
              </a:xfrm>
              <a:prstGeom prst="rect">
                <a:avLst/>
              </a:prstGeom>
              <a:blipFill rotWithShape="1">
                <a:blip r:embed="rId2"/>
                <a:stretch>
                  <a:fillRect l="-21" t="-62" r="-320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/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/>
              <p:cNvSpPr txBox="1"/>
              <p:nvPr/>
            </p:nvSpPr>
            <p:spPr>
              <a:xfrm>
                <a:off x="5610617" y="1147777"/>
                <a:ext cx="2039533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1" name="Hộp Văn bản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2039533" cy="636008"/>
              </a:xfrm>
              <a:prstGeom prst="rect">
                <a:avLst/>
              </a:prstGeom>
              <a:blipFill rotWithShape="1">
                <a:blip r:embed="rId3"/>
                <a:stretch>
                  <a:fillRect l="-19" t="-52" r="-26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ình Bầu dục 13"/>
          <p:cNvSpPr/>
          <p:nvPr/>
        </p:nvSpPr>
        <p:spPr>
          <a:xfrm>
            <a:off x="246783" y="133306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149938" y="2233196"/>
            <a:ext cx="1060617" cy="232406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30" grpId="0"/>
      <p:bldP spid="31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/>
          <p:cNvSpPr txBox="1"/>
          <p:nvPr/>
        </p:nvSpPr>
        <p:spPr>
          <a:xfrm>
            <a:off x="1164431" y="285749"/>
            <a:ext cx="23235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3</a:t>
            </a:r>
            <a:endParaRPr lang="en-US" sz="3200" dirty="0"/>
          </a:p>
        </p:txBody>
      </p:sp>
      <p:pic>
        <p:nvPicPr>
          <p:cNvPr id="22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23" name="Hộp Văn bản 22"/>
          <p:cNvSpPr txBox="1"/>
          <p:nvPr/>
        </p:nvSpPr>
        <p:spPr>
          <a:xfrm>
            <a:off x="147712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/>
              <p:cNvSpPr txBox="1"/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4" name="Hộp Văn bản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642" y="1145696"/>
                <a:ext cx="2088520" cy="760721"/>
              </a:xfrm>
              <a:prstGeom prst="rect">
                <a:avLst/>
              </a:prstGeom>
              <a:blipFill rotWithShape="1">
                <a:blip r:embed="rId2"/>
                <a:stretch>
                  <a:fillRect l="-19" t="-21" r="19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/>
              <p:cNvSpPr txBox="1"/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5" name="Hộp Văn bản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313" y="2025544"/>
                <a:ext cx="1507849" cy="642868"/>
              </a:xfrm>
              <a:prstGeom prst="rect">
                <a:avLst/>
              </a:prstGeom>
              <a:blipFill rotWithShape="1">
                <a:blip r:embed="rId3"/>
                <a:stretch>
                  <a:fillRect l="-3" t="-82" r="26" b="2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/>
              <p:cNvSpPr txBox="1"/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6" name="Hộp Văn bản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902" y="2787539"/>
                <a:ext cx="1507849" cy="642868"/>
              </a:xfrm>
              <a:prstGeom prst="rect">
                <a:avLst/>
              </a:prstGeom>
              <a:blipFill rotWithShape="1">
                <a:blip r:embed="rId4"/>
                <a:stretch>
                  <a:fillRect l="-5" t="-82" r="29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/>
              <p:cNvSpPr txBox="1"/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7" name="Hộp Văn bản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4" y="3549534"/>
                <a:ext cx="1818831" cy="642868"/>
              </a:xfrm>
              <a:prstGeom prst="rect">
                <a:avLst/>
              </a:prstGeom>
              <a:blipFill rotWithShape="1">
                <a:blip r:embed="rId5"/>
                <a:stretch>
                  <a:fillRect l="-30" t="-81" r="6" b="2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/>
              <p:cNvSpPr txBox="1"/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9" name="Hộp Văn bản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933" y="4311529"/>
                <a:ext cx="1172437" cy="636008"/>
              </a:xfrm>
              <a:prstGeom prst="rect">
                <a:avLst/>
              </a:prstGeom>
              <a:blipFill rotWithShape="1">
                <a:blip r:embed="rId6"/>
                <a:stretch>
                  <a:fillRect l="-47" t="-81" r="12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Hộp Văn bản 29"/>
          <p:cNvSpPr txBox="1"/>
          <p:nvPr/>
        </p:nvSpPr>
        <p:spPr>
          <a:xfrm>
            <a:off x="5057849" y="13266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Hộp Văn bản 30"/>
              <p:cNvSpPr txBox="1"/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1" name="Hộp Văn bản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617" y="1147777"/>
                <a:ext cx="1674048" cy="640688"/>
              </a:xfrm>
              <a:prstGeom prst="rect">
                <a:avLst/>
              </a:prstGeom>
              <a:blipFill rotWithShape="1">
                <a:blip r:embed="rId7"/>
                <a:stretch>
                  <a:fillRect l="-23" t="-52" r="-838" b="4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Hộp Văn bản 31"/>
              <p:cNvSpPr txBox="1"/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2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2" name="Hộp Văn bản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022193"/>
                <a:ext cx="1674048" cy="640688"/>
              </a:xfrm>
              <a:prstGeom prst="rect">
                <a:avLst/>
              </a:prstGeom>
              <a:blipFill rotWithShape="1">
                <a:blip r:embed="rId8"/>
                <a:stretch>
                  <a:fillRect l="-33" t="-55" r="-790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Hộp Văn bản 32"/>
              <p:cNvSpPr txBox="1"/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3" name="Hộp Văn bản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2989349"/>
                <a:ext cx="2042739" cy="338554"/>
              </a:xfrm>
              <a:prstGeom prst="rect">
                <a:avLst/>
              </a:prstGeom>
              <a:blipFill rotWithShape="1">
                <a:blip r:embed="rId9"/>
                <a:stretch>
                  <a:fillRect l="-27" t="-119" r="-256" b="1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Hộp Văn bản 33"/>
              <p:cNvSpPr txBox="1"/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05</m:t>
                      </m:r>
                    </m:oMath>
                  </m:oMathPara>
                </a14:m>
                <a:endParaRPr lang="en-US" sz="2200" i="1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34" name="Hộp Văn bản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560" y="3701691"/>
                <a:ext cx="1338636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41" t="-82" r="-524" b="1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275452" y="3872063"/>
            <a:ext cx="1237916" cy="11703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Tìm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 panose="020B0604020202020204"/>
                      </a:rPr>
                      <m:t>𝑥</m:t>
                    </m:r>
                  </m:oMath>
                </a14:m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, biết</a:t>
                </a:r>
                <a:endParaRPr lang="en-US" dirty="0"/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827" y="301339"/>
                <a:ext cx="2179074" cy="584775"/>
              </a:xfrm>
              <a:prstGeom prst="rect">
                <a:avLst/>
              </a:prstGeom>
              <a:blipFill rotWithShape="1">
                <a:blip r:embed="rId13"/>
                <a:stretch>
                  <a:fillRect l="-6" t="-60" r="24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778C5"/>
            </a:gs>
            <a:gs pos="72000">
              <a:srgbClr val="F8C2C2"/>
            </a:gs>
            <a:gs pos="100000">
              <a:srgbClr val="FFE599"/>
            </a:gs>
          </a:gsLst>
          <a:lin ang="5400700" scaled="0"/>
        </a:gra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85725" y="235744"/>
            <a:ext cx="537117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II. NHÂN, CHIA HAI SỐ HỮU TỈ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85725" y="828734"/>
            <a:ext cx="5636649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, chia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7" name="Rounded Rectangle 9"/>
          <p:cNvSpPr/>
          <p:nvPr/>
        </p:nvSpPr>
        <p:spPr>
          <a:xfrm>
            <a:off x="85725" y="1457582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/>
              <p:cNvSpPr txBox="1"/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2" name="Hộp Văn bản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2217538"/>
                <a:ext cx="541237" cy="636072"/>
              </a:xfrm>
              <a:prstGeom prst="rect">
                <a:avLst/>
              </a:prstGeom>
              <a:blipFill rotWithShape="1">
                <a:blip r:embed="rId1"/>
                <a:stretch>
                  <a:fillRect l="-77" t="-19" r="-3989" b="8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150" y="2217538"/>
                <a:ext cx="1413272" cy="636072"/>
              </a:xfrm>
              <a:prstGeom prst="rect">
                <a:avLst/>
              </a:prstGeom>
              <a:blipFill rotWithShape="1">
                <a:blip r:embed="rId2"/>
                <a:stretch>
                  <a:fillRect l="-23" t="-19" r="-1297" b="8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/>
          <p:cNvSpPr txBox="1"/>
          <p:nvPr/>
        </p:nvSpPr>
        <p:spPr>
          <a:xfrm>
            <a:off x="85725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  <a:endParaRPr lang="en-US" sz="2200" dirty="0"/>
          </a:p>
        </p:txBody>
      </p:sp>
      <p:sp>
        <p:nvSpPr>
          <p:cNvPr id="11" name="Hộp Văn bản 10"/>
          <p:cNvSpPr txBox="1"/>
          <p:nvPr/>
        </p:nvSpPr>
        <p:spPr>
          <a:xfrm>
            <a:off x="3759994" y="2320130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1375" y="2217538"/>
                <a:ext cx="1347933" cy="760721"/>
              </a:xfrm>
              <a:prstGeom prst="rect">
                <a:avLst/>
              </a:prstGeom>
              <a:blipFill rotWithShape="1">
                <a:blip r:embed="rId3"/>
                <a:stretch>
                  <a:fillRect l="-4" t="-16" r="-292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4351" y="2253714"/>
                <a:ext cx="1927259" cy="636072"/>
              </a:xfrm>
              <a:prstGeom prst="rect">
                <a:avLst/>
              </a:prstGeom>
              <a:blipFill rotWithShape="1">
                <a:blip r:embed="rId4"/>
                <a:stretch>
                  <a:fillRect l="-16" t="-16" r="-905" b="8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85725" y="362267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488" y="3719194"/>
                <a:ext cx="1520288" cy="338554"/>
              </a:xfrm>
              <a:prstGeom prst="rect">
                <a:avLst/>
              </a:prstGeom>
              <a:blipFill rotWithShape="1">
                <a:blip r:embed="rId5"/>
                <a:stretch>
                  <a:fillRect l="-27" t="-187" r="-1219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90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1000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76" y="3570435"/>
                <a:ext cx="3172407" cy="642868"/>
              </a:xfrm>
              <a:prstGeom prst="rect">
                <a:avLst/>
              </a:prstGeom>
              <a:blipFill rotWithShape="1">
                <a:blip r:embed="rId6"/>
                <a:stretch>
                  <a:fillRect l="-16" t="-72" r="-446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811" y="4032853"/>
            <a:ext cx="2060627" cy="1110647"/>
          </a:xfrm>
          <a:prstGeom prst="rect">
            <a:avLst/>
          </a:prstGeom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325" y="2673689"/>
            <a:ext cx="602108" cy="135916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ộp Văn bản 25"/>
          <p:cNvSpPr txBox="1"/>
          <p:nvPr/>
        </p:nvSpPr>
        <p:spPr>
          <a:xfrm>
            <a:off x="64294" y="1690537"/>
            <a:ext cx="9079706" cy="3153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chia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27" name="Hình Bầu dục 26"/>
          <p:cNvSpPr/>
          <p:nvPr/>
        </p:nvSpPr>
        <p:spPr>
          <a:xfrm>
            <a:off x="2971800" y="392907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86053" y="315708"/>
            <a:ext cx="1718831" cy="111880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cung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hiểm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trở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tuyến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giao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suốt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Nam.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thuận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việc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đã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xây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bộ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xuyên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r>
                  <a:rPr lang="en-US" sz="20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28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3989158" cy="4075475"/>
              </a:xfrm>
              <a:prstGeom prst="rect">
                <a:avLst/>
              </a:prstGeom>
              <a:blipFill rotWithShape="1">
                <a:blip r:embed="rId1"/>
                <a:stretch>
                  <a:fillRect r="2" b="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Hình ảnh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158" y="0"/>
            <a:ext cx="5154842" cy="3117057"/>
          </a:xfrm>
          <a:prstGeom prst="rect">
            <a:avLst/>
          </a:prstGeom>
        </p:spPr>
      </p:pic>
      <p:sp>
        <p:nvSpPr>
          <p:cNvPr id="14" name="Bong bóng Ý nghĩ: Hình đám mây 13"/>
          <p:cNvSpPr/>
          <p:nvPr/>
        </p:nvSpPr>
        <p:spPr>
          <a:xfrm>
            <a:off x="3500438" y="3117057"/>
            <a:ext cx="5643562" cy="172882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Hải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Vân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ki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lô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+mj-lt"/>
                <a:ea typeface="Times New Roman" panose="02020603050405020304" pitchFamily="18" charset="0"/>
              </a:rPr>
              <a:t>mét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64102" y="3568118"/>
            <a:ext cx="1756963" cy="178511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/>
          <p:cNvSpPr txBox="1"/>
          <p:nvPr/>
        </p:nvSpPr>
        <p:spPr>
          <a:xfrm>
            <a:off x="2182070" y="361599"/>
            <a:ext cx="1269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311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311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0622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49" y="1370340"/>
                <a:ext cx="5496633" cy="829843"/>
              </a:xfrm>
              <a:prstGeom prst="rect">
                <a:avLst/>
              </a:prstGeom>
              <a:blipFill rotWithShape="1">
                <a:blip r:embed="rId1"/>
                <a:stretch>
                  <a:fillRect l="-5" t="-1" r="-190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/>
          <p:cNvSpPr txBox="1"/>
          <p:nvPr/>
        </p:nvSpPr>
        <p:spPr>
          <a:xfrm>
            <a:off x="72705" y="155334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p:sp>
        <p:nvSpPr>
          <p:cNvPr id="9" name="Hộp Văn bản 8"/>
          <p:cNvSpPr txBox="1"/>
          <p:nvPr/>
        </p:nvSpPr>
        <p:spPr>
          <a:xfrm>
            <a:off x="72705" y="307287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599" y="2888788"/>
                <a:ext cx="5990358" cy="829843"/>
              </a:xfrm>
              <a:prstGeom prst="rect">
                <a:avLst/>
              </a:prstGeom>
              <a:blipFill rotWithShape="1">
                <a:blip r:embed="rId2"/>
                <a:stretch>
                  <a:fillRect l="-8" t="-21" r="4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979349" y="4040955"/>
            <a:ext cx="3164651" cy="2042639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94359" y="2888788"/>
            <a:ext cx="1538765" cy="3744783"/>
          </a:xfrm>
          <a:prstGeom prst="rect">
            <a:avLst/>
          </a:prstGeom>
        </p:spPr>
      </p:pic>
      <p:sp>
        <p:nvSpPr>
          <p:cNvPr id="13" name="Hình Bầu dục 12"/>
          <p:cNvSpPr/>
          <p:nvPr/>
        </p:nvSpPr>
        <p:spPr>
          <a:xfrm>
            <a:off x="302095" y="15917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  <p:bldP spid="8" grpId="0"/>
      <p:bldP spid="9" grpId="0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2" name="Google Shape;1132;p31"/>
          <p:cNvCxnSpPr/>
          <p:nvPr/>
        </p:nvCxnSpPr>
        <p:spPr>
          <a:xfrm>
            <a:off x="952500" y="1784182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3" name="Google Shape;1133;p31"/>
          <p:cNvCxnSpPr/>
          <p:nvPr/>
        </p:nvCxnSpPr>
        <p:spPr>
          <a:xfrm>
            <a:off x="952500" y="2493664"/>
            <a:ext cx="59523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Hộp Văn bản 23"/>
          <p:cNvSpPr txBox="1"/>
          <p:nvPr/>
        </p:nvSpPr>
        <p:spPr>
          <a:xfrm>
            <a:off x="1210118" y="926861"/>
            <a:ext cx="2395863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4</a:t>
            </a:r>
            <a:endParaRPr lang="en-US" sz="3200" dirty="0"/>
          </a:p>
        </p:txBody>
      </p:sp>
      <p:pic>
        <p:nvPicPr>
          <p:cNvPr id="25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120"/>
            <a:ext cx="1083598" cy="1083598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225640" y="3038756"/>
            <a:ext cx="3267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đèo</a:t>
            </a:r>
            <a:r>
              <a:rPr lang="en-US" sz="2400" dirty="0"/>
              <a:t> </a:t>
            </a:r>
            <a:r>
              <a:rPr lang="en-US" sz="2400" dirty="0" err="1"/>
              <a:t>Hải</a:t>
            </a:r>
            <a:r>
              <a:rPr lang="en-US" sz="2400" dirty="0"/>
              <a:t> </a:t>
            </a:r>
            <a:r>
              <a:rPr lang="en-US" sz="2400" dirty="0" err="1"/>
              <a:t>Vân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𝑘𝑚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8" y="3918452"/>
                <a:ext cx="5491632" cy="701346"/>
              </a:xfrm>
              <a:prstGeom prst="rect">
                <a:avLst/>
              </a:prstGeom>
              <a:blipFill rotWithShape="1">
                <a:blip r:embed="rId2"/>
                <a:stretch>
                  <a:fillRect l="-5" t="-72" r="8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Hình ảnh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483" y="421481"/>
            <a:ext cx="5154842" cy="31170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1164431" y="285749"/>
            <a:ext cx="2338311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5</a:t>
            </a:r>
            <a:endParaRPr lang="en-US" sz="3200" dirty="0"/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Hộp Văn bản 1"/>
              <p:cNvSpPr txBox="1"/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n-lt"/>
                  </a:rPr>
                  <a:t>Một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từ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A </a:t>
                </a:r>
                <a:r>
                  <a:rPr lang="en-US" sz="2200" dirty="0" err="1">
                    <a:latin typeface="+mn-lt"/>
                  </a:rPr>
                  <a:t>đến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tỉnh</a:t>
                </a:r>
                <a:r>
                  <a:rPr lang="en-US" sz="2200" dirty="0">
                    <a:latin typeface="+mn-lt"/>
                  </a:rPr>
                  <a:t> B. </a:t>
                </a:r>
                <a:r>
                  <a:rPr lang="en-US" sz="2200" dirty="0" err="1">
                    <a:latin typeface="+mn-lt"/>
                  </a:rPr>
                  <a:t>Trong</a:t>
                </a:r>
                <a:r>
                  <a:rPr lang="en-US" sz="2200" dirty="0">
                    <a:latin typeface="+mn-lt"/>
                  </a:rPr>
                  <a:t> 1 </a:t>
                </a:r>
                <a:r>
                  <a:rPr lang="en-US" sz="2200" dirty="0" err="1">
                    <a:latin typeface="+mn-lt"/>
                  </a:rPr>
                  <a:t>giờ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đầu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đã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được</a:t>
                </a:r>
                <a:r>
                  <a:rPr lang="en-US" sz="2200" dirty="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. </a:t>
                </a:r>
                <a:r>
                  <a:rPr lang="en-US" sz="2200" dirty="0" err="1">
                    <a:latin typeface="+mn-lt"/>
                  </a:rPr>
                  <a:t>Hỏi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với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vận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tốc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đó</a:t>
                </a:r>
                <a:r>
                  <a:rPr lang="en-US" sz="2200" dirty="0">
                    <a:latin typeface="+mn-lt"/>
                  </a:rPr>
                  <a:t>, ô </a:t>
                </a:r>
                <a:r>
                  <a:rPr lang="en-US" sz="2200" dirty="0" err="1">
                    <a:latin typeface="+mn-lt"/>
                  </a:rPr>
                  <a:t>tô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phải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mất</a:t>
                </a:r>
                <a:r>
                  <a:rPr lang="en-US" sz="2200" dirty="0">
                    <a:latin typeface="+mn-lt"/>
                  </a:rPr>
                  <a:t> bao </a:t>
                </a:r>
                <a:r>
                  <a:rPr lang="en-US" sz="2200" dirty="0" err="1">
                    <a:latin typeface="+mn-lt"/>
                  </a:rPr>
                  <a:t>lâu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để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đi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hết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quãng</a:t>
                </a:r>
                <a:r>
                  <a:rPr lang="en-US" sz="2200" dirty="0">
                    <a:latin typeface="+mn-lt"/>
                  </a:rPr>
                  <a:t> </a:t>
                </a:r>
                <a:r>
                  <a:rPr lang="en-US" sz="2200" dirty="0" err="1">
                    <a:latin typeface="+mn-lt"/>
                  </a:rPr>
                  <a:t>đường</a:t>
                </a:r>
                <a:r>
                  <a:rPr lang="en-US" sz="2200" dirty="0">
                    <a:latin typeface="+mn-lt"/>
                  </a:rPr>
                  <a:t> AB. </a:t>
                </a:r>
                <a:endParaRPr lang="en-US" sz="2200" dirty="0">
                  <a:latin typeface="+mn-lt"/>
                </a:endParaRPr>
              </a:p>
            </p:txBody>
          </p:sp>
        </mc:Choice>
        <mc:Fallback>
          <p:sp>
            <p:nvSpPr>
              <p:cNvPr id="2" name="Hộp Văn bản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80" y="826144"/>
                <a:ext cx="8715375" cy="1778820"/>
              </a:xfrm>
              <a:prstGeom prst="rect">
                <a:avLst/>
              </a:prstGeom>
              <a:blipFill rotWithShape="1">
                <a:blip r:embed="rId2"/>
                <a:stretch>
                  <a:fillRect l="-5" t="-1" r="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Hộp Văn bản 4"/>
          <p:cNvSpPr txBox="1"/>
          <p:nvPr/>
        </p:nvSpPr>
        <p:spPr>
          <a:xfrm>
            <a:off x="4212767" y="2824208"/>
            <a:ext cx="718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/>
              <a:t>Giải</a:t>
            </a:r>
            <a:endParaRPr lang="en-US" sz="2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Thời </a:t>
                </a:r>
                <a:r>
                  <a:rPr lang="en-US" sz="2200" dirty="0" err="1"/>
                  <a:t>gian</a:t>
                </a:r>
                <a:r>
                  <a:rPr lang="en-US" sz="2200" dirty="0"/>
                  <a:t> ô </a:t>
                </a:r>
                <a:r>
                  <a:rPr lang="en-US" sz="2200" dirty="0" err="1"/>
                  <a:t>tô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quãng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AB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:</a:t>
                </a:r>
                <a:endParaRPr lang="en-US" sz="22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ờ)</m:t>
                      </m:r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1612" y="3474339"/>
                <a:ext cx="6763700" cy="1073820"/>
              </a:xfrm>
              <a:prstGeom prst="rect">
                <a:avLst/>
              </a:prstGeom>
              <a:blipFill rotWithShape="1">
                <a:blip r:embed="rId3"/>
                <a:stretch>
                  <a:fillRect l="-7" t="-24" r="2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99509" y="2604964"/>
            <a:ext cx="1944491" cy="2215944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697064">
            <a:off x="636224" y="2846213"/>
            <a:ext cx="447374" cy="23300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/>
          <p:cNvSpPr txBox="1"/>
          <p:nvPr/>
        </p:nvSpPr>
        <p:spPr>
          <a:xfrm>
            <a:off x="71439" y="242946"/>
            <a:ext cx="677918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2.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chất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graphicFrame>
        <p:nvGraphicFramePr>
          <p:cNvPr id="4" name="Bảng 4"/>
          <p:cNvGraphicFramePr>
            <a:graphicFrameLocks noGrp="1" noMove="1" noResize="1" noDrilldown="1"/>
          </p:cNvGraphicFramePr>
          <p:nvPr/>
        </p:nvGraphicFramePr>
        <p:xfrm>
          <a:off x="1315450" y="1607573"/>
          <a:ext cx="7279482" cy="3341938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3639741"/>
                <a:gridCol w="3639741"/>
              </a:tblGrid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Tính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chất</a:t>
                      </a:r>
                      <a:r>
                        <a:rPr lang="en-US" sz="2200" b="1" dirty="0"/>
                        <a:t> 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 err="1"/>
                        <a:t>Kí</a:t>
                      </a:r>
                      <a:r>
                        <a:rPr lang="en-US" sz="2200" b="1" dirty="0"/>
                        <a:t> </a:t>
                      </a:r>
                      <a:r>
                        <a:rPr lang="en-US" sz="2200" b="1" dirty="0" err="1"/>
                        <a:t>hiệu</a:t>
                      </a:r>
                      <a:endParaRPr lang="en-US" sz="2200" b="1" dirty="0">
                        <a:latin typeface="+mj-lt"/>
                      </a:endParaRPr>
                    </a:p>
                  </a:txBody>
                  <a:tcPr/>
                </a:tc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</a:tr>
              <a:tr h="5361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</a:tr>
              <a:tr h="11974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9"/>
          <p:cNvSpPr/>
          <p:nvPr/>
        </p:nvSpPr>
        <p:spPr>
          <a:xfrm>
            <a:off x="131366" y="13483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5"/>
          <p:cNvSpPr txBox="1"/>
          <p:nvPr/>
        </p:nvSpPr>
        <p:spPr>
          <a:xfrm>
            <a:off x="71438" y="826409"/>
            <a:ext cx="1826141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endParaRPr lang="en-US" sz="2400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20531" y="2845932"/>
            <a:ext cx="937655" cy="2054622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2374753" y="2111917"/>
            <a:ext cx="1487908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Giao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hoán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/>
              <p:cNvSpPr txBox="1"/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3" name="Hộp Văn bản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667" y="2105190"/>
                <a:ext cx="1484252" cy="600164"/>
              </a:xfrm>
              <a:prstGeom prst="rect">
                <a:avLst/>
              </a:prstGeom>
              <a:blipFill rotWithShape="1">
                <a:blip r:embed="rId3"/>
                <a:stretch>
                  <a:fillRect l="-36" t="-27" r="11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/>
          <p:cNvSpPr txBox="1"/>
          <p:nvPr/>
        </p:nvSpPr>
        <p:spPr>
          <a:xfrm>
            <a:off x="2503200" y="2637877"/>
            <a:ext cx="118494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Kết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hợp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/>
              <p:cNvSpPr txBox="1"/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𝑎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.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𝑏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.(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𝑏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𝑐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)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9" name="Hộp Văn bản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61" y="2649308"/>
                <a:ext cx="2439514" cy="600164"/>
              </a:xfrm>
              <a:prstGeom prst="rect">
                <a:avLst/>
              </a:prstGeom>
              <a:blipFill rotWithShape="1">
                <a:blip r:embed="rId4"/>
                <a:stretch>
                  <a:fillRect l="-24" t="-15" r="17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/>
          <p:cNvSpPr txBox="1"/>
          <p:nvPr/>
        </p:nvSpPr>
        <p:spPr>
          <a:xfrm>
            <a:off x="2063943" y="3196815"/>
            <a:ext cx="1938351" cy="5373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số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1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1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1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505" y="3175268"/>
                <a:ext cx="1478225" cy="600164"/>
              </a:xfrm>
              <a:prstGeom prst="rect">
                <a:avLst/>
              </a:prstGeom>
              <a:blipFill rotWithShape="1">
                <a:blip r:embed="rId5"/>
                <a:stretch>
                  <a:fillRect l="-36" t="-45" r="32"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/>
          <p:cNvSpPr txBox="1"/>
          <p:nvPr/>
        </p:nvSpPr>
        <p:spPr>
          <a:xfrm>
            <a:off x="1396839" y="3769419"/>
            <a:ext cx="355835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Phân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phối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giữa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nhân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cộng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phép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trừ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192D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𝑎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d>
                        <m:d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</m:ctrlPr>
                        </m:dPr>
                        <m:e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𝑏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+</m:t>
                          </m:r>
                          <m:r>
                            <a:rPr kumimoji="0" lang="en-US" sz="22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192D4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Arial" panose="020B0604020202020204"/>
                            </a:rPr>
                            <m:t>𝑐</m:t>
                          </m:r>
                        </m:e>
                      </m:d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b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a</m:t>
                      </m:r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.</m:t>
                      </m:r>
                      <m:r>
                        <m:rPr>
                          <m:sty m:val="p"/>
                        </m:rP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192D4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Arial" panose="020B0604020202020204"/>
                        </a:rPr>
                        <m:t>c</m:t>
                      </m:r>
                    </m:oMath>
                  </m:oMathPara>
                </a14:m>
                <a:endPara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192D4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  <a:sym typeface="Arial" panose="020B0604020202020204"/>
                </a:endParaRPr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586" y="4023720"/>
                <a:ext cx="2864951" cy="600164"/>
              </a:xfrm>
              <a:prstGeom prst="rect">
                <a:avLst/>
              </a:prstGeom>
              <a:blipFill rotWithShape="1">
                <a:blip r:embed="rId6"/>
                <a:stretch>
                  <a:fillRect l="-12" t="-60" r="6" b="7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 animBg="1"/>
      <p:bldP spid="6" grpId="0" animBg="1"/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/>
          <p:cNvSpPr/>
          <p:nvPr/>
        </p:nvSpPr>
        <p:spPr>
          <a:xfrm>
            <a:off x="260747" y="2068923"/>
            <a:ext cx="8622506" cy="25717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Giống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nguyên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giao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hoán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hợp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1,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phép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/>
          <p:cNvSpPr/>
          <p:nvPr/>
        </p:nvSpPr>
        <p:spPr>
          <a:xfrm>
            <a:off x="3028950" y="428626"/>
            <a:ext cx="3086100" cy="96440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70919" y="356948"/>
            <a:ext cx="1624716" cy="11077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1935893" y="338568"/>
            <a:ext cx="40774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lí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375" y="1239346"/>
                <a:ext cx="6342506" cy="760721"/>
              </a:xfrm>
              <a:prstGeom prst="rect">
                <a:avLst/>
              </a:prstGeom>
              <a:blipFill rotWithShape="1">
                <a:blip r:embed="rId1"/>
                <a:stretch>
                  <a:fillRect l="-2" t="-61" r="4"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278606" y="1404264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6575005" cy="631648"/>
              </a:xfrm>
              <a:prstGeom prst="rect">
                <a:avLst/>
              </a:prstGeom>
              <a:blipFill rotWithShape="1">
                <a:blip r:embed="rId2"/>
                <a:stretch>
                  <a:fillRect l="-4" t="-44" r="-80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/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569" y="2253746"/>
                <a:ext cx="2446631" cy="636008"/>
              </a:xfrm>
              <a:prstGeom prst="rect">
                <a:avLst/>
              </a:prstGeom>
              <a:blipFill rotWithShape="1">
                <a:blip r:embed="rId3"/>
                <a:stretch>
                  <a:fillRect l="-11" t="-21" r="10" b="7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628" y="4338331"/>
                <a:ext cx="4933274" cy="631648"/>
              </a:xfrm>
              <a:prstGeom prst="rect">
                <a:avLst/>
              </a:prstGeom>
              <a:blipFill rotWithShape="1">
                <a:blip r:embed="rId4"/>
                <a:stretch>
                  <a:fillRect l="-3" t="-2" r="2" b="7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ình Bầu dục 10"/>
          <p:cNvSpPr/>
          <p:nvPr/>
        </p:nvSpPr>
        <p:spPr>
          <a:xfrm>
            <a:off x="136590" y="181480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92595" y="98805"/>
            <a:ext cx="1114815" cy="194303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9" grpId="0"/>
      <p:bldP spid="20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1164431" y="285749"/>
            <a:ext cx="233093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6</a:t>
            </a:r>
            <a:endParaRPr lang="en-US" sz="3200" dirty="0"/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1510307"/>
                <a:ext cx="1458796" cy="636008"/>
              </a:xfrm>
              <a:prstGeom prst="rect">
                <a:avLst/>
              </a:prstGeom>
              <a:blipFill rotWithShape="1">
                <a:blip r:embed="rId2"/>
                <a:stretch>
                  <a:fillRect l="-18" t="-44" r="-1318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65" y="1510307"/>
                <a:ext cx="3889398" cy="760721"/>
              </a:xfrm>
              <a:prstGeom prst="rect">
                <a:avLst/>
              </a:prstGeom>
              <a:blipFill rotWithShape="1">
                <a:blip r:embed="rId3"/>
                <a:stretch>
                  <a:fillRect l="-12" t="-36" r="12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69" y="3205757"/>
                <a:ext cx="2419637" cy="636072"/>
              </a:xfrm>
              <a:prstGeom prst="rect">
                <a:avLst/>
              </a:prstGeom>
              <a:blipFill rotWithShape="1">
                <a:blip r:embed="rId4"/>
                <a:stretch>
                  <a:fillRect l="-11" t="-44" r="-712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/>
          <p:cNvSpPr txBox="1"/>
          <p:nvPr/>
        </p:nvSpPr>
        <p:spPr>
          <a:xfrm>
            <a:off x="278606" y="330834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3205757"/>
                <a:ext cx="4672946" cy="760721"/>
              </a:xfrm>
              <a:prstGeom prst="rect">
                <a:avLst/>
              </a:prstGeom>
              <a:blipFill rotWithShape="1">
                <a:blip r:embed="rId5"/>
                <a:stretch>
                  <a:fillRect l="-12" t="-36" r="11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006" y="4258274"/>
                <a:ext cx="4452116" cy="642933"/>
              </a:xfrm>
              <a:prstGeom prst="rect">
                <a:avLst/>
              </a:prstGeom>
              <a:blipFill rotWithShape="1">
                <a:blip r:embed="rId6"/>
                <a:stretch>
                  <a:fillRect l="-12" t="-93" r="-56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5384" y="4038352"/>
            <a:ext cx="1458796" cy="1105148"/>
          </a:xfrm>
          <a:prstGeom prst="rect">
            <a:avLst/>
          </a:prstGeom>
        </p:spPr>
      </p:pic>
      <p:pic>
        <p:nvPicPr>
          <p:cNvPr id="20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685094" y="557589"/>
            <a:ext cx="1180300" cy="1238865"/>
          </a:xfrm>
          <a:prstGeom prst="rect">
            <a:avLst/>
          </a:prstGeom>
        </p:spPr>
      </p:pic>
      <p:sp>
        <p:nvSpPr>
          <p:cNvPr id="22" name="Hộp Văn bản 21"/>
          <p:cNvSpPr txBox="1"/>
          <p:nvPr/>
        </p:nvSpPr>
        <p:spPr>
          <a:xfrm>
            <a:off x="3576202" y="313253"/>
            <a:ext cx="39710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Tính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cách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lí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/>
          <p:cNvSpPr/>
          <p:nvPr/>
        </p:nvSpPr>
        <p:spPr>
          <a:xfrm>
            <a:off x="188516" y="83396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31366" y="269197"/>
            <a:ext cx="2513830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b)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nghịch</a:t>
            </a:r>
            <a:r>
              <a:rPr lang="en-US" sz="2400" dirty="0"/>
              <a:t> </a:t>
            </a:r>
            <a:r>
              <a:rPr lang="en-US" sz="2400" dirty="0" err="1"/>
              <a:t>đảo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Hộp Văn bản 2"/>
              <p:cNvSpPr txBox="1"/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Phân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" name="Hộp Văn bản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000" y="888593"/>
                <a:ext cx="6486071" cy="586571"/>
              </a:xfrm>
              <a:prstGeom prst="rect">
                <a:avLst/>
              </a:prstGeom>
              <a:blipFill rotWithShape="1">
                <a:blip r:embed="rId1"/>
                <a:stretch>
                  <a:fillRect l="-5" t="-39" r="8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Số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khác</a:t>
                </a:r>
                <a:r>
                  <a:rPr lang="en-US" sz="2200" dirty="0"/>
                  <a:t> 0 </a:t>
                </a:r>
                <a:r>
                  <a:rPr lang="en-US" sz="2200" dirty="0" err="1"/>
                  <a:t>kí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/>
                  <a:t>.</a:t>
                </a:r>
                <a:endParaRPr lang="en-US" sz="22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nghịch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đảo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a.</a:t>
                </a:r>
                <a:endParaRPr lang="en-US" sz="2200" dirty="0"/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a,b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endParaRPr lang="en-US" sz="2200" dirty="0"/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83" y="2572299"/>
                <a:ext cx="9012634" cy="2192075"/>
              </a:xfrm>
              <a:prstGeom prst="rect">
                <a:avLst/>
              </a:prstGeom>
              <a:blipFill rotWithShape="1">
                <a:blip r:embed="rId2"/>
                <a:stretch>
                  <a:fillRect l="-3" t="-25" r="4" b="-17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/>
          <p:cNvSpPr txBox="1"/>
          <p:nvPr/>
        </p:nvSpPr>
        <p:spPr>
          <a:xfrm>
            <a:off x="429419" y="2054692"/>
            <a:ext cx="155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Nhận</a:t>
            </a:r>
            <a:r>
              <a:rPr lang="en-US" sz="2400" b="1" dirty="0"/>
              <a:t> </a:t>
            </a:r>
            <a:r>
              <a:rPr lang="en-US" sz="2400" b="1" dirty="0" err="1"/>
              <a:t>xét</a:t>
            </a:r>
            <a:endParaRPr lang="en-US" sz="2400" b="1" dirty="0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018572" y="1809201"/>
            <a:ext cx="749531" cy="762000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19287" y="3495523"/>
            <a:ext cx="1324713" cy="175988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064774" y="159214"/>
            <a:ext cx="6887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Tìm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nghịch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hữu</a:t>
            </a:r>
            <a:r>
              <a:rPr lang="en-US" sz="3200" dirty="0"/>
              <a:t> </a:t>
            </a:r>
            <a:r>
              <a:rPr lang="en-US" sz="3200" dirty="0" err="1"/>
              <a:t>tỉ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endParaRPr lang="en-US" sz="3200" dirty="0"/>
          </a:p>
        </p:txBody>
      </p:sp>
      <p:sp>
        <p:nvSpPr>
          <p:cNvPr id="11" name="Hộp Văn bản 10"/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84107" cy="692497"/>
              </a:xfrm>
              <a:prstGeom prst="rect">
                <a:avLst/>
              </a:prstGeom>
              <a:blipFill rotWithShape="1">
                <a:blip r:embed="rId1"/>
                <a:stretch>
                  <a:fillRect l="-76" t="-87" r="-4860" b="4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  <a:endParaRPr lang="en-US" sz="2400" dirty="0"/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 rotWithShape="1">
                <a:blip r:embed="rId2"/>
                <a:stretch>
                  <a:fillRect l="-3" t="-52" r="4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88646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3" t="-93" r="-2555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 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2400" dirty="0"/>
                  <a:t> .</a:t>
                </a:r>
                <a:endParaRPr lang="en-US" sz="24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58514"/>
              </a:xfrm>
              <a:prstGeom prst="rect">
                <a:avLst/>
              </a:prstGeom>
              <a:blipFill rotWithShape="1">
                <a:blip r:embed="rId4"/>
                <a:stretch>
                  <a:fillRect l="-2" t="-48" r="7" b="5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66320" y="789049"/>
            <a:ext cx="2721427" cy="1647700"/>
          </a:xfrm>
          <a:prstGeom prst="rect">
            <a:avLst/>
          </a:prstGeom>
        </p:spPr>
      </p:pic>
      <p:sp>
        <p:nvSpPr>
          <p:cNvPr id="10" name="Hình Bầu dục 9"/>
          <p:cNvSpPr/>
          <p:nvPr/>
        </p:nvSpPr>
        <p:spPr>
          <a:xfrm>
            <a:off x="187953" y="7351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6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  <p:bldP spid="7" grpId="0"/>
      <p:bldP spid="14" grpId="0"/>
      <p:bldP spid="15" grpId="0"/>
      <p:bldP spid="16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164431" y="285749"/>
            <a:ext cx="232356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Luyện </a:t>
            </a:r>
            <a:r>
              <a:rPr lang="en-US" sz="3200" dirty="0" err="1"/>
              <a:t>tập</a:t>
            </a:r>
            <a:r>
              <a:rPr lang="en-US" sz="3200" dirty="0"/>
              <a:t> 7</a:t>
            </a:r>
            <a:endParaRPr lang="en-US" sz="3200" dirty="0"/>
          </a:p>
        </p:txBody>
      </p:sp>
      <p:pic>
        <p:nvPicPr>
          <p:cNvPr id="10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1"/>
            <a:ext cx="1083598" cy="1083598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278606" y="161289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/>
              <p:cNvSpPr txBox="1"/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Hộp Văn bản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52" y="1481420"/>
                <a:ext cx="476092" cy="693844"/>
              </a:xfrm>
              <a:prstGeom prst="rect">
                <a:avLst/>
              </a:prstGeom>
              <a:blipFill rotWithShape="1">
                <a:blip r:embed="rId2"/>
                <a:stretch>
                  <a:fillRect l="-77" t="-86" r="-5024" b="5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  <a:endParaRPr lang="en-US" sz="2400" dirty="0"/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75" y="2346015"/>
                <a:ext cx="6657406" cy="622222"/>
              </a:xfrm>
              <a:prstGeom prst="rect">
                <a:avLst/>
              </a:prstGeom>
              <a:blipFill rotWithShape="1">
                <a:blip r:embed="rId3"/>
                <a:stretch>
                  <a:fillRect l="-3" t="-52" r="4"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330993" y="338048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  <a:endParaRPr lang="en-US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413" y="3442043"/>
                <a:ext cx="654025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2" t="-93" r="-3564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Số </a:t>
                </a:r>
                <a:r>
                  <a:rPr lang="en-US" sz="2400" dirty="0" err="1"/>
                  <a:t>nghịch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đảo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25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/>
                  <a:t>là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  <a:endParaRPr lang="en-US" sz="24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798" y="3993828"/>
                <a:ext cx="8487901" cy="613886"/>
              </a:xfrm>
              <a:prstGeom prst="rect">
                <a:avLst/>
              </a:prstGeom>
              <a:blipFill rotWithShape="1">
                <a:blip r:embed="rId5"/>
                <a:stretch>
                  <a:fillRect l="-2" t="-51" r="7"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852671" y="3983780"/>
            <a:ext cx="749531" cy="762000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1083598" y="899031"/>
            <a:ext cx="7802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nghịch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đảo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mỗi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hữu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tỉ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sau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/>
      <p:bldP spid="7" grpId="0"/>
      <p:bldP spid="14" grpId="0"/>
      <p:bldP spid="15" grpId="0"/>
      <p:bldP spid="1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Hầm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chiều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28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km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endParaRPr lang="en-US" sz="2400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4" y="908933"/>
                <a:ext cx="9079706" cy="1374928"/>
              </a:xfrm>
              <a:prstGeom prst="rect">
                <a:avLst/>
              </a:prstGeom>
              <a:blipFill rotWithShape="1">
                <a:blip r:embed="rId1"/>
                <a:stretch>
                  <a:fillRect l="-2" t="-18" b="-84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Mũi tên: Phải 2"/>
          <p:cNvSpPr/>
          <p:nvPr/>
        </p:nvSpPr>
        <p:spPr>
          <a:xfrm>
            <a:off x="357188" y="2939653"/>
            <a:ext cx="1185863" cy="592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đèo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Vân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28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157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500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27" y="2910361"/>
                <a:ext cx="4625578" cy="622222"/>
              </a:xfrm>
              <a:prstGeom prst="rect">
                <a:avLst/>
              </a:prstGeom>
              <a:blipFill rotWithShape="1">
                <a:blip r:embed="rId2"/>
                <a:stretch>
                  <a:fillRect l="-9" t="-25" r="1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07534" y="2998157"/>
            <a:ext cx="3295918" cy="214534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85726" y="218020"/>
            <a:ext cx="287178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III. LUYỆN TẬP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85726" y="837658"/>
            <a:ext cx="814388" cy="814388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050132" y="952464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  <a:endParaRPr lang="en-US" sz="3200" b="1" dirty="0"/>
          </a:p>
        </p:txBody>
      </p:sp>
      <p:sp>
        <p:nvSpPr>
          <p:cNvPr id="7" name="Hộp Văn bản 6"/>
          <p:cNvSpPr txBox="1"/>
          <p:nvPr/>
        </p:nvSpPr>
        <p:spPr>
          <a:xfrm>
            <a:off x="157163" y="185737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/>
              <p:cNvSpPr txBox="1"/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Hộp Văn bản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44" y="1741285"/>
                <a:ext cx="1422441" cy="693844"/>
              </a:xfrm>
              <a:prstGeom prst="rect">
                <a:avLst/>
              </a:prstGeom>
              <a:blipFill rotWithShape="1">
                <a:blip r:embed="rId3"/>
                <a:stretch>
                  <a:fillRect l="-11" t="-17" r="-1548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5385" y="1741285"/>
                <a:ext cx="3580018" cy="693844"/>
              </a:xfrm>
              <a:prstGeom prst="rect">
                <a:avLst/>
              </a:prstGeom>
              <a:blipFill rotWithShape="1">
                <a:blip r:embed="rId4"/>
                <a:stretch>
                  <a:fillRect l="-6" t="-17" r="-459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/>
          <p:cNvSpPr txBox="1"/>
          <p:nvPr/>
        </p:nvSpPr>
        <p:spPr>
          <a:xfrm>
            <a:off x="207169" y="302979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949" y="2913700"/>
                <a:ext cx="1181990" cy="693844"/>
              </a:xfrm>
              <a:prstGeom prst="rect">
                <a:avLst/>
              </a:prstGeom>
              <a:blipFill rotWithShape="1">
                <a:blip r:embed="rId5"/>
                <a:stretch>
                  <a:fillRect l="-40" t="-46" r="-1873" b="1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939" y="2913700"/>
                <a:ext cx="3801233" cy="701346"/>
              </a:xfrm>
              <a:prstGeom prst="rect">
                <a:avLst/>
              </a:prstGeom>
              <a:blipFill rotWithShape="1">
                <a:blip r:embed="rId6"/>
                <a:stretch>
                  <a:fillRect l="-2" t="-46" r="-412" b="8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/>
          <p:cNvSpPr txBox="1"/>
          <p:nvPr/>
        </p:nvSpPr>
        <p:spPr>
          <a:xfrm>
            <a:off x="157163" y="4202205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−(−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18" y="4086115"/>
                <a:ext cx="2506648" cy="692562"/>
              </a:xfrm>
              <a:prstGeom prst="rect">
                <a:avLst/>
              </a:prstGeom>
              <a:blipFill rotWithShape="1">
                <a:blip r:embed="rId7"/>
                <a:stretch>
                  <a:fillRect l="-25" t="-76" r="-698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332" y="4093617"/>
                <a:ext cx="4547783" cy="692562"/>
              </a:xfrm>
              <a:prstGeom prst="rect">
                <a:avLst/>
              </a:prstGeom>
              <a:blipFill rotWithShape="1">
                <a:blip r:embed="rId8"/>
                <a:stretch>
                  <a:fillRect l="-5" t="-59" r="-290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15" y="0"/>
            <a:ext cx="1603323" cy="199550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66252" cy="866252"/>
          </a:xfrm>
          <a:prstGeom prst="rect">
            <a:avLst/>
          </a:prstGeom>
        </p:spPr>
      </p:pic>
      <p:sp>
        <p:nvSpPr>
          <p:cNvPr id="45" name="Hộp Văn bản 44"/>
          <p:cNvSpPr txBox="1"/>
          <p:nvPr/>
        </p:nvSpPr>
        <p:spPr>
          <a:xfrm>
            <a:off x="992982" y="140738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TÍNH</a:t>
            </a:r>
            <a:endParaRPr lang="en-US" sz="3200" b="1" dirty="0"/>
          </a:p>
        </p:txBody>
      </p:sp>
      <p:sp>
        <p:nvSpPr>
          <p:cNvPr id="46" name="Hộp Văn bản 45"/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Hộp Văn bản 46"/>
              <p:cNvSpPr txBox="1"/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7" name="Hộp Văn bản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1237518" cy="693844"/>
              </a:xfrm>
              <a:prstGeom prst="rect">
                <a:avLst/>
              </a:prstGeom>
              <a:blipFill rotWithShape="1">
                <a:blip r:embed="rId3"/>
                <a:stretch>
                  <a:fillRect l="-26" t="-17" r="-1778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Hộp Văn bản 47"/>
              <p:cNvSpPr txBox="1"/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8" name="Hộp Văn bản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456" y="1112635"/>
                <a:ext cx="2340321" cy="693844"/>
              </a:xfrm>
              <a:prstGeom prst="rect">
                <a:avLst/>
              </a:prstGeom>
              <a:blipFill rotWithShape="1">
                <a:blip r:embed="rId4"/>
                <a:stretch>
                  <a:fillRect l="-9" t="-17" r="-817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Hộp Văn bản 48"/>
          <p:cNvSpPr txBox="1"/>
          <p:nvPr/>
        </p:nvSpPr>
        <p:spPr>
          <a:xfrm>
            <a:off x="107157" y="244554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Hộp Văn bản 49"/>
              <p:cNvSpPr txBox="1"/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.(−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0" name="Hộp Văn bản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2329454"/>
                <a:ext cx="1529265" cy="693844"/>
              </a:xfrm>
              <a:prstGeom prst="rect">
                <a:avLst/>
              </a:prstGeom>
              <a:blipFill rotWithShape="1">
                <a:blip r:embed="rId5"/>
                <a:stretch>
                  <a:fillRect l="-21" t="-39" r="-1337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Hộp Văn bản 50"/>
              <p:cNvSpPr txBox="1"/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1" name="Hộp Văn bản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641" y="2329454"/>
                <a:ext cx="2340321" cy="693844"/>
              </a:xfrm>
              <a:prstGeom prst="rect">
                <a:avLst/>
              </a:prstGeom>
              <a:blipFill rotWithShape="1">
                <a:blip r:embed="rId6"/>
                <a:stretch>
                  <a:fillRect l="-17" t="-39" r="-809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Hộp Văn bản 51"/>
          <p:cNvSpPr txBox="1"/>
          <p:nvPr/>
        </p:nvSpPr>
        <p:spPr>
          <a:xfrm>
            <a:off x="69595" y="3778453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Hộp Văn bản 52"/>
              <p:cNvSpPr txBox="1"/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:(−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3" name="Hộp Văn bản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76" y="3662363"/>
                <a:ext cx="1726435" cy="693844"/>
              </a:xfrm>
              <a:prstGeom prst="rect">
                <a:avLst/>
              </a:prstGeom>
              <a:blipFill rotWithShape="1">
                <a:blip r:embed="rId7"/>
                <a:stretch>
                  <a:fillRect l="-13" t="-46" r="-1135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Hộp Văn bản 53"/>
              <p:cNvSpPr txBox="1"/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4" name="Hộp Văn bản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679" y="3683943"/>
                <a:ext cx="4076821" cy="693844"/>
              </a:xfrm>
              <a:prstGeom prst="rect">
                <a:avLst/>
              </a:prstGeom>
              <a:blipFill rotWithShape="1">
                <a:blip r:embed="rId8"/>
                <a:stretch>
                  <a:fillRect l="-7" t="-44" r="-192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831127" y="199600"/>
            <a:ext cx="1934098" cy="48796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85813" cy="785813"/>
          </a:xfrm>
          <a:prstGeom prst="rect">
            <a:avLst/>
          </a:prstGeom>
        </p:spPr>
      </p:pic>
      <p:sp>
        <p:nvSpPr>
          <p:cNvPr id="33" name="Hộp Văn bản 32"/>
          <p:cNvSpPr txBox="1"/>
          <p:nvPr/>
        </p:nvSpPr>
        <p:spPr>
          <a:xfrm>
            <a:off x="992982" y="140738"/>
            <a:ext cx="4208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hợp</a:t>
            </a:r>
            <a:r>
              <a:rPr lang="en-US" sz="3200" b="1" dirty="0"/>
              <a:t> </a:t>
            </a:r>
            <a:r>
              <a:rPr lang="en-US" sz="3200" b="1" dirty="0" err="1"/>
              <a:t>lí</a:t>
            </a:r>
            <a:endParaRPr lang="en-US" sz="3200" b="1" dirty="0"/>
          </a:p>
        </p:txBody>
      </p:sp>
      <p:sp>
        <p:nvSpPr>
          <p:cNvPr id="34" name="Hộp Văn bản 33"/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Hộp Văn bản 34"/>
              <p:cNvSpPr txBox="1"/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5" name="Hộp Văn bản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112635"/>
                <a:ext cx="3465821" cy="693844"/>
              </a:xfrm>
              <a:prstGeom prst="rect">
                <a:avLst/>
              </a:prstGeom>
              <a:blipFill rotWithShape="1">
                <a:blip r:embed="rId3"/>
                <a:stretch>
                  <a:fillRect l="-9" t="-17" r="-486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Hộp Văn bản 35"/>
              <p:cNvSpPr txBox="1"/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125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125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6" name="Hộp Văn bản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1112635"/>
                <a:ext cx="4389150" cy="829843"/>
              </a:xfrm>
              <a:prstGeom prst="rect">
                <a:avLst/>
              </a:prstGeom>
              <a:blipFill rotWithShape="1">
                <a:blip r:embed="rId4"/>
                <a:stretch>
                  <a:fillRect l="-7" t="-14" r="8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Hộp Văn bản 36"/>
              <p:cNvSpPr txBox="1"/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7" name="Hộp Văn bản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759" y="2133301"/>
                <a:ext cx="190488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6" t="-91" r="-623" b="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/>
          <p:cNvSpPr txBox="1"/>
          <p:nvPr/>
        </p:nvSpPr>
        <p:spPr>
          <a:xfrm>
            <a:off x="107157" y="331711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Hộp Văn bản 38"/>
              <p:cNvSpPr txBox="1"/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9" name="Hộp Văn bản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90" y="3269021"/>
                <a:ext cx="2049215" cy="693844"/>
              </a:xfrm>
              <a:prstGeom prst="rect">
                <a:avLst/>
              </a:prstGeom>
              <a:blipFill rotWithShape="1">
                <a:blip r:embed="rId6"/>
                <a:stretch>
                  <a:fillRect l="-18" t="-6" r="-1002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Hộp Văn bản 39"/>
              <p:cNvSpPr txBox="1"/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0" name="Hộp Văn bản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4096" y="3201022"/>
                <a:ext cx="4594206" cy="829843"/>
              </a:xfrm>
              <a:prstGeom prst="rect">
                <a:avLst/>
              </a:prstGeom>
              <a:blipFill rotWithShape="1">
                <a:blip r:embed="rId7"/>
                <a:stretch>
                  <a:fillRect l="-13" t="-75" r="12"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Hộp Văn bản 41"/>
              <p:cNvSpPr txBox="1"/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2" name="Hộp Văn bản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4617" y="4216585"/>
                <a:ext cx="2178843" cy="786177"/>
              </a:xfrm>
              <a:prstGeom prst="rect">
                <a:avLst/>
              </a:prstGeom>
              <a:blipFill rotWithShape="1">
                <a:blip r:embed="rId8"/>
                <a:stretch>
                  <a:fillRect l="-7" t="-24" r="14" b="3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13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1" cy="914401"/>
          </a:xfrm>
          <a:prstGeom prst="rect">
            <a:avLst/>
          </a:prstGeom>
        </p:spPr>
      </p:pic>
      <p:sp>
        <p:nvSpPr>
          <p:cNvPr id="8" name="Hộp Văn bản 7"/>
          <p:cNvSpPr txBox="1"/>
          <p:nvPr/>
        </p:nvSpPr>
        <p:spPr>
          <a:xfrm>
            <a:off x="992982" y="140738"/>
            <a:ext cx="22108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x, </a:t>
            </a:r>
            <a:r>
              <a:rPr lang="en-US" sz="3200" b="1" dirty="0" err="1"/>
              <a:t>biết</a:t>
            </a:r>
            <a:endParaRPr lang="en-US" sz="3200" b="1" dirty="0"/>
          </a:p>
        </p:txBody>
      </p:sp>
      <p:sp>
        <p:nvSpPr>
          <p:cNvPr id="9" name="Hộp Văn bản 8"/>
          <p:cNvSpPr txBox="1"/>
          <p:nvPr/>
        </p:nvSpPr>
        <p:spPr>
          <a:xfrm>
            <a:off x="107157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938" y="1044635"/>
                <a:ext cx="2226763" cy="829843"/>
              </a:xfrm>
              <a:prstGeom prst="rect">
                <a:avLst/>
              </a:prstGeom>
              <a:blipFill rotWithShape="1">
                <a:blip r:embed="rId3"/>
                <a:stretch>
                  <a:fillRect l="-14" t="-7" r="6" b="7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2225501"/>
                <a:ext cx="1593064" cy="693844"/>
              </a:xfrm>
              <a:prstGeom prst="rect">
                <a:avLst/>
              </a:prstGeom>
              <a:blipFill rotWithShape="1">
                <a:blip r:embed="rId4"/>
                <a:stretch>
                  <a:fillRect l="-21" t="-66" r="-1025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3270368"/>
                <a:ext cx="1762983" cy="693844"/>
              </a:xfrm>
              <a:prstGeom prst="rect">
                <a:avLst/>
              </a:prstGeom>
              <a:blipFill rotWithShape="1">
                <a:blip r:embed="rId5"/>
                <a:stretch>
                  <a:fillRect l="-19" t="-17" r="-905" b="7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2617" y="4308918"/>
                <a:ext cx="1057084" cy="693844"/>
              </a:xfrm>
              <a:prstGeom prst="rect">
                <a:avLst/>
              </a:prstGeom>
              <a:blipFill rotWithShape="1">
                <a:blip r:embed="rId6"/>
                <a:stretch>
                  <a:fillRect l="-31" t="-64" r="-1609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/>
          <p:cNvSpPr txBox="1"/>
          <p:nvPr/>
        </p:nvSpPr>
        <p:spPr>
          <a:xfrm>
            <a:off x="5008538" y="12287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/>
              <p:cNvSpPr txBox="1"/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5" name="Hộp Văn bản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693" y="1113852"/>
                <a:ext cx="1766189" cy="691408"/>
              </a:xfrm>
              <a:prstGeom prst="rect">
                <a:avLst/>
              </a:prstGeom>
              <a:blipFill rotWithShape="1">
                <a:blip r:embed="rId7"/>
                <a:stretch>
                  <a:fillRect l="-30" t="-9" r="-891" b="8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2225501"/>
                <a:ext cx="1766189" cy="691408"/>
              </a:xfrm>
              <a:prstGeom prst="rect">
                <a:avLst/>
              </a:prstGeom>
              <a:blipFill rotWithShape="1">
                <a:blip r:embed="rId8"/>
                <a:stretch>
                  <a:fillRect l="-14" t="-67" r="-907" b="5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614" y="3337150"/>
                <a:ext cx="1703672" cy="693844"/>
              </a:xfrm>
              <a:prstGeom prst="rect">
                <a:avLst/>
              </a:prstGeom>
              <a:blipFill rotWithShape="1">
                <a:blip r:embed="rId9"/>
                <a:stretch>
                  <a:fillRect l="-14" t="-32" r="-920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7854" y="4451235"/>
                <a:ext cx="827854" cy="369332"/>
              </a:xfrm>
              <a:prstGeom prst="rect">
                <a:avLst/>
              </a:prstGeom>
              <a:blipFill rotWithShape="1">
                <a:blip r:embed="rId10"/>
                <a:stretch>
                  <a:fillRect l="-28" t="-141" r="-2142" b="7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5677" y="2035277"/>
            <a:ext cx="934521" cy="319246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17"/>
          <p:cNvSpPr txBox="1"/>
          <p:nvPr/>
        </p:nvSpPr>
        <p:spPr>
          <a:xfrm>
            <a:off x="144028" y="51342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373583"/>
                <a:ext cx="1344022" cy="691471"/>
              </a:xfrm>
              <a:prstGeom prst="rect">
                <a:avLst/>
              </a:prstGeom>
              <a:blipFill rotWithShape="1">
                <a:blip r:embed="rId1"/>
                <a:stretch>
                  <a:fillRect l="-37" t="-29" r="-1211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558" y="1292899"/>
                <a:ext cx="1281505" cy="691471"/>
              </a:xfrm>
              <a:prstGeom prst="rect">
                <a:avLst/>
              </a:prstGeom>
              <a:blipFill rotWithShape="1">
                <a:blip r:embed="rId2"/>
                <a:stretch>
                  <a:fillRect l="-39" t="-6" r="-1293" b="9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/>
              <p:cNvSpPr txBox="1"/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1" name="Hộp Văn bản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2209842"/>
                <a:ext cx="1352037" cy="693844"/>
              </a:xfrm>
              <a:prstGeom prst="rect">
                <a:avLst/>
              </a:prstGeom>
              <a:blipFill rotWithShape="1">
                <a:blip r:embed="rId3"/>
                <a:stretch>
                  <a:fillRect l="-3" t="-6" r="-1256" b="6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/>
              <p:cNvSpPr txBox="1"/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Hộp Văn bản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137" y="3159131"/>
                <a:ext cx="1332801" cy="693844"/>
              </a:xfrm>
              <a:prstGeom prst="rect">
                <a:avLst/>
              </a:prstGeom>
              <a:blipFill rotWithShape="1">
                <a:blip r:embed="rId4"/>
                <a:stretch>
                  <a:fillRect l="-4" t="-1" r="-1288" b="6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/>
              <p:cNvSpPr txBox="1"/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373" y="4048474"/>
                <a:ext cx="827854" cy="693844"/>
              </a:xfrm>
              <a:prstGeom prst="rect">
                <a:avLst/>
              </a:prstGeom>
              <a:blipFill rotWithShape="1">
                <a:blip r:embed="rId5"/>
                <a:stretch>
                  <a:fillRect l="-28" t="-50" r="-2142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Hộp Văn bản 23"/>
          <p:cNvSpPr txBox="1"/>
          <p:nvPr/>
        </p:nvSpPr>
        <p:spPr>
          <a:xfrm>
            <a:off x="5126525" y="51342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Hộp Văn bản 24"/>
              <p:cNvSpPr txBox="1"/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Hộp Văn bản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7055" y="373583"/>
                <a:ext cx="1946174" cy="691471"/>
              </a:xfrm>
              <a:prstGeom prst="rect">
                <a:avLst/>
              </a:prstGeom>
              <a:blipFill rotWithShape="1">
                <a:blip r:embed="rId6"/>
                <a:stretch>
                  <a:fillRect l="-8" t="-29" r="3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Hộp Văn bản 25"/>
              <p:cNvSpPr txBox="1"/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Hộp Văn bản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748" y="1292899"/>
                <a:ext cx="1802481" cy="691471"/>
              </a:xfrm>
              <a:prstGeom prst="rect">
                <a:avLst/>
              </a:prstGeom>
              <a:blipFill rotWithShape="1">
                <a:blip r:embed="rId7"/>
                <a:stretch>
                  <a:fillRect l="-19" t="-6" r="3" b="9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Hộp Văn bản 26"/>
              <p:cNvSpPr txBox="1"/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7" name="Hộp Văn bản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2209842"/>
                <a:ext cx="2155655" cy="829843"/>
              </a:xfrm>
              <a:prstGeom prst="rect">
                <a:avLst/>
              </a:prstGeom>
              <a:blipFill rotWithShape="1">
                <a:blip r:embed="rId8"/>
                <a:stretch>
                  <a:fillRect l="-1" t="-5" r="23" b="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Hộp Văn bản 27"/>
              <p:cNvSpPr txBox="1"/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8" name="Hộp Văn bản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9217" y="3159131"/>
                <a:ext cx="2136419" cy="829843"/>
              </a:xfrm>
              <a:prstGeom prst="rect">
                <a:avLst/>
              </a:prstGeom>
              <a:blipFill rotWithShape="1">
                <a:blip r:embed="rId9"/>
                <a:stretch>
                  <a:fillRect l="-8" t="-1" r="21" b="6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Hộp Văn bản 28"/>
              <p:cNvSpPr txBox="1"/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Hộp Văn bản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68" y="4048474"/>
                <a:ext cx="1227003" cy="693844"/>
              </a:xfrm>
              <a:prstGeom prst="rect">
                <a:avLst/>
              </a:prstGeom>
              <a:blipFill rotWithShape="1">
                <a:blip r:embed="rId10"/>
                <a:stretch>
                  <a:fillRect l="-2" t="-50" r="-1380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1221" y="1366148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06478" y="1497998"/>
            <a:ext cx="931076" cy="931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Bác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gửi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 60 </a:t>
                </a:r>
                <a:r>
                  <a:rPr lang="en-US" sz="2200" dirty="0" err="1"/>
                  <a:t>triệu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đồng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suất</a:t>
                </a:r>
                <a:r>
                  <a:rPr lang="en-US" sz="2200" dirty="0"/>
                  <a:t> 6,5%/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Hết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kì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1 </a:t>
                </a:r>
                <a:r>
                  <a:rPr lang="en-US" sz="2200" dirty="0" err="1"/>
                  <a:t>năm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rút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(</a:t>
                </a:r>
                <a:r>
                  <a:rPr lang="en-US" sz="2200" dirty="0" err="1"/>
                  <a:t>kể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lãi</a:t>
                </a:r>
                <a:r>
                  <a:rPr lang="en-US" sz="2200" dirty="0"/>
                  <a:t>). </a:t>
                </a:r>
                <a:r>
                  <a:rPr lang="en-US" sz="2200" dirty="0" err="1"/>
                  <a:t>Tính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tiền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còn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cả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bác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trong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hàng</a:t>
                </a:r>
                <a:r>
                  <a:rPr lang="en-US" sz="2200" dirty="0"/>
                  <a:t>.</a:t>
                </a:r>
                <a:endParaRPr lang="en-US" sz="2200" dirty="0"/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016" y="2533035"/>
                <a:ext cx="7972219" cy="1764970"/>
              </a:xfrm>
              <a:prstGeom prst="rect">
                <a:avLst/>
              </a:prstGeom>
              <a:blipFill rotWithShape="1">
                <a:blip r:embed="rId3"/>
                <a:stretch>
                  <a:fillRect l="-2" t="-1" r="8" b="-19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987711" y="164306"/>
            <a:ext cx="749531" cy="762000"/>
          </a:xfrm>
          <a:prstGeom prst="rect">
            <a:avLst/>
          </a:prstGeom>
        </p:spPr>
      </p:pic>
      <p:sp>
        <p:nvSpPr>
          <p:cNvPr id="2" name="Hình Bầu dục 1"/>
          <p:cNvSpPr/>
          <p:nvPr/>
        </p:nvSpPr>
        <p:spPr>
          <a:xfrm>
            <a:off x="2168013" y="354614"/>
            <a:ext cx="4535129" cy="1143384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</a:rPr>
              <a:t>Vận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dụng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/>
              <p:cNvSpPr txBox="1"/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60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100</m:t>
                        </m:r>
                      </m:den>
                    </m:f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gốc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năm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200" b="0" i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63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9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21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tiền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lại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ngân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hàng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>
                  <a:lnSpc>
                    <a:spcPct val="150000"/>
                  </a:lnSpc>
                </a:pPr>
                <a:r>
                  <a:rPr lang="en-US" sz="2200" dirty="0">
                    <a:latin typeface="+mj-lt"/>
                    <a:ea typeface="Times New Roman" panose="02020603050405020304" pitchFamily="18" charset="0"/>
                  </a:rPr>
                  <a:t>	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–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21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Hộp Văn bản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47" y="1486787"/>
                <a:ext cx="7182899" cy="3509230"/>
              </a:xfrm>
              <a:prstGeom prst="rect">
                <a:avLst/>
              </a:prstGeom>
              <a:blipFill rotWithShape="1">
                <a:blip r:embed="rId1"/>
                <a:stretch>
                  <a:fillRect l="-8" t="-7" r="5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ular Callout 11"/>
          <p:cNvSpPr/>
          <p:nvPr/>
        </p:nvSpPr>
        <p:spPr>
          <a:xfrm>
            <a:off x="3498697" y="559385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043814" y="430853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0" name="Google Shape;1370;p44"/>
          <p:cNvCxnSpPr/>
          <p:nvPr/>
        </p:nvCxnSpPr>
        <p:spPr>
          <a:xfrm>
            <a:off x="3875998" y="2325422"/>
            <a:ext cx="1086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pic>
        <p:nvPicPr>
          <p:cNvPr id="4" name="Hình ảnh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1962" y="128587"/>
            <a:ext cx="4800600" cy="4886325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59074" cy="959074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24404" y="1205500"/>
            <a:ext cx="3849576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7 (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đo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đơn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 </a:t>
            </a:r>
            <a:r>
              <a:rPr lang="en-US" sz="2400" dirty="0" err="1"/>
              <a:t>mét</a:t>
            </a:r>
            <a:r>
              <a:rPr lang="en-US" sz="2400" dirty="0"/>
              <a:t>).</a:t>
            </a:r>
            <a:endParaRPr lang="en-US" sz="2400" dirty="0"/>
          </a:p>
        </p:txBody>
      </p:sp>
      <p:pic>
        <p:nvPicPr>
          <p:cNvPr id="29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8" y="3713029"/>
            <a:ext cx="1760580" cy="1430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0" name="Hộp Văn bản 89"/>
              <p:cNvSpPr txBox="1"/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. 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3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0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4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5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8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)=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97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17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(</m:t>
                      </m:r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𝑚</m:t>
                      </m:r>
                      <m:r>
                        <a:rPr lang="en-US" sz="2400" i="1" baseline="30000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2400" i="1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ngôi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17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0" name="Hộp Văn bản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89936" y="1673738"/>
                <a:ext cx="8229600" cy="1907382"/>
              </a:xfrm>
              <a:prstGeom prst="rect">
                <a:avLst/>
              </a:prstGeom>
              <a:blipFill rotWithShape="1">
                <a:blip r:embed="rId1"/>
                <a:stretch>
                  <a:fillRect t="-27" r="7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Rounded Rectangular Callout 11"/>
          <p:cNvSpPr/>
          <p:nvPr/>
        </p:nvSpPr>
        <p:spPr>
          <a:xfrm>
            <a:off x="2466448" y="49957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35438" y="2347032"/>
            <a:ext cx="3119737" cy="3119737"/>
          </a:xfrm>
          <a:prstGeom prst="rect">
            <a:avLst/>
          </a:prstGeom>
        </p:spPr>
      </p:pic>
      <p:pic>
        <p:nvPicPr>
          <p:cNvPr id="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484977">
            <a:off x="4231562" y="3698841"/>
            <a:ext cx="870479" cy="1803347"/>
          </a:xfrm>
          <a:prstGeom prst="rect">
            <a:avLst/>
          </a:prstGeom>
        </p:spPr>
      </p:pic>
      <p:pic>
        <p:nvPicPr>
          <p:cNvPr id="9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976">
            <a:off x="6259678" y="553053"/>
            <a:ext cx="2376828" cy="298539"/>
          </a:xfrm>
          <a:prstGeom prst="rect">
            <a:avLst/>
          </a:prstGeom>
        </p:spPr>
      </p:pic>
      <p:pic>
        <p:nvPicPr>
          <p:cNvPr id="96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247852">
            <a:off x="170906" y="444224"/>
            <a:ext cx="1008391" cy="648150"/>
          </a:xfrm>
          <a:prstGeom prst="rect">
            <a:avLst/>
          </a:prstGeom>
        </p:spPr>
      </p:pic>
      <p:pic>
        <p:nvPicPr>
          <p:cNvPr id="9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85942" y="3906900"/>
            <a:ext cx="879770" cy="9554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11441" cy="1021556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>
            <a:off x="1011441" y="50006"/>
            <a:ext cx="813255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Theo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,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tối</a:t>
            </a:r>
            <a:r>
              <a:rPr lang="en-US" sz="2000" dirty="0"/>
              <a:t> </a:t>
            </a:r>
            <a:r>
              <a:rPr lang="en-US" sz="2000" dirty="0" err="1"/>
              <a:t>thiểu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60 cm.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lệ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 : 20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thiết</a:t>
            </a:r>
            <a:r>
              <a:rPr lang="en-US" sz="2000" dirty="0"/>
              <a:t> </a:t>
            </a:r>
            <a:r>
              <a:rPr lang="en-US" sz="2000" dirty="0" err="1"/>
              <a:t>kế</a:t>
            </a:r>
            <a:r>
              <a:rPr lang="en-US" sz="2000" dirty="0"/>
              <a:t> </a:t>
            </a:r>
            <a:r>
              <a:rPr lang="en-US" sz="2000" dirty="0" err="1"/>
              <a:t>nhà</a:t>
            </a:r>
            <a:r>
              <a:rPr lang="en-US" sz="2000" dirty="0"/>
              <a:t> </a:t>
            </a:r>
            <a:r>
              <a:rPr lang="en-US" sz="2000" dirty="0" err="1"/>
              <a:t>chú</a:t>
            </a:r>
            <a:r>
              <a:rPr lang="en-US" sz="2000" dirty="0"/>
              <a:t> </a:t>
            </a:r>
            <a:r>
              <a:rPr lang="en-US" sz="2000" dirty="0" err="1"/>
              <a:t>Năm</a:t>
            </a:r>
            <a:r>
              <a:rPr lang="en-US" sz="2000" dirty="0"/>
              <a:t>,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ổ </a:t>
            </a:r>
            <a:r>
              <a:rPr lang="en-US" sz="2000" dirty="0" err="1"/>
              <a:t>cắm</a:t>
            </a:r>
            <a:r>
              <a:rPr lang="en-US" sz="2000" dirty="0"/>
              <a:t> </a:t>
            </a:r>
            <a:r>
              <a:rPr lang="en-US" sz="2000" dirty="0" err="1"/>
              <a:t>điện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</a:t>
            </a:r>
            <a:r>
              <a:rPr lang="en-US" sz="2000" dirty="0" err="1"/>
              <a:t>vòi</a:t>
            </a:r>
            <a:r>
              <a:rPr lang="en-US" sz="2000" dirty="0"/>
              <a:t> </a:t>
            </a:r>
            <a:r>
              <a:rPr lang="en-US" sz="2000" dirty="0" err="1"/>
              <a:t>nước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2,5 cm. </a:t>
            </a:r>
            <a:r>
              <a:rPr lang="en-US" sz="2000" dirty="0" err="1"/>
              <a:t>Khoảng</a:t>
            </a:r>
            <a:r>
              <a:rPr lang="en-US" sz="2000" dirty="0"/>
              <a:t> </a:t>
            </a:r>
            <a:r>
              <a:rPr lang="en-US" sz="2000" dirty="0" err="1"/>
              <a:t>cách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vậy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phù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yêu</a:t>
            </a:r>
            <a:r>
              <a:rPr lang="en-US" sz="2000" dirty="0"/>
              <a:t> </a:t>
            </a:r>
            <a:r>
              <a:rPr lang="en-US" sz="2000" dirty="0" err="1"/>
              <a:t>cầu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trúc</a:t>
            </a:r>
            <a:r>
              <a:rPr lang="en-US" sz="2000" dirty="0"/>
              <a:t> </a:t>
            </a:r>
            <a:r>
              <a:rPr lang="en-US" sz="2000" dirty="0" err="1"/>
              <a:t>sư</a:t>
            </a:r>
            <a:r>
              <a:rPr lang="en-US" sz="2000" dirty="0"/>
              <a:t> hay </a:t>
            </a:r>
            <a:r>
              <a:rPr lang="en-US" sz="2000" dirty="0" err="1"/>
              <a:t>không</a:t>
            </a:r>
            <a:r>
              <a:rPr lang="en-US" sz="2000" dirty="0"/>
              <a:t>?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thích</a:t>
            </a:r>
            <a:r>
              <a:rPr lang="en-US" sz="2000" dirty="0"/>
              <a:t> </a:t>
            </a:r>
            <a:r>
              <a:rPr lang="en-US" sz="2000" dirty="0" err="1"/>
              <a:t>vì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/>
              <p:cNvSpPr txBox="1"/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Theo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đồ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thực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tế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từ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ổ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cắm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điện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vòi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nước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Vì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&lt;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cm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bản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vẽ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phù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hợp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yêu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cầu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kiến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trúc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sư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Hộp Văn bản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006256"/>
                <a:ext cx="9144000" cy="2143600"/>
              </a:xfrm>
              <a:prstGeom prst="rect">
                <a:avLst/>
              </a:prstGeom>
              <a:blipFill rotWithShape="1">
                <a:blip r:embed="rId3"/>
                <a:stretch>
                  <a:fillRect t="-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ular Callout 11"/>
          <p:cNvSpPr/>
          <p:nvPr/>
        </p:nvSpPr>
        <p:spPr>
          <a:xfrm>
            <a:off x="4214120" y="2190750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383028" y="2149040"/>
            <a:ext cx="749531" cy="762000"/>
          </a:xfrm>
          <a:prstGeom prst="rect">
            <a:avLst/>
          </a:prstGeom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0954" y="3316056"/>
            <a:ext cx="749531" cy="762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9"/>
          <p:cNvSpPr/>
          <p:nvPr/>
        </p:nvSpPr>
        <p:spPr>
          <a:xfrm>
            <a:off x="5659688" y="2561584"/>
            <a:ext cx="198765" cy="189788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21" name="Google Shape;921;p19"/>
          <p:cNvGrpSpPr/>
          <p:nvPr/>
        </p:nvGrpSpPr>
        <p:grpSpPr>
          <a:xfrm>
            <a:off x="7481164" y="3391361"/>
            <a:ext cx="1512402" cy="1512781"/>
            <a:chOff x="6654650" y="3665275"/>
            <a:chExt cx="409100" cy="409125"/>
          </a:xfrm>
        </p:grpSpPr>
        <p:sp>
          <p:nvSpPr>
            <p:cNvPr id="922" name="Google Shape;922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gradFill>
              <a:gsLst>
                <a:gs pos="0">
                  <a:srgbClr val="2A4B7A"/>
                </a:gs>
                <a:gs pos="100000">
                  <a:srgbClr val="0A10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24" name="Google Shape;924;p19"/>
          <p:cNvSpPr/>
          <p:nvPr/>
        </p:nvSpPr>
        <p:spPr>
          <a:xfrm rot="2466855">
            <a:off x="4650530" y="701259"/>
            <a:ext cx="276136" cy="263664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5" name="Google Shape;925;p19"/>
          <p:cNvSpPr/>
          <p:nvPr/>
        </p:nvSpPr>
        <p:spPr>
          <a:xfrm rot="-1609135">
            <a:off x="5050683" y="1057826"/>
            <a:ext cx="198710" cy="18973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6" name="Google Shape;926;p19"/>
          <p:cNvSpPr/>
          <p:nvPr/>
        </p:nvSpPr>
        <p:spPr>
          <a:xfrm rot="2925883">
            <a:off x="6612543" y="1861803"/>
            <a:ext cx="148820" cy="142099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7" name="Google Shape;927;p19"/>
          <p:cNvSpPr/>
          <p:nvPr/>
        </p:nvSpPr>
        <p:spPr>
          <a:xfrm rot="-1609533">
            <a:off x="5692051" y="666347"/>
            <a:ext cx="134065" cy="12801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82BAF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29" name="Google Shape;929;p19"/>
          <p:cNvGrpSpPr/>
          <p:nvPr/>
        </p:nvGrpSpPr>
        <p:grpSpPr>
          <a:xfrm rot="5400000">
            <a:off x="2096860" y="-1285216"/>
            <a:ext cx="711327" cy="4441016"/>
            <a:chOff x="967895" y="415018"/>
            <a:chExt cx="628714" cy="3926280"/>
          </a:xfrm>
        </p:grpSpPr>
        <p:sp>
          <p:nvSpPr>
            <p:cNvPr id="930" name="Google Shape;930;p19"/>
            <p:cNvSpPr/>
            <p:nvPr/>
          </p:nvSpPr>
          <p:spPr>
            <a:xfrm>
              <a:off x="1207102" y="963599"/>
              <a:ext cx="150300" cy="3377700"/>
            </a:xfrm>
            <a:prstGeom prst="trapezoid">
              <a:avLst>
                <a:gd name="adj" fmla="val 25183"/>
              </a:avLst>
            </a:prstGeom>
            <a:gradFill>
              <a:gsLst>
                <a:gs pos="0">
                  <a:srgbClr val="FFFFFF">
                    <a:alpha val="50588"/>
                    <a:alpha val="16200"/>
                  </a:srgbClr>
                </a:gs>
                <a:gs pos="100000">
                  <a:srgbClr val="FFFFFF">
                    <a:alpha val="0"/>
                    <a:alpha val="1620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31" name="Google Shape;931;p19"/>
            <p:cNvGrpSpPr/>
            <p:nvPr/>
          </p:nvGrpSpPr>
          <p:grpSpPr>
            <a:xfrm>
              <a:off x="967895" y="415018"/>
              <a:ext cx="628714" cy="801374"/>
              <a:chOff x="1774126" y="766200"/>
              <a:chExt cx="1582467" cy="2017050"/>
            </a:xfrm>
          </p:grpSpPr>
          <p:sp>
            <p:nvSpPr>
              <p:cNvPr id="932" name="Google Shape;932;p19"/>
              <p:cNvSpPr/>
              <p:nvPr/>
            </p:nvSpPr>
            <p:spPr>
              <a:xfrm>
                <a:off x="2394628" y="2579744"/>
                <a:ext cx="341579" cy="203506"/>
              </a:xfrm>
              <a:custGeom>
                <a:avLst/>
                <a:gdLst/>
                <a:ahLst/>
                <a:cxnLst/>
                <a:rect l="l" t="t" r="r" b="b"/>
                <a:pathLst>
                  <a:path w="273811" h="163131" extrusionOk="0">
                    <a:moveTo>
                      <a:pt x="20002" y="0"/>
                    </a:moveTo>
                    <a:lnTo>
                      <a:pt x="0" y="120967"/>
                    </a:lnTo>
                    <a:cubicBezTo>
                      <a:pt x="0" y="120967"/>
                      <a:pt x="34798" y="163132"/>
                      <a:pt x="136906" y="163132"/>
                    </a:cubicBezTo>
                    <a:cubicBezTo>
                      <a:pt x="239014" y="163132"/>
                      <a:pt x="273812" y="120967"/>
                      <a:pt x="273812" y="120967"/>
                    </a:cubicBezTo>
                    <a:lnTo>
                      <a:pt x="25381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08CAD"/>
                  </a:gs>
                  <a:gs pos="100000">
                    <a:srgbClr val="A7AFC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1774126" y="1886912"/>
                <a:ext cx="638562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73" h="674116" extrusionOk="0">
                    <a:moveTo>
                      <a:pt x="436626" y="414528"/>
                    </a:moveTo>
                    <a:lnTo>
                      <a:pt x="0" y="674116"/>
                    </a:lnTo>
                    <a:cubicBezTo>
                      <a:pt x="0" y="674116"/>
                      <a:pt x="55118" y="297752"/>
                      <a:pt x="230759" y="183261"/>
                    </a:cubicBezTo>
                    <a:lnTo>
                      <a:pt x="5118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718110" y="1886912"/>
                <a:ext cx="638483" cy="840960"/>
              </a:xfrm>
              <a:custGeom>
                <a:avLst/>
                <a:gdLst/>
                <a:ahLst/>
                <a:cxnLst/>
                <a:rect l="l" t="t" r="r" b="b"/>
                <a:pathLst>
                  <a:path w="511810" h="674116" extrusionOk="0">
                    <a:moveTo>
                      <a:pt x="75248" y="414528"/>
                    </a:moveTo>
                    <a:lnTo>
                      <a:pt x="511810" y="674116"/>
                    </a:lnTo>
                    <a:cubicBezTo>
                      <a:pt x="511810" y="674116"/>
                      <a:pt x="456755" y="297752"/>
                      <a:pt x="281114" y="1832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187286" y="766200"/>
                <a:ext cx="756210" cy="1882078"/>
              </a:xfrm>
              <a:custGeom>
                <a:avLst/>
                <a:gdLst/>
                <a:ahLst/>
                <a:cxnLst/>
                <a:rect l="l" t="t" r="r" b="b"/>
                <a:pathLst>
                  <a:path w="606180" h="1508680" extrusionOk="0">
                    <a:moveTo>
                      <a:pt x="366146" y="30147"/>
                    </a:moveTo>
                    <a:cubicBezTo>
                      <a:pt x="336237" y="-10049"/>
                      <a:pt x="269943" y="-10049"/>
                      <a:pt x="239971" y="30147"/>
                    </a:cubicBezTo>
                    <a:cubicBezTo>
                      <a:pt x="140276" y="164005"/>
                      <a:pt x="-38095" y="453882"/>
                      <a:pt x="7244" y="765794"/>
                    </a:cubicBezTo>
                    <a:lnTo>
                      <a:pt x="84968" y="1391460"/>
                    </a:lnTo>
                    <a:cubicBezTo>
                      <a:pt x="84968" y="1391460"/>
                      <a:pt x="140403" y="1508681"/>
                      <a:pt x="303090" y="1508681"/>
                    </a:cubicBezTo>
                    <a:cubicBezTo>
                      <a:pt x="465777" y="1508681"/>
                      <a:pt x="521213" y="1391460"/>
                      <a:pt x="521213" y="1391460"/>
                    </a:cubicBezTo>
                    <a:lnTo>
                      <a:pt x="598937" y="765794"/>
                    </a:lnTo>
                    <a:cubicBezTo>
                      <a:pt x="644276" y="453882"/>
                      <a:pt x="465904" y="164005"/>
                      <a:pt x="366146" y="301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6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568529" y="766497"/>
                <a:ext cx="375239" cy="1881623"/>
              </a:xfrm>
              <a:custGeom>
                <a:avLst/>
                <a:gdLst/>
                <a:ahLst/>
                <a:cxnLst/>
                <a:rect l="l" t="t" r="r" b="b"/>
                <a:pathLst>
                  <a:path w="300793" h="1508315" extrusionOk="0">
                    <a:moveTo>
                      <a:pt x="60579" y="29909"/>
                    </a:moveTo>
                    <a:cubicBezTo>
                      <a:pt x="46025" y="11195"/>
                      <a:pt x="23705" y="178"/>
                      <a:pt x="0" y="0"/>
                    </a:cubicBezTo>
                    <a:lnTo>
                      <a:pt x="0" y="1508316"/>
                    </a:lnTo>
                    <a:cubicBezTo>
                      <a:pt x="160718" y="1507109"/>
                      <a:pt x="215900" y="1391222"/>
                      <a:pt x="215900" y="1391222"/>
                    </a:cubicBezTo>
                    <a:lnTo>
                      <a:pt x="293624" y="765556"/>
                    </a:lnTo>
                    <a:cubicBezTo>
                      <a:pt x="338709" y="453644"/>
                      <a:pt x="160338" y="163766"/>
                      <a:pt x="60579" y="29909"/>
                    </a:cubicBezTo>
                    <a:close/>
                  </a:path>
                </a:pathLst>
              </a:custGeom>
              <a:solidFill>
                <a:srgbClr val="FFFFFF">
                  <a:alpha val="162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353668" y="1074766"/>
                <a:ext cx="423489" cy="184811"/>
              </a:xfrm>
              <a:custGeom>
                <a:avLst/>
                <a:gdLst/>
                <a:ahLst/>
                <a:cxnLst/>
                <a:rect l="l" t="t" r="r" b="b"/>
                <a:pathLst>
                  <a:path w="339470" h="148145" extrusionOk="0">
                    <a:moveTo>
                      <a:pt x="169736" y="78295"/>
                    </a:moveTo>
                    <a:cubicBezTo>
                      <a:pt x="233236" y="78295"/>
                      <a:pt x="292036" y="104457"/>
                      <a:pt x="339471" y="148145"/>
                    </a:cubicBezTo>
                    <a:cubicBezTo>
                      <a:pt x="301752" y="58610"/>
                      <a:pt x="239839" y="0"/>
                      <a:pt x="169736" y="0"/>
                    </a:cubicBezTo>
                    <a:cubicBezTo>
                      <a:pt x="99632" y="0"/>
                      <a:pt x="37719" y="58610"/>
                      <a:pt x="0" y="148145"/>
                    </a:cubicBezTo>
                    <a:cubicBezTo>
                      <a:pt x="47371" y="104457"/>
                      <a:pt x="106045" y="78295"/>
                      <a:pt x="169736" y="782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568529" y="1074924"/>
                <a:ext cx="208654" cy="184732"/>
              </a:xfrm>
              <a:custGeom>
                <a:avLst/>
                <a:gdLst/>
                <a:ahLst/>
                <a:cxnLst/>
                <a:rect l="l" t="t" r="r" b="b"/>
                <a:pathLst>
                  <a:path w="167258" h="148082" extrusionOk="0">
                    <a:moveTo>
                      <a:pt x="0" y="78232"/>
                    </a:moveTo>
                    <a:cubicBezTo>
                      <a:pt x="62738" y="78867"/>
                      <a:pt x="120650" y="104839"/>
                      <a:pt x="167259" y="148082"/>
                    </a:cubicBezTo>
                    <a:cubicBezTo>
                      <a:pt x="129985" y="59563"/>
                      <a:pt x="69088" y="1333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39" name="Google Shape;939;p19"/>
              <p:cNvSpPr/>
              <p:nvPr/>
            </p:nvSpPr>
            <p:spPr>
              <a:xfrm>
                <a:off x="2513864" y="1953303"/>
                <a:ext cx="103138" cy="765386"/>
              </a:xfrm>
              <a:custGeom>
                <a:avLst/>
                <a:gdLst/>
                <a:ahLst/>
                <a:cxnLst/>
                <a:rect l="l" t="t" r="r" b="b"/>
                <a:pathLst>
                  <a:path w="82676" h="613536" extrusionOk="0">
                    <a:moveTo>
                      <a:pt x="82677" y="414782"/>
                    </a:moveTo>
                    <a:cubicBezTo>
                      <a:pt x="82677" y="584200"/>
                      <a:pt x="41339" y="613537"/>
                      <a:pt x="41339" y="613537"/>
                    </a:cubicBezTo>
                    <a:cubicBezTo>
                      <a:pt x="41339" y="613537"/>
                      <a:pt x="0" y="584200"/>
                      <a:pt x="0" y="414782"/>
                    </a:cubicBezTo>
                    <a:cubicBezTo>
                      <a:pt x="0" y="245364"/>
                      <a:pt x="41339" y="0"/>
                      <a:pt x="41339" y="0"/>
                    </a:cubicBezTo>
                    <a:cubicBezTo>
                      <a:pt x="41339" y="0"/>
                      <a:pt x="82677" y="245364"/>
                      <a:pt x="82677" y="4147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8B1B1"/>
                  </a:gs>
                  <a:gs pos="100000">
                    <a:srgbClr val="E83F3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2" name="Hộp Văn bản 1"/>
          <p:cNvSpPr txBox="1"/>
          <p:nvPr/>
        </p:nvSpPr>
        <p:spPr>
          <a:xfrm>
            <a:off x="801966" y="1572662"/>
            <a:ext cx="689629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2: CỘNG, TRỪ, NHÂN, CHIA SỐ HỮU TỈ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381" y="-205078"/>
            <a:ext cx="2127250" cy="2127250"/>
          </a:xfrm>
          <a:prstGeom prst="rect">
            <a:avLst/>
          </a:prstGeom>
        </p:spPr>
      </p:pic>
      <p:pic>
        <p:nvPicPr>
          <p:cNvPr id="2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38305" y="4320162"/>
            <a:ext cx="3416004" cy="792199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2753" y="161433"/>
            <a:ext cx="1583707" cy="18742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6"/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16"/>
          <p:cNvSpPr txBox="1"/>
          <p:nvPr/>
        </p:nvSpPr>
        <p:spPr>
          <a:xfrm>
            <a:off x="60166" y="338827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2909014" y="3389205"/>
            <a:ext cx="2082960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oogle Shape;2124;p49"/>
          <p:cNvGrpSpPr/>
          <p:nvPr/>
        </p:nvGrpSpPr>
        <p:grpSpPr>
          <a:xfrm>
            <a:off x="448742" y="2048923"/>
            <a:ext cx="1264397" cy="1179990"/>
            <a:chOff x="5926265" y="4424051"/>
            <a:chExt cx="720246" cy="720181"/>
          </a:xfrm>
        </p:grpSpPr>
        <p:sp>
          <p:nvSpPr>
            <p:cNvPr id="30" name="Google Shape;2125;p49"/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2126;p49"/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2127;p49"/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2128;p49"/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" name="Google Shape;2146;p49"/>
          <p:cNvGrpSpPr/>
          <p:nvPr/>
        </p:nvGrpSpPr>
        <p:grpSpPr>
          <a:xfrm>
            <a:off x="3227468" y="1913192"/>
            <a:ext cx="1764506" cy="1315721"/>
            <a:chOff x="7000306" y="4442411"/>
            <a:chExt cx="720224" cy="683463"/>
          </a:xfrm>
        </p:grpSpPr>
        <p:sp>
          <p:nvSpPr>
            <p:cNvPr id="35" name="Google Shape;2147;p49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2148;p49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7" name="Google Shape;2149;p49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8" name="Google Shape;2150;p49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2151;p49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40" name="Google Shape;2152;p49"/>
          <p:cNvGrpSpPr/>
          <p:nvPr/>
        </p:nvGrpSpPr>
        <p:grpSpPr>
          <a:xfrm>
            <a:off x="6694772" y="1881875"/>
            <a:ext cx="1809013" cy="1379749"/>
            <a:chOff x="8074325" y="4438852"/>
            <a:chExt cx="720160" cy="690579"/>
          </a:xfrm>
        </p:grpSpPr>
        <p:sp>
          <p:nvSpPr>
            <p:cNvPr id="41" name="Google Shape;2153;p49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2154;p49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2155;p49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2156;p49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2157;p49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6" name="Google Shape;2158;p49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 panose="020F0502020204030204"/>
                <a:buNone/>
              </a:pPr>
              <a:endParaRPr sz="1400" b="0" i="0" u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26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64899" y="2345664"/>
            <a:ext cx="711858" cy="727736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67344" y="268344"/>
            <a:ext cx="1418423" cy="1455471"/>
          </a:xfrm>
          <a:prstGeom prst="rect">
            <a:avLst/>
          </a:prstGeom>
        </p:spPr>
      </p:pic>
      <p:pic>
        <p:nvPicPr>
          <p:cNvPr id="4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1871" y="161166"/>
            <a:ext cx="1455471" cy="145547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>
          <a:xfrm>
            <a:off x="1063852" y="1529479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4465" y="256254"/>
            <a:ext cx="2014588" cy="109795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70672" y="256254"/>
            <a:ext cx="3115231" cy="95156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22672" y="4014685"/>
            <a:ext cx="1289711" cy="116543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51264" y="3978071"/>
            <a:ext cx="1251926" cy="116542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2"/>
          <p:cNvSpPr txBox="1"/>
          <p:nvPr/>
        </p:nvSpPr>
        <p:spPr>
          <a:xfrm>
            <a:off x="447324" y="310453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Khối Hình cung 2"/>
          <p:cNvSpPr/>
          <p:nvPr/>
        </p:nvSpPr>
        <p:spPr>
          <a:xfrm>
            <a:off x="-4266391" y="375093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0">
            <a:schemeClr val="accent6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6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4" name="Hình tự do: Hình 3"/>
          <p:cNvSpPr/>
          <p:nvPr/>
        </p:nvSpPr>
        <p:spPr>
          <a:xfrm>
            <a:off x="953574" y="1494028"/>
            <a:ext cx="7790696" cy="812800"/>
          </a:xfrm>
          <a:custGeom>
            <a:avLst/>
            <a:gdLst>
              <a:gd name="connsiteX0" fmla="*/ 0 w 7790696"/>
              <a:gd name="connsiteY0" fmla="*/ 135469 h 812800"/>
              <a:gd name="connsiteX1" fmla="*/ 135469 w 7790696"/>
              <a:gd name="connsiteY1" fmla="*/ 0 h 812800"/>
              <a:gd name="connsiteX2" fmla="*/ 7655227 w 7790696"/>
              <a:gd name="connsiteY2" fmla="*/ 0 h 812800"/>
              <a:gd name="connsiteX3" fmla="*/ 7790696 w 7790696"/>
              <a:gd name="connsiteY3" fmla="*/ 135469 h 812800"/>
              <a:gd name="connsiteX4" fmla="*/ 7790696 w 7790696"/>
              <a:gd name="connsiteY4" fmla="*/ 677331 h 812800"/>
              <a:gd name="connsiteX5" fmla="*/ 7655227 w 7790696"/>
              <a:gd name="connsiteY5" fmla="*/ 812800 h 812800"/>
              <a:gd name="connsiteX6" fmla="*/ 135469 w 7790696"/>
              <a:gd name="connsiteY6" fmla="*/ 812800 h 812800"/>
              <a:gd name="connsiteX7" fmla="*/ 0 w 7790696"/>
              <a:gd name="connsiteY7" fmla="*/ 677331 h 812800"/>
              <a:gd name="connsiteX8" fmla="*/ 0 w 779069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9069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7655227" y="0"/>
                </a:lnTo>
                <a:cubicBezTo>
                  <a:pt x="7730044" y="0"/>
                  <a:pt x="7790696" y="60652"/>
                  <a:pt x="7790696" y="135469"/>
                </a:cubicBezTo>
                <a:lnTo>
                  <a:pt x="7790696" y="677331"/>
                </a:lnTo>
                <a:cubicBezTo>
                  <a:pt x="7790696" y="752148"/>
                  <a:pt x="7730044" y="812800"/>
                  <a:pt x="765522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Cộng</a:t>
            </a:r>
            <a:r>
              <a:rPr lang="en-US" sz="2800" kern="1200" dirty="0"/>
              <a:t>, </a:t>
            </a:r>
            <a:r>
              <a:rPr lang="en-US" sz="2800" kern="1200" dirty="0" err="1"/>
              <a:t>trừ</a:t>
            </a:r>
            <a:r>
              <a:rPr lang="en-US" sz="2800" kern="1200" dirty="0"/>
              <a:t>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r>
              <a:rPr lang="en-US" sz="2800" kern="1200" dirty="0"/>
              <a:t>. </a:t>
            </a:r>
            <a:r>
              <a:rPr lang="en-US" sz="2800" kern="1200" dirty="0" err="1"/>
              <a:t>Quy</a:t>
            </a:r>
            <a:r>
              <a:rPr lang="en-US" sz="2800" kern="1200" dirty="0"/>
              <a:t> </a:t>
            </a:r>
            <a:r>
              <a:rPr lang="en-US" sz="2800" kern="1200" dirty="0" err="1"/>
              <a:t>tắc</a:t>
            </a:r>
            <a:r>
              <a:rPr lang="en-US" sz="2800" kern="1200" dirty="0"/>
              <a:t> </a:t>
            </a:r>
            <a:r>
              <a:rPr lang="en-US" sz="2800" kern="1200" dirty="0" err="1"/>
              <a:t>chuyển</a:t>
            </a:r>
            <a:r>
              <a:rPr lang="en-US" sz="2800" kern="1200" dirty="0"/>
              <a:t> </a:t>
            </a:r>
            <a:r>
              <a:rPr lang="en-US" sz="2800" kern="1200" dirty="0" err="1"/>
              <a:t>vế</a:t>
            </a:r>
            <a:endParaRPr lang="en-US" sz="2800" kern="1200" dirty="0"/>
          </a:p>
        </p:txBody>
      </p:sp>
      <p:sp>
        <p:nvSpPr>
          <p:cNvPr id="5" name="Hình Bầu dục 4"/>
          <p:cNvSpPr/>
          <p:nvPr/>
        </p:nvSpPr>
        <p:spPr>
          <a:xfrm>
            <a:off x="384924" y="13843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6" name="Hình tự do: Hình 5"/>
          <p:cNvSpPr/>
          <p:nvPr/>
        </p:nvSpPr>
        <p:spPr>
          <a:xfrm>
            <a:off x="1169903" y="2705099"/>
            <a:ext cx="5536035" cy="812800"/>
          </a:xfrm>
          <a:custGeom>
            <a:avLst/>
            <a:gdLst>
              <a:gd name="connsiteX0" fmla="*/ 0 w 5536035"/>
              <a:gd name="connsiteY0" fmla="*/ 135469 h 812800"/>
              <a:gd name="connsiteX1" fmla="*/ 135469 w 5536035"/>
              <a:gd name="connsiteY1" fmla="*/ 0 h 812800"/>
              <a:gd name="connsiteX2" fmla="*/ 5400566 w 5536035"/>
              <a:gd name="connsiteY2" fmla="*/ 0 h 812800"/>
              <a:gd name="connsiteX3" fmla="*/ 5536035 w 5536035"/>
              <a:gd name="connsiteY3" fmla="*/ 135469 h 812800"/>
              <a:gd name="connsiteX4" fmla="*/ 5536035 w 5536035"/>
              <a:gd name="connsiteY4" fmla="*/ 677331 h 812800"/>
              <a:gd name="connsiteX5" fmla="*/ 5400566 w 5536035"/>
              <a:gd name="connsiteY5" fmla="*/ 812800 h 812800"/>
              <a:gd name="connsiteX6" fmla="*/ 135469 w 5536035"/>
              <a:gd name="connsiteY6" fmla="*/ 812800 h 812800"/>
              <a:gd name="connsiteX7" fmla="*/ 0 w 5536035"/>
              <a:gd name="connsiteY7" fmla="*/ 677331 h 812800"/>
              <a:gd name="connsiteX8" fmla="*/ 0 w 5536035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6035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5400566" y="0"/>
                </a:lnTo>
                <a:cubicBezTo>
                  <a:pt x="5475383" y="0"/>
                  <a:pt x="5536035" y="60652"/>
                  <a:pt x="5536035" y="135469"/>
                </a:cubicBezTo>
                <a:lnTo>
                  <a:pt x="5536035" y="677331"/>
                </a:lnTo>
                <a:cubicBezTo>
                  <a:pt x="5536035" y="752148"/>
                  <a:pt x="5475383" y="812800"/>
                  <a:pt x="5400566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614298"/>
              <a:satOff val="-2312"/>
              <a:lumOff val="-882"/>
              <a:alphaOff val="0"/>
            </a:schemeClr>
          </a:fillRef>
          <a:effectRef idx="0">
            <a:schemeClr val="accent5">
              <a:hueOff val="-614298"/>
              <a:satOff val="-2312"/>
              <a:lumOff val="-88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Nhân</a:t>
            </a:r>
            <a:r>
              <a:rPr lang="en-US" sz="2800" kern="1200" dirty="0"/>
              <a:t>, chia </a:t>
            </a:r>
            <a:r>
              <a:rPr lang="en-US" sz="2800" kern="1200" dirty="0" err="1"/>
              <a:t>hai</a:t>
            </a:r>
            <a:r>
              <a:rPr lang="en-US" sz="2800" kern="1200" dirty="0"/>
              <a:t> </a:t>
            </a:r>
            <a:r>
              <a:rPr lang="en-US" sz="2800" kern="1200" dirty="0" err="1"/>
              <a:t>số</a:t>
            </a:r>
            <a:r>
              <a:rPr lang="en-US" sz="2800" kern="1200" dirty="0"/>
              <a:t> </a:t>
            </a:r>
            <a:r>
              <a:rPr lang="en-US" sz="2800" kern="1200" dirty="0" err="1"/>
              <a:t>hữu</a:t>
            </a:r>
            <a:r>
              <a:rPr lang="en-US" sz="2800" kern="1200" dirty="0"/>
              <a:t> </a:t>
            </a:r>
            <a:r>
              <a:rPr lang="en-US" sz="2800" kern="1200" dirty="0" err="1"/>
              <a:t>tỉ</a:t>
            </a:r>
            <a:endParaRPr lang="en-US" sz="2800" kern="1200" dirty="0"/>
          </a:p>
        </p:txBody>
      </p:sp>
      <p:sp>
        <p:nvSpPr>
          <p:cNvPr id="11" name="Hình Bầu dục 10"/>
          <p:cNvSpPr/>
          <p:nvPr/>
        </p:nvSpPr>
        <p:spPr>
          <a:xfrm>
            <a:off x="680377" y="2603499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614298"/>
              <a:satOff val="-2312"/>
              <a:lumOff val="-882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2" name="Hình tự do: Hình 11"/>
          <p:cNvSpPr/>
          <p:nvPr/>
        </p:nvSpPr>
        <p:spPr>
          <a:xfrm>
            <a:off x="888902" y="3916172"/>
            <a:ext cx="3245426" cy="812800"/>
          </a:xfrm>
          <a:custGeom>
            <a:avLst/>
            <a:gdLst>
              <a:gd name="connsiteX0" fmla="*/ 0 w 3245426"/>
              <a:gd name="connsiteY0" fmla="*/ 135469 h 812800"/>
              <a:gd name="connsiteX1" fmla="*/ 135469 w 3245426"/>
              <a:gd name="connsiteY1" fmla="*/ 0 h 812800"/>
              <a:gd name="connsiteX2" fmla="*/ 3109957 w 3245426"/>
              <a:gd name="connsiteY2" fmla="*/ 0 h 812800"/>
              <a:gd name="connsiteX3" fmla="*/ 3245426 w 3245426"/>
              <a:gd name="connsiteY3" fmla="*/ 135469 h 812800"/>
              <a:gd name="connsiteX4" fmla="*/ 3245426 w 3245426"/>
              <a:gd name="connsiteY4" fmla="*/ 677331 h 812800"/>
              <a:gd name="connsiteX5" fmla="*/ 3109957 w 3245426"/>
              <a:gd name="connsiteY5" fmla="*/ 812800 h 812800"/>
              <a:gd name="connsiteX6" fmla="*/ 135469 w 3245426"/>
              <a:gd name="connsiteY6" fmla="*/ 812800 h 812800"/>
              <a:gd name="connsiteX7" fmla="*/ 0 w 3245426"/>
              <a:gd name="connsiteY7" fmla="*/ 677331 h 812800"/>
              <a:gd name="connsiteX8" fmla="*/ 0 w 3245426"/>
              <a:gd name="connsiteY8" fmla="*/ 135469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5426" h="812800">
                <a:moveTo>
                  <a:pt x="0" y="135469"/>
                </a:moveTo>
                <a:cubicBezTo>
                  <a:pt x="0" y="60652"/>
                  <a:pt x="60652" y="0"/>
                  <a:pt x="135469" y="0"/>
                </a:cubicBezTo>
                <a:lnTo>
                  <a:pt x="3109957" y="0"/>
                </a:lnTo>
                <a:cubicBezTo>
                  <a:pt x="3184774" y="0"/>
                  <a:pt x="3245426" y="60652"/>
                  <a:pt x="3245426" y="135469"/>
                </a:cubicBezTo>
                <a:lnTo>
                  <a:pt x="3245426" y="677331"/>
                </a:lnTo>
                <a:cubicBezTo>
                  <a:pt x="3245426" y="752148"/>
                  <a:pt x="3184774" y="812800"/>
                  <a:pt x="3109957" y="812800"/>
                </a:cubicBezTo>
                <a:lnTo>
                  <a:pt x="135469" y="812800"/>
                </a:lnTo>
                <a:cubicBezTo>
                  <a:pt x="60652" y="812800"/>
                  <a:pt x="0" y="752148"/>
                  <a:pt x="0" y="677331"/>
                </a:cubicBezTo>
                <a:lnTo>
                  <a:pt x="0" y="13546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228596"/>
              <a:satOff val="-4625"/>
              <a:lumOff val="-1764"/>
              <a:alphaOff val="0"/>
            </a:schemeClr>
          </a:fillRef>
          <a:effectRef idx="0">
            <a:schemeClr val="accent5">
              <a:hueOff val="-1228596"/>
              <a:satOff val="-4625"/>
              <a:lumOff val="-176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4838" tIns="110798" rIns="110798" bIns="110798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/>
              <a:t>Luyện</a:t>
            </a:r>
            <a:r>
              <a:rPr lang="en-US" sz="2800" kern="1200" dirty="0"/>
              <a:t> </a:t>
            </a:r>
            <a:r>
              <a:rPr lang="en-US" sz="2800" kern="1200" dirty="0" err="1"/>
              <a:t>tập</a:t>
            </a:r>
            <a:endParaRPr lang="en-US" sz="2800" kern="1200" dirty="0"/>
          </a:p>
        </p:txBody>
      </p:sp>
      <p:sp>
        <p:nvSpPr>
          <p:cNvPr id="13" name="Hình Bầu dục 12"/>
          <p:cNvSpPr/>
          <p:nvPr/>
        </p:nvSpPr>
        <p:spPr>
          <a:xfrm>
            <a:off x="384924" y="3822700"/>
            <a:ext cx="1016000" cy="1016000"/>
          </a:xfrm>
          <a:prstGeom prst="ellipse">
            <a:avLst/>
          </a:prstGeom>
        </p:spPr>
        <p:style>
          <a:lnRef idx="2">
            <a:schemeClr val="accent5">
              <a:hueOff val="-1228596"/>
              <a:satOff val="-4625"/>
              <a:lumOff val="-1764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0" name="Hộp Văn bản 9"/>
          <p:cNvSpPr txBox="1"/>
          <p:nvPr/>
        </p:nvSpPr>
        <p:spPr>
          <a:xfrm>
            <a:off x="707231" y="160804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</a:t>
            </a:r>
            <a:endParaRPr lang="en-US" sz="3200" b="1" dirty="0"/>
          </a:p>
        </p:txBody>
      </p:sp>
      <p:sp>
        <p:nvSpPr>
          <p:cNvPr id="14" name="Hộp Văn bản 13"/>
          <p:cNvSpPr txBox="1"/>
          <p:nvPr/>
        </p:nvSpPr>
        <p:spPr>
          <a:xfrm>
            <a:off x="990935" y="281325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2</a:t>
            </a:r>
            <a:endParaRPr lang="en-US" sz="3200" b="1" dirty="0"/>
          </a:p>
        </p:txBody>
      </p:sp>
      <p:sp>
        <p:nvSpPr>
          <p:cNvPr id="15" name="Hộp Văn bản 14"/>
          <p:cNvSpPr txBox="1"/>
          <p:nvPr/>
        </p:nvSpPr>
        <p:spPr>
          <a:xfrm>
            <a:off x="707231" y="401847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3</a:t>
            </a:r>
            <a:endParaRPr lang="en-US" sz="3200" b="1" dirty="0"/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949" y="3832393"/>
            <a:ext cx="1425393" cy="131110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0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/>
          <p:cNvSpPr txBox="1"/>
          <p:nvPr/>
        </p:nvSpPr>
        <p:spPr>
          <a:xfrm>
            <a:off x="85725" y="235744"/>
            <a:ext cx="8586327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I. CỘNG, TRỪ SỐ HỮU TỈ. QUY TẮC CHUYỂN VẾ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85725" y="828734"/>
            <a:ext cx="5489165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1. </a:t>
            </a:r>
            <a:r>
              <a:rPr lang="en-US" sz="2800" dirty="0" err="1"/>
              <a:t>Quy</a:t>
            </a:r>
            <a:r>
              <a:rPr lang="en-US" sz="2800" dirty="0"/>
              <a:t> </a:t>
            </a:r>
            <a:r>
              <a:rPr lang="en-US" sz="2800" dirty="0" err="1"/>
              <a:t>tắc</a:t>
            </a:r>
            <a:r>
              <a:rPr lang="en-US" sz="2800" dirty="0"/>
              <a:t> </a:t>
            </a:r>
            <a:r>
              <a:rPr lang="en-US" sz="2800" dirty="0" err="1"/>
              <a:t>cộng</a:t>
            </a:r>
            <a:r>
              <a:rPr lang="en-US" sz="2800" dirty="0"/>
              <a:t>,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hữu</a:t>
            </a:r>
            <a:r>
              <a:rPr lang="en-US" sz="2800" dirty="0"/>
              <a:t> </a:t>
            </a:r>
            <a:r>
              <a:rPr lang="en-US" sz="2800" dirty="0" err="1"/>
              <a:t>tỉ</a:t>
            </a:r>
            <a:endParaRPr lang="en-US" sz="2800" dirty="0"/>
          </a:p>
        </p:txBody>
      </p:sp>
      <p:sp>
        <p:nvSpPr>
          <p:cNvPr id="14" name="Rounded Rectangle 9"/>
          <p:cNvSpPr/>
          <p:nvPr/>
        </p:nvSpPr>
        <p:spPr>
          <a:xfrm>
            <a:off x="142875" y="1569359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266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314450" y="1668726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/>
              <p:cNvSpPr txBox="1"/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1" name="Hộp Văn bản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2651185"/>
                <a:ext cx="1020086" cy="693844"/>
              </a:xfrm>
              <a:prstGeom prst="rect">
                <a:avLst/>
              </a:prstGeom>
              <a:blipFill rotWithShape="1">
                <a:blip r:embed="rId1"/>
                <a:stretch>
                  <a:fillRect l="-40" t="-9" r="-2236" b="7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866" y="2650317"/>
                <a:ext cx="1359924" cy="701346"/>
              </a:xfrm>
              <a:prstGeom prst="rect">
                <a:avLst/>
              </a:prstGeom>
              <a:blipFill rotWithShape="1">
                <a:blip r:embed="rId2"/>
                <a:stretch>
                  <a:fillRect l="-41" t="-66" r="-1565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Hộp Văn bản 11"/>
              <p:cNvSpPr txBox="1"/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2" name="Hộp Văn bản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287" y="2828444"/>
                <a:ext cx="314189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7" t="-42" r="-7707" b="1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/>
              <p:cNvSpPr txBox="1"/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Hộp Văn bản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797" y="2829344"/>
                <a:ext cx="300058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202" t="-113" r="103" b="4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/>
              <p:cNvSpPr txBox="1"/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Hộp Văn bản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862" y="2650317"/>
                <a:ext cx="424796" cy="693844"/>
              </a:xfrm>
              <a:prstGeom prst="rect">
                <a:avLst/>
              </a:prstGeom>
              <a:blipFill rotWithShape="1">
                <a:blip r:embed="rId5"/>
                <a:stretch>
                  <a:fillRect l="-144" t="-67" r="-5541"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123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234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11" y="4130100"/>
                <a:ext cx="1935402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21" t="-16" r="-1033" b="1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Hộp Văn bản 21"/>
              <p:cNvSpPr txBox="1"/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234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123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Hộp Văn bản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213" y="4130100"/>
                <a:ext cx="2734787" cy="369332"/>
              </a:xfrm>
              <a:prstGeom prst="rect">
                <a:avLst/>
              </a:prstGeom>
              <a:blipFill rotWithShape="1">
                <a:blip r:embed="rId7"/>
                <a:stretch>
                  <a:fillRect l="-12" t="-16" r="-319" b="1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/>
              <p:cNvSpPr txBox="1"/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111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3" name="Hộp Văn bản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000" y="4130100"/>
                <a:ext cx="1371081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3" t="-16" r="-951" b="12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/>
          <p:cNvSpPr txBox="1"/>
          <p:nvPr/>
        </p:nvSpPr>
        <p:spPr>
          <a:xfrm>
            <a:off x="85725" y="276640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p:sp>
        <p:nvSpPr>
          <p:cNvPr id="25" name="Hộp Văn bản 24"/>
          <p:cNvSpPr txBox="1"/>
          <p:nvPr/>
        </p:nvSpPr>
        <p:spPr>
          <a:xfrm>
            <a:off x="85725" y="403776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p:pic>
        <p:nvPicPr>
          <p:cNvPr id="16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36806" y="919808"/>
            <a:ext cx="2259191" cy="33949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0" grpId="0"/>
      <p:bldP spid="11" grpId="0"/>
      <p:bldP spid="17" grpId="0"/>
      <p:bldP spid="12" grpId="0"/>
      <p:bldP spid="19" grpId="0"/>
      <p:bldP spid="20" grpId="0"/>
      <p:bldP spid="13" grpId="0"/>
      <p:bldP spid="22" grpId="0"/>
      <p:bldP spid="23" grpId="0"/>
      <p:bldP spid="15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: Góc Tròn 9"/>
          <p:cNvSpPr/>
          <p:nvPr/>
        </p:nvSpPr>
        <p:spPr>
          <a:xfrm>
            <a:off x="285750" y="1307306"/>
            <a:ext cx="8608219" cy="37076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áp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0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Hình Bầu dục 11"/>
          <p:cNvSpPr/>
          <p:nvPr/>
        </p:nvSpPr>
        <p:spPr>
          <a:xfrm>
            <a:off x="2736056" y="185738"/>
            <a:ext cx="3086100" cy="9644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/>
          <p:cNvSpPr txBox="1"/>
          <p:nvPr/>
        </p:nvSpPr>
        <p:spPr>
          <a:xfrm>
            <a:off x="2174113" y="43571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Tính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/>
              <p:cNvSpPr txBox="1"/>
              <p:nvPr/>
            </p:nvSpPr>
            <p:spPr>
              <a:xfrm>
                <a:off x="779825" y="1334393"/>
                <a:ext cx="5008294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Hộp Văn bản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1334393"/>
                <a:ext cx="5008294" cy="829843"/>
              </a:xfrm>
              <a:prstGeom prst="rect">
                <a:avLst/>
              </a:prstGeom>
              <a:blipFill rotWithShape="1">
                <a:blip r:embed="rId1"/>
                <a:stretch>
                  <a:fillRect l="-1" t="-31" r="2" b="1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/>
          <p:cNvSpPr txBox="1"/>
          <p:nvPr/>
        </p:nvSpPr>
        <p:spPr>
          <a:xfrm>
            <a:off x="156739" y="1518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/>
              <p:cNvSpPr txBox="1"/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Hộp Văn bản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825" y="2979265"/>
                <a:ext cx="5254131" cy="829843"/>
              </a:xfrm>
              <a:prstGeom prst="rect">
                <a:avLst/>
              </a:prstGeom>
              <a:blipFill rotWithShape="1">
                <a:blip r:embed="rId2"/>
                <a:stretch>
                  <a:fillRect l="-1" t="-58" r="4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/>
          <p:cNvSpPr txBox="1"/>
          <p:nvPr/>
        </p:nvSpPr>
        <p:spPr>
          <a:xfrm>
            <a:off x="156739" y="316335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p:pic>
        <p:nvPicPr>
          <p:cNvPr id="1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6430615" y="172494"/>
            <a:ext cx="2142052" cy="4971006"/>
          </a:xfrm>
          <a:prstGeom prst="rect">
            <a:avLst/>
          </a:prstGeom>
        </p:spPr>
      </p:pic>
      <p:sp>
        <p:nvSpPr>
          <p:cNvPr id="2" name="Hình Bầu dục 1"/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67"/>
            <a:ext cx="1083598" cy="1083598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314451" y="215079"/>
            <a:ext cx="2324675" cy="7397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/>
              <a:t>Luyện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1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/>
              <p:cNvSpPr txBox="1"/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Hộp Văn bản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87" y="1625202"/>
                <a:ext cx="1507977" cy="700063"/>
              </a:xfrm>
              <a:prstGeom prst="rect">
                <a:avLst/>
              </a:prstGeom>
              <a:blipFill rotWithShape="1">
                <a:blip r:embed="rId2"/>
                <a:stretch>
                  <a:fillRect l="-21" t="-34" r="-1378" b="7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/>
              <p:cNvSpPr txBox="1"/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273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Hộp Văn bản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064" y="1625201"/>
                <a:ext cx="5139740" cy="701346"/>
              </a:xfrm>
              <a:prstGeom prst="rect">
                <a:avLst/>
              </a:prstGeom>
              <a:blipFill rotWithShape="1">
                <a:blip r:embed="rId3"/>
                <a:stretch>
                  <a:fillRect l="-3" t="-34" r="-243" b="7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/>
          <p:cNvSpPr txBox="1"/>
          <p:nvPr/>
        </p:nvSpPr>
        <p:spPr>
          <a:xfrm>
            <a:off x="83019" y="174440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  <a:endParaRPr lang="en-US" sz="2400" dirty="0"/>
          </a:p>
        </p:txBody>
      </p:sp>
      <p:sp>
        <p:nvSpPr>
          <p:cNvPr id="15" name="Hộp Văn bản 14"/>
          <p:cNvSpPr txBox="1"/>
          <p:nvPr/>
        </p:nvSpPr>
        <p:spPr>
          <a:xfrm>
            <a:off x="83019" y="309695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/>
              <p:cNvSpPr txBox="1"/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4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6" name="Hộp Văn bản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37" y="2977750"/>
                <a:ext cx="1900136" cy="691471"/>
              </a:xfrm>
              <a:prstGeom prst="rect">
                <a:avLst/>
              </a:prstGeom>
              <a:blipFill rotWithShape="1">
                <a:blip r:embed="rId4"/>
                <a:stretch>
                  <a:fillRect l="-13" t="-34" r="-1012" b="2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/>
              <p:cNvSpPr txBox="1"/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7" name="Hộp Văn bản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73" y="2996915"/>
                <a:ext cx="2978316" cy="691471"/>
              </a:xfrm>
              <a:prstGeom prst="rect">
                <a:avLst/>
              </a:prstGeom>
              <a:blipFill rotWithShape="1">
                <a:blip r:embed="rId5"/>
                <a:stretch>
                  <a:fillRect l="-15" t="-51" r="21" b="4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87508" y="3714236"/>
            <a:ext cx="3056492" cy="1972826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83804" y="3558615"/>
            <a:ext cx="1310234" cy="2659146"/>
          </a:xfrm>
          <a:prstGeom prst="rect">
            <a:avLst/>
          </a:prstGeom>
        </p:spPr>
      </p:pic>
      <p:sp>
        <p:nvSpPr>
          <p:cNvPr id="20" name="Hộp Văn bản 19"/>
          <p:cNvSpPr txBox="1"/>
          <p:nvPr/>
        </p:nvSpPr>
        <p:spPr>
          <a:xfrm>
            <a:off x="3756608" y="370058"/>
            <a:ext cx="10213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92D4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Tính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8" grpId="0"/>
      <p:bldP spid="15" grpId="0"/>
      <p:bldP spid="16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Bianca template">
  <a:themeElements>
    <a:clrScheme name="Custom 347">
      <a:dk1>
        <a:srgbClr val="192D49"/>
      </a:dk1>
      <a:lt1>
        <a:srgbClr val="FFFFFF"/>
      </a:lt1>
      <a:dk2>
        <a:srgbClr val="9199A0"/>
      </a:dk2>
      <a:lt2>
        <a:srgbClr val="E0E8F0"/>
      </a:lt2>
      <a:accent1>
        <a:srgbClr val="5B87C8"/>
      </a:accent1>
      <a:accent2>
        <a:srgbClr val="9DC0EA"/>
      </a:accent2>
      <a:accent3>
        <a:srgbClr val="C5E0FE"/>
      </a:accent3>
      <a:accent4>
        <a:srgbClr val="F8DB51"/>
      </a:accent4>
      <a:accent5>
        <a:srgbClr val="F7A479"/>
      </a:accent5>
      <a:accent6>
        <a:srgbClr val="F37474"/>
      </a:accent6>
      <a:hlink>
        <a:srgbClr val="224C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7016</Words>
  <Application>WPS Presentation</Application>
  <PresentationFormat>On-screen Show (16:9)</PresentationFormat>
  <Paragraphs>518</Paragraphs>
  <Slides>41</Slides>
  <Notes>38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Arial</vt:lpstr>
      <vt:lpstr>SimSun</vt:lpstr>
      <vt:lpstr>Wingdings</vt:lpstr>
      <vt:lpstr>Arial</vt:lpstr>
      <vt:lpstr>Space Grotesk Light</vt:lpstr>
      <vt:lpstr>Calibri</vt:lpstr>
      <vt:lpstr>Times New Roman</vt:lpstr>
      <vt:lpstr>Cambria Math</vt:lpstr>
      <vt:lpstr>Microsoft YaHei</vt:lpstr>
      <vt:lpstr>Arial Unicode MS</vt:lpstr>
      <vt:lpstr>Bianca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MY PC</cp:lastModifiedBy>
  <cp:revision>10</cp:revision>
  <dcterms:created xsi:type="dcterms:W3CDTF">2023-10-29T15:22:33Z</dcterms:created>
  <dcterms:modified xsi:type="dcterms:W3CDTF">2023-10-29T15:22:50Z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6B78BD8FABFA4A6F965C53DC27633389_12</vt:lpwstr>
  </property>
  <property fmtid="{D5CDD505-2E9C-101B-9397-08002B2CF9AE}" pid="3" name="KSOProductBuildVer">
    <vt:lpwstr>1033-12.2.0.13266</vt:lpwstr>
  </property>
</Properties>
</file>