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9" r:id="rId2"/>
    <p:sldId id="507" r:id="rId3"/>
    <p:sldId id="264" r:id="rId4"/>
    <p:sldId id="508" r:id="rId5"/>
    <p:sldId id="510" r:id="rId6"/>
    <p:sldId id="260" r:id="rId7"/>
    <p:sldId id="293" r:id="rId8"/>
    <p:sldId id="511" r:id="rId9"/>
    <p:sldId id="270" r:id="rId10"/>
    <p:sldId id="512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0000"/>
    <a:srgbClr val="CCE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04" autoAdjust="0"/>
    <p:restoredTop sz="94624" autoAdjust="0"/>
  </p:normalViewPr>
  <p:slideViewPr>
    <p:cSldViewPr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E419F-F75A-4A4B-AE09-DBE693B02BEB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A2C2B-CB48-452F-9094-B668B01F1D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3540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8CD2-F79B-4750-95AD-A779E253A902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B447-67E5-43FA-A9C3-E79D3FB02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8CD2-F79B-4750-95AD-A779E253A902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B447-67E5-43FA-A9C3-E79D3FB02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8CD2-F79B-4750-95AD-A779E253A902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B447-67E5-43FA-A9C3-E79D3FB02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8CD2-F79B-4750-95AD-A779E253A902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B447-67E5-43FA-A9C3-E79D3FB02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8CD2-F79B-4750-95AD-A779E253A902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B447-67E5-43FA-A9C3-E79D3FB02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8CD2-F79B-4750-95AD-A779E253A902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B447-67E5-43FA-A9C3-E79D3FB02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8CD2-F79B-4750-95AD-A779E253A902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B447-67E5-43FA-A9C3-E79D3FB02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8CD2-F79B-4750-95AD-A779E253A902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B447-67E5-43FA-A9C3-E79D3FB02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8CD2-F79B-4750-95AD-A779E253A902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B447-67E5-43FA-A9C3-E79D3FB02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8CD2-F79B-4750-95AD-A779E253A902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B447-67E5-43FA-A9C3-E79D3FB02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8CD2-F79B-4750-95AD-A779E253A902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B447-67E5-43FA-A9C3-E79D3FB02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.Vn3DH" pitchFamily="34" charset="0"/>
              </a:defRPr>
            </a:lvl1pPr>
          </a:lstStyle>
          <a:p>
            <a:fld id="{05578CD2-F79B-4750-95AD-A779E253A902}" type="datetimeFigureOut">
              <a:rPr lang="en-US" smtClean="0"/>
              <a:pPr/>
              <a:t>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.Vn3DH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.Vn3DH" pitchFamily="34" charset="0"/>
              </a:defRPr>
            </a:lvl1pPr>
          </a:lstStyle>
          <a:p>
            <a:fld id="{9A11B447-67E5-43FA-A9C3-E79D3FB02D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.Vn3DH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.Vn3DH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.Vn3DH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.Vn3DH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.Vn3DH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.Vn3DH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838200"/>
            <a:ext cx="8229600" cy="3505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68: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 THÔNG TIN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 VÀ NGHE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 THÍCH QUY TẮC, LUẬT LỆ CỦA MỘT  HOẠT ĐỘNG HAY TRÒ CHƠI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5700983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66800" y="2667000"/>
            <a:ext cx="7010400" cy="2667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 NHÀ:</a:t>
            </a:r>
          </a:p>
          <a:p>
            <a:pPr algn="l"/>
            <a:r>
              <a:rPr lang="vi-VN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lễ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Hùng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nấu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cơm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giã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bánh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giầy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gói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bánh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,…(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video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lồng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281680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="" xmlns:a16="http://schemas.microsoft.com/office/drawing/2014/main" id="{17D50966-2D0C-30F2-4861-62C91ECA6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0"/>
            <a:ext cx="9107487" cy="6858000"/>
          </a:xfrm>
          <a:prstGeom prst="rect">
            <a:avLst/>
          </a:prstGeom>
          <a:solidFill>
            <a:srgbClr val="7030A0">
              <a:alpha val="70195"/>
            </a:srgbClr>
          </a:solidFill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5822E0C7-D3B4-C54A-90DA-BF4CA0B05BE6}"/>
              </a:ext>
            </a:extLst>
          </p:cNvPr>
          <p:cNvSpPr/>
          <p:nvPr/>
        </p:nvSpPr>
        <p:spPr>
          <a:xfrm>
            <a:off x="0" y="0"/>
            <a:ext cx="9107488" cy="6858000"/>
          </a:xfrm>
          <a:prstGeom prst="roundRect">
            <a:avLst/>
          </a:prstGeom>
          <a:solidFill>
            <a:srgbClr val="00B050">
              <a:alpha val="5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x-none" sz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="" xmlns:a16="http://schemas.microsoft.com/office/drawing/2014/main" id="{C46EA9E2-A5E0-A796-1AFA-95C760ACED5A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355600"/>
          <a:ext cx="8458200" cy="6359526"/>
        </p:xfrm>
        <a:graphic>
          <a:graphicData uri="http://schemas.openxmlformats.org/drawingml/2006/table">
            <a:tbl>
              <a:tblPr/>
              <a:tblGrid>
                <a:gridCol w="1435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74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92152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PHIẾU ĐÁNH GIÁ THEO TIÊU CHÍ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786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Nhóm: …………….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833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Tiêu chí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Mức độ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62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Chưa đạt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3159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Chọn được câu chuyện hay, có ý nghĩa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Chưa biết lựa chọn truyền thuyết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 truyền thuyết để kể nhưng chưa hay.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chuyện hay và ấn tượng.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7545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Nội dung câu chuyện phong phú, hấp dẫn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ND sơ sài, chưa có đủ chi tiết để người nghe hiểu câu chuyện.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Nội dung câu chuyện đầy đủ các chi tiết quan trọng.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Nội dung câu chuyện đầy đủ các chi tiết quan trọng và có sự chuyển ý giữa các sự việc.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7545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Nói to, rõ ràng, truyền cảm.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Nói nhỏ, khó nghe; nói lắp, ngập ngừng…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Nói to nhưng đôi chỗ lặp lại hoặc ngập ngừng một vài câu.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Giọng kể thay đổi linh hoạt, có lúc trang nghiêm, có lúc truyền cảm, hào sảng, trầm lắng..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44159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Sử dụng yếu tố phi ngôn ngữ phù hợp.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Điệu bộ thiếu tự tin, mắt chưa nhìn vào người nghe; nét mặt chưa biểu cảm hoặc biểu cảm không phù hợp.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Điệu bộ tự tin, mắt nhìn vào người nghe; nét mặt biểu cảm phù hợp với nội dung câu chuyện.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Điệu bộ rất tự tin, mắt nhìn vào người nghe; nét mặt sinh động.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2079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Mở đầu và kết thúc hợp lí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 chào hỏi/ và không có lời kết thúc bài nói.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 chào hỏi/ và có lời kết thúc bài nói.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Chào hỏi/ và kết thúc bài nói một cách hấp dẫn.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90600" y="2057400"/>
            <a:ext cx="7162800" cy="1905000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NÓI:</a:t>
            </a:r>
          </a:p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GIỚI THIỆU VỀ TRÒ ĐẤU VẬT Ở BẮC GIANG</a:t>
            </a:r>
            <a:endParaRPr lang="en-US" sz="3600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8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5" grpI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8229600" cy="3886200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Chuẩn bị nội dung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Xác định mục đích nói và người nghe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dirty="0"/>
              <a:t>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nói phải bám sát mục đích (nội dung) nói và đối tượng nghe để bài nói không đi chệch hướng.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400709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5" grpI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324600" cy="1371600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NÓI THEO NHÓM</a:t>
            </a:r>
            <a:endParaRPr lang="en-US" sz="36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443048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8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5" grpI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2209800"/>
            <a:ext cx="5334000" cy="1981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TRÌNH BÀY NÓI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838200"/>
            <a:ext cx="8610600" cy="5029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Yêu cầu nói: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Nói đúng mục đích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Nội dung nói có mở đầu, có kết thúc hợp lí.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Nói to, rõ ràng, truyền cảm.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Điệu bộ, cử chỉ, nét mặt, ánh mắt… phù hợp.</a:t>
            </a:r>
            <a:endParaRPr lang="en-US" sz="36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007443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2209800"/>
            <a:ext cx="5334000" cy="1981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TRAO ĐỔI VỀ BÀI NÓI</a:t>
            </a:r>
          </a:p>
        </p:txBody>
      </p:sp>
    </p:spTree>
    <p:extLst>
      <p:ext uri="{BB962C8B-B14F-4D97-AF65-F5344CB8AC3E}">
        <p14:creationId xmlns="" xmlns:p14="http://schemas.microsoft.com/office/powerpoint/2010/main" val="1589637247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5715000"/>
          </a:xfrm>
          <a:solidFill>
            <a:srgbClr val="92D05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dê</a:t>
            </a:r>
            <a:r>
              <a:rPr lang="vi-VN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dê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ý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ad187fb7e795dd14ac37b655d7d67cde5d5b65f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1054</TotalTime>
  <Words>490</Words>
  <Application>Microsoft Office PowerPoint</Application>
  <PresentationFormat>On-screen Show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LUYỆN TẬP Giới thiệu về trò chơi bịt mắt bắt dê. + Giới thiệu về trò chơi bịt mắt bắt dê. + Giới thiệu về các quy tắc, luật chơi: địa điểm chơi, số lượng người chơi, luật chơi. + Nêu giá trị, ý nghĩa của trò chơi. 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Tìm hiểu về</dc:title>
  <dc:creator>Admin</dc:creator>
  <cp:lastModifiedBy>DNC</cp:lastModifiedBy>
  <cp:revision>165</cp:revision>
  <dcterms:created xsi:type="dcterms:W3CDTF">2020-06-21T17:07:29Z</dcterms:created>
  <dcterms:modified xsi:type="dcterms:W3CDTF">2024-01-06T01:58:30Z</dcterms:modified>
</cp:coreProperties>
</file>