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310" r:id="rId4"/>
    <p:sldId id="311" r:id="rId5"/>
    <p:sldId id="307" r:id="rId6"/>
    <p:sldId id="305" r:id="rId7"/>
    <p:sldId id="301" r:id="rId8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50" d="100"/>
          <a:sy n="50" d="100"/>
        </p:scale>
        <p:origin x="-1494" y="-552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6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3" y="377186"/>
            <a:ext cx="3559374" cy="80363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5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2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6" y="2507278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78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58"/>
            <a:ext cx="13644266" cy="18205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7" y="2308878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7" y="3440423"/>
            <a:ext cx="6692363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78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2" y="501458"/>
            <a:ext cx="10035457" cy="79818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8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8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6" y="2108301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6" y="2986931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1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1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7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7" y="375011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4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3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3" y="841573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3" y="7371399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4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1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5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58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78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6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9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3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68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8" y="3938088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61261" y="4081410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26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977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1" y="886101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8" y="4310940"/>
            <a:ext cx="9579549" cy="92200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74811" y="5997582"/>
            <a:ext cx="6327324" cy="1281897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4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9395" y="311126"/>
            <a:ext cx="13578351" cy="1121593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anh</a:t>
            </a:r>
            <a:r>
              <a:rPr lang="en-US" sz="4000" dirty="0"/>
              <a:t> </a:t>
            </a:r>
            <a:r>
              <a:rPr lang="en-US" sz="4000" dirty="0" err="1"/>
              <a:t>chị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r>
              <a:rPr lang="en-US" sz="4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41428" r="19265" b="17947"/>
          <a:stretch/>
        </p:blipFill>
        <p:spPr bwMode="auto">
          <a:xfrm>
            <a:off x="1689398" y="1286729"/>
            <a:ext cx="12343777" cy="78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1697" y="311123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"/>
          <a:stretch/>
        </p:blipFill>
        <p:spPr>
          <a:xfrm>
            <a:off x="-32732" y="3"/>
            <a:ext cx="15852172" cy="94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773" y="652305"/>
            <a:ext cx="13578351" cy="1121593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nghe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thích</a:t>
            </a:r>
            <a:r>
              <a:rPr lang="en-US" sz="4000" dirty="0"/>
              <a:t>,.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91" y="2332085"/>
            <a:ext cx="8514970" cy="60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14379" y="2812890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554419" y="4485065"/>
            <a:ext cx="13221672" cy="3392332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2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1554420" y="3111507"/>
            <a:ext cx="12065841" cy="2415929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6" y="2684973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82</Words>
  <Application>Microsoft Office PowerPoint</Application>
  <PresentationFormat>Custom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 MINH TUAN</cp:lastModifiedBy>
  <cp:revision>645</cp:revision>
  <dcterms:created xsi:type="dcterms:W3CDTF">2020-12-08T15:48:47Z</dcterms:created>
  <dcterms:modified xsi:type="dcterms:W3CDTF">2021-08-03T17:18:50Z</dcterms:modified>
</cp:coreProperties>
</file>