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ink/ink1.xml" ContentType="application/inkml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1"/>
  </p:notesMasterIdLst>
  <p:sldIdLst>
    <p:sldId id="259" r:id="rId3"/>
    <p:sldId id="260" r:id="rId4"/>
    <p:sldId id="268" r:id="rId5"/>
    <p:sldId id="294" r:id="rId6"/>
    <p:sldId id="296" r:id="rId7"/>
    <p:sldId id="297" r:id="rId8"/>
    <p:sldId id="270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618"/>
    <a:srgbClr val="EE6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4:39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A6DFD4-F8A0-414C-AA56-829A18E7F4D0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0" name="组合 53">
              <a:extLst>
                <a:ext uri="{FF2B5EF4-FFF2-40B4-BE49-F238E27FC236}">
                  <a16:creationId xmlns:a16="http://schemas.microsoft.com/office/drawing/2014/main" id="{51B2A03A-224F-4348-9E05-797B7BA4BF01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5" name="圆角矩形 46">
                <a:extLst>
                  <a:ext uri="{FF2B5EF4-FFF2-40B4-BE49-F238E27FC236}">
                    <a16:creationId xmlns:a16="http://schemas.microsoft.com/office/drawing/2014/main" id="{9276AE5C-7061-428C-9359-1087023475B4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+mn-cs"/>
                </a:endParaRPr>
              </a:p>
            </p:txBody>
          </p:sp>
          <p:grpSp>
            <p:nvGrpSpPr>
              <p:cNvPr id="16" name="组合 47">
                <a:extLst>
                  <a:ext uri="{FF2B5EF4-FFF2-40B4-BE49-F238E27FC236}">
                    <a16:creationId xmlns:a16="http://schemas.microsoft.com/office/drawing/2014/main" id="{925D201D-6C1A-4468-9A25-CFC9091E6678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3" name="图片 51">
                  <a:extLst>
                    <a:ext uri="{FF2B5EF4-FFF2-40B4-BE49-F238E27FC236}">
                      <a16:creationId xmlns:a16="http://schemas.microsoft.com/office/drawing/2014/main" id="{8E953D2C-ED3C-4494-BBAB-C157020CD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4" name="直接连接符 52">
                  <a:extLst>
                    <a:ext uri="{FF2B5EF4-FFF2-40B4-BE49-F238E27FC236}">
                      <a16:creationId xmlns:a16="http://schemas.microsoft.com/office/drawing/2014/main" id="{A299281A-068D-4E6E-8947-8B7EFD5D7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48">
                <a:extLst>
                  <a:ext uri="{FF2B5EF4-FFF2-40B4-BE49-F238E27FC236}">
                    <a16:creationId xmlns:a16="http://schemas.microsoft.com/office/drawing/2014/main" id="{9C68CFB7-FAD1-4FB9-B77B-DFFE670D663F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1" name="图片 49">
                  <a:extLst>
                    <a:ext uri="{FF2B5EF4-FFF2-40B4-BE49-F238E27FC236}">
                      <a16:creationId xmlns:a16="http://schemas.microsoft.com/office/drawing/2014/main" id="{A3A0203B-E3EC-4204-8181-B0D5D025D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2" name="直接连接符 50">
                  <a:extLst>
                    <a:ext uri="{FF2B5EF4-FFF2-40B4-BE49-F238E27FC236}">
                      <a16:creationId xmlns:a16="http://schemas.microsoft.com/office/drawing/2014/main" id="{85147EB0-11B3-4DC8-A0D1-CFD8947D7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63A80E06-313C-438D-818F-B9511B10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C2227F-A19C-4371-8B45-44C183C79D41}"/>
              </a:ext>
            </a:extLst>
          </p:cNvPr>
          <p:cNvGrpSpPr/>
          <p:nvPr/>
        </p:nvGrpSpPr>
        <p:grpSpPr>
          <a:xfrm>
            <a:off x="2683237" y="543764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A1CABBD2-B639-4E74-A636-45AF4F6A5C8D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E0A5AD1D-8E55-4F6D-8784-8F0C9059233C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ACFB82-23AE-46BA-BA9A-E960A3B43F71}"/>
              </a:ext>
            </a:extLst>
          </p:cNvPr>
          <p:cNvGrpSpPr/>
          <p:nvPr/>
        </p:nvGrpSpPr>
        <p:grpSpPr>
          <a:xfrm>
            <a:off x="259873" y="1336286"/>
            <a:ext cx="6576242" cy="2559244"/>
            <a:chOff x="5379162" y="617221"/>
            <a:chExt cx="6576242" cy="2559244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id="{FF75C308-5B23-4224-9AD2-F380C622E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30FBFFFF-F1A8-4BC7-85ED-451F62D70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927758" y="617221"/>
              <a:ext cx="1479049" cy="1765086"/>
            </a:xfrm>
            <a:prstGeom prst="rect">
              <a:avLst/>
            </a:prstGeom>
          </p:spPr>
        </p:pic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987721-EB23-45A8-A2CC-2744F2CDDBD6}"/>
              </a:ext>
            </a:extLst>
          </p:cNvPr>
          <p:cNvGrpSpPr/>
          <p:nvPr/>
        </p:nvGrpSpPr>
        <p:grpSpPr>
          <a:xfrm>
            <a:off x="8921061" y="3121054"/>
            <a:ext cx="3270939" cy="3736946"/>
            <a:chOff x="4244105" y="1655576"/>
            <a:chExt cx="3270939" cy="3736946"/>
          </a:xfrm>
        </p:grpSpPr>
        <p:sp>
          <p:nvSpPr>
            <p:cNvPr id="4" name="Freeform 5"/>
            <p:cNvSpPr/>
            <p:nvPr/>
          </p:nvSpPr>
          <p:spPr bwMode="auto">
            <a:xfrm>
              <a:off x="4460553" y="2125178"/>
              <a:ext cx="2847124" cy="3267344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733510" y="1655576"/>
              <a:ext cx="392028" cy="424202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126043" y="2467093"/>
              <a:ext cx="389001" cy="421364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882349" y="3915619"/>
              <a:ext cx="393542" cy="424202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108383" y="2316706"/>
              <a:ext cx="390515" cy="424202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4105" y="3803540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367718" y="448027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896477" y="3054448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629070" y="2696927"/>
              <a:ext cx="214934" cy="232673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061966" y="3908526"/>
              <a:ext cx="216448" cy="232673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78415" y="3688623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26346" y="314666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346023" y="4142617"/>
              <a:ext cx="214934" cy="235510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965095" y="3206253"/>
              <a:ext cx="214934" cy="234091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79625" y="1716582"/>
              <a:ext cx="389001" cy="424202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49453" y="2631666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37674" y="123201"/>
            <a:ext cx="10065628" cy="1097549"/>
            <a:chOff x="2873170" y="270495"/>
            <a:chExt cx="8532550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mẩu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truyện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lang="vi-VN" sz="3000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những người bạn trong nhà (vật nuôi, đồ đạc,…) 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3C3889-AA4A-48EE-8C53-F7FCE20278B3}"/>
              </a:ext>
            </a:extLst>
          </p:cNvPr>
          <p:cNvGrpSpPr/>
          <p:nvPr/>
        </p:nvGrpSpPr>
        <p:grpSpPr>
          <a:xfrm>
            <a:off x="6103036" y="1558903"/>
            <a:ext cx="1870097" cy="1870097"/>
            <a:chOff x="3956262" y="2062474"/>
            <a:chExt cx="1870097" cy="18700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AA2935-08F7-4A27-8E63-1CCFE0039BBA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FAC464-BE53-4564-8D8C-78F19FFD2455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6" name="组合 85">
            <a:extLst>
              <a:ext uri="{FF2B5EF4-FFF2-40B4-BE49-F238E27FC236}">
                <a16:creationId xmlns:a16="http://schemas.microsoft.com/office/drawing/2014/main" id="{D51C3936-9E47-4D5B-8543-B1F2A6AEC669}"/>
              </a:ext>
            </a:extLst>
          </p:cNvPr>
          <p:cNvGrpSpPr/>
          <p:nvPr/>
        </p:nvGrpSpPr>
        <p:grpSpPr>
          <a:xfrm flipH="1">
            <a:off x="3755235" y="2555187"/>
            <a:ext cx="3341914" cy="988599"/>
            <a:chOff x="594424" y="1153191"/>
            <a:chExt cx="2605976" cy="1634460"/>
          </a:xfrm>
        </p:grpSpPr>
        <p:sp>
          <p:nvSpPr>
            <p:cNvPr id="37" name="任意多边形 86">
              <a:extLst>
                <a:ext uri="{FF2B5EF4-FFF2-40B4-BE49-F238E27FC236}">
                  <a16:creationId xmlns:a16="http://schemas.microsoft.com/office/drawing/2014/main" id="{816C82EB-9A6F-4114-9003-FDAF4EAEAF0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8" name="任意多边形 87">
              <a:extLst>
                <a:ext uri="{FF2B5EF4-FFF2-40B4-BE49-F238E27FC236}">
                  <a16:creationId xmlns:a16="http://schemas.microsoft.com/office/drawing/2014/main" id="{F6BCDEDF-65CD-40F2-9214-3CA7D745423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8D28A2-393E-41FC-B7D4-D59BC81B35F4}"/>
              </a:ext>
            </a:extLst>
          </p:cNvPr>
          <p:cNvSpPr txBox="1"/>
          <p:nvPr/>
        </p:nvSpPr>
        <p:spPr>
          <a:xfrm>
            <a:off x="4726710" y="2805024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B3E2E2-5D55-43D7-9B12-4E5C4DF6FBB5}"/>
              </a:ext>
            </a:extLst>
          </p:cNvPr>
          <p:cNvSpPr txBox="1"/>
          <p:nvPr/>
        </p:nvSpPr>
        <p:spPr>
          <a:xfrm>
            <a:off x="6336318" y="2142303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ACE6A1-5090-4D6B-895A-A9AE22598DFE}"/>
              </a:ext>
            </a:extLst>
          </p:cNvPr>
          <p:cNvGrpSpPr/>
          <p:nvPr/>
        </p:nvGrpSpPr>
        <p:grpSpPr>
          <a:xfrm>
            <a:off x="438748" y="2078694"/>
            <a:ext cx="2661454" cy="2499099"/>
            <a:chOff x="1332345" y="1985020"/>
            <a:chExt cx="2302776" cy="2181607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0A133604-A99F-4D0D-9600-6E2C419593E5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1" name="Star: 5 Points 39">
              <a:extLst>
                <a:ext uri="{FF2B5EF4-FFF2-40B4-BE49-F238E27FC236}">
                  <a16:creationId xmlns:a16="http://schemas.microsoft.com/office/drawing/2014/main" id="{EB533594-2F58-4650-AD70-5CA8C7ACAD96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DFD129-2398-4E8F-A91E-6CC79565CC38}"/>
              </a:ext>
            </a:extLst>
          </p:cNvPr>
          <p:cNvSpPr txBox="1"/>
          <p:nvPr/>
        </p:nvSpPr>
        <p:spPr>
          <a:xfrm rot="20654737">
            <a:off x="732393" y="2946851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52E37A-E09F-47AE-BD97-7B81D5C6F7F8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46" name="Star: 5 Points 39">
              <a:extLst>
                <a:ext uri="{FF2B5EF4-FFF2-40B4-BE49-F238E27FC236}">
                  <a16:creationId xmlns:a16="http://schemas.microsoft.com/office/drawing/2014/main" id="{289633F3-4F0B-433F-8BAD-E639CEC7601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7" name="Star: 5 Points 39">
              <a:extLst>
                <a:ext uri="{FF2B5EF4-FFF2-40B4-BE49-F238E27FC236}">
                  <a16:creationId xmlns:a16="http://schemas.microsoft.com/office/drawing/2014/main" id="{E36E6532-FFE1-4C11-B992-A58F92053D8B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9DE02BE-16AB-48D7-927E-6A5F8DD085C4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8" name="组合 85">
            <a:extLst>
              <a:ext uri="{FF2B5EF4-FFF2-40B4-BE49-F238E27FC236}">
                <a16:creationId xmlns:a16="http://schemas.microsoft.com/office/drawing/2014/main" id="{6C342249-17D4-4341-9B3B-D16886D66927}"/>
              </a:ext>
            </a:extLst>
          </p:cNvPr>
          <p:cNvGrpSpPr/>
          <p:nvPr/>
        </p:nvGrpSpPr>
        <p:grpSpPr>
          <a:xfrm flipH="1">
            <a:off x="7613456" y="2413085"/>
            <a:ext cx="3341914" cy="988599"/>
            <a:chOff x="594424" y="1153191"/>
            <a:chExt cx="2605976" cy="1634460"/>
          </a:xfrm>
        </p:grpSpPr>
        <p:sp>
          <p:nvSpPr>
            <p:cNvPr id="49" name="任意多边形 86">
              <a:extLst>
                <a:ext uri="{FF2B5EF4-FFF2-40B4-BE49-F238E27FC236}">
                  <a16:creationId xmlns:a16="http://schemas.microsoft.com/office/drawing/2014/main" id="{C5711CCA-8F87-4420-9F62-86AA907F2E46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50" name="任意多边形 87">
              <a:extLst>
                <a:ext uri="{FF2B5EF4-FFF2-40B4-BE49-F238E27FC236}">
                  <a16:creationId xmlns:a16="http://schemas.microsoft.com/office/drawing/2014/main" id="{6F783656-16EE-4D86-92C2-853E1494AAC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475D198-89B8-4A34-9993-27DB40EB3549}"/>
              </a:ext>
            </a:extLst>
          </p:cNvPr>
          <p:cNvSpPr txBox="1"/>
          <p:nvPr/>
        </p:nvSpPr>
        <p:spPr>
          <a:xfrm>
            <a:off x="8778557" y="268959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3" grpId="0"/>
      <p:bldP spid="42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những người bạn trong 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ADA900-4EFC-4DAA-93AC-741DE7DE3DDF}"/>
              </a:ext>
            </a:extLst>
          </p:cNvPr>
          <p:cNvGrpSpPr/>
          <p:nvPr/>
        </p:nvGrpSpPr>
        <p:grpSpPr>
          <a:xfrm>
            <a:off x="8354885" y="3506588"/>
            <a:ext cx="2661454" cy="2499099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2F57E49-D5AE-4D10-871E-86D5354D7E3C}"/>
              </a:ext>
            </a:extLst>
          </p:cNvPr>
          <p:cNvSpPr txBox="1"/>
          <p:nvPr/>
        </p:nvSpPr>
        <p:spPr>
          <a:xfrm rot="20654737">
            <a:off x="8671579" y="4289946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2B923-459D-4C36-B07F-F2F7D064D625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1191451-BDB0-4BC6-907D-B9EA10CF4752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37E90A4B-6786-471D-83E8-7648B7DE8E35}"/>
              </a:ext>
            </a:extLst>
          </p:cNvPr>
          <p:cNvSpPr txBox="1"/>
          <p:nvPr/>
        </p:nvSpPr>
        <p:spPr>
          <a:xfrm>
            <a:off x="9800029" y="255518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FC7D058-AFB1-4586-9F44-3F889C8E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" y="1620758"/>
            <a:ext cx="676662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1"/>
            <a:ext cx="10460198" cy="1083948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 đổi với các bạn về bài em đã đọc và chia sẻ với bạn cách em đã làm để tìm được câu chuyện, bài văn, bài thơ đó.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14:cNvPr>
              <p14:cNvContentPartPr/>
              <p14:nvPr/>
            </p14:nvContentPartPr>
            <p14:xfrm>
              <a:off x="4256032" y="32893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392" y="32807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9420F3-0CCC-460F-AFAD-2415AAA6E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338" y="2038350"/>
            <a:ext cx="6567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îṥḷíďê">
            <a:extLst>
              <a:ext uri="{FF2B5EF4-FFF2-40B4-BE49-F238E27FC236}">
                <a16:creationId xmlns:a16="http://schemas.microsoft.com/office/drawing/2014/main" id="{CC9B1E1B-BABD-42CA-8562-C67F3CDAB45F}"/>
              </a:ext>
            </a:extLst>
          </p:cNvPr>
          <p:cNvSpPr/>
          <p:nvPr/>
        </p:nvSpPr>
        <p:spPr bwMode="auto">
          <a:xfrm>
            <a:off x="1493677" y="93607"/>
            <a:ext cx="8449109" cy="11384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Google Shape;5317;p41">
            <a:extLst>
              <a:ext uri="{FF2B5EF4-FFF2-40B4-BE49-F238E27FC236}">
                <a16:creationId xmlns:a16="http://schemas.microsoft.com/office/drawing/2014/main" id="{9C28FE5C-F875-480A-9FBB-773845EB7FED}"/>
              </a:ext>
            </a:extLst>
          </p:cNvPr>
          <p:cNvSpPr txBox="1">
            <a:spLocks/>
          </p:cNvSpPr>
          <p:nvPr/>
        </p:nvSpPr>
        <p:spPr>
          <a:xfrm>
            <a:off x="1808475" y="93606"/>
            <a:ext cx="8033231" cy="58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Trao đổi với bạn về những chi tiết làm em cảm thấy thú vị và cảm động.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621176"/>
            <a:ext cx="5210248" cy="701377"/>
          </a:xfrm>
          <a:prstGeom prst="rect">
            <a:avLst/>
          </a:prstGeom>
        </p:spPr>
      </p:pic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90" y="1232021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149</Words>
  <Application>Microsoft Office PowerPoint</Application>
  <PresentationFormat>Widescreen</PresentationFormat>
  <Paragraphs>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Arial-Rounded</vt:lpstr>
      <vt:lpstr>Calibri</vt:lpstr>
      <vt:lpstr>Gloria Hallelujah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</cp:revision>
  <dcterms:created xsi:type="dcterms:W3CDTF">2022-06-25T07:08:00Z</dcterms:created>
  <dcterms:modified xsi:type="dcterms:W3CDTF">2022-08-10T01:55:27Z</dcterms:modified>
</cp:coreProperties>
</file>