
<file path=[Content_Types].xml><?xml version="1.0" encoding="utf-8"?>
<Types xmlns="http://schemas.openxmlformats.org/package/2006/content-types">
  <Default Extension="png" ContentType="image/png"/>
  <Default Extension="mp3" ContentType="audio/mpeg"/>
  <Default Extension="jpeg" ContentType="image/jpeg"/>
  <Default Extension="emf" ContentType="image/x-emf"/>
  <Default Extension="rels" ContentType="application/vnd.openxmlformats-package.relationships+xml"/>
  <Default Extension="xml" ContentType="application/xml"/>
  <Default Extension="wav" ContentType="audio/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audio3.wav" ContentType="audio/x-wav"/>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7"/>
  </p:notesMasterIdLst>
  <p:sldIdLst>
    <p:sldId id="275" r:id="rId2"/>
    <p:sldId id="269" r:id="rId3"/>
    <p:sldId id="272" r:id="rId4"/>
    <p:sldId id="265" r:id="rId5"/>
    <p:sldId id="266" r:id="rId6"/>
    <p:sldId id="267" r:id="rId7"/>
    <p:sldId id="268" r:id="rId8"/>
    <p:sldId id="259" r:id="rId9"/>
    <p:sldId id="257" r:id="rId10"/>
    <p:sldId id="260" r:id="rId11"/>
    <p:sldId id="262" r:id="rId12"/>
    <p:sldId id="263" r:id="rId13"/>
    <p:sldId id="273" r:id="rId14"/>
    <p:sldId id="274" r:id="rId15"/>
    <p:sldId id="27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E6355A-05D4-45FA-B142-6148E08FD9F1}" type="datetimeFigureOut">
              <a:rPr lang="en-US" smtClean="0"/>
              <a:t>8/14/2022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190003-9C37-4B72-98F2-7BF2EEDE0A61}" type="slidenum">
              <a:rPr lang="en-US" smtClean="0"/>
              <a:t>‹#›</a:t>
            </a:fld>
            <a:endParaRPr lang="en-US"/>
          </a:p>
        </p:txBody>
      </p:sp>
    </p:spTree>
    <p:extLst>
      <p:ext uri="{BB962C8B-B14F-4D97-AF65-F5344CB8AC3E}">
        <p14:creationId xmlns:p14="http://schemas.microsoft.com/office/powerpoint/2010/main" val="3575036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Bấm</a:t>
            </a:r>
            <a:r>
              <a:rPr lang="en-US" dirty="0"/>
              <a:t> </a:t>
            </a:r>
            <a:r>
              <a:rPr lang="en-US" dirty="0" err="1"/>
              <a:t>vào</a:t>
            </a:r>
            <a:r>
              <a:rPr lang="en-US" dirty="0"/>
              <a:t> </a:t>
            </a:r>
            <a:r>
              <a:rPr lang="en-US" dirty="0" err="1"/>
              <a:t>quả</a:t>
            </a:r>
            <a:r>
              <a:rPr lang="en-US" dirty="0"/>
              <a:t> </a:t>
            </a:r>
            <a:r>
              <a:rPr lang="en-US" dirty="0" err="1"/>
              <a:t>bóng</a:t>
            </a:r>
            <a:endParaRPr lang="en-US" dirty="0"/>
          </a:p>
        </p:txBody>
      </p:sp>
      <p:sp>
        <p:nvSpPr>
          <p:cNvPr id="4" name="Slide Number Placeholder 3"/>
          <p:cNvSpPr>
            <a:spLocks noGrp="1"/>
          </p:cNvSpPr>
          <p:nvPr>
            <p:ph type="sldNum" sz="quarter" idx="5"/>
          </p:nvPr>
        </p:nvSpPr>
        <p:spPr/>
        <p:txBody>
          <a:bodyPr/>
          <a:lstStyle/>
          <a:p>
            <a:pPr marL="0" marR="0" lvl="0" indent="0" algn="r" defTabSz="914173" rtl="0" eaLnBrk="1" fontAlgn="auto" latinLnBrk="0" hangingPunct="1">
              <a:lnSpc>
                <a:spcPct val="100000"/>
              </a:lnSpc>
              <a:spcBef>
                <a:spcPts val="0"/>
              </a:spcBef>
              <a:spcAft>
                <a:spcPts val="0"/>
              </a:spcAft>
              <a:buClrTx/>
              <a:buSzTx/>
              <a:buFontTx/>
              <a:buNone/>
              <a:tabLst/>
              <a:defRPr/>
            </a:pPr>
            <a:fld id="{FA036BD5-D0CA-498C-B4DA-87FD02C17A03}"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173"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193301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883279-36AD-41C4-A996-A6E09D4E541A}"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0693553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7FA9C3-9DBD-4BDA-9EC1-25EF88B1020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7596161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66AAD736-C852-406C-9E65-4C45A61E971E}" type="datetimeFigureOut">
              <a:rPr lang="en-US" smtClean="0"/>
              <a:t>8/14/2022</a:t>
            </a:fld>
            <a:endParaRPr lang="en-US"/>
          </a:p>
        </p:txBody>
      </p:sp>
      <p:sp>
        <p:nvSpPr>
          <p:cNvPr id="5" name="Footer Placeholder 4"/>
          <p:cNvSpPr>
            <a:spLocks noGrp="1"/>
          </p:cNvSpPr>
          <p:nvPr>
            <p:ph type="ftr" sz="quarter" idx="11"/>
          </p:nvPr>
        </p:nvSpPr>
        <p:spPr>
          <a:xfrm>
            <a:off x="1876424" y="5410201"/>
            <a:ext cx="5124886" cy="365125"/>
          </a:xfrm>
        </p:spPr>
        <p:txBody>
          <a:bodyPr/>
          <a:lstStyle/>
          <a:p>
            <a:endParaRPr lang="en-US"/>
          </a:p>
        </p:txBody>
      </p:sp>
      <p:sp>
        <p:nvSpPr>
          <p:cNvPr id="6" name="Slide Number Placeholder 5"/>
          <p:cNvSpPr>
            <a:spLocks noGrp="1"/>
          </p:cNvSpPr>
          <p:nvPr>
            <p:ph type="sldNum" sz="quarter" idx="12"/>
          </p:nvPr>
        </p:nvSpPr>
        <p:spPr>
          <a:xfrm>
            <a:off x="9896911" y="5410199"/>
            <a:ext cx="771089" cy="365125"/>
          </a:xfrm>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118813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AAD736-C852-406C-9E65-4C45A61E971E}" type="datetimeFigureOut">
              <a:rPr lang="en-US" smtClean="0"/>
              <a:t>8/14/2022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0895426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AAD736-C852-406C-9E65-4C45A61E971E}" type="datetimeFigureOut">
              <a:rPr lang="en-US" smtClean="0"/>
              <a:t>8/14/2022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325652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AAD736-C852-406C-9E65-4C45A61E971E}" type="datetimeFigureOut">
              <a:rPr lang="en-US" smtClean="0"/>
              <a:t>8/14/2022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62393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AAD736-C852-406C-9E65-4C45A61E971E}" type="datetimeFigureOut">
              <a:rPr lang="en-US" smtClean="0"/>
              <a:t>8/14/2022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41934855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6AAD736-C852-406C-9E65-4C45A61E971E}" type="datetimeFigureOut">
              <a:rPr lang="en-US" smtClean="0"/>
              <a:t>8/14/2022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1452714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66AAD736-C852-406C-9E65-4C45A61E971E}" type="datetimeFigureOut">
              <a:rPr lang="en-US" smtClean="0"/>
              <a:t>8/14/2022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9748119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AAD736-C852-406C-9E65-4C45A61E971E}" type="datetimeFigureOut">
              <a:rPr lang="en-US" smtClean="0"/>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784451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AAD736-C852-406C-9E65-4C45A61E971E}" type="datetimeFigureOut">
              <a:rPr lang="en-US" smtClean="0"/>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9233272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图片与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770449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6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2402654"/>
      </p:ext>
    </p:extLst>
  </p:cSld>
  <p:clrMapOvr>
    <a:masterClrMapping/>
  </p:clrMapOvr>
  <mc:AlternateContent xmlns:mc="http://schemas.openxmlformats.org/markup-compatibility/2006" xmlns:p14="http://schemas.microsoft.com/office/powerpoint/2010/main">
    <mc:Choice Requires="p14">
      <p:transition spd="slow" p14:dur="1500" advTm="0">
        <p:split orient="vert"/>
      </p:transition>
    </mc:Choice>
    <mc:Fallback xmlns="">
      <p:transition spd="slow" advTm="0">
        <p:split orient="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AAD736-C852-406C-9E65-4C45A61E971E}" type="datetimeFigureOut">
              <a:rPr lang="en-US" smtClean="0"/>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058772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AAD736-C852-406C-9E65-4C45A61E971E}" type="datetimeFigureOut">
              <a:rPr lang="en-US" smtClean="0"/>
              <a:t>8/14/2022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979524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AAD736-C852-406C-9E65-4C45A61E971E}" type="datetimeFigureOut">
              <a:rPr lang="en-US" smtClean="0"/>
              <a:t>8/14/2022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398303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AAD736-C852-406C-9E65-4C45A61E971E}" type="datetimeFigureOut">
              <a:rPr lang="en-US" smtClean="0"/>
              <a:t>8/14/2022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5735550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AAD736-C852-406C-9E65-4C45A61E971E}" type="datetimeFigureOut">
              <a:rPr lang="en-US" smtClean="0"/>
              <a:t>8/14/2022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12905779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AD736-C852-406C-9E65-4C45A61E971E}" type="datetimeFigureOut">
              <a:rPr lang="en-US" smtClean="0"/>
              <a:t>8/14/2022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32725776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AAD736-C852-406C-9E65-4C45A61E971E}" type="datetimeFigureOut">
              <a:rPr lang="en-US" smtClean="0"/>
              <a:t>8/14/2022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2698435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6AAD736-C852-406C-9E65-4C45A61E971E}" type="datetimeFigureOut">
              <a:rPr lang="en-US" smtClean="0"/>
              <a:t>8/14/2022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00BBE7-2096-4734-9DA6-9503576078B5}" type="slidenum">
              <a:rPr lang="en-US" smtClean="0"/>
              <a:t>‹#›</a:t>
            </a:fld>
            <a:endParaRPr lang="en-US"/>
          </a:p>
        </p:txBody>
      </p:sp>
    </p:spTree>
    <p:extLst>
      <p:ext uri="{BB962C8B-B14F-4D97-AF65-F5344CB8AC3E}">
        <p14:creationId xmlns:p14="http://schemas.microsoft.com/office/powerpoint/2010/main" val="834026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6AAD736-C852-406C-9E65-4C45A61E971E}" type="datetimeFigureOut">
              <a:rPr lang="en-US" smtClean="0"/>
              <a:t>8/14/2022</a:t>
            </a:fld>
            <a:endParaRPr lang="en-US"/>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400BBE7-2096-4734-9DA6-9503576078B5}" type="slidenum">
              <a:rPr lang="en-US" smtClean="0"/>
              <a:t>‹#›</a:t>
            </a:fld>
            <a:endParaRPr lang="en-US"/>
          </a:p>
        </p:txBody>
      </p:sp>
    </p:spTree>
    <p:extLst>
      <p:ext uri="{BB962C8B-B14F-4D97-AF65-F5344CB8AC3E}">
        <p14:creationId xmlns:p14="http://schemas.microsoft.com/office/powerpoint/2010/main" val="4085170788"/>
      </p:ext>
    </p:extLst>
  </p:cSld>
  <p:clrMap bg1="dk1" tx1="lt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92" r:id="rId19"/>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24.emf"/><Relationship Id="rId5" Type="http://schemas.openxmlformats.org/officeDocument/2006/relationships/image" Target="../media/image23.emf"/><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6.png"/><Relationship Id="rId3" Type="http://schemas.openxmlformats.org/officeDocument/2006/relationships/image" Target="../media/image28.png"/><Relationship Id="rId7" Type="http://schemas.openxmlformats.org/officeDocument/2006/relationships/image" Target="../media/image32.png"/><Relationship Id="rId12" Type="http://schemas.openxmlformats.org/officeDocument/2006/relationships/image" Target="../media/image35.png"/><Relationship Id="rId2" Type="http://schemas.openxmlformats.org/officeDocument/2006/relationships/image" Target="../media/image27.png"/><Relationship Id="rId1" Type="http://schemas.openxmlformats.org/officeDocument/2006/relationships/slideLayout" Target="../slideLayouts/slideLayout18.xml"/><Relationship Id="rId6" Type="http://schemas.openxmlformats.org/officeDocument/2006/relationships/image" Target="../media/image31.png"/><Relationship Id="rId11" Type="http://schemas.openxmlformats.org/officeDocument/2006/relationships/image" Target="../media/image7.png"/><Relationship Id="rId5" Type="http://schemas.openxmlformats.org/officeDocument/2006/relationships/image" Target="../media/image30.png"/><Relationship Id="rId15" Type="http://schemas.openxmlformats.org/officeDocument/2006/relationships/image" Target="../media/image38.png"/><Relationship Id="rId10" Type="http://schemas.openxmlformats.org/officeDocument/2006/relationships/image" Target="../media/image6.png"/><Relationship Id="rId4" Type="http://schemas.openxmlformats.org/officeDocument/2006/relationships/image" Target="../media/image29.png"/><Relationship Id="rId9" Type="http://schemas.openxmlformats.org/officeDocument/2006/relationships/image" Target="../media/image34.png"/><Relationship Id="rId1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1.png"/><Relationship Id="rId5" Type="http://schemas.openxmlformats.org/officeDocument/2006/relationships/slide" Target="slide10.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microsoft.com/office/2007/relationships/hdphoto" Target="../media/hdphoto3.wdp"/><Relationship Id="rId3" Type="http://schemas.openxmlformats.org/officeDocument/2006/relationships/slideLayout" Target="../slideLayouts/slideLayout2.xml"/><Relationship Id="rId7" Type="http://schemas.openxmlformats.org/officeDocument/2006/relationships/image" Target="../media/image13.png"/><Relationship Id="rId12" Type="http://schemas.openxmlformats.org/officeDocument/2006/relationships/image" Target="../media/image16.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audio" Target="../media/audio2.wav"/><Relationship Id="rId11" Type="http://schemas.microsoft.com/office/2007/relationships/hdphoto" Target="../media/hdphoto2.wdp"/><Relationship Id="rId5" Type="http://schemas.openxmlformats.org/officeDocument/2006/relationships/audio" Target="../media/audio1.wav"/><Relationship Id="rId10" Type="http://schemas.openxmlformats.org/officeDocument/2006/relationships/image" Target="../media/image15.png"/><Relationship Id="rId4" Type="http://schemas.openxmlformats.org/officeDocument/2006/relationships/notesSlide" Target="../notesSlides/notesSlide1.xml"/><Relationship Id="rId9" Type="http://schemas.microsoft.com/office/2007/relationships/hdphoto" Target="../media/hdphoto1.wdp"/><Relationship Id="rId1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7.png"/><Relationship Id="rId3" Type="http://schemas.openxmlformats.org/officeDocument/2006/relationships/slideLayout" Target="../slideLayouts/slideLayout2.xml"/><Relationship Id="rId7" Type="http://schemas.openxmlformats.org/officeDocument/2006/relationships/image" Target="../media/image14.png"/><Relationship Id="rId12" Type="http://schemas.microsoft.com/office/2007/relationships/hdphoto" Target="../media/hdphoto3.wdp"/><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audio" Target="../media/audio2.wav"/><Relationship Id="rId10" Type="http://schemas.microsoft.com/office/2007/relationships/hdphoto" Target="../media/hdphoto2.wdp"/><Relationship Id="rId4" Type="http://schemas.openxmlformats.org/officeDocument/2006/relationships/audio" Target="../media/audio1.wav"/><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7.png"/><Relationship Id="rId3" Type="http://schemas.openxmlformats.org/officeDocument/2006/relationships/slideLayout" Target="../slideLayouts/slideLayout2.xml"/><Relationship Id="rId7" Type="http://schemas.openxmlformats.org/officeDocument/2006/relationships/image" Target="../media/image14.png"/><Relationship Id="rId12" Type="http://schemas.microsoft.com/office/2007/relationships/hdphoto" Target="../media/hdphoto3.wdp"/><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audio" Target="../media/audio2.wav"/><Relationship Id="rId10" Type="http://schemas.microsoft.com/office/2007/relationships/hdphoto" Target="../media/hdphoto2.wdp"/><Relationship Id="rId4" Type="http://schemas.openxmlformats.org/officeDocument/2006/relationships/audio" Target="../media/audio1.wav"/><Relationship Id="rId9"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3.wav"/><Relationship Id="rId1" Type="http://schemas.openxmlformats.org/officeDocument/2006/relationships/slideLayout" Target="../slideLayouts/slideLayout2.xml"/><Relationship Id="rId4" Type="http://schemas.openxmlformats.org/officeDocument/2006/relationships/image" Target="../media/image18.gif"/></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CA4158E7-6879-4AA3-9CF6-9FC9BB19756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25549" y="176465"/>
            <a:ext cx="8555638" cy="6339139"/>
          </a:xfrm>
          <a:prstGeom prst="rect">
            <a:avLst/>
          </a:prstGeom>
        </p:spPr>
      </p:pic>
      <p:pic>
        <p:nvPicPr>
          <p:cNvPr id="10" name="图片 9">
            <a:extLst>
              <a:ext uri="{FF2B5EF4-FFF2-40B4-BE49-F238E27FC236}">
                <a16:creationId xmlns:a16="http://schemas.microsoft.com/office/drawing/2014/main" id="{A1B4AA2E-A9EE-4735-9A4E-BBA191DFF1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94058" y="4683149"/>
            <a:ext cx="1593005" cy="2006658"/>
          </a:xfrm>
          <a:prstGeom prst="rect">
            <a:avLst/>
          </a:prstGeom>
        </p:spPr>
      </p:pic>
      <p:pic>
        <p:nvPicPr>
          <p:cNvPr id="8" name="图片 6">
            <a:extLst>
              <a:ext uri="{FF2B5EF4-FFF2-40B4-BE49-F238E27FC236}">
                <a16:creationId xmlns:a16="http://schemas.microsoft.com/office/drawing/2014/main" id="{AE127603-298C-43A3-8AAB-548E92E04E99}"/>
              </a:ext>
            </a:extLst>
          </p:cNvPr>
          <p:cNvPicPr>
            <a:picLocks noChangeAspect="1"/>
          </p:cNvPicPr>
          <p:nvPr/>
        </p:nvPicPr>
        <p:blipFill rotWithShape="1">
          <a:blip r:embed="rId4">
            <a:extLst>
              <a:ext uri="{28A0092B-C50C-407E-A947-70E740481C1C}">
                <a14:useLocalDpi xmlns:a14="http://schemas.microsoft.com/office/drawing/2010/main" val="0"/>
              </a:ext>
            </a:extLst>
          </a:blip>
          <a:srcRect l="4510" t="-7364" r="79801" b="64932"/>
          <a:stretch/>
        </p:blipFill>
        <p:spPr>
          <a:xfrm>
            <a:off x="10609209" y="2410667"/>
            <a:ext cx="1383429" cy="1870733"/>
          </a:xfrm>
          <a:custGeom>
            <a:avLst/>
            <a:gdLst>
              <a:gd name="connsiteX0" fmla="*/ 0 w 12068630"/>
              <a:gd name="connsiteY0" fmla="*/ 0 h 6034314"/>
              <a:gd name="connsiteX1" fmla="*/ 10191654 w 12068630"/>
              <a:gd name="connsiteY1" fmla="*/ 0 h 6034314"/>
              <a:gd name="connsiteX2" fmla="*/ 10205996 w 12068630"/>
              <a:gd name="connsiteY2" fmla="*/ 98440 h 6034314"/>
              <a:gd name="connsiteX3" fmla="*/ 10243458 w 12068630"/>
              <a:gd name="connsiteY3" fmla="*/ 391886 h 6034314"/>
              <a:gd name="connsiteX4" fmla="*/ 10243458 w 12068630"/>
              <a:gd name="connsiteY4" fmla="*/ 870857 h 6034314"/>
              <a:gd name="connsiteX5" fmla="*/ 10141858 w 12068630"/>
              <a:gd name="connsiteY5" fmla="*/ 1335314 h 6034314"/>
              <a:gd name="connsiteX6" fmla="*/ 10156372 w 12068630"/>
              <a:gd name="connsiteY6" fmla="*/ 1654628 h 6034314"/>
              <a:gd name="connsiteX7" fmla="*/ 10301515 w 12068630"/>
              <a:gd name="connsiteY7" fmla="*/ 1785257 h 6034314"/>
              <a:gd name="connsiteX8" fmla="*/ 10577286 w 12068630"/>
              <a:gd name="connsiteY8" fmla="*/ 1654628 h 6034314"/>
              <a:gd name="connsiteX9" fmla="*/ 10940144 w 12068630"/>
              <a:gd name="connsiteY9" fmla="*/ 1378857 h 6034314"/>
              <a:gd name="connsiteX10" fmla="*/ 11273972 w 12068630"/>
              <a:gd name="connsiteY10" fmla="*/ 1320800 h 6034314"/>
              <a:gd name="connsiteX11" fmla="*/ 11883572 w 12068630"/>
              <a:gd name="connsiteY11" fmla="*/ 1045028 h 6034314"/>
              <a:gd name="connsiteX12" fmla="*/ 11941629 w 12068630"/>
              <a:gd name="connsiteY12" fmla="*/ 29028 h 6034314"/>
              <a:gd name="connsiteX13" fmla="*/ 11913004 w 12068630"/>
              <a:gd name="connsiteY13" fmla="*/ 0 h 6034314"/>
              <a:gd name="connsiteX14" fmla="*/ 12068630 w 12068630"/>
              <a:gd name="connsiteY14" fmla="*/ 0 h 6034314"/>
              <a:gd name="connsiteX15" fmla="*/ 12068630 w 12068630"/>
              <a:gd name="connsiteY15" fmla="*/ 6034314 h 6034314"/>
              <a:gd name="connsiteX16" fmla="*/ 0 w 12068630"/>
              <a:gd name="connsiteY16" fmla="*/ 6034314 h 603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068630" h="6034314">
                <a:moveTo>
                  <a:pt x="0" y="0"/>
                </a:moveTo>
                <a:lnTo>
                  <a:pt x="10191654" y="0"/>
                </a:lnTo>
                <a:lnTo>
                  <a:pt x="10205996" y="98440"/>
                </a:lnTo>
                <a:cubicBezTo>
                  <a:pt x="10223161" y="208417"/>
                  <a:pt x="10241644" y="314779"/>
                  <a:pt x="10243458" y="391886"/>
                </a:cubicBezTo>
                <a:cubicBezTo>
                  <a:pt x="10248296" y="597505"/>
                  <a:pt x="10260391" y="713619"/>
                  <a:pt x="10243458" y="870857"/>
                </a:cubicBezTo>
                <a:cubicBezTo>
                  <a:pt x="10226525" y="1028095"/>
                  <a:pt x="10156372" y="1204686"/>
                  <a:pt x="10141858" y="1335314"/>
                </a:cubicBezTo>
                <a:cubicBezTo>
                  <a:pt x="10127344" y="1465943"/>
                  <a:pt x="10129762" y="1579638"/>
                  <a:pt x="10156372" y="1654628"/>
                </a:cubicBezTo>
                <a:cubicBezTo>
                  <a:pt x="10182981" y="1729619"/>
                  <a:pt x="10231363" y="1785257"/>
                  <a:pt x="10301515" y="1785257"/>
                </a:cubicBezTo>
                <a:cubicBezTo>
                  <a:pt x="10371667" y="1785257"/>
                  <a:pt x="10470848" y="1722361"/>
                  <a:pt x="10577286" y="1654628"/>
                </a:cubicBezTo>
                <a:cubicBezTo>
                  <a:pt x="10683724" y="1586895"/>
                  <a:pt x="10824030" y="1434495"/>
                  <a:pt x="10940144" y="1378857"/>
                </a:cubicBezTo>
                <a:cubicBezTo>
                  <a:pt x="11056258" y="1323219"/>
                  <a:pt x="11116734" y="1376438"/>
                  <a:pt x="11273972" y="1320800"/>
                </a:cubicBezTo>
                <a:cubicBezTo>
                  <a:pt x="11431210" y="1265162"/>
                  <a:pt x="11772296" y="1260323"/>
                  <a:pt x="11883572" y="1045028"/>
                </a:cubicBezTo>
                <a:cubicBezTo>
                  <a:pt x="11994848" y="829733"/>
                  <a:pt x="12115800" y="273352"/>
                  <a:pt x="11941629" y="29028"/>
                </a:cubicBezTo>
                <a:lnTo>
                  <a:pt x="11913004" y="0"/>
                </a:lnTo>
                <a:lnTo>
                  <a:pt x="12068630" y="0"/>
                </a:lnTo>
                <a:lnTo>
                  <a:pt x="12068630" y="6034314"/>
                </a:lnTo>
                <a:lnTo>
                  <a:pt x="0" y="6034314"/>
                </a:lnTo>
                <a:close/>
              </a:path>
            </a:pathLst>
          </a:custGeom>
        </p:spPr>
      </p:pic>
      <p:pic>
        <p:nvPicPr>
          <p:cNvPr id="9" name="图片 20">
            <a:extLst>
              <a:ext uri="{FF2B5EF4-FFF2-40B4-BE49-F238E27FC236}">
                <a16:creationId xmlns:a16="http://schemas.microsoft.com/office/drawing/2014/main" id="{44ED7A50-6072-4F32-9BBB-4AD584F2A4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2402" y="369690"/>
            <a:ext cx="1447379" cy="1813320"/>
          </a:xfrm>
          <a:prstGeom prst="rect">
            <a:avLst/>
          </a:prstGeom>
        </p:spPr>
      </p:pic>
      <p:pic>
        <p:nvPicPr>
          <p:cNvPr id="11" name="图片 22">
            <a:extLst>
              <a:ext uri="{FF2B5EF4-FFF2-40B4-BE49-F238E27FC236}">
                <a16:creationId xmlns:a16="http://schemas.microsoft.com/office/drawing/2014/main" id="{7E3BB0FB-8904-41FC-9A45-8F492ED21B2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4427" y="3016433"/>
            <a:ext cx="1043328" cy="1453929"/>
          </a:xfrm>
          <a:prstGeom prst="rect">
            <a:avLst/>
          </a:prstGeom>
        </p:spPr>
      </p:pic>
      <p:pic>
        <p:nvPicPr>
          <p:cNvPr id="12" name="图片 3">
            <a:extLst>
              <a:ext uri="{FF2B5EF4-FFF2-40B4-BE49-F238E27FC236}">
                <a16:creationId xmlns:a16="http://schemas.microsoft.com/office/drawing/2014/main" id="{A6780179-D35F-4D9F-A577-05BDA45017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81927" y="4996093"/>
            <a:ext cx="1779554" cy="1685442"/>
          </a:xfrm>
          <a:prstGeom prst="rect">
            <a:avLst/>
          </a:prstGeom>
        </p:spPr>
      </p:pic>
      <p:pic>
        <p:nvPicPr>
          <p:cNvPr id="13" name="图片 2">
            <a:extLst>
              <a:ext uri="{FF2B5EF4-FFF2-40B4-BE49-F238E27FC236}">
                <a16:creationId xmlns:a16="http://schemas.microsoft.com/office/drawing/2014/main" id="{00EC1BF1-82B1-41BE-A505-725ED77EAC2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08763" y="223683"/>
            <a:ext cx="1400436" cy="1951169"/>
          </a:xfrm>
          <a:prstGeom prst="rect">
            <a:avLst/>
          </a:prstGeom>
        </p:spPr>
      </p:pic>
      <p:sp>
        <p:nvSpPr>
          <p:cNvPr id="5" name="TextBox 4"/>
          <p:cNvSpPr txBox="1"/>
          <p:nvPr/>
        </p:nvSpPr>
        <p:spPr>
          <a:xfrm>
            <a:off x="2513355" y="3311904"/>
            <a:ext cx="7318607"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smtClean="0">
                <a:ln>
                  <a:noFill/>
                </a:ln>
                <a:solidFill>
                  <a:prstClr val="white"/>
                </a:solidFill>
                <a:effectLst/>
                <a:uLnTx/>
                <a:uFillTx/>
                <a:latin typeface="Bell MT" panose="02020503060305020303" pitchFamily="18" charset="0"/>
                <a:ea typeface="+mn-ea"/>
                <a:cs typeface="+mn-cs"/>
              </a:rPr>
              <a:t>Bài 30: MI-LI-MÉT    ( </a:t>
            </a:r>
            <a:r>
              <a:rPr kumimoji="0" lang="en-US" sz="6000" b="0" i="0" u="none" strike="noStrike" kern="1200" cap="none" spc="0" normalizeH="0" baseline="0" noProof="0" dirty="0" err="1" smtClean="0">
                <a:ln>
                  <a:noFill/>
                </a:ln>
                <a:solidFill>
                  <a:prstClr val="white"/>
                </a:solidFill>
                <a:effectLst/>
                <a:uLnTx/>
                <a:uFillTx/>
                <a:latin typeface="Bell MT" panose="02020503060305020303" pitchFamily="18" charset="0"/>
                <a:ea typeface="+mn-ea"/>
                <a:cs typeface="+mn-cs"/>
              </a:rPr>
              <a:t>Tiết</a:t>
            </a:r>
            <a:r>
              <a:rPr kumimoji="0" lang="en-US" sz="6000" b="0" i="0" u="none" strike="noStrike" kern="1200" cap="none" spc="0" normalizeH="0" baseline="0" noProof="0" dirty="0" smtClean="0">
                <a:ln>
                  <a:noFill/>
                </a:ln>
                <a:solidFill>
                  <a:prstClr val="white"/>
                </a:solidFill>
                <a:effectLst/>
                <a:uLnTx/>
                <a:uFillTx/>
                <a:latin typeface="Bell MT" panose="02020503060305020303" pitchFamily="18" charset="0"/>
                <a:ea typeface="+mn-ea"/>
                <a:cs typeface="+mn-cs"/>
              </a:rPr>
              <a:t> 2 )</a:t>
            </a:r>
            <a:endParaRPr kumimoji="0" lang="en-US" sz="6000" b="0" i="0" u="none" strike="noStrike" kern="1200" cap="none" spc="0" normalizeH="0" baseline="0" noProof="0" dirty="0">
              <a:ln>
                <a:noFill/>
              </a:ln>
              <a:solidFill>
                <a:prstClr val="white"/>
              </a:solidFill>
              <a:effectLst/>
              <a:uLnTx/>
              <a:uFillTx/>
              <a:latin typeface="Bell MT" panose="02020503060305020303" pitchFamily="18" charset="0"/>
              <a:ea typeface="+mn-ea"/>
              <a:cs typeface="+mn-cs"/>
            </a:endParaRPr>
          </a:p>
        </p:txBody>
      </p:sp>
    </p:spTree>
    <p:extLst>
      <p:ext uri="{BB962C8B-B14F-4D97-AF65-F5344CB8AC3E}">
        <p14:creationId xmlns:p14="http://schemas.microsoft.com/office/powerpoint/2010/main" val="121686759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par>
                                <p:cTn id="8" presetID="53" presetClass="entr" presetSubtype="16"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p:cTn id="10" dur="500" fill="hold"/>
                                        <p:tgtEl>
                                          <p:spTgt spid="10"/>
                                        </p:tgtEl>
                                        <p:attrNameLst>
                                          <p:attrName>ppt_w</p:attrName>
                                        </p:attrNameLst>
                                      </p:cBhvr>
                                      <p:tavLst>
                                        <p:tav tm="0">
                                          <p:val>
                                            <p:fltVal val="0"/>
                                          </p:val>
                                        </p:tav>
                                        <p:tav tm="100000">
                                          <p:val>
                                            <p:strVal val="#ppt_w"/>
                                          </p:val>
                                        </p:tav>
                                      </p:tavLst>
                                    </p:anim>
                                    <p:anim calcmode="lin" valueType="num">
                                      <p:cBhvr>
                                        <p:cTn id="11" dur="500" fill="hold"/>
                                        <p:tgtEl>
                                          <p:spTgt spid="10"/>
                                        </p:tgtEl>
                                        <p:attrNameLst>
                                          <p:attrName>ppt_h</p:attrName>
                                        </p:attrNameLst>
                                      </p:cBhvr>
                                      <p:tavLst>
                                        <p:tav tm="0">
                                          <p:val>
                                            <p:fltVal val="0"/>
                                          </p:val>
                                        </p:tav>
                                        <p:tav tm="100000">
                                          <p:val>
                                            <p:strVal val="#ppt_h"/>
                                          </p:val>
                                        </p:tav>
                                      </p:tavLst>
                                    </p:anim>
                                    <p:animEffect transition="in" filter="fade">
                                      <p:cBhvr>
                                        <p:cTn id="12" dur="500"/>
                                        <p:tgtEl>
                                          <p:spTgt spid="10"/>
                                        </p:tgtEl>
                                      </p:cBhvr>
                                    </p:animEffect>
                                  </p:childTnLst>
                                </p:cTn>
                              </p:par>
                              <p:par>
                                <p:cTn id="13" presetID="53" presetClass="entr" presetSubtype="16"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fltVal val="0"/>
                                          </p:val>
                                        </p:tav>
                                        <p:tav tm="100000">
                                          <p:val>
                                            <p:strVal val="#ppt_w"/>
                                          </p:val>
                                        </p:tav>
                                      </p:tavLst>
                                    </p:anim>
                                    <p:anim calcmode="lin" valueType="num">
                                      <p:cBhvr>
                                        <p:cTn id="16" dur="500" fill="hold"/>
                                        <p:tgtEl>
                                          <p:spTgt spid="8"/>
                                        </p:tgtEl>
                                        <p:attrNameLst>
                                          <p:attrName>ppt_h</p:attrName>
                                        </p:attrNameLst>
                                      </p:cBhvr>
                                      <p:tavLst>
                                        <p:tav tm="0">
                                          <p:val>
                                            <p:fltVal val="0"/>
                                          </p:val>
                                        </p:tav>
                                        <p:tav tm="100000">
                                          <p:val>
                                            <p:strVal val="#ppt_h"/>
                                          </p:val>
                                        </p:tav>
                                      </p:tavLst>
                                    </p:anim>
                                    <p:animEffect transition="in" filter="fade">
                                      <p:cBhvr>
                                        <p:cTn id="17" dur="500"/>
                                        <p:tgtEl>
                                          <p:spTgt spid="8"/>
                                        </p:tgtEl>
                                      </p:cBhvr>
                                    </p:animEffect>
                                  </p:childTnLst>
                                </p:cTn>
                              </p:par>
                              <p:par>
                                <p:cTn id="18" presetID="31" presetClass="entr" presetSubtype="0" fill="hold" nodeType="with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par>
                                <p:cTn id="24" presetID="31" presetClass="entr" presetSubtype="0" fill="hold" nodeType="with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1000" fill="hold"/>
                                        <p:tgtEl>
                                          <p:spTgt spid="11"/>
                                        </p:tgtEl>
                                        <p:attrNameLst>
                                          <p:attrName>ppt_w</p:attrName>
                                        </p:attrNameLst>
                                      </p:cBhvr>
                                      <p:tavLst>
                                        <p:tav tm="0">
                                          <p:val>
                                            <p:fltVal val="0"/>
                                          </p:val>
                                        </p:tav>
                                        <p:tav tm="100000">
                                          <p:val>
                                            <p:strVal val="#ppt_w"/>
                                          </p:val>
                                        </p:tav>
                                      </p:tavLst>
                                    </p:anim>
                                    <p:anim calcmode="lin" valueType="num">
                                      <p:cBhvr>
                                        <p:cTn id="27" dur="1000" fill="hold"/>
                                        <p:tgtEl>
                                          <p:spTgt spid="11"/>
                                        </p:tgtEl>
                                        <p:attrNameLst>
                                          <p:attrName>ppt_h</p:attrName>
                                        </p:attrNameLst>
                                      </p:cBhvr>
                                      <p:tavLst>
                                        <p:tav tm="0">
                                          <p:val>
                                            <p:fltVal val="0"/>
                                          </p:val>
                                        </p:tav>
                                        <p:tav tm="100000">
                                          <p:val>
                                            <p:strVal val="#ppt_h"/>
                                          </p:val>
                                        </p:tav>
                                      </p:tavLst>
                                    </p:anim>
                                    <p:anim calcmode="lin" valueType="num">
                                      <p:cBhvr>
                                        <p:cTn id="28" dur="1000" fill="hold"/>
                                        <p:tgtEl>
                                          <p:spTgt spid="11"/>
                                        </p:tgtEl>
                                        <p:attrNameLst>
                                          <p:attrName>style.rotation</p:attrName>
                                        </p:attrNameLst>
                                      </p:cBhvr>
                                      <p:tavLst>
                                        <p:tav tm="0">
                                          <p:val>
                                            <p:fltVal val="90"/>
                                          </p:val>
                                        </p:tav>
                                        <p:tav tm="100000">
                                          <p:val>
                                            <p:fltVal val="0"/>
                                          </p:val>
                                        </p:tav>
                                      </p:tavLst>
                                    </p:anim>
                                    <p:animEffect transition="in" filter="fade">
                                      <p:cBhvr>
                                        <p:cTn id="29" dur="1000"/>
                                        <p:tgtEl>
                                          <p:spTgt spid="11"/>
                                        </p:tgtEl>
                                      </p:cBhvr>
                                    </p:animEffect>
                                  </p:childTnLst>
                                </p:cTn>
                              </p:par>
                              <p:par>
                                <p:cTn id="30" presetID="31"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42" presetClass="entr" presetSubtype="0"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Effect transition="in" filter="fade">
                                      <p:cBhvr>
                                        <p:cTn id="45"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2353EDAF-E8B3-43BE-949D-EB841295FD8C}"/>
              </a:ext>
            </a:extLst>
          </p:cNvPr>
          <p:cNvGrpSpPr/>
          <p:nvPr/>
        </p:nvGrpSpPr>
        <p:grpSpPr>
          <a:xfrm>
            <a:off x="553077" y="143414"/>
            <a:ext cx="1732923" cy="609600"/>
            <a:chOff x="589935" y="304800"/>
            <a:chExt cx="1732923" cy="609600"/>
          </a:xfrm>
        </p:grpSpPr>
        <p:sp>
          <p:nvSpPr>
            <p:cNvPr id="18" name="Arrow: Pentagon 17">
              <a:extLst>
                <a:ext uri="{FF2B5EF4-FFF2-40B4-BE49-F238E27FC236}">
                  <a16:creationId xmlns:a16="http://schemas.microsoft.com/office/drawing/2014/main" id="{F71BB455-342C-4671-9A98-849C14FCD572}"/>
                </a:ext>
              </a:extLst>
            </p:cNvPr>
            <p:cNvSpPr/>
            <p:nvPr/>
          </p:nvSpPr>
          <p:spPr>
            <a:xfrm>
              <a:off x="924232" y="304800"/>
              <a:ext cx="1398626" cy="609600"/>
            </a:xfrm>
            <a:prstGeom prst="homePlate">
              <a:avLst>
                <a:gd name="adj" fmla="val 48387"/>
              </a:avLst>
            </a:prstGeom>
          </p:spPr>
          <p:style>
            <a:lnRef idx="1">
              <a:schemeClr val="accent5"/>
            </a:lnRef>
            <a:fillRef idx="3">
              <a:schemeClr val="accent5"/>
            </a:fillRef>
            <a:effectRef idx="2">
              <a:schemeClr val="accent5"/>
            </a:effectRef>
            <a:fontRef idx="minor">
              <a:schemeClr val="lt1"/>
            </a:fontRef>
          </p:style>
          <p:txBody>
            <a:bodyPr rtlCol="0" anchor="ctr"/>
            <a:lstStyle/>
            <a:p>
              <a:pPr lvl="0" algn="r">
                <a:defRPr/>
              </a:pPr>
              <a:r>
                <a:rPr lang="en-US" sz="2800" dirty="0">
                  <a:solidFill>
                    <a:prstClr val="white"/>
                  </a:solidFill>
                  <a:latin typeface="Baloo 2 ExtraBold" panose="03080902040302020200" pitchFamily="66" charset="0"/>
                  <a:cs typeface="Baloo 2 ExtraBold" panose="03080902040302020200" pitchFamily="66" charset="0"/>
                </a:rPr>
                <a:t>SỐ ?</a:t>
              </a:r>
            </a:p>
          </p:txBody>
        </p:sp>
        <p:sp>
          <p:nvSpPr>
            <p:cNvPr id="3" name="Oval 2">
              <a:extLst>
                <a:ext uri="{FF2B5EF4-FFF2-40B4-BE49-F238E27FC236}">
                  <a16:creationId xmlns:a16="http://schemas.microsoft.com/office/drawing/2014/main" id="{0C522BC5-F0B2-4037-8B72-EB1D1BEEB0A2}"/>
                </a:ext>
              </a:extLst>
            </p:cNvPr>
            <p:cNvSpPr/>
            <p:nvPr/>
          </p:nvSpPr>
          <p:spPr>
            <a:xfrm>
              <a:off x="589935" y="304800"/>
              <a:ext cx="668594" cy="6096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prstClr val="white"/>
                  </a:solidFill>
                  <a:latin typeface="Coiny" panose="02000903060500060000" pitchFamily="2" charset="0"/>
                </a:rPr>
                <a:t>2</a:t>
              </a:r>
              <a:endParaRPr kumimoji="0" lang="en-US" sz="4400" b="0" i="0" u="none" strike="noStrike" kern="1200" cap="none" spc="0" normalizeH="0" baseline="0" noProof="0" dirty="0">
                <a:ln>
                  <a:noFill/>
                </a:ln>
                <a:solidFill>
                  <a:prstClr val="white"/>
                </a:solidFill>
                <a:effectLst/>
                <a:uLnTx/>
                <a:uFillTx/>
                <a:latin typeface="Coiny" panose="02000903060500060000" pitchFamily="2" charset="0"/>
                <a:cs typeface="+mn-cs"/>
              </a:endParaRPr>
            </a:p>
          </p:txBody>
        </p:sp>
      </p:grpSp>
      <p:sp>
        <p:nvSpPr>
          <p:cNvPr id="25" name="Rectangle: Rounded Corners 24">
            <a:extLst>
              <a:ext uri="{FF2B5EF4-FFF2-40B4-BE49-F238E27FC236}">
                <a16:creationId xmlns:a16="http://schemas.microsoft.com/office/drawing/2014/main" id="{804FD6BA-0CA9-41B5-8D06-3644DE51E81A}"/>
              </a:ext>
            </a:extLst>
          </p:cNvPr>
          <p:cNvSpPr/>
          <p:nvPr/>
        </p:nvSpPr>
        <p:spPr>
          <a:xfrm>
            <a:off x="1008031" y="1489166"/>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9" name="TextBox 8"/>
          <p:cNvSpPr txBox="1"/>
          <p:nvPr/>
        </p:nvSpPr>
        <p:spPr>
          <a:xfrm>
            <a:off x="3391959" y="1661492"/>
            <a:ext cx="1464528" cy="461665"/>
          </a:xfrm>
          <a:prstGeom prst="rect">
            <a:avLst/>
          </a:prstGeom>
          <a:noFill/>
        </p:spPr>
        <p:txBody>
          <a:bodyPr wrap="square" rtlCol="0">
            <a:spAutoFit/>
          </a:bodyPr>
          <a:lstStyle/>
          <a:p>
            <a:r>
              <a:rPr lang="en-US" sz="2400" dirty="0" smtClean="0"/>
              <a:t>  </a:t>
            </a:r>
            <a:endParaRPr lang="en-US" sz="2400" dirty="0"/>
          </a:p>
        </p:txBody>
      </p:sp>
      <p:sp>
        <p:nvSpPr>
          <p:cNvPr id="38" name="TextBox 37"/>
          <p:cNvSpPr txBox="1"/>
          <p:nvPr/>
        </p:nvSpPr>
        <p:spPr>
          <a:xfrm>
            <a:off x="3499358" y="2208433"/>
            <a:ext cx="1464528" cy="461665"/>
          </a:xfrm>
          <a:prstGeom prst="rect">
            <a:avLst/>
          </a:prstGeom>
          <a:noFill/>
        </p:spPr>
        <p:txBody>
          <a:bodyPr wrap="square" rtlCol="0">
            <a:spAutoFit/>
          </a:bodyPr>
          <a:lstStyle/>
          <a:p>
            <a:r>
              <a:rPr lang="en-US" sz="2400" dirty="0" smtClean="0"/>
              <a:t> </a:t>
            </a:r>
            <a:endParaRPr lang="en-US" sz="2400" dirty="0"/>
          </a:p>
        </p:txBody>
      </p:sp>
      <p:sp>
        <p:nvSpPr>
          <p:cNvPr id="39" name="TextBox 38"/>
          <p:cNvSpPr txBox="1"/>
          <p:nvPr/>
        </p:nvSpPr>
        <p:spPr>
          <a:xfrm>
            <a:off x="8691109" y="1650218"/>
            <a:ext cx="1464528" cy="461665"/>
          </a:xfrm>
          <a:prstGeom prst="rect">
            <a:avLst/>
          </a:prstGeom>
          <a:noFill/>
        </p:spPr>
        <p:txBody>
          <a:bodyPr wrap="square" rtlCol="0">
            <a:spAutoFit/>
          </a:bodyPr>
          <a:lstStyle/>
          <a:p>
            <a:r>
              <a:rPr lang="en-US" sz="2400" dirty="0" smtClean="0"/>
              <a:t> </a:t>
            </a:r>
            <a:endParaRPr lang="en-US" sz="2400" dirty="0"/>
          </a:p>
        </p:txBody>
      </p:sp>
      <p:sp>
        <p:nvSpPr>
          <p:cNvPr id="40" name="TextBox 39"/>
          <p:cNvSpPr txBox="1"/>
          <p:nvPr/>
        </p:nvSpPr>
        <p:spPr>
          <a:xfrm>
            <a:off x="8843412" y="2219708"/>
            <a:ext cx="1464528" cy="461665"/>
          </a:xfrm>
          <a:prstGeom prst="rect">
            <a:avLst/>
          </a:prstGeom>
          <a:noFill/>
        </p:spPr>
        <p:txBody>
          <a:bodyPr wrap="square" rtlCol="0">
            <a:spAutoFit/>
          </a:bodyPr>
          <a:lstStyle/>
          <a:p>
            <a:r>
              <a:rPr lang="en-US" sz="2400" dirty="0" smtClean="0"/>
              <a:t> </a:t>
            </a:r>
            <a:endParaRPr lang="en-US" sz="2400" dirty="0"/>
          </a:p>
        </p:txBody>
      </p:sp>
      <p:sp>
        <p:nvSpPr>
          <p:cNvPr id="41" name="TextBox 40"/>
          <p:cNvSpPr txBox="1"/>
          <p:nvPr/>
        </p:nvSpPr>
        <p:spPr>
          <a:xfrm>
            <a:off x="5087234" y="3880766"/>
            <a:ext cx="1464528" cy="461665"/>
          </a:xfrm>
          <a:prstGeom prst="rect">
            <a:avLst/>
          </a:prstGeom>
          <a:noFill/>
        </p:spPr>
        <p:txBody>
          <a:bodyPr wrap="square" rtlCol="0">
            <a:spAutoFit/>
          </a:bodyPr>
          <a:lstStyle/>
          <a:p>
            <a:r>
              <a:rPr lang="en-US" sz="2400" dirty="0" smtClean="0"/>
              <a:t> </a:t>
            </a:r>
            <a:endParaRPr lang="en-US" sz="2400" dirty="0"/>
          </a:p>
        </p:txBody>
      </p:sp>
      <p:sp>
        <p:nvSpPr>
          <p:cNvPr id="42" name="TextBox 41"/>
          <p:cNvSpPr txBox="1"/>
          <p:nvPr/>
        </p:nvSpPr>
        <p:spPr>
          <a:xfrm>
            <a:off x="5087234" y="4551785"/>
            <a:ext cx="1464528" cy="461665"/>
          </a:xfrm>
          <a:prstGeom prst="rect">
            <a:avLst/>
          </a:prstGeom>
          <a:noFill/>
        </p:spPr>
        <p:txBody>
          <a:bodyPr wrap="square" rtlCol="0">
            <a:spAutoFit/>
          </a:bodyPr>
          <a:lstStyle/>
          <a:p>
            <a:r>
              <a:rPr lang="en-US" sz="2400" dirty="0" smtClean="0"/>
              <a:t> </a:t>
            </a:r>
            <a:endParaRPr lang="en-US" sz="2400" dirty="0"/>
          </a:p>
        </p:txBody>
      </p:sp>
      <p:sp>
        <p:nvSpPr>
          <p:cNvPr id="23" name="Rectangle: Rounded Corners 24">
            <a:extLst>
              <a:ext uri="{FF2B5EF4-FFF2-40B4-BE49-F238E27FC236}">
                <a16:creationId xmlns:a16="http://schemas.microsoft.com/office/drawing/2014/main" id="{804FD6BA-0CA9-41B5-8D06-3644DE51E81A}"/>
              </a:ext>
            </a:extLst>
          </p:cNvPr>
          <p:cNvSpPr/>
          <p:nvPr/>
        </p:nvSpPr>
        <p:spPr>
          <a:xfrm>
            <a:off x="1008031" y="2590589"/>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4" name="Rectangle: Rounded Corners 24">
            <a:extLst>
              <a:ext uri="{FF2B5EF4-FFF2-40B4-BE49-F238E27FC236}">
                <a16:creationId xmlns:a16="http://schemas.microsoft.com/office/drawing/2014/main" id="{804FD6BA-0CA9-41B5-8D06-3644DE51E81A}"/>
              </a:ext>
            </a:extLst>
          </p:cNvPr>
          <p:cNvSpPr/>
          <p:nvPr/>
        </p:nvSpPr>
        <p:spPr>
          <a:xfrm>
            <a:off x="1008031" y="5007267"/>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6" name="Rectangle: Rounded Corners 24">
            <a:extLst>
              <a:ext uri="{FF2B5EF4-FFF2-40B4-BE49-F238E27FC236}">
                <a16:creationId xmlns:a16="http://schemas.microsoft.com/office/drawing/2014/main" id="{804FD6BA-0CA9-41B5-8D06-3644DE51E81A}"/>
              </a:ext>
            </a:extLst>
          </p:cNvPr>
          <p:cNvSpPr/>
          <p:nvPr/>
        </p:nvSpPr>
        <p:spPr>
          <a:xfrm>
            <a:off x="1008031" y="3798928"/>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7" name="Rectangle: Rounded Corners 24">
            <a:extLst>
              <a:ext uri="{FF2B5EF4-FFF2-40B4-BE49-F238E27FC236}">
                <a16:creationId xmlns:a16="http://schemas.microsoft.com/office/drawing/2014/main" id="{804FD6BA-0CA9-41B5-8D06-3644DE51E81A}"/>
              </a:ext>
            </a:extLst>
          </p:cNvPr>
          <p:cNvSpPr/>
          <p:nvPr/>
        </p:nvSpPr>
        <p:spPr>
          <a:xfrm>
            <a:off x="6033156" y="1489166"/>
            <a:ext cx="1903087"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8" name="Rectangle: Rounded Corners 24">
            <a:extLst>
              <a:ext uri="{FF2B5EF4-FFF2-40B4-BE49-F238E27FC236}">
                <a16:creationId xmlns:a16="http://schemas.microsoft.com/office/drawing/2014/main" id="{804FD6BA-0CA9-41B5-8D06-3644DE51E81A}"/>
              </a:ext>
            </a:extLst>
          </p:cNvPr>
          <p:cNvSpPr/>
          <p:nvPr/>
        </p:nvSpPr>
        <p:spPr>
          <a:xfrm>
            <a:off x="6030049" y="2590588"/>
            <a:ext cx="1906193"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9" name="Rectangle: Rounded Corners 24">
            <a:extLst>
              <a:ext uri="{FF2B5EF4-FFF2-40B4-BE49-F238E27FC236}">
                <a16:creationId xmlns:a16="http://schemas.microsoft.com/office/drawing/2014/main" id="{804FD6BA-0CA9-41B5-8D06-3644DE51E81A}"/>
              </a:ext>
            </a:extLst>
          </p:cNvPr>
          <p:cNvSpPr/>
          <p:nvPr/>
        </p:nvSpPr>
        <p:spPr>
          <a:xfrm>
            <a:off x="6030049" y="5007267"/>
            <a:ext cx="1906191"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0" name="Rectangle: Rounded Corners 24">
            <a:extLst>
              <a:ext uri="{FF2B5EF4-FFF2-40B4-BE49-F238E27FC236}">
                <a16:creationId xmlns:a16="http://schemas.microsoft.com/office/drawing/2014/main" id="{804FD6BA-0CA9-41B5-8D06-3644DE51E81A}"/>
              </a:ext>
            </a:extLst>
          </p:cNvPr>
          <p:cNvSpPr/>
          <p:nvPr/>
        </p:nvSpPr>
        <p:spPr>
          <a:xfrm>
            <a:off x="6002098" y="3798928"/>
            <a:ext cx="1934143"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1" name="Rectangle: Rounded Corners 24">
            <a:extLst>
              <a:ext uri="{FF2B5EF4-FFF2-40B4-BE49-F238E27FC236}">
                <a16:creationId xmlns:a16="http://schemas.microsoft.com/office/drawing/2014/main" id="{804FD6BA-0CA9-41B5-8D06-3644DE51E81A}"/>
              </a:ext>
            </a:extLst>
          </p:cNvPr>
          <p:cNvSpPr/>
          <p:nvPr/>
        </p:nvSpPr>
        <p:spPr>
          <a:xfrm>
            <a:off x="9419276" y="5018803"/>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3" name="Rectangle: Rounded Corners 24">
            <a:extLst>
              <a:ext uri="{FF2B5EF4-FFF2-40B4-BE49-F238E27FC236}">
                <a16:creationId xmlns:a16="http://schemas.microsoft.com/office/drawing/2014/main" id="{804FD6BA-0CA9-41B5-8D06-3644DE51E81A}"/>
              </a:ext>
            </a:extLst>
          </p:cNvPr>
          <p:cNvSpPr/>
          <p:nvPr/>
        </p:nvSpPr>
        <p:spPr>
          <a:xfrm>
            <a:off x="9384316" y="3716276"/>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4" name="Rectangle: Rounded Corners 24">
            <a:extLst>
              <a:ext uri="{FF2B5EF4-FFF2-40B4-BE49-F238E27FC236}">
                <a16:creationId xmlns:a16="http://schemas.microsoft.com/office/drawing/2014/main" id="{804FD6BA-0CA9-41B5-8D06-3644DE51E81A}"/>
              </a:ext>
            </a:extLst>
          </p:cNvPr>
          <p:cNvSpPr/>
          <p:nvPr/>
        </p:nvSpPr>
        <p:spPr>
          <a:xfrm>
            <a:off x="9384316" y="2602721"/>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45" name="Rectangle: Rounded Corners 24">
            <a:extLst>
              <a:ext uri="{FF2B5EF4-FFF2-40B4-BE49-F238E27FC236}">
                <a16:creationId xmlns:a16="http://schemas.microsoft.com/office/drawing/2014/main" id="{804FD6BA-0CA9-41B5-8D06-3644DE51E81A}"/>
              </a:ext>
            </a:extLst>
          </p:cNvPr>
          <p:cNvSpPr/>
          <p:nvPr/>
        </p:nvSpPr>
        <p:spPr>
          <a:xfrm>
            <a:off x="9384316" y="1489166"/>
            <a:ext cx="1526186" cy="730542"/>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dirty="0"/>
          </a:p>
        </p:txBody>
      </p:sp>
      <p:sp>
        <p:nvSpPr>
          <p:cNvPr id="13" name="Freeform 12"/>
          <p:cNvSpPr/>
          <p:nvPr/>
        </p:nvSpPr>
        <p:spPr>
          <a:xfrm>
            <a:off x="2553728" y="1763486"/>
            <a:ext cx="3476322" cy="1338380"/>
          </a:xfrm>
          <a:custGeom>
            <a:avLst/>
            <a:gdLst>
              <a:gd name="connsiteX0" fmla="*/ 0 w 3500846"/>
              <a:gd name="connsiteY0" fmla="*/ 1031966 h 1201783"/>
              <a:gd name="connsiteX1" fmla="*/ 104503 w 3500846"/>
              <a:gd name="connsiteY1" fmla="*/ 1058091 h 1201783"/>
              <a:gd name="connsiteX2" fmla="*/ 156755 w 3500846"/>
              <a:gd name="connsiteY2" fmla="*/ 1084217 h 1201783"/>
              <a:gd name="connsiteX3" fmla="*/ 274320 w 3500846"/>
              <a:gd name="connsiteY3" fmla="*/ 1110343 h 1201783"/>
              <a:gd name="connsiteX4" fmla="*/ 404949 w 3500846"/>
              <a:gd name="connsiteY4" fmla="*/ 1149531 h 1201783"/>
              <a:gd name="connsiteX5" fmla="*/ 653143 w 3500846"/>
              <a:gd name="connsiteY5" fmla="*/ 1175657 h 1201783"/>
              <a:gd name="connsiteX6" fmla="*/ 757646 w 3500846"/>
              <a:gd name="connsiteY6" fmla="*/ 1188720 h 1201783"/>
              <a:gd name="connsiteX7" fmla="*/ 927463 w 3500846"/>
              <a:gd name="connsiteY7" fmla="*/ 1201783 h 1201783"/>
              <a:gd name="connsiteX8" fmla="*/ 1332412 w 3500846"/>
              <a:gd name="connsiteY8" fmla="*/ 1188720 h 1201783"/>
              <a:gd name="connsiteX9" fmla="*/ 1410789 w 3500846"/>
              <a:gd name="connsiteY9" fmla="*/ 1162594 h 1201783"/>
              <a:gd name="connsiteX10" fmla="*/ 1541417 w 3500846"/>
              <a:gd name="connsiteY10" fmla="*/ 1149531 h 1201783"/>
              <a:gd name="connsiteX11" fmla="*/ 1645920 w 3500846"/>
              <a:gd name="connsiteY11" fmla="*/ 1123406 h 1201783"/>
              <a:gd name="connsiteX12" fmla="*/ 1711235 w 3500846"/>
              <a:gd name="connsiteY12" fmla="*/ 1110343 h 1201783"/>
              <a:gd name="connsiteX13" fmla="*/ 1802675 w 3500846"/>
              <a:gd name="connsiteY13" fmla="*/ 1071154 h 1201783"/>
              <a:gd name="connsiteX14" fmla="*/ 2011680 w 3500846"/>
              <a:gd name="connsiteY14" fmla="*/ 1031966 h 1201783"/>
              <a:gd name="connsiteX15" fmla="*/ 2090057 w 3500846"/>
              <a:gd name="connsiteY15" fmla="*/ 992777 h 1201783"/>
              <a:gd name="connsiteX16" fmla="*/ 2220686 w 3500846"/>
              <a:gd name="connsiteY16" fmla="*/ 940526 h 1201783"/>
              <a:gd name="connsiteX17" fmla="*/ 2299063 w 3500846"/>
              <a:gd name="connsiteY17" fmla="*/ 888274 h 1201783"/>
              <a:gd name="connsiteX18" fmla="*/ 2338252 w 3500846"/>
              <a:gd name="connsiteY18" fmla="*/ 862148 h 1201783"/>
              <a:gd name="connsiteX19" fmla="*/ 2429692 w 3500846"/>
              <a:gd name="connsiteY19" fmla="*/ 705394 h 1201783"/>
              <a:gd name="connsiteX20" fmla="*/ 2455817 w 3500846"/>
              <a:gd name="connsiteY20" fmla="*/ 653143 h 1201783"/>
              <a:gd name="connsiteX21" fmla="*/ 2573383 w 3500846"/>
              <a:gd name="connsiteY21" fmla="*/ 561703 h 1201783"/>
              <a:gd name="connsiteX22" fmla="*/ 2651760 w 3500846"/>
              <a:gd name="connsiteY22" fmla="*/ 483326 h 1201783"/>
              <a:gd name="connsiteX23" fmla="*/ 2704012 w 3500846"/>
              <a:gd name="connsiteY23" fmla="*/ 431074 h 1201783"/>
              <a:gd name="connsiteX24" fmla="*/ 2743200 w 3500846"/>
              <a:gd name="connsiteY24" fmla="*/ 404948 h 1201783"/>
              <a:gd name="connsiteX25" fmla="*/ 2821577 w 3500846"/>
              <a:gd name="connsiteY25" fmla="*/ 326571 h 1201783"/>
              <a:gd name="connsiteX26" fmla="*/ 2886892 w 3500846"/>
              <a:gd name="connsiteY26" fmla="*/ 222068 h 1201783"/>
              <a:gd name="connsiteX27" fmla="*/ 3148149 w 3500846"/>
              <a:gd name="connsiteY27" fmla="*/ 65314 h 1201783"/>
              <a:gd name="connsiteX28" fmla="*/ 3226526 w 3500846"/>
              <a:gd name="connsiteY28" fmla="*/ 39188 h 1201783"/>
              <a:gd name="connsiteX29" fmla="*/ 3265715 w 3500846"/>
              <a:gd name="connsiteY29" fmla="*/ 26126 h 1201783"/>
              <a:gd name="connsiteX30" fmla="*/ 3331029 w 3500846"/>
              <a:gd name="connsiteY30" fmla="*/ 13063 h 1201783"/>
              <a:gd name="connsiteX31" fmla="*/ 3500846 w 3500846"/>
              <a:gd name="connsiteY31" fmla="*/ 0 h 120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500846" h="1201783">
                <a:moveTo>
                  <a:pt x="0" y="1031966"/>
                </a:moveTo>
                <a:cubicBezTo>
                  <a:pt x="38341" y="1039634"/>
                  <a:pt x="69353" y="1043027"/>
                  <a:pt x="104503" y="1058091"/>
                </a:cubicBezTo>
                <a:cubicBezTo>
                  <a:pt x="122402" y="1065762"/>
                  <a:pt x="138856" y="1076546"/>
                  <a:pt x="156755" y="1084217"/>
                </a:cubicBezTo>
                <a:cubicBezTo>
                  <a:pt x="209079" y="1106642"/>
                  <a:pt x="205426" y="1093120"/>
                  <a:pt x="274320" y="1110343"/>
                </a:cubicBezTo>
                <a:cubicBezTo>
                  <a:pt x="407611" y="1143665"/>
                  <a:pt x="301284" y="1128798"/>
                  <a:pt x="404949" y="1149531"/>
                </a:cubicBezTo>
                <a:cubicBezTo>
                  <a:pt x="512575" y="1171056"/>
                  <a:pt x="514259" y="1162430"/>
                  <a:pt x="653143" y="1175657"/>
                </a:cubicBezTo>
                <a:cubicBezTo>
                  <a:pt x="688090" y="1178985"/>
                  <a:pt x="722699" y="1185392"/>
                  <a:pt x="757646" y="1188720"/>
                </a:cubicBezTo>
                <a:cubicBezTo>
                  <a:pt x="814163" y="1194103"/>
                  <a:pt x="870857" y="1197429"/>
                  <a:pt x="927463" y="1201783"/>
                </a:cubicBezTo>
                <a:cubicBezTo>
                  <a:pt x="1062446" y="1197429"/>
                  <a:pt x="1197801" y="1199635"/>
                  <a:pt x="1332412" y="1188720"/>
                </a:cubicBezTo>
                <a:cubicBezTo>
                  <a:pt x="1359861" y="1186494"/>
                  <a:pt x="1383387" y="1165334"/>
                  <a:pt x="1410789" y="1162594"/>
                </a:cubicBezTo>
                <a:cubicBezTo>
                  <a:pt x="1454332" y="1158240"/>
                  <a:pt x="1498041" y="1155315"/>
                  <a:pt x="1541417" y="1149531"/>
                </a:cubicBezTo>
                <a:cubicBezTo>
                  <a:pt x="1644587" y="1135775"/>
                  <a:pt x="1570566" y="1142244"/>
                  <a:pt x="1645920" y="1123406"/>
                </a:cubicBezTo>
                <a:cubicBezTo>
                  <a:pt x="1667460" y="1118021"/>
                  <a:pt x="1689463" y="1114697"/>
                  <a:pt x="1711235" y="1110343"/>
                </a:cubicBezTo>
                <a:cubicBezTo>
                  <a:pt x="1773408" y="1068893"/>
                  <a:pt x="1725990" y="1094160"/>
                  <a:pt x="1802675" y="1071154"/>
                </a:cubicBezTo>
                <a:cubicBezTo>
                  <a:pt x="1942548" y="1029192"/>
                  <a:pt x="1821898" y="1050943"/>
                  <a:pt x="2011680" y="1031966"/>
                </a:cubicBezTo>
                <a:cubicBezTo>
                  <a:pt x="2154604" y="984325"/>
                  <a:pt x="1938120" y="1060305"/>
                  <a:pt x="2090057" y="992777"/>
                </a:cubicBezTo>
                <a:cubicBezTo>
                  <a:pt x="2186184" y="950054"/>
                  <a:pt x="2144315" y="986348"/>
                  <a:pt x="2220686" y="940526"/>
                </a:cubicBezTo>
                <a:cubicBezTo>
                  <a:pt x="2247611" y="924371"/>
                  <a:pt x="2272937" y="905691"/>
                  <a:pt x="2299063" y="888274"/>
                </a:cubicBezTo>
                <a:lnTo>
                  <a:pt x="2338252" y="862148"/>
                </a:lnTo>
                <a:cubicBezTo>
                  <a:pt x="2374129" y="718641"/>
                  <a:pt x="2310824" y="943135"/>
                  <a:pt x="2429692" y="705394"/>
                </a:cubicBezTo>
                <a:cubicBezTo>
                  <a:pt x="2438400" y="687977"/>
                  <a:pt x="2442048" y="666912"/>
                  <a:pt x="2455817" y="653143"/>
                </a:cubicBezTo>
                <a:cubicBezTo>
                  <a:pt x="2490922" y="618038"/>
                  <a:pt x="2538278" y="596808"/>
                  <a:pt x="2573383" y="561703"/>
                </a:cubicBezTo>
                <a:lnTo>
                  <a:pt x="2651760" y="483326"/>
                </a:lnTo>
                <a:cubicBezTo>
                  <a:pt x="2669177" y="465909"/>
                  <a:pt x="2683517" y="444738"/>
                  <a:pt x="2704012" y="431074"/>
                </a:cubicBezTo>
                <a:cubicBezTo>
                  <a:pt x="2717075" y="422365"/>
                  <a:pt x="2732099" y="416049"/>
                  <a:pt x="2743200" y="404948"/>
                </a:cubicBezTo>
                <a:cubicBezTo>
                  <a:pt x="2840416" y="307732"/>
                  <a:pt x="2729223" y="388142"/>
                  <a:pt x="2821577" y="326571"/>
                </a:cubicBezTo>
                <a:cubicBezTo>
                  <a:pt x="2843349" y="291737"/>
                  <a:pt x="2852338" y="244281"/>
                  <a:pt x="2886892" y="222068"/>
                </a:cubicBezTo>
                <a:cubicBezTo>
                  <a:pt x="2963445" y="172855"/>
                  <a:pt x="3057712" y="102996"/>
                  <a:pt x="3148149" y="65314"/>
                </a:cubicBezTo>
                <a:cubicBezTo>
                  <a:pt x="3173569" y="54722"/>
                  <a:pt x="3200400" y="47896"/>
                  <a:pt x="3226526" y="39188"/>
                </a:cubicBezTo>
                <a:cubicBezTo>
                  <a:pt x="3239589" y="34834"/>
                  <a:pt x="3252213" y="28826"/>
                  <a:pt x="3265715" y="26126"/>
                </a:cubicBezTo>
                <a:cubicBezTo>
                  <a:pt x="3287486" y="21772"/>
                  <a:pt x="3308962" y="15515"/>
                  <a:pt x="3331029" y="13063"/>
                </a:cubicBezTo>
                <a:cubicBezTo>
                  <a:pt x="3387455" y="6793"/>
                  <a:pt x="3500846" y="0"/>
                  <a:pt x="3500846" y="0"/>
                </a:cubicBezTo>
              </a:path>
            </a:pathLst>
          </a:custGeom>
          <a:ln>
            <a:solidFill>
              <a:srgbClr val="92D05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sz="4000" dirty="0"/>
          </a:p>
        </p:txBody>
      </p:sp>
      <p:sp>
        <p:nvSpPr>
          <p:cNvPr id="14" name="Freeform 13"/>
          <p:cNvSpPr/>
          <p:nvPr/>
        </p:nvSpPr>
        <p:spPr>
          <a:xfrm>
            <a:off x="2547257" y="1828800"/>
            <a:ext cx="3474720" cy="3984171"/>
          </a:xfrm>
          <a:custGeom>
            <a:avLst/>
            <a:gdLst>
              <a:gd name="connsiteX0" fmla="*/ 0 w 3474720"/>
              <a:gd name="connsiteY0" fmla="*/ 52251 h 3984171"/>
              <a:gd name="connsiteX1" fmla="*/ 91440 w 3474720"/>
              <a:gd name="connsiteY1" fmla="*/ 39189 h 3984171"/>
              <a:gd name="connsiteX2" fmla="*/ 156754 w 3474720"/>
              <a:gd name="connsiteY2" fmla="*/ 26126 h 3984171"/>
              <a:gd name="connsiteX3" fmla="*/ 274320 w 3474720"/>
              <a:gd name="connsiteY3" fmla="*/ 13063 h 3984171"/>
              <a:gd name="connsiteX4" fmla="*/ 378823 w 3474720"/>
              <a:gd name="connsiteY4" fmla="*/ 0 h 3984171"/>
              <a:gd name="connsiteX5" fmla="*/ 901337 w 3474720"/>
              <a:gd name="connsiteY5" fmla="*/ 13063 h 3984171"/>
              <a:gd name="connsiteX6" fmla="*/ 966652 w 3474720"/>
              <a:gd name="connsiteY6" fmla="*/ 26126 h 3984171"/>
              <a:gd name="connsiteX7" fmla="*/ 1045029 w 3474720"/>
              <a:gd name="connsiteY7" fmla="*/ 39189 h 3984171"/>
              <a:gd name="connsiteX8" fmla="*/ 1240972 w 3474720"/>
              <a:gd name="connsiteY8" fmla="*/ 78377 h 3984171"/>
              <a:gd name="connsiteX9" fmla="*/ 1345474 w 3474720"/>
              <a:gd name="connsiteY9" fmla="*/ 104503 h 3984171"/>
              <a:gd name="connsiteX10" fmla="*/ 1397726 w 3474720"/>
              <a:gd name="connsiteY10" fmla="*/ 130629 h 3984171"/>
              <a:gd name="connsiteX11" fmla="*/ 1476103 w 3474720"/>
              <a:gd name="connsiteY11" fmla="*/ 156754 h 3984171"/>
              <a:gd name="connsiteX12" fmla="*/ 1528354 w 3474720"/>
              <a:gd name="connsiteY12" fmla="*/ 195943 h 3984171"/>
              <a:gd name="connsiteX13" fmla="*/ 1567543 w 3474720"/>
              <a:gd name="connsiteY13" fmla="*/ 209006 h 3984171"/>
              <a:gd name="connsiteX14" fmla="*/ 1619794 w 3474720"/>
              <a:gd name="connsiteY14" fmla="*/ 235131 h 3984171"/>
              <a:gd name="connsiteX15" fmla="*/ 1645920 w 3474720"/>
              <a:gd name="connsiteY15" fmla="*/ 274320 h 3984171"/>
              <a:gd name="connsiteX16" fmla="*/ 1698172 w 3474720"/>
              <a:gd name="connsiteY16" fmla="*/ 326571 h 3984171"/>
              <a:gd name="connsiteX17" fmla="*/ 1711234 w 3474720"/>
              <a:gd name="connsiteY17" fmla="*/ 365760 h 3984171"/>
              <a:gd name="connsiteX18" fmla="*/ 1763486 w 3474720"/>
              <a:gd name="connsiteY18" fmla="*/ 444137 h 3984171"/>
              <a:gd name="connsiteX19" fmla="*/ 1802674 w 3474720"/>
              <a:gd name="connsiteY19" fmla="*/ 535577 h 3984171"/>
              <a:gd name="connsiteX20" fmla="*/ 1828800 w 3474720"/>
              <a:gd name="connsiteY20" fmla="*/ 574766 h 3984171"/>
              <a:gd name="connsiteX21" fmla="*/ 1854926 w 3474720"/>
              <a:gd name="connsiteY21" fmla="*/ 653143 h 3984171"/>
              <a:gd name="connsiteX22" fmla="*/ 1867989 w 3474720"/>
              <a:gd name="connsiteY22" fmla="*/ 849086 h 3984171"/>
              <a:gd name="connsiteX23" fmla="*/ 1854926 w 3474720"/>
              <a:gd name="connsiteY23" fmla="*/ 1240971 h 3984171"/>
              <a:gd name="connsiteX24" fmla="*/ 1789612 w 3474720"/>
              <a:gd name="connsiteY24" fmla="*/ 1423851 h 3984171"/>
              <a:gd name="connsiteX25" fmla="*/ 1711234 w 3474720"/>
              <a:gd name="connsiteY25" fmla="*/ 1567543 h 3984171"/>
              <a:gd name="connsiteX26" fmla="*/ 1685109 w 3474720"/>
              <a:gd name="connsiteY26" fmla="*/ 1606731 h 3984171"/>
              <a:gd name="connsiteX27" fmla="*/ 1541417 w 3474720"/>
              <a:gd name="connsiteY27" fmla="*/ 1685109 h 3984171"/>
              <a:gd name="connsiteX28" fmla="*/ 1306286 w 3474720"/>
              <a:gd name="connsiteY28" fmla="*/ 1672046 h 3984171"/>
              <a:gd name="connsiteX29" fmla="*/ 1201783 w 3474720"/>
              <a:gd name="connsiteY29" fmla="*/ 1619794 h 3984171"/>
              <a:gd name="connsiteX30" fmla="*/ 1031966 w 3474720"/>
              <a:gd name="connsiteY30" fmla="*/ 1528354 h 3984171"/>
              <a:gd name="connsiteX31" fmla="*/ 992777 w 3474720"/>
              <a:gd name="connsiteY31" fmla="*/ 1476103 h 3984171"/>
              <a:gd name="connsiteX32" fmla="*/ 979714 w 3474720"/>
              <a:gd name="connsiteY32" fmla="*/ 1397726 h 3984171"/>
              <a:gd name="connsiteX33" fmla="*/ 992777 w 3474720"/>
              <a:gd name="connsiteY33" fmla="*/ 1280160 h 3984171"/>
              <a:gd name="connsiteX34" fmla="*/ 1018903 w 3474720"/>
              <a:gd name="connsiteY34" fmla="*/ 1214846 h 3984171"/>
              <a:gd name="connsiteX35" fmla="*/ 1123406 w 3474720"/>
              <a:gd name="connsiteY35" fmla="*/ 1084217 h 3984171"/>
              <a:gd name="connsiteX36" fmla="*/ 1136469 w 3474720"/>
              <a:gd name="connsiteY36" fmla="*/ 1045029 h 3984171"/>
              <a:gd name="connsiteX37" fmla="*/ 1188720 w 3474720"/>
              <a:gd name="connsiteY37" fmla="*/ 992777 h 3984171"/>
              <a:gd name="connsiteX38" fmla="*/ 1319349 w 3474720"/>
              <a:gd name="connsiteY38" fmla="*/ 953589 h 3984171"/>
              <a:gd name="connsiteX39" fmla="*/ 1489166 w 3474720"/>
              <a:gd name="connsiteY39" fmla="*/ 927463 h 3984171"/>
              <a:gd name="connsiteX40" fmla="*/ 1841863 w 3474720"/>
              <a:gd name="connsiteY40" fmla="*/ 953589 h 3984171"/>
              <a:gd name="connsiteX41" fmla="*/ 1907177 w 3474720"/>
              <a:gd name="connsiteY41" fmla="*/ 966651 h 3984171"/>
              <a:gd name="connsiteX42" fmla="*/ 2011680 w 3474720"/>
              <a:gd name="connsiteY42" fmla="*/ 1005840 h 3984171"/>
              <a:gd name="connsiteX43" fmla="*/ 2063932 w 3474720"/>
              <a:gd name="connsiteY43" fmla="*/ 1018903 h 3984171"/>
              <a:gd name="connsiteX44" fmla="*/ 2181497 w 3474720"/>
              <a:gd name="connsiteY44" fmla="*/ 1071154 h 3984171"/>
              <a:gd name="connsiteX45" fmla="*/ 2220686 w 3474720"/>
              <a:gd name="connsiteY45" fmla="*/ 1110343 h 3984171"/>
              <a:gd name="connsiteX46" fmla="*/ 2259874 w 3474720"/>
              <a:gd name="connsiteY46" fmla="*/ 1175657 h 3984171"/>
              <a:gd name="connsiteX47" fmla="*/ 2272937 w 3474720"/>
              <a:gd name="connsiteY47" fmla="*/ 1240971 h 3984171"/>
              <a:gd name="connsiteX48" fmla="*/ 2299063 w 3474720"/>
              <a:gd name="connsiteY48" fmla="*/ 1345474 h 3984171"/>
              <a:gd name="connsiteX49" fmla="*/ 2286000 w 3474720"/>
              <a:gd name="connsiteY49" fmla="*/ 1685109 h 3984171"/>
              <a:gd name="connsiteX50" fmla="*/ 2246812 w 3474720"/>
              <a:gd name="connsiteY50" fmla="*/ 1789611 h 3984171"/>
              <a:gd name="connsiteX51" fmla="*/ 2233749 w 3474720"/>
              <a:gd name="connsiteY51" fmla="*/ 1854926 h 3984171"/>
              <a:gd name="connsiteX52" fmla="*/ 2181497 w 3474720"/>
              <a:gd name="connsiteY52" fmla="*/ 1972491 h 3984171"/>
              <a:gd name="connsiteX53" fmla="*/ 2155372 w 3474720"/>
              <a:gd name="connsiteY53" fmla="*/ 2076994 h 3984171"/>
              <a:gd name="connsiteX54" fmla="*/ 2142309 w 3474720"/>
              <a:gd name="connsiteY54" fmla="*/ 2142309 h 3984171"/>
              <a:gd name="connsiteX55" fmla="*/ 2116183 w 3474720"/>
              <a:gd name="connsiteY55" fmla="*/ 2220686 h 3984171"/>
              <a:gd name="connsiteX56" fmla="*/ 2090057 w 3474720"/>
              <a:gd name="connsiteY56" fmla="*/ 2351314 h 3984171"/>
              <a:gd name="connsiteX57" fmla="*/ 2063932 w 3474720"/>
              <a:gd name="connsiteY57" fmla="*/ 2403566 h 3984171"/>
              <a:gd name="connsiteX58" fmla="*/ 2024743 w 3474720"/>
              <a:gd name="connsiteY58" fmla="*/ 2508069 h 3984171"/>
              <a:gd name="connsiteX59" fmla="*/ 1998617 w 3474720"/>
              <a:gd name="connsiteY59" fmla="*/ 2638697 h 3984171"/>
              <a:gd name="connsiteX60" fmla="*/ 1972492 w 3474720"/>
              <a:gd name="connsiteY60" fmla="*/ 2730137 h 3984171"/>
              <a:gd name="connsiteX61" fmla="*/ 1946366 w 3474720"/>
              <a:gd name="connsiteY61" fmla="*/ 2795451 h 3984171"/>
              <a:gd name="connsiteX62" fmla="*/ 1920240 w 3474720"/>
              <a:gd name="connsiteY62" fmla="*/ 2834640 h 3984171"/>
              <a:gd name="connsiteX63" fmla="*/ 1841863 w 3474720"/>
              <a:gd name="connsiteY63" fmla="*/ 2965269 h 3984171"/>
              <a:gd name="connsiteX64" fmla="*/ 1776549 w 3474720"/>
              <a:gd name="connsiteY64" fmla="*/ 3043646 h 3984171"/>
              <a:gd name="connsiteX65" fmla="*/ 1698172 w 3474720"/>
              <a:gd name="connsiteY65" fmla="*/ 3122023 h 3984171"/>
              <a:gd name="connsiteX66" fmla="*/ 1554480 w 3474720"/>
              <a:gd name="connsiteY66" fmla="*/ 3252651 h 3984171"/>
              <a:gd name="connsiteX67" fmla="*/ 1515292 w 3474720"/>
              <a:gd name="connsiteY67" fmla="*/ 3265714 h 3984171"/>
              <a:gd name="connsiteX68" fmla="*/ 1436914 w 3474720"/>
              <a:gd name="connsiteY68" fmla="*/ 3370217 h 3984171"/>
              <a:gd name="connsiteX69" fmla="*/ 1423852 w 3474720"/>
              <a:gd name="connsiteY69" fmla="*/ 3422469 h 3984171"/>
              <a:gd name="connsiteX70" fmla="*/ 1410789 w 3474720"/>
              <a:gd name="connsiteY70" fmla="*/ 3461657 h 3984171"/>
              <a:gd name="connsiteX71" fmla="*/ 1463040 w 3474720"/>
              <a:gd name="connsiteY71" fmla="*/ 3762103 h 3984171"/>
              <a:gd name="connsiteX72" fmla="*/ 1619794 w 3474720"/>
              <a:gd name="connsiteY72" fmla="*/ 3931920 h 3984171"/>
              <a:gd name="connsiteX73" fmla="*/ 1698172 w 3474720"/>
              <a:gd name="connsiteY73" fmla="*/ 3958046 h 3984171"/>
              <a:gd name="connsiteX74" fmla="*/ 1750423 w 3474720"/>
              <a:gd name="connsiteY74" fmla="*/ 3971109 h 3984171"/>
              <a:gd name="connsiteX75" fmla="*/ 1854926 w 3474720"/>
              <a:gd name="connsiteY75" fmla="*/ 3984171 h 3984171"/>
              <a:gd name="connsiteX76" fmla="*/ 2338252 w 3474720"/>
              <a:gd name="connsiteY76" fmla="*/ 3971109 h 3984171"/>
              <a:gd name="connsiteX77" fmla="*/ 2442754 w 3474720"/>
              <a:gd name="connsiteY77" fmla="*/ 3918857 h 3984171"/>
              <a:gd name="connsiteX78" fmla="*/ 2495006 w 3474720"/>
              <a:gd name="connsiteY78" fmla="*/ 3905794 h 3984171"/>
              <a:gd name="connsiteX79" fmla="*/ 2612572 w 3474720"/>
              <a:gd name="connsiteY79" fmla="*/ 3866606 h 3984171"/>
              <a:gd name="connsiteX80" fmla="*/ 2651760 w 3474720"/>
              <a:gd name="connsiteY80" fmla="*/ 3840480 h 3984171"/>
              <a:gd name="connsiteX81" fmla="*/ 2782389 w 3474720"/>
              <a:gd name="connsiteY81" fmla="*/ 3775166 h 3984171"/>
              <a:gd name="connsiteX82" fmla="*/ 2860766 w 3474720"/>
              <a:gd name="connsiteY82" fmla="*/ 3709851 h 3984171"/>
              <a:gd name="connsiteX83" fmla="*/ 3148149 w 3474720"/>
              <a:gd name="connsiteY83" fmla="*/ 3657600 h 3984171"/>
              <a:gd name="connsiteX84" fmla="*/ 3226526 w 3474720"/>
              <a:gd name="connsiteY84" fmla="*/ 3631474 h 3984171"/>
              <a:gd name="connsiteX85" fmla="*/ 3278777 w 3474720"/>
              <a:gd name="connsiteY85" fmla="*/ 3618411 h 3984171"/>
              <a:gd name="connsiteX86" fmla="*/ 3422469 w 3474720"/>
              <a:gd name="connsiteY86" fmla="*/ 3579223 h 3984171"/>
              <a:gd name="connsiteX87" fmla="*/ 3474720 w 3474720"/>
              <a:gd name="connsiteY87" fmla="*/ 3579223 h 3984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3474720" h="3984171">
                <a:moveTo>
                  <a:pt x="0" y="52251"/>
                </a:moveTo>
                <a:cubicBezTo>
                  <a:pt x="30480" y="47897"/>
                  <a:pt x="61069" y="44251"/>
                  <a:pt x="91440" y="39189"/>
                </a:cubicBezTo>
                <a:cubicBezTo>
                  <a:pt x="113340" y="35539"/>
                  <a:pt x="134775" y="29266"/>
                  <a:pt x="156754" y="26126"/>
                </a:cubicBezTo>
                <a:cubicBezTo>
                  <a:pt x="195788" y="20550"/>
                  <a:pt x="235160" y="17670"/>
                  <a:pt x="274320" y="13063"/>
                </a:cubicBezTo>
                <a:lnTo>
                  <a:pt x="378823" y="0"/>
                </a:lnTo>
                <a:lnTo>
                  <a:pt x="901337" y="13063"/>
                </a:lnTo>
                <a:cubicBezTo>
                  <a:pt x="923518" y="14049"/>
                  <a:pt x="944807" y="22154"/>
                  <a:pt x="966652" y="26126"/>
                </a:cubicBezTo>
                <a:cubicBezTo>
                  <a:pt x="992711" y="30864"/>
                  <a:pt x="1019011" y="34233"/>
                  <a:pt x="1045029" y="39189"/>
                </a:cubicBezTo>
                <a:lnTo>
                  <a:pt x="1240972" y="78377"/>
                </a:lnTo>
                <a:cubicBezTo>
                  <a:pt x="1279309" y="86044"/>
                  <a:pt x="1310327" y="89440"/>
                  <a:pt x="1345474" y="104503"/>
                </a:cubicBezTo>
                <a:cubicBezTo>
                  <a:pt x="1363373" y="112174"/>
                  <a:pt x="1379646" y="123397"/>
                  <a:pt x="1397726" y="130629"/>
                </a:cubicBezTo>
                <a:cubicBezTo>
                  <a:pt x="1423295" y="140857"/>
                  <a:pt x="1476103" y="156754"/>
                  <a:pt x="1476103" y="156754"/>
                </a:cubicBezTo>
                <a:cubicBezTo>
                  <a:pt x="1493520" y="169817"/>
                  <a:pt x="1509451" y="185141"/>
                  <a:pt x="1528354" y="195943"/>
                </a:cubicBezTo>
                <a:cubicBezTo>
                  <a:pt x="1540309" y="202775"/>
                  <a:pt x="1554887" y="203582"/>
                  <a:pt x="1567543" y="209006"/>
                </a:cubicBezTo>
                <a:cubicBezTo>
                  <a:pt x="1585441" y="216677"/>
                  <a:pt x="1602377" y="226423"/>
                  <a:pt x="1619794" y="235131"/>
                </a:cubicBezTo>
                <a:cubicBezTo>
                  <a:pt x="1628503" y="248194"/>
                  <a:pt x="1635703" y="262400"/>
                  <a:pt x="1645920" y="274320"/>
                </a:cubicBezTo>
                <a:cubicBezTo>
                  <a:pt x="1661950" y="293022"/>
                  <a:pt x="1683855" y="306527"/>
                  <a:pt x="1698172" y="326571"/>
                </a:cubicBezTo>
                <a:cubicBezTo>
                  <a:pt x="1706175" y="337776"/>
                  <a:pt x="1704547" y="353723"/>
                  <a:pt x="1711234" y="365760"/>
                </a:cubicBezTo>
                <a:cubicBezTo>
                  <a:pt x="1726483" y="393208"/>
                  <a:pt x="1763486" y="444137"/>
                  <a:pt x="1763486" y="444137"/>
                </a:cubicBezTo>
                <a:cubicBezTo>
                  <a:pt x="1778141" y="488101"/>
                  <a:pt x="1776848" y="490382"/>
                  <a:pt x="1802674" y="535577"/>
                </a:cubicBezTo>
                <a:cubicBezTo>
                  <a:pt x="1810463" y="549208"/>
                  <a:pt x="1822424" y="560419"/>
                  <a:pt x="1828800" y="574766"/>
                </a:cubicBezTo>
                <a:cubicBezTo>
                  <a:pt x="1839985" y="599931"/>
                  <a:pt x="1854926" y="653143"/>
                  <a:pt x="1854926" y="653143"/>
                </a:cubicBezTo>
                <a:cubicBezTo>
                  <a:pt x="1859280" y="718457"/>
                  <a:pt x="1867989" y="783627"/>
                  <a:pt x="1867989" y="849086"/>
                </a:cubicBezTo>
                <a:cubicBezTo>
                  <a:pt x="1867989" y="979787"/>
                  <a:pt x="1862601" y="1110496"/>
                  <a:pt x="1854926" y="1240971"/>
                </a:cubicBezTo>
                <a:cubicBezTo>
                  <a:pt x="1852394" y="1284023"/>
                  <a:pt x="1791312" y="1419430"/>
                  <a:pt x="1789612" y="1423851"/>
                </a:cubicBezTo>
                <a:cubicBezTo>
                  <a:pt x="1754103" y="1516174"/>
                  <a:pt x="1812055" y="1409110"/>
                  <a:pt x="1711234" y="1567543"/>
                </a:cubicBezTo>
                <a:cubicBezTo>
                  <a:pt x="1702805" y="1580788"/>
                  <a:pt x="1698422" y="1598410"/>
                  <a:pt x="1685109" y="1606731"/>
                </a:cubicBezTo>
                <a:cubicBezTo>
                  <a:pt x="1568929" y="1679344"/>
                  <a:pt x="1619576" y="1659056"/>
                  <a:pt x="1541417" y="1685109"/>
                </a:cubicBezTo>
                <a:cubicBezTo>
                  <a:pt x="1463040" y="1680755"/>
                  <a:pt x="1384430" y="1679488"/>
                  <a:pt x="1306286" y="1672046"/>
                </a:cubicBezTo>
                <a:cubicBezTo>
                  <a:pt x="1269897" y="1668580"/>
                  <a:pt x="1229328" y="1633567"/>
                  <a:pt x="1201783" y="1619794"/>
                </a:cubicBezTo>
                <a:cubicBezTo>
                  <a:pt x="1123333" y="1580569"/>
                  <a:pt x="1098307" y="1587324"/>
                  <a:pt x="1031966" y="1528354"/>
                </a:cubicBezTo>
                <a:cubicBezTo>
                  <a:pt x="1015694" y="1513890"/>
                  <a:pt x="1005840" y="1493520"/>
                  <a:pt x="992777" y="1476103"/>
                </a:cubicBezTo>
                <a:cubicBezTo>
                  <a:pt x="988423" y="1449977"/>
                  <a:pt x="979714" y="1424212"/>
                  <a:pt x="979714" y="1397726"/>
                </a:cubicBezTo>
                <a:cubicBezTo>
                  <a:pt x="979714" y="1358296"/>
                  <a:pt x="984515" y="1318715"/>
                  <a:pt x="992777" y="1280160"/>
                </a:cubicBezTo>
                <a:cubicBezTo>
                  <a:pt x="997690" y="1257232"/>
                  <a:pt x="1007675" y="1235431"/>
                  <a:pt x="1018903" y="1214846"/>
                </a:cubicBezTo>
                <a:cubicBezTo>
                  <a:pt x="1058452" y="1142339"/>
                  <a:pt x="1069634" y="1137989"/>
                  <a:pt x="1123406" y="1084217"/>
                </a:cubicBezTo>
                <a:cubicBezTo>
                  <a:pt x="1127760" y="1071154"/>
                  <a:pt x="1128466" y="1056234"/>
                  <a:pt x="1136469" y="1045029"/>
                </a:cubicBezTo>
                <a:cubicBezTo>
                  <a:pt x="1150786" y="1024985"/>
                  <a:pt x="1168225" y="1006440"/>
                  <a:pt x="1188720" y="992777"/>
                </a:cubicBezTo>
                <a:cubicBezTo>
                  <a:pt x="1227757" y="966752"/>
                  <a:pt x="1275441" y="963346"/>
                  <a:pt x="1319349" y="953589"/>
                </a:cubicBezTo>
                <a:cubicBezTo>
                  <a:pt x="1432489" y="928447"/>
                  <a:pt x="1304040" y="948033"/>
                  <a:pt x="1489166" y="927463"/>
                </a:cubicBezTo>
                <a:lnTo>
                  <a:pt x="1841863" y="953589"/>
                </a:lnTo>
                <a:cubicBezTo>
                  <a:pt x="1863969" y="955661"/>
                  <a:pt x="1885956" y="960122"/>
                  <a:pt x="1907177" y="966651"/>
                </a:cubicBezTo>
                <a:cubicBezTo>
                  <a:pt x="1942735" y="977592"/>
                  <a:pt x="1976386" y="994075"/>
                  <a:pt x="2011680" y="1005840"/>
                </a:cubicBezTo>
                <a:cubicBezTo>
                  <a:pt x="2028712" y="1011517"/>
                  <a:pt x="2046736" y="1013744"/>
                  <a:pt x="2063932" y="1018903"/>
                </a:cubicBezTo>
                <a:cubicBezTo>
                  <a:pt x="2117329" y="1034922"/>
                  <a:pt x="2142126" y="1038345"/>
                  <a:pt x="2181497" y="1071154"/>
                </a:cubicBezTo>
                <a:cubicBezTo>
                  <a:pt x="2195689" y="1082981"/>
                  <a:pt x="2209602" y="1095564"/>
                  <a:pt x="2220686" y="1110343"/>
                </a:cubicBezTo>
                <a:cubicBezTo>
                  <a:pt x="2235920" y="1130655"/>
                  <a:pt x="2246811" y="1153886"/>
                  <a:pt x="2259874" y="1175657"/>
                </a:cubicBezTo>
                <a:cubicBezTo>
                  <a:pt x="2264228" y="1197428"/>
                  <a:pt x="2267945" y="1219337"/>
                  <a:pt x="2272937" y="1240971"/>
                </a:cubicBezTo>
                <a:cubicBezTo>
                  <a:pt x="2281011" y="1275958"/>
                  <a:pt x="2298007" y="1309583"/>
                  <a:pt x="2299063" y="1345474"/>
                </a:cubicBezTo>
                <a:cubicBezTo>
                  <a:pt x="2302394" y="1458720"/>
                  <a:pt x="2299237" y="1572590"/>
                  <a:pt x="2286000" y="1685109"/>
                </a:cubicBezTo>
                <a:cubicBezTo>
                  <a:pt x="2281653" y="1722057"/>
                  <a:pt x="2257753" y="1754053"/>
                  <a:pt x="2246812" y="1789611"/>
                </a:cubicBezTo>
                <a:cubicBezTo>
                  <a:pt x="2240283" y="1810832"/>
                  <a:pt x="2239134" y="1833386"/>
                  <a:pt x="2233749" y="1854926"/>
                </a:cubicBezTo>
                <a:cubicBezTo>
                  <a:pt x="2222599" y="1899524"/>
                  <a:pt x="2203190" y="1929106"/>
                  <a:pt x="2181497" y="1972491"/>
                </a:cubicBezTo>
                <a:cubicBezTo>
                  <a:pt x="2172789" y="2007325"/>
                  <a:pt x="2162414" y="2041785"/>
                  <a:pt x="2155372" y="2076994"/>
                </a:cubicBezTo>
                <a:cubicBezTo>
                  <a:pt x="2151018" y="2098766"/>
                  <a:pt x="2148151" y="2120889"/>
                  <a:pt x="2142309" y="2142309"/>
                </a:cubicBezTo>
                <a:cubicBezTo>
                  <a:pt x="2135063" y="2168878"/>
                  <a:pt x="2122862" y="2193969"/>
                  <a:pt x="2116183" y="2220686"/>
                </a:cubicBezTo>
                <a:cubicBezTo>
                  <a:pt x="2105413" y="2263765"/>
                  <a:pt x="2102256" y="2308617"/>
                  <a:pt x="2090057" y="2351314"/>
                </a:cubicBezTo>
                <a:cubicBezTo>
                  <a:pt x="2084707" y="2370038"/>
                  <a:pt x="2070769" y="2385333"/>
                  <a:pt x="2063932" y="2403566"/>
                </a:cubicBezTo>
                <a:cubicBezTo>
                  <a:pt x="2010579" y="2545842"/>
                  <a:pt x="2097476" y="2362603"/>
                  <a:pt x="2024743" y="2508069"/>
                </a:cubicBezTo>
                <a:cubicBezTo>
                  <a:pt x="2016034" y="2551612"/>
                  <a:pt x="2009387" y="2595618"/>
                  <a:pt x="1998617" y="2638697"/>
                </a:cubicBezTo>
                <a:cubicBezTo>
                  <a:pt x="1988325" y="2679863"/>
                  <a:pt x="1986544" y="2692664"/>
                  <a:pt x="1972492" y="2730137"/>
                </a:cubicBezTo>
                <a:cubicBezTo>
                  <a:pt x="1964259" y="2752093"/>
                  <a:pt x="1956853" y="2774478"/>
                  <a:pt x="1946366" y="2795451"/>
                </a:cubicBezTo>
                <a:cubicBezTo>
                  <a:pt x="1939345" y="2809493"/>
                  <a:pt x="1928468" y="2821269"/>
                  <a:pt x="1920240" y="2834640"/>
                </a:cubicBezTo>
                <a:cubicBezTo>
                  <a:pt x="1893627" y="2877887"/>
                  <a:pt x="1864573" y="2919851"/>
                  <a:pt x="1841863" y="2965269"/>
                </a:cubicBezTo>
                <a:cubicBezTo>
                  <a:pt x="1808716" y="3031562"/>
                  <a:pt x="1831939" y="3006718"/>
                  <a:pt x="1776549" y="3043646"/>
                </a:cubicBezTo>
                <a:cubicBezTo>
                  <a:pt x="1725763" y="3119823"/>
                  <a:pt x="1780432" y="3047241"/>
                  <a:pt x="1698172" y="3122023"/>
                </a:cubicBezTo>
                <a:cubicBezTo>
                  <a:pt x="1653385" y="3162739"/>
                  <a:pt x="1609878" y="3220995"/>
                  <a:pt x="1554480" y="3252651"/>
                </a:cubicBezTo>
                <a:cubicBezTo>
                  <a:pt x="1542525" y="3259482"/>
                  <a:pt x="1528355" y="3261360"/>
                  <a:pt x="1515292" y="3265714"/>
                </a:cubicBezTo>
                <a:cubicBezTo>
                  <a:pt x="1474685" y="3306321"/>
                  <a:pt x="1462883" y="3311787"/>
                  <a:pt x="1436914" y="3370217"/>
                </a:cubicBezTo>
                <a:cubicBezTo>
                  <a:pt x="1429623" y="3386623"/>
                  <a:pt x="1428784" y="3405206"/>
                  <a:pt x="1423852" y="3422469"/>
                </a:cubicBezTo>
                <a:cubicBezTo>
                  <a:pt x="1420069" y="3435709"/>
                  <a:pt x="1415143" y="3448594"/>
                  <a:pt x="1410789" y="3461657"/>
                </a:cubicBezTo>
                <a:cubicBezTo>
                  <a:pt x="1428206" y="3561806"/>
                  <a:pt x="1432720" y="3665078"/>
                  <a:pt x="1463040" y="3762103"/>
                </a:cubicBezTo>
                <a:cubicBezTo>
                  <a:pt x="1481521" y="3821241"/>
                  <a:pt x="1553770" y="3909912"/>
                  <a:pt x="1619794" y="3931920"/>
                </a:cubicBezTo>
                <a:cubicBezTo>
                  <a:pt x="1645920" y="3940629"/>
                  <a:pt x="1671455" y="3951367"/>
                  <a:pt x="1698172" y="3958046"/>
                </a:cubicBezTo>
                <a:cubicBezTo>
                  <a:pt x="1715589" y="3962400"/>
                  <a:pt x="1732714" y="3968158"/>
                  <a:pt x="1750423" y="3971109"/>
                </a:cubicBezTo>
                <a:cubicBezTo>
                  <a:pt x="1785051" y="3976880"/>
                  <a:pt x="1820092" y="3979817"/>
                  <a:pt x="1854926" y="3984171"/>
                </a:cubicBezTo>
                <a:cubicBezTo>
                  <a:pt x="2016035" y="3979817"/>
                  <a:pt x="2177494" y="3982592"/>
                  <a:pt x="2338252" y="3971109"/>
                </a:cubicBezTo>
                <a:cubicBezTo>
                  <a:pt x="2403092" y="3966478"/>
                  <a:pt x="2394133" y="3939695"/>
                  <a:pt x="2442754" y="3918857"/>
                </a:cubicBezTo>
                <a:cubicBezTo>
                  <a:pt x="2459256" y="3911785"/>
                  <a:pt x="2477847" y="3911074"/>
                  <a:pt x="2495006" y="3905794"/>
                </a:cubicBezTo>
                <a:cubicBezTo>
                  <a:pt x="2534488" y="3893646"/>
                  <a:pt x="2612572" y="3866606"/>
                  <a:pt x="2612572" y="3866606"/>
                </a:cubicBezTo>
                <a:cubicBezTo>
                  <a:pt x="2625635" y="3857897"/>
                  <a:pt x="2637330" y="3846664"/>
                  <a:pt x="2651760" y="3840480"/>
                </a:cubicBezTo>
                <a:cubicBezTo>
                  <a:pt x="2729195" y="3807293"/>
                  <a:pt x="2698305" y="3859252"/>
                  <a:pt x="2782389" y="3775166"/>
                </a:cubicBezTo>
                <a:cubicBezTo>
                  <a:pt x="2800580" y="3756975"/>
                  <a:pt x="2833485" y="3718945"/>
                  <a:pt x="2860766" y="3709851"/>
                </a:cubicBezTo>
                <a:cubicBezTo>
                  <a:pt x="2988826" y="3667165"/>
                  <a:pt x="3021735" y="3670242"/>
                  <a:pt x="3148149" y="3657600"/>
                </a:cubicBezTo>
                <a:cubicBezTo>
                  <a:pt x="3174275" y="3648891"/>
                  <a:pt x="3199809" y="3638153"/>
                  <a:pt x="3226526" y="3631474"/>
                </a:cubicBezTo>
                <a:cubicBezTo>
                  <a:pt x="3243943" y="3627120"/>
                  <a:pt x="3261581" y="3623570"/>
                  <a:pt x="3278777" y="3618411"/>
                </a:cubicBezTo>
                <a:cubicBezTo>
                  <a:pt x="3341878" y="3599481"/>
                  <a:pt x="3359449" y="3586225"/>
                  <a:pt x="3422469" y="3579223"/>
                </a:cubicBezTo>
                <a:cubicBezTo>
                  <a:pt x="3439779" y="3577300"/>
                  <a:pt x="3457303" y="3579223"/>
                  <a:pt x="3474720" y="3579223"/>
                </a:cubicBezTo>
              </a:path>
            </a:pathLst>
          </a:cu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5" name="Freeform 14"/>
          <p:cNvSpPr/>
          <p:nvPr/>
        </p:nvSpPr>
        <p:spPr>
          <a:xfrm>
            <a:off x="2560320" y="2937181"/>
            <a:ext cx="3487783" cy="2812164"/>
          </a:xfrm>
          <a:custGeom>
            <a:avLst/>
            <a:gdLst>
              <a:gd name="connsiteX0" fmla="*/ 0 w 3487783"/>
              <a:gd name="connsiteY0" fmla="*/ 2510030 h 2812164"/>
              <a:gd name="connsiteX1" fmla="*/ 104503 w 3487783"/>
              <a:gd name="connsiteY1" fmla="*/ 2483905 h 2812164"/>
              <a:gd name="connsiteX2" fmla="*/ 143691 w 3487783"/>
              <a:gd name="connsiteY2" fmla="*/ 2457779 h 2812164"/>
              <a:gd name="connsiteX3" fmla="*/ 235131 w 3487783"/>
              <a:gd name="connsiteY3" fmla="*/ 2431653 h 2812164"/>
              <a:gd name="connsiteX4" fmla="*/ 313509 w 3487783"/>
              <a:gd name="connsiteY4" fmla="*/ 2405528 h 2812164"/>
              <a:gd name="connsiteX5" fmla="*/ 404949 w 3487783"/>
              <a:gd name="connsiteY5" fmla="*/ 2366339 h 2812164"/>
              <a:gd name="connsiteX6" fmla="*/ 444137 w 3487783"/>
              <a:gd name="connsiteY6" fmla="*/ 2340213 h 2812164"/>
              <a:gd name="connsiteX7" fmla="*/ 535577 w 3487783"/>
              <a:gd name="connsiteY7" fmla="*/ 2274899 h 2812164"/>
              <a:gd name="connsiteX8" fmla="*/ 627017 w 3487783"/>
              <a:gd name="connsiteY8" fmla="*/ 2209585 h 2812164"/>
              <a:gd name="connsiteX9" fmla="*/ 640080 w 3487783"/>
              <a:gd name="connsiteY9" fmla="*/ 2170396 h 2812164"/>
              <a:gd name="connsiteX10" fmla="*/ 718457 w 3487783"/>
              <a:gd name="connsiteY10" fmla="*/ 2118145 h 2812164"/>
              <a:gd name="connsiteX11" fmla="*/ 770709 w 3487783"/>
              <a:gd name="connsiteY11" fmla="*/ 2026705 h 2812164"/>
              <a:gd name="connsiteX12" fmla="*/ 809897 w 3487783"/>
              <a:gd name="connsiteY12" fmla="*/ 1922202 h 2812164"/>
              <a:gd name="connsiteX13" fmla="*/ 862149 w 3487783"/>
              <a:gd name="connsiteY13" fmla="*/ 1843825 h 2812164"/>
              <a:gd name="connsiteX14" fmla="*/ 901337 w 3487783"/>
              <a:gd name="connsiteY14" fmla="*/ 1817699 h 2812164"/>
              <a:gd name="connsiteX15" fmla="*/ 927463 w 3487783"/>
              <a:gd name="connsiteY15" fmla="*/ 1778510 h 2812164"/>
              <a:gd name="connsiteX16" fmla="*/ 1018903 w 3487783"/>
              <a:gd name="connsiteY16" fmla="*/ 1726259 h 2812164"/>
              <a:gd name="connsiteX17" fmla="*/ 1097280 w 3487783"/>
              <a:gd name="connsiteY17" fmla="*/ 1674008 h 2812164"/>
              <a:gd name="connsiteX18" fmla="*/ 1149531 w 3487783"/>
              <a:gd name="connsiteY18" fmla="*/ 1660945 h 2812164"/>
              <a:gd name="connsiteX19" fmla="*/ 1188720 w 3487783"/>
              <a:gd name="connsiteY19" fmla="*/ 1647882 h 2812164"/>
              <a:gd name="connsiteX20" fmla="*/ 1267097 w 3487783"/>
              <a:gd name="connsiteY20" fmla="*/ 1634819 h 2812164"/>
              <a:gd name="connsiteX21" fmla="*/ 1619794 w 3487783"/>
              <a:gd name="connsiteY21" fmla="*/ 1647882 h 2812164"/>
              <a:gd name="connsiteX22" fmla="*/ 1658983 w 3487783"/>
              <a:gd name="connsiteY22" fmla="*/ 1674008 h 2812164"/>
              <a:gd name="connsiteX23" fmla="*/ 1698171 w 3487783"/>
              <a:gd name="connsiteY23" fmla="*/ 1687070 h 2812164"/>
              <a:gd name="connsiteX24" fmla="*/ 1776549 w 3487783"/>
              <a:gd name="connsiteY24" fmla="*/ 1752385 h 2812164"/>
              <a:gd name="connsiteX25" fmla="*/ 1841863 w 3487783"/>
              <a:gd name="connsiteY25" fmla="*/ 1830762 h 2812164"/>
              <a:gd name="connsiteX26" fmla="*/ 1881051 w 3487783"/>
              <a:gd name="connsiteY26" fmla="*/ 1974453 h 2812164"/>
              <a:gd name="connsiteX27" fmla="*/ 1867989 w 3487783"/>
              <a:gd name="connsiteY27" fmla="*/ 2405528 h 2812164"/>
              <a:gd name="connsiteX28" fmla="*/ 1841863 w 3487783"/>
              <a:gd name="connsiteY28" fmla="*/ 2444716 h 2812164"/>
              <a:gd name="connsiteX29" fmla="*/ 1828800 w 3487783"/>
              <a:gd name="connsiteY29" fmla="*/ 2496968 h 2812164"/>
              <a:gd name="connsiteX30" fmla="*/ 1711234 w 3487783"/>
              <a:gd name="connsiteY30" fmla="*/ 2653722 h 2812164"/>
              <a:gd name="connsiteX31" fmla="*/ 1632857 w 3487783"/>
              <a:gd name="connsiteY31" fmla="*/ 2705973 h 2812164"/>
              <a:gd name="connsiteX32" fmla="*/ 1515291 w 3487783"/>
              <a:gd name="connsiteY32" fmla="*/ 2771288 h 2812164"/>
              <a:gd name="connsiteX33" fmla="*/ 1476103 w 3487783"/>
              <a:gd name="connsiteY33" fmla="*/ 2797413 h 2812164"/>
              <a:gd name="connsiteX34" fmla="*/ 1175657 w 3487783"/>
              <a:gd name="connsiteY34" fmla="*/ 2797413 h 2812164"/>
              <a:gd name="connsiteX35" fmla="*/ 1071154 w 3487783"/>
              <a:gd name="connsiteY35" fmla="*/ 2745162 h 2812164"/>
              <a:gd name="connsiteX36" fmla="*/ 940526 w 3487783"/>
              <a:gd name="connsiteY36" fmla="*/ 2601470 h 2812164"/>
              <a:gd name="connsiteX37" fmla="*/ 940526 w 3487783"/>
              <a:gd name="connsiteY37" fmla="*/ 2340213 h 2812164"/>
              <a:gd name="connsiteX38" fmla="*/ 953589 w 3487783"/>
              <a:gd name="connsiteY38" fmla="*/ 2287962 h 2812164"/>
              <a:gd name="connsiteX39" fmla="*/ 992777 w 3487783"/>
              <a:gd name="connsiteY39" fmla="*/ 2248773 h 2812164"/>
              <a:gd name="connsiteX40" fmla="*/ 1110343 w 3487783"/>
              <a:gd name="connsiteY40" fmla="*/ 2196522 h 2812164"/>
              <a:gd name="connsiteX41" fmla="*/ 1149531 w 3487783"/>
              <a:gd name="connsiteY41" fmla="*/ 2183459 h 2812164"/>
              <a:gd name="connsiteX42" fmla="*/ 1515291 w 3487783"/>
              <a:gd name="connsiteY42" fmla="*/ 2196522 h 2812164"/>
              <a:gd name="connsiteX43" fmla="*/ 1554480 w 3487783"/>
              <a:gd name="connsiteY43" fmla="*/ 2209585 h 2812164"/>
              <a:gd name="connsiteX44" fmla="*/ 1658983 w 3487783"/>
              <a:gd name="connsiteY44" fmla="*/ 2248773 h 2812164"/>
              <a:gd name="connsiteX45" fmla="*/ 1724297 w 3487783"/>
              <a:gd name="connsiteY45" fmla="*/ 2301025 h 2812164"/>
              <a:gd name="connsiteX46" fmla="*/ 1802674 w 3487783"/>
              <a:gd name="connsiteY46" fmla="*/ 2353276 h 2812164"/>
              <a:gd name="connsiteX47" fmla="*/ 1933303 w 3487783"/>
              <a:gd name="connsiteY47" fmla="*/ 2405528 h 2812164"/>
              <a:gd name="connsiteX48" fmla="*/ 2416629 w 3487783"/>
              <a:gd name="connsiteY48" fmla="*/ 2392465 h 2812164"/>
              <a:gd name="connsiteX49" fmla="*/ 2481943 w 3487783"/>
              <a:gd name="connsiteY49" fmla="*/ 2366339 h 2812164"/>
              <a:gd name="connsiteX50" fmla="*/ 2638697 w 3487783"/>
              <a:gd name="connsiteY50" fmla="*/ 2314088 h 2812164"/>
              <a:gd name="connsiteX51" fmla="*/ 2677886 w 3487783"/>
              <a:gd name="connsiteY51" fmla="*/ 2274899 h 2812164"/>
              <a:gd name="connsiteX52" fmla="*/ 2717074 w 3487783"/>
              <a:gd name="connsiteY52" fmla="*/ 2248773 h 2812164"/>
              <a:gd name="connsiteX53" fmla="*/ 2769326 w 3487783"/>
              <a:gd name="connsiteY53" fmla="*/ 2105082 h 2812164"/>
              <a:gd name="connsiteX54" fmla="*/ 2782389 w 3487783"/>
              <a:gd name="connsiteY54" fmla="*/ 2052830 h 2812164"/>
              <a:gd name="connsiteX55" fmla="*/ 2795451 w 3487783"/>
              <a:gd name="connsiteY55" fmla="*/ 2013642 h 2812164"/>
              <a:gd name="connsiteX56" fmla="*/ 2808514 w 3487783"/>
              <a:gd name="connsiteY56" fmla="*/ 1935265 h 2812164"/>
              <a:gd name="connsiteX57" fmla="*/ 2821577 w 3487783"/>
              <a:gd name="connsiteY57" fmla="*/ 1883013 h 2812164"/>
              <a:gd name="connsiteX58" fmla="*/ 2834640 w 3487783"/>
              <a:gd name="connsiteY58" fmla="*/ 1817699 h 2812164"/>
              <a:gd name="connsiteX59" fmla="*/ 2821577 w 3487783"/>
              <a:gd name="connsiteY59" fmla="*/ 1190682 h 2812164"/>
              <a:gd name="connsiteX60" fmla="*/ 2782389 w 3487783"/>
              <a:gd name="connsiteY60" fmla="*/ 785733 h 2812164"/>
              <a:gd name="connsiteX61" fmla="*/ 2795451 w 3487783"/>
              <a:gd name="connsiteY61" fmla="*/ 354659 h 2812164"/>
              <a:gd name="connsiteX62" fmla="*/ 2821577 w 3487783"/>
              <a:gd name="connsiteY62" fmla="*/ 302408 h 2812164"/>
              <a:gd name="connsiteX63" fmla="*/ 2860766 w 3487783"/>
              <a:gd name="connsiteY63" fmla="*/ 210968 h 2812164"/>
              <a:gd name="connsiteX64" fmla="*/ 2926080 w 3487783"/>
              <a:gd name="connsiteY64" fmla="*/ 106465 h 2812164"/>
              <a:gd name="connsiteX65" fmla="*/ 2978331 w 3487783"/>
              <a:gd name="connsiteY65" fmla="*/ 54213 h 2812164"/>
              <a:gd name="connsiteX66" fmla="*/ 3056709 w 3487783"/>
              <a:gd name="connsiteY66" fmla="*/ 28088 h 2812164"/>
              <a:gd name="connsiteX67" fmla="*/ 3487783 w 3487783"/>
              <a:gd name="connsiteY67" fmla="*/ 15025 h 2812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487783" h="2812164">
                <a:moveTo>
                  <a:pt x="0" y="2510030"/>
                </a:moveTo>
                <a:cubicBezTo>
                  <a:pt x="24844" y="2505061"/>
                  <a:pt x="77723" y="2497295"/>
                  <a:pt x="104503" y="2483905"/>
                </a:cubicBezTo>
                <a:cubicBezTo>
                  <a:pt x="118545" y="2476884"/>
                  <a:pt x="129649" y="2464800"/>
                  <a:pt x="143691" y="2457779"/>
                </a:cubicBezTo>
                <a:cubicBezTo>
                  <a:pt x="165639" y="2446805"/>
                  <a:pt x="214207" y="2437930"/>
                  <a:pt x="235131" y="2431653"/>
                </a:cubicBezTo>
                <a:cubicBezTo>
                  <a:pt x="261509" y="2423740"/>
                  <a:pt x="288877" y="2417844"/>
                  <a:pt x="313509" y="2405528"/>
                </a:cubicBezTo>
                <a:cubicBezTo>
                  <a:pt x="378076" y="2373244"/>
                  <a:pt x="347286" y="2385560"/>
                  <a:pt x="404949" y="2366339"/>
                </a:cubicBezTo>
                <a:cubicBezTo>
                  <a:pt x="418012" y="2357630"/>
                  <a:pt x="431362" y="2349338"/>
                  <a:pt x="444137" y="2340213"/>
                </a:cubicBezTo>
                <a:cubicBezTo>
                  <a:pt x="472159" y="2320197"/>
                  <a:pt x="504803" y="2292484"/>
                  <a:pt x="535577" y="2274899"/>
                </a:cubicBezTo>
                <a:cubicBezTo>
                  <a:pt x="615816" y="2229048"/>
                  <a:pt x="563184" y="2273418"/>
                  <a:pt x="627017" y="2209585"/>
                </a:cubicBezTo>
                <a:cubicBezTo>
                  <a:pt x="631371" y="2196522"/>
                  <a:pt x="632442" y="2181853"/>
                  <a:pt x="640080" y="2170396"/>
                </a:cubicBezTo>
                <a:cubicBezTo>
                  <a:pt x="668037" y="2128462"/>
                  <a:pt x="677372" y="2131840"/>
                  <a:pt x="718457" y="2118145"/>
                </a:cubicBezTo>
                <a:cubicBezTo>
                  <a:pt x="740112" y="2085662"/>
                  <a:pt x="756505" y="2064584"/>
                  <a:pt x="770709" y="2026705"/>
                </a:cubicBezTo>
                <a:cubicBezTo>
                  <a:pt x="801714" y="1944024"/>
                  <a:pt x="761403" y="2003025"/>
                  <a:pt x="809897" y="1922202"/>
                </a:cubicBezTo>
                <a:cubicBezTo>
                  <a:pt x="826052" y="1895277"/>
                  <a:pt x="836023" y="1861242"/>
                  <a:pt x="862149" y="1843825"/>
                </a:cubicBezTo>
                <a:lnTo>
                  <a:pt x="901337" y="1817699"/>
                </a:lnTo>
                <a:cubicBezTo>
                  <a:pt x="910046" y="1804636"/>
                  <a:pt x="916362" y="1789611"/>
                  <a:pt x="927463" y="1778510"/>
                </a:cubicBezTo>
                <a:cubicBezTo>
                  <a:pt x="967004" y="1738969"/>
                  <a:pt x="974066" y="1741205"/>
                  <a:pt x="1018903" y="1726259"/>
                </a:cubicBezTo>
                <a:cubicBezTo>
                  <a:pt x="1045029" y="1708842"/>
                  <a:pt x="1066818" y="1681624"/>
                  <a:pt x="1097280" y="1674008"/>
                </a:cubicBezTo>
                <a:cubicBezTo>
                  <a:pt x="1114697" y="1669654"/>
                  <a:pt x="1132269" y="1665877"/>
                  <a:pt x="1149531" y="1660945"/>
                </a:cubicBezTo>
                <a:cubicBezTo>
                  <a:pt x="1162771" y="1657162"/>
                  <a:pt x="1175278" y="1650869"/>
                  <a:pt x="1188720" y="1647882"/>
                </a:cubicBezTo>
                <a:cubicBezTo>
                  <a:pt x="1214575" y="1642136"/>
                  <a:pt x="1240971" y="1639173"/>
                  <a:pt x="1267097" y="1634819"/>
                </a:cubicBezTo>
                <a:cubicBezTo>
                  <a:pt x="1384663" y="1639173"/>
                  <a:pt x="1502732" y="1636176"/>
                  <a:pt x="1619794" y="1647882"/>
                </a:cubicBezTo>
                <a:cubicBezTo>
                  <a:pt x="1635416" y="1649444"/>
                  <a:pt x="1644941" y="1666987"/>
                  <a:pt x="1658983" y="1674008"/>
                </a:cubicBezTo>
                <a:cubicBezTo>
                  <a:pt x="1671299" y="1680166"/>
                  <a:pt x="1685108" y="1682716"/>
                  <a:pt x="1698171" y="1687070"/>
                </a:cubicBezTo>
                <a:cubicBezTo>
                  <a:pt x="1729419" y="1707902"/>
                  <a:pt x="1753690" y="1720382"/>
                  <a:pt x="1776549" y="1752385"/>
                </a:cubicBezTo>
                <a:cubicBezTo>
                  <a:pt x="1836816" y="1836759"/>
                  <a:pt x="1764606" y="1779257"/>
                  <a:pt x="1841863" y="1830762"/>
                </a:cubicBezTo>
                <a:cubicBezTo>
                  <a:pt x="1871329" y="1948623"/>
                  <a:pt x="1856635" y="1901201"/>
                  <a:pt x="1881051" y="1974453"/>
                </a:cubicBezTo>
                <a:cubicBezTo>
                  <a:pt x="1876697" y="2118145"/>
                  <a:pt x="1879927" y="2262267"/>
                  <a:pt x="1867989" y="2405528"/>
                </a:cubicBezTo>
                <a:cubicBezTo>
                  <a:pt x="1866685" y="2421173"/>
                  <a:pt x="1848047" y="2430286"/>
                  <a:pt x="1841863" y="2444716"/>
                </a:cubicBezTo>
                <a:cubicBezTo>
                  <a:pt x="1834791" y="2461218"/>
                  <a:pt x="1837312" y="2481161"/>
                  <a:pt x="1828800" y="2496968"/>
                </a:cubicBezTo>
                <a:cubicBezTo>
                  <a:pt x="1807551" y="2536430"/>
                  <a:pt x="1757299" y="2617893"/>
                  <a:pt x="1711234" y="2653722"/>
                </a:cubicBezTo>
                <a:cubicBezTo>
                  <a:pt x="1686449" y="2672999"/>
                  <a:pt x="1657375" y="2686358"/>
                  <a:pt x="1632857" y="2705973"/>
                </a:cubicBezTo>
                <a:cubicBezTo>
                  <a:pt x="1553524" y="2769440"/>
                  <a:pt x="1594592" y="2751463"/>
                  <a:pt x="1515291" y="2771288"/>
                </a:cubicBezTo>
                <a:cubicBezTo>
                  <a:pt x="1502228" y="2779996"/>
                  <a:pt x="1490803" y="2791901"/>
                  <a:pt x="1476103" y="2797413"/>
                </a:cubicBezTo>
                <a:cubicBezTo>
                  <a:pt x="1391647" y="2829084"/>
                  <a:pt x="1228491" y="2800348"/>
                  <a:pt x="1175657" y="2797413"/>
                </a:cubicBezTo>
                <a:cubicBezTo>
                  <a:pt x="1140823" y="2779996"/>
                  <a:pt x="1098693" y="2772701"/>
                  <a:pt x="1071154" y="2745162"/>
                </a:cubicBezTo>
                <a:cubicBezTo>
                  <a:pt x="964319" y="2638327"/>
                  <a:pt x="1005577" y="2688207"/>
                  <a:pt x="940526" y="2601470"/>
                </a:cubicBezTo>
                <a:cubicBezTo>
                  <a:pt x="905254" y="2495657"/>
                  <a:pt x="919975" y="2555991"/>
                  <a:pt x="940526" y="2340213"/>
                </a:cubicBezTo>
                <a:cubicBezTo>
                  <a:pt x="942228" y="2322341"/>
                  <a:pt x="944682" y="2303550"/>
                  <a:pt x="953589" y="2287962"/>
                </a:cubicBezTo>
                <a:cubicBezTo>
                  <a:pt x="962754" y="2271922"/>
                  <a:pt x="978585" y="2260600"/>
                  <a:pt x="992777" y="2248773"/>
                </a:cubicBezTo>
                <a:cubicBezTo>
                  <a:pt x="1034176" y="2214274"/>
                  <a:pt x="1053389" y="2215507"/>
                  <a:pt x="1110343" y="2196522"/>
                </a:cubicBezTo>
                <a:lnTo>
                  <a:pt x="1149531" y="2183459"/>
                </a:lnTo>
                <a:cubicBezTo>
                  <a:pt x="1271451" y="2187813"/>
                  <a:pt x="1393546" y="2188667"/>
                  <a:pt x="1515291" y="2196522"/>
                </a:cubicBezTo>
                <a:cubicBezTo>
                  <a:pt x="1529032" y="2197409"/>
                  <a:pt x="1541587" y="2204750"/>
                  <a:pt x="1554480" y="2209585"/>
                </a:cubicBezTo>
                <a:cubicBezTo>
                  <a:pt x="1679439" y="2256444"/>
                  <a:pt x="1570031" y="2219122"/>
                  <a:pt x="1658983" y="2248773"/>
                </a:cubicBezTo>
                <a:cubicBezTo>
                  <a:pt x="1707256" y="2321182"/>
                  <a:pt x="1657490" y="2263910"/>
                  <a:pt x="1724297" y="2301025"/>
                </a:cubicBezTo>
                <a:cubicBezTo>
                  <a:pt x="1751745" y="2316274"/>
                  <a:pt x="1772886" y="2343347"/>
                  <a:pt x="1802674" y="2353276"/>
                </a:cubicBezTo>
                <a:cubicBezTo>
                  <a:pt x="1899525" y="2385560"/>
                  <a:pt x="1856419" y="2367086"/>
                  <a:pt x="1933303" y="2405528"/>
                </a:cubicBezTo>
                <a:cubicBezTo>
                  <a:pt x="2094412" y="2401174"/>
                  <a:pt x="2255871" y="2403948"/>
                  <a:pt x="2416629" y="2392465"/>
                </a:cubicBezTo>
                <a:cubicBezTo>
                  <a:pt x="2440018" y="2390794"/>
                  <a:pt x="2459531" y="2373235"/>
                  <a:pt x="2481943" y="2366339"/>
                </a:cubicBezTo>
                <a:cubicBezTo>
                  <a:pt x="2642359" y="2316980"/>
                  <a:pt x="2534253" y="2366309"/>
                  <a:pt x="2638697" y="2314088"/>
                </a:cubicBezTo>
                <a:cubicBezTo>
                  <a:pt x="2651760" y="2301025"/>
                  <a:pt x="2663694" y="2286726"/>
                  <a:pt x="2677886" y="2274899"/>
                </a:cubicBezTo>
                <a:cubicBezTo>
                  <a:pt x="2689947" y="2264848"/>
                  <a:pt x="2707949" y="2261548"/>
                  <a:pt x="2717074" y="2248773"/>
                </a:cubicBezTo>
                <a:cubicBezTo>
                  <a:pt x="2727063" y="2234788"/>
                  <a:pt x="2766749" y="2115392"/>
                  <a:pt x="2769326" y="2105082"/>
                </a:cubicBezTo>
                <a:cubicBezTo>
                  <a:pt x="2773680" y="2087665"/>
                  <a:pt x="2777457" y="2070093"/>
                  <a:pt x="2782389" y="2052830"/>
                </a:cubicBezTo>
                <a:cubicBezTo>
                  <a:pt x="2786172" y="2039591"/>
                  <a:pt x="2792464" y="2027083"/>
                  <a:pt x="2795451" y="2013642"/>
                </a:cubicBezTo>
                <a:cubicBezTo>
                  <a:pt x="2801197" y="1987787"/>
                  <a:pt x="2803320" y="1961237"/>
                  <a:pt x="2808514" y="1935265"/>
                </a:cubicBezTo>
                <a:cubicBezTo>
                  <a:pt x="2812035" y="1917660"/>
                  <a:pt x="2817682" y="1900539"/>
                  <a:pt x="2821577" y="1883013"/>
                </a:cubicBezTo>
                <a:cubicBezTo>
                  <a:pt x="2826393" y="1861339"/>
                  <a:pt x="2830286" y="1839470"/>
                  <a:pt x="2834640" y="1817699"/>
                </a:cubicBezTo>
                <a:cubicBezTo>
                  <a:pt x="2830286" y="1608693"/>
                  <a:pt x="2827302" y="1399655"/>
                  <a:pt x="2821577" y="1190682"/>
                </a:cubicBezTo>
                <a:cubicBezTo>
                  <a:pt x="2812275" y="851180"/>
                  <a:pt x="2841735" y="963777"/>
                  <a:pt x="2782389" y="785733"/>
                </a:cubicBezTo>
                <a:cubicBezTo>
                  <a:pt x="2786743" y="642042"/>
                  <a:pt x="2783833" y="497946"/>
                  <a:pt x="2795451" y="354659"/>
                </a:cubicBezTo>
                <a:cubicBezTo>
                  <a:pt x="2797025" y="335250"/>
                  <a:pt x="2814740" y="320641"/>
                  <a:pt x="2821577" y="302408"/>
                </a:cubicBezTo>
                <a:cubicBezTo>
                  <a:pt x="2863408" y="190860"/>
                  <a:pt x="2802855" y="303627"/>
                  <a:pt x="2860766" y="210968"/>
                </a:cubicBezTo>
                <a:cubicBezTo>
                  <a:pt x="2865291" y="203728"/>
                  <a:pt x="2912298" y="122544"/>
                  <a:pt x="2926080" y="106465"/>
                </a:cubicBezTo>
                <a:cubicBezTo>
                  <a:pt x="2942110" y="87763"/>
                  <a:pt x="2957210" y="66886"/>
                  <a:pt x="2978331" y="54213"/>
                </a:cubicBezTo>
                <a:cubicBezTo>
                  <a:pt x="3001946" y="40044"/>
                  <a:pt x="3030583" y="36796"/>
                  <a:pt x="3056709" y="28088"/>
                </a:cubicBezTo>
                <a:cubicBezTo>
                  <a:pt x="3219829" y="-26284"/>
                  <a:pt x="3082062" y="15025"/>
                  <a:pt x="3487783" y="15025"/>
                </a:cubicBezTo>
              </a:path>
            </a:pathLst>
          </a:custGeom>
          <a:ln>
            <a:solidFill>
              <a:schemeClr val="tx2">
                <a:lumMod val="75000"/>
              </a:schemeClr>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6" name="Freeform 15"/>
          <p:cNvSpPr/>
          <p:nvPr/>
        </p:nvSpPr>
        <p:spPr>
          <a:xfrm>
            <a:off x="2547257" y="3648324"/>
            <a:ext cx="3461657" cy="636527"/>
          </a:xfrm>
          <a:custGeom>
            <a:avLst/>
            <a:gdLst>
              <a:gd name="connsiteX0" fmla="*/ 0 w 3461657"/>
              <a:gd name="connsiteY0" fmla="*/ 636293 h 636527"/>
              <a:gd name="connsiteX1" fmla="*/ 78377 w 3461657"/>
              <a:gd name="connsiteY1" fmla="*/ 610167 h 636527"/>
              <a:gd name="connsiteX2" fmla="*/ 274320 w 3461657"/>
              <a:gd name="connsiteY2" fmla="*/ 584042 h 636527"/>
              <a:gd name="connsiteX3" fmla="*/ 352697 w 3461657"/>
              <a:gd name="connsiteY3" fmla="*/ 557916 h 636527"/>
              <a:gd name="connsiteX4" fmla="*/ 587829 w 3461657"/>
              <a:gd name="connsiteY4" fmla="*/ 531790 h 636527"/>
              <a:gd name="connsiteX5" fmla="*/ 679269 w 3461657"/>
              <a:gd name="connsiteY5" fmla="*/ 518727 h 636527"/>
              <a:gd name="connsiteX6" fmla="*/ 796834 w 3461657"/>
              <a:gd name="connsiteY6" fmla="*/ 492602 h 636527"/>
              <a:gd name="connsiteX7" fmla="*/ 875212 w 3461657"/>
              <a:gd name="connsiteY7" fmla="*/ 466476 h 636527"/>
              <a:gd name="connsiteX8" fmla="*/ 992777 w 3461657"/>
              <a:gd name="connsiteY8" fmla="*/ 414225 h 636527"/>
              <a:gd name="connsiteX9" fmla="*/ 1071154 w 3461657"/>
              <a:gd name="connsiteY9" fmla="*/ 361973 h 636527"/>
              <a:gd name="connsiteX10" fmla="*/ 1097280 w 3461657"/>
              <a:gd name="connsiteY10" fmla="*/ 322785 h 636527"/>
              <a:gd name="connsiteX11" fmla="*/ 1175657 w 3461657"/>
              <a:gd name="connsiteY11" fmla="*/ 283596 h 636527"/>
              <a:gd name="connsiteX12" fmla="*/ 1267097 w 3461657"/>
              <a:gd name="connsiteY12" fmla="*/ 218282 h 636527"/>
              <a:gd name="connsiteX13" fmla="*/ 1319349 w 3461657"/>
              <a:gd name="connsiteY13" fmla="*/ 192156 h 636527"/>
              <a:gd name="connsiteX14" fmla="*/ 1397726 w 3461657"/>
              <a:gd name="connsiteY14" fmla="*/ 139905 h 636527"/>
              <a:gd name="connsiteX15" fmla="*/ 1476103 w 3461657"/>
              <a:gd name="connsiteY15" fmla="*/ 100716 h 636527"/>
              <a:gd name="connsiteX16" fmla="*/ 1554480 w 3461657"/>
              <a:gd name="connsiteY16" fmla="*/ 74590 h 636527"/>
              <a:gd name="connsiteX17" fmla="*/ 1698172 w 3461657"/>
              <a:gd name="connsiteY17" fmla="*/ 35402 h 636527"/>
              <a:gd name="connsiteX18" fmla="*/ 1737360 w 3461657"/>
              <a:gd name="connsiteY18" fmla="*/ 22339 h 636527"/>
              <a:gd name="connsiteX19" fmla="*/ 2312126 w 3461657"/>
              <a:gd name="connsiteY19" fmla="*/ 22339 h 636527"/>
              <a:gd name="connsiteX20" fmla="*/ 2377440 w 3461657"/>
              <a:gd name="connsiteY20" fmla="*/ 35402 h 636527"/>
              <a:gd name="connsiteX21" fmla="*/ 2455817 w 3461657"/>
              <a:gd name="connsiteY21" fmla="*/ 87653 h 636527"/>
              <a:gd name="connsiteX22" fmla="*/ 2573383 w 3461657"/>
              <a:gd name="connsiteY22" fmla="*/ 126842 h 636527"/>
              <a:gd name="connsiteX23" fmla="*/ 2625634 w 3461657"/>
              <a:gd name="connsiteY23" fmla="*/ 166030 h 636527"/>
              <a:gd name="connsiteX24" fmla="*/ 2730137 w 3461657"/>
              <a:gd name="connsiteY24" fmla="*/ 205219 h 636527"/>
              <a:gd name="connsiteX25" fmla="*/ 2769326 w 3461657"/>
              <a:gd name="connsiteY25" fmla="*/ 244407 h 636527"/>
              <a:gd name="connsiteX26" fmla="*/ 2808514 w 3461657"/>
              <a:gd name="connsiteY26" fmla="*/ 270533 h 636527"/>
              <a:gd name="connsiteX27" fmla="*/ 2860766 w 3461657"/>
              <a:gd name="connsiteY27" fmla="*/ 348910 h 636527"/>
              <a:gd name="connsiteX28" fmla="*/ 2873829 w 3461657"/>
              <a:gd name="connsiteY28" fmla="*/ 388099 h 636527"/>
              <a:gd name="connsiteX29" fmla="*/ 2939143 w 3461657"/>
              <a:gd name="connsiteY29" fmla="*/ 466476 h 636527"/>
              <a:gd name="connsiteX30" fmla="*/ 3017520 w 3461657"/>
              <a:gd name="connsiteY30" fmla="*/ 518727 h 636527"/>
              <a:gd name="connsiteX31" fmla="*/ 3095897 w 3461657"/>
              <a:gd name="connsiteY31" fmla="*/ 557916 h 636527"/>
              <a:gd name="connsiteX32" fmla="*/ 3135086 w 3461657"/>
              <a:gd name="connsiteY32" fmla="*/ 584042 h 636527"/>
              <a:gd name="connsiteX33" fmla="*/ 3265714 w 3461657"/>
              <a:gd name="connsiteY33" fmla="*/ 610167 h 636527"/>
              <a:gd name="connsiteX34" fmla="*/ 3304903 w 3461657"/>
              <a:gd name="connsiteY34" fmla="*/ 623230 h 636527"/>
              <a:gd name="connsiteX35" fmla="*/ 3461657 w 3461657"/>
              <a:gd name="connsiteY35" fmla="*/ 636293 h 636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61657" h="636527">
                <a:moveTo>
                  <a:pt x="0" y="636293"/>
                </a:moveTo>
                <a:cubicBezTo>
                  <a:pt x="26126" y="627584"/>
                  <a:pt x="51660" y="616846"/>
                  <a:pt x="78377" y="610167"/>
                </a:cubicBezTo>
                <a:cubicBezTo>
                  <a:pt x="125277" y="598442"/>
                  <a:pt x="235191" y="588390"/>
                  <a:pt x="274320" y="584042"/>
                </a:cubicBezTo>
                <a:cubicBezTo>
                  <a:pt x="300446" y="575333"/>
                  <a:pt x="325980" y="564595"/>
                  <a:pt x="352697" y="557916"/>
                </a:cubicBezTo>
                <a:cubicBezTo>
                  <a:pt x="421907" y="540613"/>
                  <a:pt x="525212" y="538381"/>
                  <a:pt x="587829" y="531790"/>
                </a:cubicBezTo>
                <a:cubicBezTo>
                  <a:pt x="618449" y="528567"/>
                  <a:pt x="648898" y="523789"/>
                  <a:pt x="679269" y="518727"/>
                </a:cubicBezTo>
                <a:cubicBezTo>
                  <a:pt x="707246" y="514064"/>
                  <a:pt x="767469" y="501411"/>
                  <a:pt x="796834" y="492602"/>
                </a:cubicBezTo>
                <a:cubicBezTo>
                  <a:pt x="823212" y="484689"/>
                  <a:pt x="849791" y="477068"/>
                  <a:pt x="875212" y="466476"/>
                </a:cubicBezTo>
                <a:cubicBezTo>
                  <a:pt x="1056580" y="390906"/>
                  <a:pt x="883135" y="450771"/>
                  <a:pt x="992777" y="414225"/>
                </a:cubicBezTo>
                <a:cubicBezTo>
                  <a:pt x="1018903" y="396808"/>
                  <a:pt x="1053737" y="388099"/>
                  <a:pt x="1071154" y="361973"/>
                </a:cubicBezTo>
                <a:cubicBezTo>
                  <a:pt x="1079863" y="348910"/>
                  <a:pt x="1086179" y="333886"/>
                  <a:pt x="1097280" y="322785"/>
                </a:cubicBezTo>
                <a:cubicBezTo>
                  <a:pt x="1122603" y="297462"/>
                  <a:pt x="1143784" y="294221"/>
                  <a:pt x="1175657" y="283596"/>
                </a:cubicBezTo>
                <a:cubicBezTo>
                  <a:pt x="1198089" y="266772"/>
                  <a:pt x="1240353" y="233564"/>
                  <a:pt x="1267097" y="218282"/>
                </a:cubicBezTo>
                <a:cubicBezTo>
                  <a:pt x="1284004" y="208621"/>
                  <a:pt x="1302651" y="202175"/>
                  <a:pt x="1319349" y="192156"/>
                </a:cubicBezTo>
                <a:cubicBezTo>
                  <a:pt x="1346274" y="176001"/>
                  <a:pt x="1367938" y="149834"/>
                  <a:pt x="1397726" y="139905"/>
                </a:cubicBezTo>
                <a:cubicBezTo>
                  <a:pt x="1540647" y="92264"/>
                  <a:pt x="1324163" y="168245"/>
                  <a:pt x="1476103" y="100716"/>
                </a:cubicBezTo>
                <a:cubicBezTo>
                  <a:pt x="1501268" y="89531"/>
                  <a:pt x="1528911" y="84817"/>
                  <a:pt x="1554480" y="74590"/>
                </a:cubicBezTo>
                <a:cubicBezTo>
                  <a:pt x="1644386" y="38628"/>
                  <a:pt x="1596665" y="52320"/>
                  <a:pt x="1698172" y="35402"/>
                </a:cubicBezTo>
                <a:cubicBezTo>
                  <a:pt x="1711235" y="31048"/>
                  <a:pt x="1724002" y="25679"/>
                  <a:pt x="1737360" y="22339"/>
                </a:cubicBezTo>
                <a:cubicBezTo>
                  <a:pt x="1927184" y="-25118"/>
                  <a:pt x="2102315" y="16959"/>
                  <a:pt x="2312126" y="22339"/>
                </a:cubicBezTo>
                <a:cubicBezTo>
                  <a:pt x="2333897" y="26693"/>
                  <a:pt x="2357228" y="26215"/>
                  <a:pt x="2377440" y="35402"/>
                </a:cubicBezTo>
                <a:cubicBezTo>
                  <a:pt x="2406025" y="48395"/>
                  <a:pt x="2426029" y="77724"/>
                  <a:pt x="2455817" y="87653"/>
                </a:cubicBezTo>
                <a:lnTo>
                  <a:pt x="2573383" y="126842"/>
                </a:lnTo>
                <a:cubicBezTo>
                  <a:pt x="2590800" y="139905"/>
                  <a:pt x="2606603" y="155457"/>
                  <a:pt x="2625634" y="166030"/>
                </a:cubicBezTo>
                <a:cubicBezTo>
                  <a:pt x="2649062" y="179046"/>
                  <a:pt x="2700807" y="195442"/>
                  <a:pt x="2730137" y="205219"/>
                </a:cubicBezTo>
                <a:cubicBezTo>
                  <a:pt x="2743200" y="218282"/>
                  <a:pt x="2755134" y="232580"/>
                  <a:pt x="2769326" y="244407"/>
                </a:cubicBezTo>
                <a:cubicBezTo>
                  <a:pt x="2781387" y="254458"/>
                  <a:pt x="2798176" y="258718"/>
                  <a:pt x="2808514" y="270533"/>
                </a:cubicBezTo>
                <a:cubicBezTo>
                  <a:pt x="2829191" y="294163"/>
                  <a:pt x="2860766" y="348910"/>
                  <a:pt x="2860766" y="348910"/>
                </a:cubicBezTo>
                <a:cubicBezTo>
                  <a:pt x="2865120" y="361973"/>
                  <a:pt x="2867671" y="375783"/>
                  <a:pt x="2873829" y="388099"/>
                </a:cubicBezTo>
                <a:cubicBezTo>
                  <a:pt x="2887552" y="415545"/>
                  <a:pt x="2915506" y="448091"/>
                  <a:pt x="2939143" y="466476"/>
                </a:cubicBezTo>
                <a:cubicBezTo>
                  <a:pt x="2963928" y="485753"/>
                  <a:pt x="2991394" y="501310"/>
                  <a:pt x="3017520" y="518727"/>
                </a:cubicBezTo>
                <a:cubicBezTo>
                  <a:pt x="3129834" y="593602"/>
                  <a:pt x="2987730" y="503832"/>
                  <a:pt x="3095897" y="557916"/>
                </a:cubicBezTo>
                <a:cubicBezTo>
                  <a:pt x="3109939" y="564937"/>
                  <a:pt x="3120080" y="579425"/>
                  <a:pt x="3135086" y="584042"/>
                </a:cubicBezTo>
                <a:cubicBezTo>
                  <a:pt x="3177527" y="597101"/>
                  <a:pt x="3223588" y="596125"/>
                  <a:pt x="3265714" y="610167"/>
                </a:cubicBezTo>
                <a:cubicBezTo>
                  <a:pt x="3278777" y="614521"/>
                  <a:pt x="3291401" y="620530"/>
                  <a:pt x="3304903" y="623230"/>
                </a:cubicBezTo>
                <a:cubicBezTo>
                  <a:pt x="3385612" y="639372"/>
                  <a:pt x="3388381" y="636293"/>
                  <a:pt x="3461657" y="636293"/>
                </a:cubicBezTo>
              </a:path>
            </a:pathLst>
          </a:custGeom>
          <a:ln/>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17" name="Right Arrow 16"/>
          <p:cNvSpPr/>
          <p:nvPr/>
        </p:nvSpPr>
        <p:spPr>
          <a:xfrm>
            <a:off x="8100247" y="1680238"/>
            <a:ext cx="775018" cy="3483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ight Arrow 45"/>
          <p:cNvSpPr/>
          <p:nvPr/>
        </p:nvSpPr>
        <p:spPr>
          <a:xfrm>
            <a:off x="8097140" y="2850427"/>
            <a:ext cx="775018" cy="348397"/>
          </a:xfrm>
          <a:prstGeom prst="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ight Arrow 46"/>
          <p:cNvSpPr/>
          <p:nvPr/>
        </p:nvSpPr>
        <p:spPr>
          <a:xfrm>
            <a:off x="8091378" y="4046633"/>
            <a:ext cx="775018" cy="348397"/>
          </a:xfrm>
          <a:prstGeom prst="rightArrow">
            <a:avLst/>
          </a:prstGeom>
          <a:solidFill>
            <a:schemeClr val="bg1">
              <a:lumMod val="95000"/>
              <a:lumOff val="5000"/>
            </a:schemeClr>
          </a:solidFill>
          <a:ln>
            <a:solidFill>
              <a:schemeClr val="bg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ight Arrow 47"/>
          <p:cNvSpPr/>
          <p:nvPr/>
        </p:nvSpPr>
        <p:spPr>
          <a:xfrm>
            <a:off x="8100247" y="5164762"/>
            <a:ext cx="775018" cy="348397"/>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1140506" y="1658539"/>
            <a:ext cx="1388697" cy="461665"/>
          </a:xfrm>
          <a:prstGeom prst="rect">
            <a:avLst/>
          </a:prstGeom>
          <a:noFill/>
        </p:spPr>
        <p:txBody>
          <a:bodyPr wrap="square" rtlCol="0">
            <a:spAutoFit/>
          </a:bodyPr>
          <a:lstStyle/>
          <a:p>
            <a:r>
              <a:rPr lang="en-US" sz="2400" dirty="0" smtClean="0"/>
              <a:t>16mm</a:t>
            </a:r>
            <a:endParaRPr lang="en-US" sz="2400" dirty="0"/>
          </a:p>
        </p:txBody>
      </p:sp>
      <p:sp>
        <p:nvSpPr>
          <p:cNvPr id="49" name="TextBox 48"/>
          <p:cNvSpPr txBox="1"/>
          <p:nvPr/>
        </p:nvSpPr>
        <p:spPr>
          <a:xfrm>
            <a:off x="1140506" y="5085071"/>
            <a:ext cx="1388697" cy="461665"/>
          </a:xfrm>
          <a:prstGeom prst="rect">
            <a:avLst/>
          </a:prstGeom>
          <a:noFill/>
        </p:spPr>
        <p:txBody>
          <a:bodyPr wrap="square" rtlCol="0">
            <a:spAutoFit/>
          </a:bodyPr>
          <a:lstStyle/>
          <a:p>
            <a:r>
              <a:rPr lang="en-US" sz="2400" dirty="0" smtClean="0"/>
              <a:t>78mm</a:t>
            </a:r>
            <a:endParaRPr lang="en-US" sz="2400" dirty="0"/>
          </a:p>
        </p:txBody>
      </p:sp>
      <p:sp>
        <p:nvSpPr>
          <p:cNvPr id="50" name="TextBox 49"/>
          <p:cNvSpPr txBox="1"/>
          <p:nvPr/>
        </p:nvSpPr>
        <p:spPr>
          <a:xfrm>
            <a:off x="1145771" y="3933365"/>
            <a:ext cx="1388697" cy="461665"/>
          </a:xfrm>
          <a:prstGeom prst="rect">
            <a:avLst/>
          </a:prstGeom>
          <a:noFill/>
        </p:spPr>
        <p:txBody>
          <a:bodyPr wrap="square" rtlCol="0">
            <a:spAutoFit/>
          </a:bodyPr>
          <a:lstStyle/>
          <a:p>
            <a:r>
              <a:rPr lang="en-US" sz="2400" dirty="0" smtClean="0"/>
              <a:t>15mm</a:t>
            </a:r>
            <a:endParaRPr lang="en-US" sz="2400" dirty="0"/>
          </a:p>
        </p:txBody>
      </p:sp>
      <p:sp>
        <p:nvSpPr>
          <p:cNvPr id="51" name="TextBox 50"/>
          <p:cNvSpPr txBox="1"/>
          <p:nvPr/>
        </p:nvSpPr>
        <p:spPr>
          <a:xfrm>
            <a:off x="1140507" y="2690045"/>
            <a:ext cx="1388697" cy="461665"/>
          </a:xfrm>
          <a:prstGeom prst="rect">
            <a:avLst/>
          </a:prstGeom>
          <a:noFill/>
        </p:spPr>
        <p:txBody>
          <a:bodyPr wrap="square" rtlCol="0">
            <a:spAutoFit/>
          </a:bodyPr>
          <a:lstStyle/>
          <a:p>
            <a:r>
              <a:rPr lang="en-US" sz="2400" dirty="0" smtClean="0"/>
              <a:t>68cm</a:t>
            </a:r>
            <a:endParaRPr lang="en-US" sz="2400" dirty="0"/>
          </a:p>
        </p:txBody>
      </p:sp>
      <p:sp>
        <p:nvSpPr>
          <p:cNvPr id="52" name="TextBox 51"/>
          <p:cNvSpPr txBox="1"/>
          <p:nvPr/>
        </p:nvSpPr>
        <p:spPr>
          <a:xfrm>
            <a:off x="6177403" y="1609832"/>
            <a:ext cx="2040284" cy="461665"/>
          </a:xfrm>
          <a:prstGeom prst="rect">
            <a:avLst/>
          </a:prstGeom>
          <a:noFill/>
        </p:spPr>
        <p:txBody>
          <a:bodyPr wrap="square" rtlCol="0">
            <a:spAutoFit/>
          </a:bodyPr>
          <a:lstStyle/>
          <a:p>
            <a:r>
              <a:rPr lang="en-US" sz="2400" dirty="0" err="1" smtClean="0"/>
              <a:t>Giảm</a:t>
            </a:r>
            <a:r>
              <a:rPr lang="en-US" sz="2400" dirty="0" smtClean="0"/>
              <a:t> 4 </a:t>
            </a:r>
            <a:r>
              <a:rPr lang="en-US" sz="2400" dirty="0" err="1" smtClean="0"/>
              <a:t>lần</a:t>
            </a:r>
            <a:endParaRPr lang="en-US" sz="2400" dirty="0"/>
          </a:p>
        </p:txBody>
      </p:sp>
      <p:sp>
        <p:nvSpPr>
          <p:cNvPr id="54" name="TextBox 53"/>
          <p:cNvSpPr txBox="1"/>
          <p:nvPr/>
        </p:nvSpPr>
        <p:spPr>
          <a:xfrm>
            <a:off x="6200460" y="3994248"/>
            <a:ext cx="2040284" cy="461665"/>
          </a:xfrm>
          <a:prstGeom prst="rect">
            <a:avLst/>
          </a:prstGeom>
          <a:noFill/>
        </p:spPr>
        <p:txBody>
          <a:bodyPr wrap="square" rtlCol="0">
            <a:spAutoFit/>
          </a:bodyPr>
          <a:lstStyle/>
          <a:p>
            <a:r>
              <a:rPr lang="en-US" sz="2400" dirty="0" err="1" smtClean="0"/>
              <a:t>Gấp</a:t>
            </a:r>
            <a:r>
              <a:rPr lang="en-US" sz="2400" dirty="0" smtClean="0"/>
              <a:t> 4 </a:t>
            </a:r>
            <a:r>
              <a:rPr lang="en-US" sz="2400" dirty="0" err="1" smtClean="0"/>
              <a:t>lần</a:t>
            </a:r>
            <a:endParaRPr lang="en-US" sz="2400" dirty="0"/>
          </a:p>
        </p:txBody>
      </p:sp>
      <p:sp>
        <p:nvSpPr>
          <p:cNvPr id="55" name="TextBox 54"/>
          <p:cNvSpPr txBox="1"/>
          <p:nvPr/>
        </p:nvSpPr>
        <p:spPr>
          <a:xfrm>
            <a:off x="6177403" y="2724673"/>
            <a:ext cx="2040284" cy="461665"/>
          </a:xfrm>
          <a:prstGeom prst="rect">
            <a:avLst/>
          </a:prstGeom>
          <a:noFill/>
        </p:spPr>
        <p:txBody>
          <a:bodyPr wrap="square" rtlCol="0">
            <a:spAutoFit/>
          </a:bodyPr>
          <a:lstStyle/>
          <a:p>
            <a:r>
              <a:rPr lang="en-US" sz="2400" dirty="0" err="1" smtClean="0"/>
              <a:t>Giảm</a:t>
            </a:r>
            <a:r>
              <a:rPr lang="en-US" sz="2400" dirty="0" smtClean="0"/>
              <a:t> 3 </a:t>
            </a:r>
            <a:r>
              <a:rPr lang="en-US" sz="2400" dirty="0" err="1" smtClean="0"/>
              <a:t>lần</a:t>
            </a:r>
            <a:endParaRPr lang="en-US" sz="2400" dirty="0"/>
          </a:p>
        </p:txBody>
      </p:sp>
      <p:sp>
        <p:nvSpPr>
          <p:cNvPr id="56" name="TextBox 55"/>
          <p:cNvSpPr txBox="1"/>
          <p:nvPr/>
        </p:nvSpPr>
        <p:spPr>
          <a:xfrm>
            <a:off x="6177403" y="5147366"/>
            <a:ext cx="2040284" cy="461665"/>
          </a:xfrm>
          <a:prstGeom prst="rect">
            <a:avLst/>
          </a:prstGeom>
          <a:noFill/>
        </p:spPr>
        <p:txBody>
          <a:bodyPr wrap="square" rtlCol="0">
            <a:spAutoFit/>
          </a:bodyPr>
          <a:lstStyle/>
          <a:p>
            <a:r>
              <a:rPr lang="en-US" sz="2400" dirty="0" err="1" smtClean="0"/>
              <a:t>Gấp</a:t>
            </a:r>
            <a:r>
              <a:rPr lang="en-US" sz="2400" dirty="0" smtClean="0"/>
              <a:t> 5 </a:t>
            </a:r>
            <a:r>
              <a:rPr lang="en-US" sz="2400" dirty="0" err="1" smtClean="0"/>
              <a:t>lần</a:t>
            </a:r>
            <a:endParaRPr lang="en-US" sz="2400" dirty="0"/>
          </a:p>
        </p:txBody>
      </p:sp>
      <p:sp>
        <p:nvSpPr>
          <p:cNvPr id="62" name="TextBox 61"/>
          <p:cNvSpPr txBox="1"/>
          <p:nvPr/>
        </p:nvSpPr>
        <p:spPr>
          <a:xfrm>
            <a:off x="9665760" y="1635125"/>
            <a:ext cx="1096678" cy="461665"/>
          </a:xfrm>
          <a:prstGeom prst="rect">
            <a:avLst/>
          </a:prstGeom>
          <a:noFill/>
        </p:spPr>
        <p:txBody>
          <a:bodyPr wrap="square" rtlCol="0">
            <a:spAutoFit/>
          </a:bodyPr>
          <a:lstStyle/>
          <a:p>
            <a:r>
              <a:rPr lang="en-US" sz="2400" dirty="0" smtClean="0"/>
              <a:t>? cm</a:t>
            </a:r>
            <a:endParaRPr lang="en-US" sz="2400" dirty="0"/>
          </a:p>
        </p:txBody>
      </p:sp>
      <p:sp>
        <p:nvSpPr>
          <p:cNvPr id="64" name="TextBox 63"/>
          <p:cNvSpPr txBox="1"/>
          <p:nvPr/>
        </p:nvSpPr>
        <p:spPr>
          <a:xfrm>
            <a:off x="9665760" y="2768905"/>
            <a:ext cx="1096678" cy="461665"/>
          </a:xfrm>
          <a:prstGeom prst="rect">
            <a:avLst/>
          </a:prstGeom>
          <a:noFill/>
        </p:spPr>
        <p:txBody>
          <a:bodyPr wrap="square" rtlCol="0">
            <a:spAutoFit/>
          </a:bodyPr>
          <a:lstStyle/>
          <a:p>
            <a:r>
              <a:rPr lang="en-US" sz="2400" dirty="0" smtClean="0"/>
              <a:t>? mm</a:t>
            </a:r>
            <a:endParaRPr lang="en-US" sz="2400" dirty="0"/>
          </a:p>
        </p:txBody>
      </p:sp>
      <p:sp>
        <p:nvSpPr>
          <p:cNvPr id="65" name="TextBox 64"/>
          <p:cNvSpPr txBox="1"/>
          <p:nvPr/>
        </p:nvSpPr>
        <p:spPr>
          <a:xfrm>
            <a:off x="9665760" y="3880766"/>
            <a:ext cx="1096678" cy="461665"/>
          </a:xfrm>
          <a:prstGeom prst="rect">
            <a:avLst/>
          </a:prstGeom>
          <a:noFill/>
        </p:spPr>
        <p:txBody>
          <a:bodyPr wrap="square" rtlCol="0">
            <a:spAutoFit/>
          </a:bodyPr>
          <a:lstStyle/>
          <a:p>
            <a:r>
              <a:rPr lang="en-US" sz="2400" dirty="0" smtClean="0"/>
              <a:t>? mm</a:t>
            </a:r>
            <a:endParaRPr lang="en-US" sz="2400" dirty="0"/>
          </a:p>
        </p:txBody>
      </p:sp>
      <p:sp>
        <p:nvSpPr>
          <p:cNvPr id="66" name="TextBox 65"/>
          <p:cNvSpPr txBox="1"/>
          <p:nvPr/>
        </p:nvSpPr>
        <p:spPr>
          <a:xfrm>
            <a:off x="9665760" y="5164762"/>
            <a:ext cx="1279702" cy="461665"/>
          </a:xfrm>
          <a:prstGeom prst="rect">
            <a:avLst/>
          </a:prstGeom>
          <a:noFill/>
        </p:spPr>
        <p:txBody>
          <a:bodyPr wrap="square" rtlCol="0">
            <a:spAutoFit/>
          </a:bodyPr>
          <a:lstStyle/>
          <a:p>
            <a:r>
              <a:rPr lang="en-US" sz="2400" dirty="0" smtClean="0"/>
              <a:t>80mm</a:t>
            </a:r>
            <a:endParaRPr lang="en-US" sz="2400" dirty="0"/>
          </a:p>
        </p:txBody>
      </p:sp>
      <p:sp>
        <p:nvSpPr>
          <p:cNvPr id="67" name="TextBox 66"/>
          <p:cNvSpPr txBox="1"/>
          <p:nvPr/>
        </p:nvSpPr>
        <p:spPr>
          <a:xfrm>
            <a:off x="9651995" y="1623603"/>
            <a:ext cx="1096678" cy="461665"/>
          </a:xfrm>
          <a:prstGeom prst="rect">
            <a:avLst/>
          </a:prstGeom>
          <a:noFill/>
        </p:spPr>
        <p:txBody>
          <a:bodyPr wrap="square" rtlCol="0">
            <a:spAutoFit/>
          </a:bodyPr>
          <a:lstStyle/>
          <a:p>
            <a:r>
              <a:rPr lang="en-US" sz="2400" dirty="0" smtClean="0"/>
              <a:t>17cm</a:t>
            </a:r>
            <a:endParaRPr lang="en-US" sz="2400" dirty="0"/>
          </a:p>
        </p:txBody>
      </p:sp>
      <p:sp>
        <p:nvSpPr>
          <p:cNvPr id="69" name="TextBox 68"/>
          <p:cNvSpPr txBox="1"/>
          <p:nvPr/>
        </p:nvSpPr>
        <p:spPr>
          <a:xfrm>
            <a:off x="9665760" y="3880765"/>
            <a:ext cx="1378122" cy="461665"/>
          </a:xfrm>
          <a:prstGeom prst="rect">
            <a:avLst/>
          </a:prstGeom>
          <a:noFill/>
        </p:spPr>
        <p:txBody>
          <a:bodyPr wrap="square" rtlCol="0">
            <a:spAutoFit/>
          </a:bodyPr>
          <a:lstStyle/>
          <a:p>
            <a:r>
              <a:rPr lang="en-US" sz="2400" dirty="0" smtClean="0"/>
              <a:t>60mm</a:t>
            </a:r>
            <a:endParaRPr lang="en-US" sz="2400" dirty="0"/>
          </a:p>
        </p:txBody>
      </p:sp>
      <p:sp>
        <p:nvSpPr>
          <p:cNvPr id="70" name="TextBox 69"/>
          <p:cNvSpPr txBox="1"/>
          <p:nvPr/>
        </p:nvSpPr>
        <p:spPr>
          <a:xfrm>
            <a:off x="9665760" y="2776485"/>
            <a:ext cx="1279702" cy="461665"/>
          </a:xfrm>
          <a:prstGeom prst="rect">
            <a:avLst/>
          </a:prstGeom>
          <a:noFill/>
        </p:spPr>
        <p:txBody>
          <a:bodyPr wrap="square" rtlCol="0">
            <a:spAutoFit/>
          </a:bodyPr>
          <a:lstStyle/>
          <a:p>
            <a:r>
              <a:rPr lang="en-US" sz="2400" dirty="0" smtClean="0"/>
              <a:t>26mm</a:t>
            </a:r>
            <a:endParaRPr lang="en-US" sz="2400" dirty="0"/>
          </a:p>
        </p:txBody>
      </p:sp>
    </p:spTree>
    <p:extLst>
      <p:ext uri="{BB962C8B-B14F-4D97-AF65-F5344CB8AC3E}">
        <p14:creationId xmlns:p14="http://schemas.microsoft.com/office/powerpoint/2010/main" val="131033871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xit" presetSubtype="1" fill="hold" grpId="0" nodeType="clickEffect">
                                  <p:stCondLst>
                                    <p:cond delay="0"/>
                                  </p:stCondLst>
                                  <p:childTnLst>
                                    <p:animEffect transition="out" filter="wheel(1)">
                                      <p:cBhvr>
                                        <p:cTn id="6" dur="2000"/>
                                        <p:tgtEl>
                                          <p:spTgt spid="62"/>
                                        </p:tgtEl>
                                      </p:cBhvr>
                                    </p:animEffect>
                                    <p:set>
                                      <p:cBhvr>
                                        <p:cTn id="7" dur="1" fill="hold">
                                          <p:stCondLst>
                                            <p:cond delay="1999"/>
                                          </p:stCondLst>
                                        </p:cTn>
                                        <p:tgtEl>
                                          <p:spTgt spid="62"/>
                                        </p:tgtEl>
                                        <p:attrNameLst>
                                          <p:attrName>style.visibility</p:attrName>
                                        </p:attrNameLst>
                                      </p:cBhvr>
                                      <p:to>
                                        <p:strVal val="hidden"/>
                                      </p:to>
                                    </p:set>
                                  </p:childTnLst>
                                </p:cTn>
                              </p:par>
                              <p:par>
                                <p:cTn id="8" presetID="21" presetClass="entr" presetSubtype="1" fill="hold" nodeType="withEffect">
                                  <p:stCondLst>
                                    <p:cond delay="0"/>
                                  </p:stCondLst>
                                  <p:childTnLst>
                                    <p:set>
                                      <p:cBhvr>
                                        <p:cTn id="9" dur="1" fill="hold">
                                          <p:stCondLst>
                                            <p:cond delay="0"/>
                                          </p:stCondLst>
                                        </p:cTn>
                                        <p:tgtEl>
                                          <p:spTgt spid="67">
                                            <p:txEl>
                                              <p:pRg st="0" end="0"/>
                                            </p:txEl>
                                          </p:spTgt>
                                        </p:tgtEl>
                                        <p:attrNameLst>
                                          <p:attrName>style.visibility</p:attrName>
                                        </p:attrNameLst>
                                      </p:cBhvr>
                                      <p:to>
                                        <p:strVal val="visible"/>
                                      </p:to>
                                    </p:set>
                                    <p:animEffect transition="in" filter="wheel(1)">
                                      <p:cBhvr>
                                        <p:cTn id="10" dur="2000"/>
                                        <p:tgtEl>
                                          <p:spTgt spid="6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xit" presetSubtype="0" fill="hold" nodeType="clickEffect">
                                  <p:stCondLst>
                                    <p:cond delay="0"/>
                                  </p:stCondLst>
                                  <p:childTnLst>
                                    <p:animEffect transition="out" filter="wipe(down)">
                                      <p:cBhvr>
                                        <p:cTn id="14" dur="180" accel="50000">
                                          <p:stCondLst>
                                            <p:cond delay="1820"/>
                                          </p:stCondLst>
                                        </p:cTn>
                                        <p:tgtEl>
                                          <p:spTgt spid="65">
                                            <p:txEl>
                                              <p:pRg st="0" end="0"/>
                                            </p:txEl>
                                          </p:spTgt>
                                        </p:tgtEl>
                                      </p:cBhvr>
                                    </p:animEffect>
                                    <p:anim calcmode="lin" valueType="num">
                                      <p:cBhvr>
                                        <p:cTn id="15" dur="1822" tmFilter="0,0; 0.14,0.31; 0.43,0.73; 0.71,0.91; 1.0,1.0">
                                          <p:stCondLst>
                                            <p:cond delay="0"/>
                                          </p:stCondLst>
                                        </p:cTn>
                                        <p:tgtEl>
                                          <p:spTgt spid="65">
                                            <p:txEl>
                                              <p:pRg st="0" end="0"/>
                                            </p:txEl>
                                          </p:spTgt>
                                        </p:tgtEl>
                                        <p:attrNameLst>
                                          <p:attrName>ppt_x</p:attrName>
                                        </p:attrNameLst>
                                      </p:cBhvr>
                                      <p:tavLst>
                                        <p:tav tm="0">
                                          <p:val>
                                            <p:strVal val="ppt_x"/>
                                          </p:val>
                                        </p:tav>
                                        <p:tav tm="100000">
                                          <p:val>
                                            <p:strVal val="#ppt_x+0.25"/>
                                          </p:val>
                                        </p:tav>
                                      </p:tavLst>
                                    </p:anim>
                                    <p:anim calcmode="lin" valueType="num">
                                      <p:cBhvr>
                                        <p:cTn id="16" dur="178">
                                          <p:stCondLst>
                                            <p:cond delay="1822"/>
                                          </p:stCondLst>
                                        </p:cTn>
                                        <p:tgtEl>
                                          <p:spTgt spid="65">
                                            <p:txEl>
                                              <p:pRg st="0" end="0"/>
                                            </p:txEl>
                                          </p:spTgt>
                                        </p:tgtEl>
                                        <p:attrNameLst>
                                          <p:attrName>ppt_x</p:attrName>
                                        </p:attrNameLst>
                                      </p:cBhvr>
                                      <p:tavLst>
                                        <p:tav tm="0">
                                          <p:val>
                                            <p:strVal val="ppt_x"/>
                                          </p:val>
                                        </p:tav>
                                        <p:tav tm="100000">
                                          <p:val>
                                            <p:strVal val="ppt_x"/>
                                          </p:val>
                                        </p:tav>
                                      </p:tavLst>
                                    </p:anim>
                                    <p:anim calcmode="lin" valueType="num">
                                      <p:cBhvr>
                                        <p:cTn id="17" dur="664" tmFilter="0.0,0.0;0.25,0.07;0.50,0.2;0.75,0.467;1.0,1.0">
                                          <p:stCondLst>
                                            <p:cond delay="0"/>
                                          </p:stCondLst>
                                        </p:cTn>
                                        <p:tgtEl>
                                          <p:spTgt spid="65">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8" dur="664" tmFilter="0, 0; 0.125,0.2665; 0.25,0.4; 0.375,0.465; 0.5,0.5;  0.625,0.535; 0.75,0.6; 0.875,0.7335; 1,1">
                                          <p:stCondLst>
                                            <p:cond delay="664"/>
                                          </p:stCondLst>
                                        </p:cTn>
                                        <p:tgtEl>
                                          <p:spTgt spid="65">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9" dur="332" tmFilter="0, 0; 0.125,0.2665; 0.25,0.4; 0.375,0.465; 0.5,0.5;  0.625,0.535; 0.75,0.6; 0.875,0.7335; 1,1">
                                          <p:stCondLst>
                                            <p:cond delay="1324"/>
                                          </p:stCondLst>
                                        </p:cTn>
                                        <p:tgtEl>
                                          <p:spTgt spid="65">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20" dur="164" tmFilter="0, 0; 0.125,0.2665; 0.25,0.4; 0.375,0.465; 0.5,0.5;  0.625,0.535; 0.75,0.6; 0.875,0.7335; 1,1">
                                          <p:stCondLst>
                                            <p:cond delay="1656"/>
                                          </p:stCondLst>
                                        </p:cTn>
                                        <p:tgtEl>
                                          <p:spTgt spid="65">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21" dur="180" accel="50000">
                                          <p:stCondLst>
                                            <p:cond delay="1820"/>
                                          </p:stCondLst>
                                        </p:cTn>
                                        <p:tgtEl>
                                          <p:spTgt spid="65">
                                            <p:txEl>
                                              <p:pRg st="0" end="0"/>
                                            </p:txEl>
                                          </p:spTgt>
                                        </p:tgtEl>
                                        <p:attrNameLst>
                                          <p:attrName>ppt_y</p:attrName>
                                        </p:attrNameLst>
                                      </p:cBhvr>
                                      <p:tavLst>
                                        <p:tav tm="0">
                                          <p:val>
                                            <p:strVal val="ppt_y"/>
                                          </p:val>
                                        </p:tav>
                                        <p:tav tm="100000">
                                          <p:val>
                                            <p:strVal val="ppt_y+ppt_h"/>
                                          </p:val>
                                        </p:tav>
                                      </p:tavLst>
                                    </p:anim>
                                    <p:animScale>
                                      <p:cBhvr>
                                        <p:cTn id="22" dur="26">
                                          <p:stCondLst>
                                            <p:cond delay="620"/>
                                          </p:stCondLst>
                                        </p:cTn>
                                        <p:tgtEl>
                                          <p:spTgt spid="65">
                                            <p:txEl>
                                              <p:pRg st="0" end="0"/>
                                            </p:txEl>
                                          </p:spTgt>
                                        </p:tgtEl>
                                      </p:cBhvr>
                                      <p:to x="100000" y="60000"/>
                                    </p:animScale>
                                    <p:animScale>
                                      <p:cBhvr>
                                        <p:cTn id="23" dur="166" decel="50000">
                                          <p:stCondLst>
                                            <p:cond delay="646"/>
                                          </p:stCondLst>
                                        </p:cTn>
                                        <p:tgtEl>
                                          <p:spTgt spid="65">
                                            <p:txEl>
                                              <p:pRg st="0" end="0"/>
                                            </p:txEl>
                                          </p:spTgt>
                                        </p:tgtEl>
                                      </p:cBhvr>
                                      <p:to x="100000" y="100000"/>
                                    </p:animScale>
                                    <p:animScale>
                                      <p:cBhvr>
                                        <p:cTn id="24" dur="26">
                                          <p:stCondLst>
                                            <p:cond delay="1312"/>
                                          </p:stCondLst>
                                        </p:cTn>
                                        <p:tgtEl>
                                          <p:spTgt spid="65">
                                            <p:txEl>
                                              <p:pRg st="0" end="0"/>
                                            </p:txEl>
                                          </p:spTgt>
                                        </p:tgtEl>
                                      </p:cBhvr>
                                      <p:to x="100000" y="80000"/>
                                    </p:animScale>
                                    <p:animScale>
                                      <p:cBhvr>
                                        <p:cTn id="25" dur="166" decel="50000">
                                          <p:stCondLst>
                                            <p:cond delay="1338"/>
                                          </p:stCondLst>
                                        </p:cTn>
                                        <p:tgtEl>
                                          <p:spTgt spid="65">
                                            <p:txEl>
                                              <p:pRg st="0" end="0"/>
                                            </p:txEl>
                                          </p:spTgt>
                                        </p:tgtEl>
                                      </p:cBhvr>
                                      <p:to x="100000" y="100000"/>
                                    </p:animScale>
                                    <p:animScale>
                                      <p:cBhvr>
                                        <p:cTn id="26" dur="26">
                                          <p:stCondLst>
                                            <p:cond delay="1642"/>
                                          </p:stCondLst>
                                        </p:cTn>
                                        <p:tgtEl>
                                          <p:spTgt spid="65">
                                            <p:txEl>
                                              <p:pRg st="0" end="0"/>
                                            </p:txEl>
                                          </p:spTgt>
                                        </p:tgtEl>
                                      </p:cBhvr>
                                      <p:to x="100000" y="90000"/>
                                    </p:animScale>
                                    <p:animScale>
                                      <p:cBhvr>
                                        <p:cTn id="27" dur="166" decel="50000">
                                          <p:stCondLst>
                                            <p:cond delay="1668"/>
                                          </p:stCondLst>
                                        </p:cTn>
                                        <p:tgtEl>
                                          <p:spTgt spid="65">
                                            <p:txEl>
                                              <p:pRg st="0" end="0"/>
                                            </p:txEl>
                                          </p:spTgt>
                                        </p:tgtEl>
                                      </p:cBhvr>
                                      <p:to x="100000" y="100000"/>
                                    </p:animScale>
                                    <p:animScale>
                                      <p:cBhvr>
                                        <p:cTn id="28" dur="26">
                                          <p:stCondLst>
                                            <p:cond delay="1808"/>
                                          </p:stCondLst>
                                        </p:cTn>
                                        <p:tgtEl>
                                          <p:spTgt spid="65">
                                            <p:txEl>
                                              <p:pRg st="0" end="0"/>
                                            </p:txEl>
                                          </p:spTgt>
                                        </p:tgtEl>
                                      </p:cBhvr>
                                      <p:to x="100000" y="95000"/>
                                    </p:animScale>
                                    <p:animScale>
                                      <p:cBhvr>
                                        <p:cTn id="29" dur="166" decel="50000">
                                          <p:stCondLst>
                                            <p:cond delay="1834"/>
                                          </p:stCondLst>
                                        </p:cTn>
                                        <p:tgtEl>
                                          <p:spTgt spid="65">
                                            <p:txEl>
                                              <p:pRg st="0" end="0"/>
                                            </p:txEl>
                                          </p:spTgt>
                                        </p:tgtEl>
                                      </p:cBhvr>
                                      <p:to x="100000" y="100000"/>
                                    </p:animScale>
                                    <p:set>
                                      <p:cBhvr>
                                        <p:cTn id="30" dur="1" fill="hold">
                                          <p:stCondLst>
                                            <p:cond delay="1999"/>
                                          </p:stCondLst>
                                        </p:cTn>
                                        <p:tgtEl>
                                          <p:spTgt spid="65">
                                            <p:txEl>
                                              <p:pRg st="0" end="0"/>
                                            </p:txEl>
                                          </p:spTgt>
                                        </p:tgtEl>
                                        <p:attrNameLst>
                                          <p:attrName>style.visibility</p:attrName>
                                        </p:attrNameLst>
                                      </p:cBhvr>
                                      <p:to>
                                        <p:strVal val="hidden"/>
                                      </p:to>
                                    </p:set>
                                  </p:childTnLst>
                                </p:cTn>
                              </p:par>
                              <p:par>
                                <p:cTn id="31" presetID="26" presetClass="entr" presetSubtype="0" fill="hold" nodeType="withEffect">
                                  <p:stCondLst>
                                    <p:cond delay="0"/>
                                  </p:stCondLst>
                                  <p:childTnLst>
                                    <p:set>
                                      <p:cBhvr>
                                        <p:cTn id="32" dur="1" fill="hold">
                                          <p:stCondLst>
                                            <p:cond delay="0"/>
                                          </p:stCondLst>
                                        </p:cTn>
                                        <p:tgtEl>
                                          <p:spTgt spid="69">
                                            <p:txEl>
                                              <p:pRg st="0" end="0"/>
                                            </p:txEl>
                                          </p:spTgt>
                                        </p:tgtEl>
                                        <p:attrNameLst>
                                          <p:attrName>style.visibility</p:attrName>
                                        </p:attrNameLst>
                                      </p:cBhvr>
                                      <p:to>
                                        <p:strVal val="visible"/>
                                      </p:to>
                                    </p:set>
                                    <p:animEffect transition="in" filter="wipe(down)">
                                      <p:cBhvr>
                                        <p:cTn id="33" dur="580">
                                          <p:stCondLst>
                                            <p:cond delay="0"/>
                                          </p:stCondLst>
                                        </p:cTn>
                                        <p:tgtEl>
                                          <p:spTgt spid="69">
                                            <p:txEl>
                                              <p:pRg st="0" end="0"/>
                                            </p:txEl>
                                          </p:spTgt>
                                        </p:tgtEl>
                                      </p:cBhvr>
                                    </p:animEffect>
                                    <p:anim calcmode="lin" valueType="num">
                                      <p:cBhvr>
                                        <p:cTn id="34" dur="1822" tmFilter="0,0; 0.14,0.36; 0.43,0.73; 0.71,0.91; 1.0,1.0">
                                          <p:stCondLst>
                                            <p:cond delay="0"/>
                                          </p:stCondLst>
                                        </p:cTn>
                                        <p:tgtEl>
                                          <p:spTgt spid="69">
                                            <p:txEl>
                                              <p:pRg st="0" end="0"/>
                                            </p:txEl>
                                          </p:spTgt>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69">
                                            <p:txEl>
                                              <p:pRg st="0" end="0"/>
                                            </p:txEl>
                                          </p:spTgt>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69">
                                            <p:txEl>
                                              <p:pRg st="0" end="0"/>
                                            </p:txEl>
                                          </p:spTgt>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69">
                                            <p:txEl>
                                              <p:pRg st="0" end="0"/>
                                            </p:txEl>
                                          </p:spTgt>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69">
                                            <p:txEl>
                                              <p:pRg st="0" end="0"/>
                                            </p:txEl>
                                          </p:spTgt>
                                        </p:tgtEl>
                                        <p:attrNameLst>
                                          <p:attrName>ppt_y</p:attrName>
                                        </p:attrNameLst>
                                      </p:cBhvr>
                                      <p:tavLst>
                                        <p:tav tm="0" fmla="#ppt_y-sin(pi*$)/81">
                                          <p:val>
                                            <p:fltVal val="0"/>
                                          </p:val>
                                        </p:tav>
                                        <p:tav tm="100000">
                                          <p:val>
                                            <p:fltVal val="1"/>
                                          </p:val>
                                        </p:tav>
                                      </p:tavLst>
                                    </p:anim>
                                    <p:animScale>
                                      <p:cBhvr>
                                        <p:cTn id="39" dur="26">
                                          <p:stCondLst>
                                            <p:cond delay="650"/>
                                          </p:stCondLst>
                                        </p:cTn>
                                        <p:tgtEl>
                                          <p:spTgt spid="69">
                                            <p:txEl>
                                              <p:pRg st="0" end="0"/>
                                            </p:txEl>
                                          </p:spTgt>
                                        </p:tgtEl>
                                      </p:cBhvr>
                                      <p:to x="100000" y="60000"/>
                                    </p:animScale>
                                    <p:animScale>
                                      <p:cBhvr>
                                        <p:cTn id="40" dur="166" decel="50000">
                                          <p:stCondLst>
                                            <p:cond delay="676"/>
                                          </p:stCondLst>
                                        </p:cTn>
                                        <p:tgtEl>
                                          <p:spTgt spid="69">
                                            <p:txEl>
                                              <p:pRg st="0" end="0"/>
                                            </p:txEl>
                                          </p:spTgt>
                                        </p:tgtEl>
                                      </p:cBhvr>
                                      <p:to x="100000" y="100000"/>
                                    </p:animScale>
                                    <p:animScale>
                                      <p:cBhvr>
                                        <p:cTn id="41" dur="26">
                                          <p:stCondLst>
                                            <p:cond delay="1312"/>
                                          </p:stCondLst>
                                        </p:cTn>
                                        <p:tgtEl>
                                          <p:spTgt spid="69">
                                            <p:txEl>
                                              <p:pRg st="0" end="0"/>
                                            </p:txEl>
                                          </p:spTgt>
                                        </p:tgtEl>
                                      </p:cBhvr>
                                      <p:to x="100000" y="80000"/>
                                    </p:animScale>
                                    <p:animScale>
                                      <p:cBhvr>
                                        <p:cTn id="42" dur="166" decel="50000">
                                          <p:stCondLst>
                                            <p:cond delay="1338"/>
                                          </p:stCondLst>
                                        </p:cTn>
                                        <p:tgtEl>
                                          <p:spTgt spid="69">
                                            <p:txEl>
                                              <p:pRg st="0" end="0"/>
                                            </p:txEl>
                                          </p:spTgt>
                                        </p:tgtEl>
                                      </p:cBhvr>
                                      <p:to x="100000" y="100000"/>
                                    </p:animScale>
                                    <p:animScale>
                                      <p:cBhvr>
                                        <p:cTn id="43" dur="26">
                                          <p:stCondLst>
                                            <p:cond delay="1642"/>
                                          </p:stCondLst>
                                        </p:cTn>
                                        <p:tgtEl>
                                          <p:spTgt spid="69">
                                            <p:txEl>
                                              <p:pRg st="0" end="0"/>
                                            </p:txEl>
                                          </p:spTgt>
                                        </p:tgtEl>
                                      </p:cBhvr>
                                      <p:to x="100000" y="90000"/>
                                    </p:animScale>
                                    <p:animScale>
                                      <p:cBhvr>
                                        <p:cTn id="44" dur="166" decel="50000">
                                          <p:stCondLst>
                                            <p:cond delay="1668"/>
                                          </p:stCondLst>
                                        </p:cTn>
                                        <p:tgtEl>
                                          <p:spTgt spid="69">
                                            <p:txEl>
                                              <p:pRg st="0" end="0"/>
                                            </p:txEl>
                                          </p:spTgt>
                                        </p:tgtEl>
                                      </p:cBhvr>
                                      <p:to x="100000" y="100000"/>
                                    </p:animScale>
                                    <p:animScale>
                                      <p:cBhvr>
                                        <p:cTn id="45" dur="26">
                                          <p:stCondLst>
                                            <p:cond delay="1808"/>
                                          </p:stCondLst>
                                        </p:cTn>
                                        <p:tgtEl>
                                          <p:spTgt spid="69">
                                            <p:txEl>
                                              <p:pRg st="0" end="0"/>
                                            </p:txEl>
                                          </p:spTgt>
                                        </p:tgtEl>
                                      </p:cBhvr>
                                      <p:to x="100000" y="95000"/>
                                    </p:animScale>
                                    <p:animScale>
                                      <p:cBhvr>
                                        <p:cTn id="46" dur="166" decel="50000">
                                          <p:stCondLst>
                                            <p:cond delay="1834"/>
                                          </p:stCondLst>
                                        </p:cTn>
                                        <p:tgtEl>
                                          <p:spTgt spid="69">
                                            <p:txEl>
                                              <p:pRg st="0" end="0"/>
                                            </p:txEl>
                                          </p:spTgt>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45" presetClass="exit" presetSubtype="0" fill="hold" nodeType="clickEffect">
                                  <p:stCondLst>
                                    <p:cond delay="0"/>
                                  </p:stCondLst>
                                  <p:childTnLst>
                                    <p:animEffect transition="out" filter="fade">
                                      <p:cBhvr>
                                        <p:cTn id="50" dur="2000"/>
                                        <p:tgtEl>
                                          <p:spTgt spid="64">
                                            <p:txEl>
                                              <p:pRg st="0" end="0"/>
                                            </p:txEl>
                                          </p:spTgt>
                                        </p:tgtEl>
                                      </p:cBhvr>
                                    </p:animEffect>
                                    <p:anim calcmode="lin" valueType="num">
                                      <p:cBhvr>
                                        <p:cTn id="51" dur="2000"/>
                                        <p:tgtEl>
                                          <p:spTgt spid="64">
                                            <p:txEl>
                                              <p:pRg st="0" end="0"/>
                                            </p:txEl>
                                          </p:spTgt>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52" dur="2000"/>
                                        <p:tgtEl>
                                          <p:spTgt spid="64">
                                            <p:txEl>
                                              <p:pRg st="0" end="0"/>
                                            </p:txEl>
                                          </p:spTgt>
                                        </p:tgtEl>
                                        <p:attrNameLst>
                                          <p:attrName>ppt_h</p:attrName>
                                        </p:attrNameLst>
                                      </p:cBhvr>
                                      <p:tavLst>
                                        <p:tav tm="0">
                                          <p:val>
                                            <p:strVal val="ppt_h"/>
                                          </p:val>
                                        </p:tav>
                                        <p:tav tm="100000">
                                          <p:val>
                                            <p:strVal val="ppt_h"/>
                                          </p:val>
                                        </p:tav>
                                      </p:tavLst>
                                    </p:anim>
                                    <p:set>
                                      <p:cBhvr>
                                        <p:cTn id="53" dur="1" fill="hold">
                                          <p:stCondLst>
                                            <p:cond delay="1999"/>
                                          </p:stCondLst>
                                        </p:cTn>
                                        <p:tgtEl>
                                          <p:spTgt spid="64">
                                            <p:txEl>
                                              <p:pRg st="0" end="0"/>
                                            </p:txEl>
                                          </p:spTgt>
                                        </p:tgtEl>
                                        <p:attrNameLst>
                                          <p:attrName>style.visibility</p:attrName>
                                        </p:attrNameLst>
                                      </p:cBhvr>
                                      <p:to>
                                        <p:strVal val="hidden"/>
                                      </p:to>
                                    </p:set>
                                  </p:childTnLst>
                                </p:cTn>
                              </p:par>
                              <p:par>
                                <p:cTn id="54" presetID="45" presetClass="entr" presetSubtype="0" fill="hold" nodeType="withEffect">
                                  <p:stCondLst>
                                    <p:cond delay="0"/>
                                  </p:stCondLst>
                                  <p:childTnLst>
                                    <p:set>
                                      <p:cBhvr>
                                        <p:cTn id="55" dur="1" fill="hold">
                                          <p:stCondLst>
                                            <p:cond delay="0"/>
                                          </p:stCondLst>
                                        </p:cTn>
                                        <p:tgtEl>
                                          <p:spTgt spid="70">
                                            <p:txEl>
                                              <p:pRg st="0" end="0"/>
                                            </p:txEl>
                                          </p:spTgt>
                                        </p:tgtEl>
                                        <p:attrNameLst>
                                          <p:attrName>style.visibility</p:attrName>
                                        </p:attrNameLst>
                                      </p:cBhvr>
                                      <p:to>
                                        <p:strVal val="visible"/>
                                      </p:to>
                                    </p:set>
                                    <p:animEffect transition="in" filter="fade">
                                      <p:cBhvr>
                                        <p:cTn id="56" dur="2000"/>
                                        <p:tgtEl>
                                          <p:spTgt spid="70">
                                            <p:txEl>
                                              <p:pRg st="0" end="0"/>
                                            </p:txEl>
                                          </p:spTgt>
                                        </p:tgtEl>
                                      </p:cBhvr>
                                    </p:animEffect>
                                    <p:anim calcmode="lin" valueType="num">
                                      <p:cBhvr>
                                        <p:cTn id="57" dur="2000" fill="hold"/>
                                        <p:tgtEl>
                                          <p:spTgt spid="70">
                                            <p:txEl>
                                              <p:pRg st="0" end="0"/>
                                            </p:txEl>
                                          </p:spTgt>
                                        </p:tgtEl>
                                        <p:attrNameLst>
                                          <p:attrName>ppt_w</p:attrName>
                                        </p:attrNameLst>
                                      </p:cBhvr>
                                      <p:tavLst>
                                        <p:tav tm="0" fmla="#ppt_w*sin(2.5*pi*$)">
                                          <p:val>
                                            <p:fltVal val="0"/>
                                          </p:val>
                                        </p:tav>
                                        <p:tav tm="100000">
                                          <p:val>
                                            <p:fltVal val="1"/>
                                          </p:val>
                                        </p:tav>
                                      </p:tavLst>
                                    </p:anim>
                                    <p:anim calcmode="lin" valueType="num">
                                      <p:cBhvr>
                                        <p:cTn id="58" dur="2000" fill="hold"/>
                                        <p:tgtEl>
                                          <p:spTgt spid="70">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580605" y="260980"/>
            <a:ext cx="10149841" cy="1569660"/>
          </a:xfrm>
          <a:prstGeom prst="rect">
            <a:avLst/>
          </a:prstGeom>
          <a:noFill/>
        </p:spPr>
        <p:txBody>
          <a:bodyPr wrap="square" rtlCol="0">
            <a:spAutoFit/>
          </a:bodyPr>
          <a:lstStyle/>
          <a:p>
            <a:r>
              <a:rPr lang="nl-NL" b="1" dirty="0" smtClean="0"/>
              <a:t> </a:t>
            </a:r>
            <a:r>
              <a:rPr lang="nl-NL" sz="2400" dirty="0"/>
              <a:t>Ốc sên đi từ nhà đến trường. Bạn ấy đã đi được 152mm. Quãng đường còn lại phải đi là 264mm. Hỏi quãng đường ốc sến đi từ nhà đến trường dài bao nhiêu mi-li-mét?</a:t>
            </a:r>
            <a:endParaRPr lang="en-US" sz="2400" dirty="0"/>
          </a:p>
          <a:p>
            <a:endParaRPr lang="en-US" sz="2400" dirty="0"/>
          </a:p>
        </p:txBody>
      </p:sp>
      <p:sp>
        <p:nvSpPr>
          <p:cNvPr id="9" name="Oval 8">
            <a:extLst>
              <a:ext uri="{FF2B5EF4-FFF2-40B4-BE49-F238E27FC236}">
                <a16:creationId xmlns:a16="http://schemas.microsoft.com/office/drawing/2014/main" id="{0C522BC5-F0B2-4037-8B72-EB1D1BEEB0A2}"/>
              </a:ext>
            </a:extLst>
          </p:cNvPr>
          <p:cNvSpPr/>
          <p:nvPr/>
        </p:nvSpPr>
        <p:spPr>
          <a:xfrm>
            <a:off x="849086" y="260980"/>
            <a:ext cx="731519" cy="65342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noProof="0" dirty="0">
                <a:solidFill>
                  <a:prstClr val="white"/>
                </a:solidFill>
                <a:latin typeface="Coiny" panose="02000903060500060000" pitchFamily="2" charset="0"/>
              </a:rPr>
              <a:t>3</a:t>
            </a:r>
            <a:endParaRPr kumimoji="0" lang="en-US" sz="4400" b="0" i="0" u="none" strike="noStrike" kern="1200" cap="none" spc="0" normalizeH="0" baseline="0" noProof="0" dirty="0">
              <a:ln>
                <a:noFill/>
              </a:ln>
              <a:solidFill>
                <a:prstClr val="white"/>
              </a:solidFill>
              <a:effectLst/>
              <a:uLnTx/>
              <a:uFillTx/>
              <a:latin typeface="Coiny" panose="02000903060500060000" pitchFamily="2" charset="0"/>
              <a:cs typeface="+mn-cs"/>
            </a:endParaRPr>
          </a:p>
        </p:txBody>
      </p:sp>
      <p:pic>
        <p:nvPicPr>
          <p:cNvPr id="10" name="Picture 9"/>
          <p:cNvPicPr/>
          <p:nvPr/>
        </p:nvPicPr>
        <p:blipFill rotWithShape="1">
          <a:blip r:embed="rId2"/>
          <a:srcRect l="11371" t="39286" r="6372"/>
          <a:stretch/>
        </p:blipFill>
        <p:spPr bwMode="auto">
          <a:xfrm>
            <a:off x="7471952" y="1006622"/>
            <a:ext cx="4720048" cy="2010899"/>
          </a:xfrm>
          <a:prstGeom prst="rect">
            <a:avLst/>
          </a:prstGeom>
          <a:ln>
            <a:noFill/>
          </a:ln>
          <a:extLst>
            <a:ext uri="{53640926-AAD7-44D8-BBD7-CCE9431645EC}">
              <a14:shadowObscured xmlns:a14="http://schemas.microsoft.com/office/drawing/2010/main"/>
            </a:ext>
          </a:extLst>
        </p:spPr>
      </p:pic>
      <p:sp>
        <p:nvSpPr>
          <p:cNvPr id="21" name="TextBox 20"/>
          <p:cNvSpPr txBox="1"/>
          <p:nvPr/>
        </p:nvSpPr>
        <p:spPr>
          <a:xfrm>
            <a:off x="561704" y="1998894"/>
            <a:ext cx="7070270" cy="830997"/>
          </a:xfrm>
          <a:prstGeom prst="rect">
            <a:avLst/>
          </a:prstGeom>
          <a:noFill/>
        </p:spPr>
        <p:txBody>
          <a:bodyPr wrap="square" rtlCol="0">
            <a:spAutoFit/>
          </a:bodyPr>
          <a:lstStyle/>
          <a:p>
            <a:r>
              <a:rPr lang="vi-VN" sz="2400" dirty="0"/>
              <a:t>Quãng đường ốc sên đi từ nhà đến trường dài là:</a:t>
            </a:r>
          </a:p>
          <a:p>
            <a:endParaRPr lang="en-US" sz="2400" dirty="0"/>
          </a:p>
        </p:txBody>
      </p:sp>
      <p:sp>
        <p:nvSpPr>
          <p:cNvPr id="22" name="TextBox 21"/>
          <p:cNvSpPr txBox="1"/>
          <p:nvPr/>
        </p:nvSpPr>
        <p:spPr>
          <a:xfrm>
            <a:off x="3376747" y="1461308"/>
            <a:ext cx="2299063" cy="461665"/>
          </a:xfrm>
          <a:prstGeom prst="rect">
            <a:avLst/>
          </a:prstGeom>
          <a:noFill/>
        </p:spPr>
        <p:txBody>
          <a:bodyPr wrap="square" rtlCol="0">
            <a:spAutoFit/>
          </a:bodyPr>
          <a:lstStyle/>
          <a:p>
            <a:r>
              <a:rPr lang="en-US" sz="2400" dirty="0" smtClean="0"/>
              <a:t>Bài </a:t>
            </a:r>
            <a:r>
              <a:rPr lang="en-US" sz="2400" dirty="0" err="1" smtClean="0"/>
              <a:t>giải</a:t>
            </a:r>
            <a:r>
              <a:rPr lang="en-US" sz="2400" dirty="0" smtClean="0"/>
              <a:t> </a:t>
            </a:r>
            <a:endParaRPr lang="en-US" sz="2400" dirty="0"/>
          </a:p>
        </p:txBody>
      </p:sp>
      <p:sp>
        <p:nvSpPr>
          <p:cNvPr id="23" name="TextBox 22"/>
          <p:cNvSpPr txBox="1"/>
          <p:nvPr/>
        </p:nvSpPr>
        <p:spPr>
          <a:xfrm>
            <a:off x="2397851" y="2536480"/>
            <a:ext cx="3397975" cy="738664"/>
          </a:xfrm>
          <a:prstGeom prst="rect">
            <a:avLst/>
          </a:prstGeom>
          <a:noFill/>
        </p:spPr>
        <p:txBody>
          <a:bodyPr wrap="square" rtlCol="0">
            <a:spAutoFit/>
          </a:bodyPr>
          <a:lstStyle/>
          <a:p>
            <a:r>
              <a:rPr lang="vi-VN" sz="2400" dirty="0"/>
              <a:t>152 + 264 = 416 (mm)</a:t>
            </a:r>
          </a:p>
          <a:p>
            <a:endParaRPr lang="en-US" dirty="0"/>
          </a:p>
        </p:txBody>
      </p:sp>
      <p:sp>
        <p:nvSpPr>
          <p:cNvPr id="24" name="Rectangle 23"/>
          <p:cNvSpPr/>
          <p:nvPr/>
        </p:nvSpPr>
        <p:spPr>
          <a:xfrm>
            <a:off x="3304629" y="3136644"/>
            <a:ext cx="2443298" cy="461665"/>
          </a:xfrm>
          <a:prstGeom prst="rect">
            <a:avLst/>
          </a:prstGeom>
        </p:spPr>
        <p:txBody>
          <a:bodyPr wrap="none">
            <a:spAutoFit/>
          </a:bodyPr>
          <a:lstStyle/>
          <a:p>
            <a:r>
              <a:rPr lang="vi-VN" sz="2400" dirty="0"/>
              <a:t>Đáp số: 416 mm</a:t>
            </a:r>
          </a:p>
        </p:txBody>
      </p:sp>
    </p:spTree>
    <p:extLst>
      <p:ext uri="{BB962C8B-B14F-4D97-AF65-F5344CB8AC3E}">
        <p14:creationId xmlns:p14="http://schemas.microsoft.com/office/powerpoint/2010/main" val="85476537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wipe(down)">
                                      <p:cBhvr>
                                        <p:cTn id="18"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80605" y="260980"/>
            <a:ext cx="9962606" cy="1421928"/>
          </a:xfrm>
          <a:prstGeom prst="rect">
            <a:avLst/>
          </a:prstGeom>
        </p:spPr>
        <p:txBody>
          <a:bodyPr wrap="square">
            <a:spAutoFit/>
          </a:bodyPr>
          <a:lstStyle/>
          <a:p>
            <a:pPr algn="just">
              <a:lnSpc>
                <a:spcPct val="120000"/>
              </a:lnSpc>
              <a:spcAft>
                <a:spcPts val="0"/>
              </a:spcAft>
            </a:pPr>
            <a:r>
              <a:rPr lang="nl-NL" sz="2400" dirty="0">
                <a:latin typeface="Times New Roman" panose="02020603050405020304" pitchFamily="18" charset="0"/>
                <a:ea typeface="Times New Roman" panose="02020603050405020304" pitchFamily="18" charset="0"/>
              </a:rPr>
              <a:t>Cào cào tập nhảy mỗi ngày. Ngày đầu tiên cào cào nhảy xa được 12mm. Một tuần sau thì cào cào nhảy xa được gấp 3 lần ngày đầu tiên. Hỏi khi đó cào cào nhảy xa được bao nhiêu mi-li-mét?</a:t>
            </a:r>
            <a:endParaRPr lang="en-US" sz="2400" dirty="0">
              <a:effectLst/>
              <a:latin typeface="Times New Roman" panose="02020603050405020304" pitchFamily="18" charset="0"/>
              <a:ea typeface="Times New Roman" panose="02020603050405020304" pitchFamily="18" charset="0"/>
            </a:endParaRPr>
          </a:p>
        </p:txBody>
      </p:sp>
      <p:sp>
        <p:nvSpPr>
          <p:cNvPr id="3" name="Oval 2">
            <a:extLst>
              <a:ext uri="{FF2B5EF4-FFF2-40B4-BE49-F238E27FC236}">
                <a16:creationId xmlns:a16="http://schemas.microsoft.com/office/drawing/2014/main" id="{0C522BC5-F0B2-4037-8B72-EB1D1BEEB0A2}"/>
              </a:ext>
            </a:extLst>
          </p:cNvPr>
          <p:cNvSpPr/>
          <p:nvPr/>
        </p:nvSpPr>
        <p:spPr>
          <a:xfrm>
            <a:off x="849086" y="260980"/>
            <a:ext cx="731519" cy="65342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400" dirty="0">
                <a:solidFill>
                  <a:prstClr val="white"/>
                </a:solidFill>
                <a:latin typeface="Coiny" panose="02000903060500060000" pitchFamily="2" charset="0"/>
              </a:rPr>
              <a:t>4</a:t>
            </a:r>
            <a:endParaRPr kumimoji="0" lang="en-US" sz="4400" b="0" i="0" u="none" strike="noStrike" kern="1200" cap="none" spc="0" normalizeH="0" baseline="0" noProof="0" dirty="0">
              <a:ln>
                <a:noFill/>
              </a:ln>
              <a:solidFill>
                <a:prstClr val="white"/>
              </a:solidFill>
              <a:effectLst/>
              <a:uLnTx/>
              <a:uFillTx/>
              <a:latin typeface="Coiny" panose="02000903060500060000" pitchFamily="2" charset="0"/>
              <a:cs typeface="+mn-cs"/>
            </a:endParaRPr>
          </a:p>
        </p:txBody>
      </p:sp>
      <p:pic>
        <p:nvPicPr>
          <p:cNvPr id="4" name="Picture 3"/>
          <p:cNvPicPr>
            <a:picLocks noChangeAspect="1"/>
          </p:cNvPicPr>
          <p:nvPr/>
        </p:nvPicPr>
        <p:blipFill>
          <a:blip r:embed="rId2"/>
          <a:stretch>
            <a:fillRect/>
          </a:stretch>
        </p:blipFill>
        <p:spPr>
          <a:xfrm>
            <a:off x="7498080" y="1682908"/>
            <a:ext cx="4045131" cy="1556681"/>
          </a:xfrm>
          <a:prstGeom prst="rect">
            <a:avLst/>
          </a:prstGeom>
        </p:spPr>
      </p:pic>
      <p:sp>
        <p:nvSpPr>
          <p:cNvPr id="5" name="TextBox 4"/>
          <p:cNvSpPr txBox="1"/>
          <p:nvPr/>
        </p:nvSpPr>
        <p:spPr>
          <a:xfrm>
            <a:off x="9170125" y="1221243"/>
            <a:ext cx="2024743"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Tóm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tắt</a:t>
            </a:r>
            <a:endParaRPr lang="en-US" sz="24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849086" y="2056939"/>
            <a:ext cx="9170125"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Một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tuần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sau</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cào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nhảy</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số</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ki-lô-mét</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3206931" y="1633497"/>
            <a:ext cx="2527663"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Bài </a:t>
            </a:r>
            <a:r>
              <a:rPr lang="en-US" sz="2400" dirty="0" err="1" smtClean="0">
                <a:latin typeface="Times New Roman" panose="02020603050405020304" pitchFamily="18" charset="0"/>
                <a:cs typeface="Times New Roman" panose="02020603050405020304" pitchFamily="18" charset="0"/>
              </a:rPr>
              <a:t>giải</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2769326" y="2593760"/>
            <a:ext cx="2808515" cy="461665"/>
          </a:xfrm>
          <a:prstGeom prst="rect">
            <a:avLst/>
          </a:prstGeom>
          <a:noFill/>
        </p:spPr>
        <p:txBody>
          <a:bodyPr wrap="square" rtlCol="0">
            <a:spAutoFit/>
          </a:bodyPr>
          <a:lstStyle/>
          <a:p>
            <a:r>
              <a:rPr lang="en-US" sz="2400" dirty="0" smtClean="0">
                <a:latin typeface="Times New Roman" panose="02020603050405020304" pitchFamily="18" charset="0"/>
                <a:cs typeface="Times New Roman" panose="02020603050405020304" pitchFamily="18" charset="0"/>
              </a:rPr>
              <a:t>12 x 3 = 36 ( mm )</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3334295" y="3130581"/>
            <a:ext cx="2021476"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Đáp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số</a:t>
            </a:r>
            <a:r>
              <a:rPr lang="en-US" sz="2400" dirty="0" smtClean="0">
                <a:latin typeface="Times New Roman" panose="02020603050405020304" pitchFamily="18" charset="0"/>
                <a:cs typeface="Times New Roman" panose="02020603050405020304" pitchFamily="18" charset="0"/>
              </a:rPr>
              <a:t>: 36mm</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16077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barn(inVertical)">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Effect transition="in" filter="barn(inVertical)">
                                      <p:cBhvr>
                                        <p:cTn id="27" dur="500"/>
                                        <p:tgtEl>
                                          <p:spTgt spid="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9">
                                            <p:txEl>
                                              <p:pRg st="0" end="0"/>
                                            </p:txEl>
                                          </p:spTgt>
                                        </p:tgtEl>
                                        <p:attrNameLst>
                                          <p:attrName>style.visibility</p:attrName>
                                        </p:attrNameLst>
                                      </p:cBhvr>
                                      <p:to>
                                        <p:strVal val="visible"/>
                                      </p:to>
                                    </p:set>
                                    <p:animEffect transition="in" filter="barn(inVertical)">
                                      <p:cBhvr>
                                        <p:cTn id="32"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a:lum contrast="20000"/>
          </a:blip>
          <a:srcRect b="83242"/>
          <a:stretch>
            <a:fillRect/>
          </a:stretch>
        </p:blipFill>
        <p:spPr>
          <a:xfrm>
            <a:off x="-330564" y="6468838"/>
            <a:ext cx="12600000" cy="396420"/>
          </a:xfrm>
          <a:prstGeom prst="rect">
            <a:avLst/>
          </a:prstGeom>
          <a:effectLst>
            <a:outerShdw blurRad="63500" sx="102000" sy="102000" algn="ctr" rotWithShape="0">
              <a:prstClr val="black">
                <a:alpha val="40000"/>
              </a:prstClr>
            </a:outerShdw>
          </a:effectLst>
        </p:spPr>
      </p:pic>
      <p:pic>
        <p:nvPicPr>
          <p:cNvPr id="11" name="图片 10"/>
          <p:cNvPicPr>
            <a:picLocks noChangeAspect="1"/>
          </p:cNvPicPr>
          <p:nvPr/>
        </p:nvPicPr>
        <p:blipFill>
          <a:blip r:embed="rId4">
            <a:lum contrast="20000"/>
          </a:blip>
          <a:stretch>
            <a:fillRect/>
          </a:stretch>
        </p:blipFill>
        <p:spPr>
          <a:xfrm>
            <a:off x="10177608" y="-707253"/>
            <a:ext cx="2722500" cy="2553750"/>
          </a:xfrm>
          <a:prstGeom prst="rect">
            <a:avLst/>
          </a:prstGeom>
          <a:effectLst>
            <a:outerShdw blurRad="63500" sx="102000" sy="102000" algn="ctr" rotWithShape="0">
              <a:prstClr val="black">
                <a:alpha val="40000"/>
              </a:prstClr>
            </a:outerShdw>
          </a:effectLst>
        </p:spPr>
      </p:pic>
      <p:sp>
        <p:nvSpPr>
          <p:cNvPr id="10" name="Freeform 8"/>
          <p:cNvSpPr/>
          <p:nvPr/>
        </p:nvSpPr>
        <p:spPr bwMode="auto">
          <a:xfrm>
            <a:off x="5509846" y="1833390"/>
            <a:ext cx="6435969" cy="3786373"/>
          </a:xfrm>
          <a:custGeom>
            <a:avLst/>
            <a:gdLst>
              <a:gd name="T0" fmla="*/ 2634 w 2634"/>
              <a:gd name="T1" fmla="*/ 1344 h 1701"/>
              <a:gd name="T2" fmla="*/ 2435 w 2634"/>
              <a:gd name="T3" fmla="*/ 1025 h 1701"/>
              <a:gd name="T4" fmla="*/ 2485 w 2634"/>
              <a:gd name="T5" fmla="*/ 885 h 1701"/>
              <a:gd name="T6" fmla="*/ 2260 w 2634"/>
              <a:gd name="T7" fmla="*/ 660 h 1701"/>
              <a:gd name="T8" fmla="*/ 2209 w 2634"/>
              <a:gd name="T9" fmla="*/ 666 h 1701"/>
              <a:gd name="T10" fmla="*/ 2209 w 2634"/>
              <a:gd name="T11" fmla="*/ 659 h 1701"/>
              <a:gd name="T12" fmla="*/ 1932 w 2634"/>
              <a:gd name="T13" fmla="*/ 382 h 1701"/>
              <a:gd name="T14" fmla="*/ 1899 w 2634"/>
              <a:gd name="T15" fmla="*/ 384 h 1701"/>
              <a:gd name="T16" fmla="*/ 1396 w 2634"/>
              <a:gd name="T17" fmla="*/ 0 h 1701"/>
              <a:gd name="T18" fmla="*/ 963 w 2634"/>
              <a:gd name="T19" fmla="*/ 231 h 1701"/>
              <a:gd name="T20" fmla="*/ 789 w 2634"/>
              <a:gd name="T21" fmla="*/ 191 h 1701"/>
              <a:gd name="T22" fmla="*/ 382 w 2634"/>
              <a:gd name="T23" fmla="*/ 598 h 1701"/>
              <a:gd name="T24" fmla="*/ 382 w 2634"/>
              <a:gd name="T25" fmla="*/ 604 h 1701"/>
              <a:gd name="T26" fmla="*/ 0 w 2634"/>
              <a:gd name="T27" fmla="*/ 1137 h 1701"/>
              <a:gd name="T28" fmla="*/ 564 w 2634"/>
              <a:gd name="T29" fmla="*/ 1701 h 1701"/>
              <a:gd name="T30" fmla="*/ 2290 w 2634"/>
              <a:gd name="T31" fmla="*/ 1701 h 1701"/>
              <a:gd name="T32" fmla="*/ 2290 w 2634"/>
              <a:gd name="T33" fmla="*/ 1700 h 1701"/>
              <a:gd name="T34" fmla="*/ 2634 w 2634"/>
              <a:gd name="T35" fmla="*/ 1344 h 17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34" h="1701">
                <a:moveTo>
                  <a:pt x="2634" y="1344"/>
                </a:moveTo>
                <a:cubicBezTo>
                  <a:pt x="2634" y="1204"/>
                  <a:pt x="2553" y="1084"/>
                  <a:pt x="2435" y="1025"/>
                </a:cubicBezTo>
                <a:cubicBezTo>
                  <a:pt x="2466" y="987"/>
                  <a:pt x="2485" y="938"/>
                  <a:pt x="2485" y="885"/>
                </a:cubicBezTo>
                <a:cubicBezTo>
                  <a:pt x="2485" y="761"/>
                  <a:pt x="2384" y="660"/>
                  <a:pt x="2260" y="660"/>
                </a:cubicBezTo>
                <a:cubicBezTo>
                  <a:pt x="2242" y="660"/>
                  <a:pt x="2225" y="663"/>
                  <a:pt x="2209" y="666"/>
                </a:cubicBezTo>
                <a:cubicBezTo>
                  <a:pt x="2209" y="664"/>
                  <a:pt x="2209" y="662"/>
                  <a:pt x="2209" y="659"/>
                </a:cubicBezTo>
                <a:cubicBezTo>
                  <a:pt x="2209" y="506"/>
                  <a:pt x="2085" y="382"/>
                  <a:pt x="1932" y="382"/>
                </a:cubicBezTo>
                <a:cubicBezTo>
                  <a:pt x="1921" y="382"/>
                  <a:pt x="1910" y="383"/>
                  <a:pt x="1899" y="384"/>
                </a:cubicBezTo>
                <a:cubicBezTo>
                  <a:pt x="1839" y="163"/>
                  <a:pt x="1637" y="0"/>
                  <a:pt x="1396" y="0"/>
                </a:cubicBezTo>
                <a:cubicBezTo>
                  <a:pt x="1216" y="0"/>
                  <a:pt x="1057" y="91"/>
                  <a:pt x="963" y="231"/>
                </a:cubicBezTo>
                <a:cubicBezTo>
                  <a:pt x="910" y="206"/>
                  <a:pt x="851" y="191"/>
                  <a:pt x="789" y="191"/>
                </a:cubicBezTo>
                <a:cubicBezTo>
                  <a:pt x="564" y="191"/>
                  <a:pt x="382" y="373"/>
                  <a:pt x="382" y="598"/>
                </a:cubicBezTo>
                <a:cubicBezTo>
                  <a:pt x="382" y="600"/>
                  <a:pt x="382" y="602"/>
                  <a:pt x="382" y="604"/>
                </a:cubicBezTo>
                <a:cubicBezTo>
                  <a:pt x="160" y="679"/>
                  <a:pt x="0" y="889"/>
                  <a:pt x="0" y="1137"/>
                </a:cubicBezTo>
                <a:cubicBezTo>
                  <a:pt x="0" y="1448"/>
                  <a:pt x="252" y="1701"/>
                  <a:pt x="564" y="1701"/>
                </a:cubicBezTo>
                <a:cubicBezTo>
                  <a:pt x="2290" y="1701"/>
                  <a:pt x="2290" y="1701"/>
                  <a:pt x="2290" y="1701"/>
                </a:cubicBezTo>
                <a:cubicBezTo>
                  <a:pt x="2290" y="1700"/>
                  <a:pt x="2290" y="1700"/>
                  <a:pt x="2290" y="1700"/>
                </a:cubicBezTo>
                <a:cubicBezTo>
                  <a:pt x="2481" y="1693"/>
                  <a:pt x="2634" y="1537"/>
                  <a:pt x="2634" y="1344"/>
                </a:cubicBezTo>
                <a:close/>
              </a:path>
            </a:pathLst>
          </a:custGeom>
          <a:solidFill>
            <a:schemeClr val="accent4">
              <a:lumMod val="20000"/>
              <a:lumOff val="80000"/>
            </a:schemeClr>
          </a:solidFill>
          <a:ln w="63500">
            <a:solidFill>
              <a:srgbClr val="0070C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12" name="文本框 11"/>
          <p:cNvSpPr txBox="1"/>
          <p:nvPr/>
        </p:nvSpPr>
        <p:spPr>
          <a:xfrm>
            <a:off x="6800937" y="3874476"/>
            <a:ext cx="4854214" cy="144655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800" b="0" i="0" u="none" strike="noStrike" kern="1200" cap="none" spc="0" normalizeH="0" baseline="0" noProof="0" dirty="0" err="1">
                <a:ln w="0">
                  <a:noFill/>
                </a:ln>
                <a:solidFill>
                  <a:srgbClr val="FA0B41"/>
                </a:solidFill>
                <a:effectLst/>
                <a:uLnTx/>
                <a:uFillTx/>
                <a:latin typeface="iCiel Cadena" panose="02000503000000020004" pitchFamily="50" charset="0"/>
                <a:ea typeface="微软雅黑" panose="020B0503020204020204" pitchFamily="34" charset="-122"/>
                <a:cs typeface="+mn-cs"/>
              </a:rPr>
              <a:t>Vận</a:t>
            </a:r>
            <a:r>
              <a:rPr kumimoji="0" lang="en-US" altLang="zh-CN" sz="8800" b="0" i="0" u="none" strike="noStrike" kern="1200" cap="none" spc="0" normalizeH="0" baseline="0" noProof="0" dirty="0">
                <a:ln w="0">
                  <a:noFill/>
                </a:ln>
                <a:solidFill>
                  <a:srgbClr val="FA0B41"/>
                </a:solidFill>
                <a:effectLst/>
                <a:uLnTx/>
                <a:uFillTx/>
                <a:latin typeface="iCiel Cadena" panose="02000503000000020004" pitchFamily="50" charset="0"/>
                <a:ea typeface="微软雅黑" panose="020B0503020204020204" pitchFamily="34" charset="-122"/>
                <a:cs typeface="+mn-cs"/>
              </a:rPr>
              <a:t> </a:t>
            </a:r>
            <a:r>
              <a:rPr kumimoji="0" lang="en-US" altLang="zh-CN" sz="8800" b="0" i="0" u="none" strike="noStrike" kern="1200" cap="none" spc="0" normalizeH="0" baseline="0" noProof="0" dirty="0" err="1">
                <a:ln w="0">
                  <a:noFill/>
                </a:ln>
                <a:solidFill>
                  <a:srgbClr val="FA0B41"/>
                </a:solidFill>
                <a:effectLst/>
                <a:uLnTx/>
                <a:uFillTx/>
                <a:latin typeface="iCiel Cadena" panose="02000503000000020004" pitchFamily="50" charset="0"/>
                <a:ea typeface="微软雅黑" panose="020B0503020204020204" pitchFamily="34" charset="-122"/>
                <a:cs typeface="+mn-cs"/>
              </a:rPr>
              <a:t>dụng</a:t>
            </a:r>
            <a:endParaRPr kumimoji="0" lang="zh-CN" altLang="en-US" sz="8800" b="0" i="0" u="none" strike="noStrike" kern="1200" cap="none" spc="0" normalizeH="0" baseline="0" noProof="0" dirty="0">
              <a:ln w="0">
                <a:noFill/>
              </a:ln>
              <a:solidFill>
                <a:srgbClr val="FA0B41"/>
              </a:solidFill>
              <a:effectLst/>
              <a:uLnTx/>
              <a:uFillTx/>
              <a:latin typeface="iCiel Cadena" panose="02000503000000020004" pitchFamily="50" charset="0"/>
              <a:ea typeface="微软雅黑" panose="020B0503020204020204" pitchFamily="34" charset="-122"/>
              <a:cs typeface="+mn-cs"/>
            </a:endParaRPr>
          </a:p>
        </p:txBody>
      </p:sp>
      <p:pic>
        <p:nvPicPr>
          <p:cNvPr id="16" name="图片 15"/>
          <p:cNvPicPr>
            <a:picLocks noChangeAspect="1"/>
          </p:cNvPicPr>
          <p:nvPr/>
        </p:nvPicPr>
        <p:blipFill>
          <a:blip r:embed="rId5">
            <a:lum contrast="20000"/>
          </a:blip>
          <a:stretch>
            <a:fillRect/>
          </a:stretch>
        </p:blipFill>
        <p:spPr>
          <a:xfrm>
            <a:off x="7879809" y="2353136"/>
            <a:ext cx="2297799" cy="1222603"/>
          </a:xfrm>
          <a:prstGeom prst="rect">
            <a:avLst/>
          </a:prstGeom>
          <a:effectLst>
            <a:outerShdw blurRad="63500" sx="102000" sy="102000" algn="ctr" rotWithShape="0">
              <a:prstClr val="black">
                <a:alpha val="40000"/>
              </a:prstClr>
            </a:outerShdw>
          </a:effectLst>
        </p:spPr>
      </p:pic>
      <p:pic>
        <p:nvPicPr>
          <p:cNvPr id="2" name="图片 1"/>
          <p:cNvPicPr>
            <a:picLocks noChangeAspect="1"/>
          </p:cNvPicPr>
          <p:nvPr/>
        </p:nvPicPr>
        <p:blipFill>
          <a:blip r:embed="rId6">
            <a:lum contrast="20000"/>
          </a:blip>
          <a:stretch>
            <a:fillRect/>
          </a:stretch>
        </p:blipFill>
        <p:spPr>
          <a:xfrm>
            <a:off x="-1319104" y="1213011"/>
            <a:ext cx="8399229" cy="564498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85941434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2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2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20000">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14:presetBounceEnd="20000">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14:bounceEnd="20000">
                                          <p:cBhvr additive="base">
                                            <p:cTn id="11" dur="750" fill="hold"/>
                                            <p:tgtEl>
                                              <p:spTgt spid="11"/>
                                            </p:tgtEl>
                                            <p:attrNameLst>
                                              <p:attrName>ppt_x</p:attrName>
                                            </p:attrNameLst>
                                          </p:cBhvr>
                                          <p:tavLst>
                                            <p:tav tm="0">
                                              <p:val>
                                                <p:strVal val="1+#ppt_w/2"/>
                                              </p:val>
                                            </p:tav>
                                            <p:tav tm="100000">
                                              <p:val>
                                                <p:strVal val="#ppt_x"/>
                                              </p:val>
                                            </p:tav>
                                          </p:tavLst>
                                        </p:anim>
                                        <p:anim calcmode="lin" valueType="num" p14:bounceEnd="20000">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par>
                                    <p:cTn id="18" presetID="2" presetClass="entr" presetSubtype="2" fill="hold" nodeType="withEffect" p14:presetBounceEnd="20000">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14:bounceEnd="20000">
                                          <p:cBhvr additive="base">
                                            <p:cTn id="20" dur="750" fill="hold"/>
                                            <p:tgtEl>
                                              <p:spTgt spid="16"/>
                                            </p:tgtEl>
                                            <p:attrNameLst>
                                              <p:attrName>ppt_x</p:attrName>
                                            </p:attrNameLst>
                                          </p:cBhvr>
                                          <p:tavLst>
                                            <p:tav tm="0">
                                              <p:val>
                                                <p:strVal val="1+#ppt_w/2"/>
                                              </p:val>
                                            </p:tav>
                                            <p:tav tm="100000">
                                              <p:val>
                                                <p:strVal val="#ppt_x"/>
                                              </p:val>
                                            </p:tav>
                                          </p:tavLst>
                                        </p:anim>
                                        <p:anim calcmode="lin" valueType="num" p14:bounceEnd="20000">
                                          <p:cBhvr additive="base">
                                            <p:cTn id="21" dur="750" fill="hold"/>
                                            <p:tgtEl>
                                              <p:spTgt spid="16"/>
                                            </p:tgtEl>
                                            <p:attrNameLst>
                                              <p:attrName>ppt_y</p:attrName>
                                            </p:attrNameLst>
                                          </p:cBhvr>
                                          <p:tavLst>
                                            <p:tav tm="0">
                                              <p:val>
                                                <p:strVal val="#ppt_y"/>
                                              </p:val>
                                            </p:tav>
                                            <p:tav tm="100000">
                                              <p:val>
                                                <p:strVal val="#ppt_y"/>
                                              </p:val>
                                            </p:tav>
                                          </p:tavLst>
                                        </p:anim>
                                      </p:childTnLst>
                                    </p:cTn>
                                  </p:par>
                                  <p:par>
                                    <p:cTn id="22" presetID="15" presetClass="entr" presetSubtype="0" fill="hold" grpId="0" nodeType="withEffect">
                                      <p:stCondLst>
                                        <p:cond delay="80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0-#ppt_h/2"/>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anim calcmode="lin" valueType="num">
                                          <p:cBhvr>
                                            <p:cTn id="16" dur="500" fill="hold"/>
                                            <p:tgtEl>
                                              <p:spTgt spid="10"/>
                                            </p:tgtEl>
                                            <p:attrNameLst>
                                              <p:attrName>ppt_x</p:attrName>
                                            </p:attrNameLst>
                                          </p:cBhvr>
                                          <p:tavLst>
                                            <p:tav tm="0">
                                              <p:val>
                                                <p:strVal val="#ppt_x"/>
                                              </p:val>
                                            </p:tav>
                                            <p:tav tm="100000">
                                              <p:val>
                                                <p:strVal val="#ppt_x"/>
                                              </p:val>
                                            </p:tav>
                                          </p:tavLst>
                                        </p:anim>
                                        <p:anim calcmode="lin" valueType="num">
                                          <p:cBhvr>
                                            <p:cTn id="17" dur="500" fill="hold"/>
                                            <p:tgtEl>
                                              <p:spTgt spid="10"/>
                                            </p:tgtEl>
                                            <p:attrNameLst>
                                              <p:attrName>ppt_y</p:attrName>
                                            </p:attrNameLst>
                                          </p:cBhvr>
                                          <p:tavLst>
                                            <p:tav tm="0">
                                              <p:val>
                                                <p:strVal val="#ppt_y+.1"/>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6"/>
                                            </p:tgtEl>
                                            <p:attrNameLst>
                                              <p:attrName>style.visibility</p:attrName>
                                            </p:attrNameLst>
                                          </p:cBhvr>
                                          <p:to>
                                            <p:strVal val="visible"/>
                                          </p:to>
                                        </p:set>
                                        <p:anim calcmode="lin" valueType="num">
                                          <p:cBhvr additive="base">
                                            <p:cTn id="20" dur="750" fill="hold"/>
                                            <p:tgtEl>
                                              <p:spTgt spid="16"/>
                                            </p:tgtEl>
                                            <p:attrNameLst>
                                              <p:attrName>ppt_x</p:attrName>
                                            </p:attrNameLst>
                                          </p:cBhvr>
                                          <p:tavLst>
                                            <p:tav tm="0">
                                              <p:val>
                                                <p:strVal val="1+#ppt_w/2"/>
                                              </p:val>
                                            </p:tav>
                                            <p:tav tm="100000">
                                              <p:val>
                                                <p:strVal val="#ppt_x"/>
                                              </p:val>
                                            </p:tav>
                                          </p:tavLst>
                                        </p:anim>
                                        <p:anim calcmode="lin" valueType="num">
                                          <p:cBhvr additive="base">
                                            <p:cTn id="21" dur="750" fill="hold"/>
                                            <p:tgtEl>
                                              <p:spTgt spid="16"/>
                                            </p:tgtEl>
                                            <p:attrNameLst>
                                              <p:attrName>ppt_y</p:attrName>
                                            </p:attrNameLst>
                                          </p:cBhvr>
                                          <p:tavLst>
                                            <p:tav tm="0">
                                              <p:val>
                                                <p:strVal val="#ppt_y"/>
                                              </p:val>
                                            </p:tav>
                                            <p:tav tm="100000">
                                              <p:val>
                                                <p:strVal val="#ppt_y"/>
                                              </p:val>
                                            </p:tav>
                                          </p:tavLst>
                                        </p:anim>
                                      </p:childTnLst>
                                    </p:cTn>
                                  </p:par>
                                  <p:par>
                                    <p:cTn id="22" presetID="15" presetClass="entr" presetSubtype="0" fill="hold" grpId="0" nodeType="withEffect">
                                      <p:stCondLst>
                                        <p:cond delay="80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Rounded Corners 28">
            <a:extLst>
              <a:ext uri="{FF2B5EF4-FFF2-40B4-BE49-F238E27FC236}">
                <a16:creationId xmlns:a16="http://schemas.microsoft.com/office/drawing/2014/main" id="{523B75CC-5FAC-4B7E-ABF3-84F8BEE54373}"/>
              </a:ext>
            </a:extLst>
          </p:cNvPr>
          <p:cNvSpPr/>
          <p:nvPr/>
        </p:nvSpPr>
        <p:spPr>
          <a:xfrm>
            <a:off x="636368" y="514058"/>
            <a:ext cx="10727738" cy="5464711"/>
          </a:xfrm>
          <a:prstGeom prst="roundRect">
            <a:avLst/>
          </a:prstGeom>
          <a:solidFill>
            <a:schemeClr val="bg1"/>
          </a:solidFill>
          <a:ln>
            <a:solidFill>
              <a:srgbClr val="FFF2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8" name="图片 7" descr="6"/>
          <p:cNvPicPr>
            <a:picLocks noChangeAspect="1"/>
          </p:cNvPicPr>
          <p:nvPr/>
        </p:nvPicPr>
        <p:blipFill>
          <a:blip r:embed="rId3"/>
          <a:srcRect r="74368"/>
          <a:stretch>
            <a:fillRect/>
          </a:stretch>
        </p:blipFill>
        <p:spPr>
          <a:xfrm>
            <a:off x="-3810" y="4604385"/>
            <a:ext cx="1602105" cy="2278380"/>
          </a:xfrm>
          <a:prstGeom prst="rect">
            <a:avLst/>
          </a:prstGeom>
        </p:spPr>
      </p:pic>
      <p:pic>
        <p:nvPicPr>
          <p:cNvPr id="18" name="Google Shape;134;p5">
            <a:extLst>
              <a:ext uri="{FF2B5EF4-FFF2-40B4-BE49-F238E27FC236}">
                <a16:creationId xmlns:a16="http://schemas.microsoft.com/office/drawing/2014/main" id="{A36DB38E-8EB2-4371-9980-48507746EF28}"/>
              </a:ext>
            </a:extLst>
          </p:cNvPr>
          <p:cNvPicPr preferRelativeResize="0"/>
          <p:nvPr/>
        </p:nvPicPr>
        <p:blipFill rotWithShape="1">
          <a:blip r:embed="rId4">
            <a:alphaModFix/>
          </a:blip>
          <a:srcRect/>
          <a:stretch/>
        </p:blipFill>
        <p:spPr>
          <a:xfrm>
            <a:off x="471244" y="2390552"/>
            <a:ext cx="2744340" cy="3588217"/>
          </a:xfrm>
          <a:prstGeom prst="rect">
            <a:avLst/>
          </a:prstGeom>
          <a:noFill/>
          <a:ln>
            <a:noFill/>
          </a:ln>
        </p:spPr>
      </p:pic>
      <p:sp>
        <p:nvSpPr>
          <p:cNvPr id="7" name="Freeform 8">
            <a:extLst>
              <a:ext uri="{FF2B5EF4-FFF2-40B4-BE49-F238E27FC236}">
                <a16:creationId xmlns:a16="http://schemas.microsoft.com/office/drawing/2014/main" id="{4D8E7074-E907-4191-9BB6-66A1BBCECA51}"/>
              </a:ext>
            </a:extLst>
          </p:cNvPr>
          <p:cNvSpPr/>
          <p:nvPr/>
        </p:nvSpPr>
        <p:spPr bwMode="auto">
          <a:xfrm>
            <a:off x="3215584" y="180775"/>
            <a:ext cx="8976416" cy="4419554"/>
          </a:xfrm>
          <a:custGeom>
            <a:avLst/>
            <a:gdLst>
              <a:gd name="T0" fmla="*/ 2061 w 2368"/>
              <a:gd name="T1" fmla="*/ 709 h 1583"/>
              <a:gd name="T2" fmla="*/ 1558 w 2368"/>
              <a:gd name="T3" fmla="*/ 270 h 1583"/>
              <a:gd name="T4" fmla="*/ 1308 w 2368"/>
              <a:gd name="T5" fmla="*/ 54 h 1583"/>
              <a:gd name="T6" fmla="*/ 1121 w 2368"/>
              <a:gd name="T7" fmla="*/ 136 h 1583"/>
              <a:gd name="T8" fmla="*/ 773 w 2368"/>
              <a:gd name="T9" fmla="*/ 0 h 1583"/>
              <a:gd name="T10" fmla="*/ 258 w 2368"/>
              <a:gd name="T11" fmla="*/ 514 h 1583"/>
              <a:gd name="T12" fmla="*/ 270 w 2368"/>
              <a:gd name="T13" fmla="*/ 622 h 1583"/>
              <a:gd name="T14" fmla="*/ 0 w 2368"/>
              <a:gd name="T15" fmla="*/ 1002 h 1583"/>
              <a:gd name="T16" fmla="*/ 403 w 2368"/>
              <a:gd name="T17" fmla="*/ 1406 h 1583"/>
              <a:gd name="T18" fmla="*/ 723 w 2368"/>
              <a:gd name="T19" fmla="*/ 1247 h 1583"/>
              <a:gd name="T20" fmla="*/ 1156 w 2368"/>
              <a:gd name="T21" fmla="*/ 1583 h 1583"/>
              <a:gd name="T22" fmla="*/ 1512 w 2368"/>
              <a:gd name="T23" fmla="*/ 1406 h 1583"/>
              <a:gd name="T24" fmla="*/ 2018 w 2368"/>
              <a:gd name="T25" fmla="*/ 1406 h 1583"/>
              <a:gd name="T26" fmla="*/ 2368 w 2368"/>
              <a:gd name="T27" fmla="*/ 1056 h 1583"/>
              <a:gd name="T28" fmla="*/ 2061 w 2368"/>
              <a:gd name="T29" fmla="*/ 709 h 1583"/>
              <a:gd name="connsiteX0" fmla="*/ 8704 w 10000"/>
              <a:gd name="connsiteY0" fmla="*/ 4479 h 10000"/>
              <a:gd name="connsiteX1" fmla="*/ 6492 w 10000"/>
              <a:gd name="connsiteY1" fmla="*/ 2461 h 10000"/>
              <a:gd name="connsiteX2" fmla="*/ 5524 w 10000"/>
              <a:gd name="connsiteY2" fmla="*/ 341 h 10000"/>
              <a:gd name="connsiteX3" fmla="*/ 4734 w 10000"/>
              <a:gd name="connsiteY3" fmla="*/ 859 h 10000"/>
              <a:gd name="connsiteX4" fmla="*/ 3264 w 10000"/>
              <a:gd name="connsiteY4" fmla="*/ 0 h 10000"/>
              <a:gd name="connsiteX5" fmla="*/ 1090 w 10000"/>
              <a:gd name="connsiteY5" fmla="*/ 3247 h 10000"/>
              <a:gd name="connsiteX6" fmla="*/ 1140 w 10000"/>
              <a:gd name="connsiteY6" fmla="*/ 3929 h 10000"/>
              <a:gd name="connsiteX7" fmla="*/ 0 w 10000"/>
              <a:gd name="connsiteY7" fmla="*/ 6330 h 10000"/>
              <a:gd name="connsiteX8" fmla="*/ 1702 w 10000"/>
              <a:gd name="connsiteY8" fmla="*/ 8882 h 10000"/>
              <a:gd name="connsiteX9" fmla="*/ 3053 w 10000"/>
              <a:gd name="connsiteY9" fmla="*/ 7877 h 10000"/>
              <a:gd name="connsiteX10" fmla="*/ 4882 w 10000"/>
              <a:gd name="connsiteY10" fmla="*/ 10000 h 10000"/>
              <a:gd name="connsiteX11" fmla="*/ 6385 w 10000"/>
              <a:gd name="connsiteY11" fmla="*/ 8882 h 10000"/>
              <a:gd name="connsiteX12" fmla="*/ 8522 w 10000"/>
              <a:gd name="connsiteY12" fmla="*/ 8882 h 10000"/>
              <a:gd name="connsiteX13" fmla="*/ 10000 w 10000"/>
              <a:gd name="connsiteY13" fmla="*/ 6671 h 10000"/>
              <a:gd name="connsiteX14" fmla="*/ 8704 w 10000"/>
              <a:gd name="connsiteY14" fmla="*/ 4479 h 10000"/>
              <a:gd name="connsiteX0-1" fmla="*/ 8704 w 10000"/>
              <a:gd name="connsiteY0-2" fmla="*/ 4479 h 10000"/>
              <a:gd name="connsiteX1-3" fmla="*/ 6492 w 10000"/>
              <a:gd name="connsiteY1-4" fmla="*/ 2461 h 10000"/>
              <a:gd name="connsiteX2-5" fmla="*/ 5872 w 10000"/>
              <a:gd name="connsiteY2-6" fmla="*/ 776 h 10000"/>
              <a:gd name="connsiteX3-7" fmla="*/ 4734 w 10000"/>
              <a:gd name="connsiteY3-8" fmla="*/ 859 h 10000"/>
              <a:gd name="connsiteX4-9" fmla="*/ 3264 w 10000"/>
              <a:gd name="connsiteY4-10" fmla="*/ 0 h 10000"/>
              <a:gd name="connsiteX5-11" fmla="*/ 1090 w 10000"/>
              <a:gd name="connsiteY5-12" fmla="*/ 3247 h 10000"/>
              <a:gd name="connsiteX6-13" fmla="*/ 1140 w 10000"/>
              <a:gd name="connsiteY6-14" fmla="*/ 3929 h 10000"/>
              <a:gd name="connsiteX7-15" fmla="*/ 0 w 10000"/>
              <a:gd name="connsiteY7-16" fmla="*/ 6330 h 10000"/>
              <a:gd name="connsiteX8-17" fmla="*/ 1702 w 10000"/>
              <a:gd name="connsiteY8-18" fmla="*/ 8882 h 10000"/>
              <a:gd name="connsiteX9-19" fmla="*/ 3053 w 10000"/>
              <a:gd name="connsiteY9-20" fmla="*/ 7877 h 10000"/>
              <a:gd name="connsiteX10-21" fmla="*/ 4882 w 10000"/>
              <a:gd name="connsiteY10-22" fmla="*/ 10000 h 10000"/>
              <a:gd name="connsiteX11-23" fmla="*/ 6385 w 10000"/>
              <a:gd name="connsiteY11-24" fmla="*/ 8882 h 10000"/>
              <a:gd name="connsiteX12-25" fmla="*/ 8522 w 10000"/>
              <a:gd name="connsiteY12-26" fmla="*/ 8882 h 10000"/>
              <a:gd name="connsiteX13-27" fmla="*/ 10000 w 10000"/>
              <a:gd name="connsiteY13-28" fmla="*/ 6671 h 10000"/>
              <a:gd name="connsiteX14-29" fmla="*/ 8704 w 10000"/>
              <a:gd name="connsiteY14-30" fmla="*/ 4479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Lst>
            <a:rect l="l" t="t" r="r" b="b"/>
            <a:pathLst>
              <a:path w="10000" h="10000">
                <a:moveTo>
                  <a:pt x="8704" y="4479"/>
                </a:moveTo>
                <a:cubicBezTo>
                  <a:pt x="8518" y="2950"/>
                  <a:pt x="7561" y="2530"/>
                  <a:pt x="6492" y="2461"/>
                </a:cubicBezTo>
                <a:cubicBezTo>
                  <a:pt x="6416" y="1690"/>
                  <a:pt x="6165" y="1043"/>
                  <a:pt x="5872" y="776"/>
                </a:cubicBezTo>
                <a:cubicBezTo>
                  <a:pt x="5579" y="509"/>
                  <a:pt x="4928" y="543"/>
                  <a:pt x="4734" y="859"/>
                </a:cubicBezTo>
                <a:cubicBezTo>
                  <a:pt x="4345" y="328"/>
                  <a:pt x="3830" y="0"/>
                  <a:pt x="3264" y="0"/>
                </a:cubicBezTo>
                <a:cubicBezTo>
                  <a:pt x="2065" y="0"/>
                  <a:pt x="1090" y="1453"/>
                  <a:pt x="1090" y="3247"/>
                </a:cubicBezTo>
                <a:cubicBezTo>
                  <a:pt x="1090" y="3481"/>
                  <a:pt x="1111" y="3708"/>
                  <a:pt x="1140" y="3929"/>
                </a:cubicBezTo>
                <a:cubicBezTo>
                  <a:pt x="477" y="4277"/>
                  <a:pt x="0" y="5218"/>
                  <a:pt x="0" y="6330"/>
                </a:cubicBezTo>
                <a:cubicBezTo>
                  <a:pt x="0" y="7738"/>
                  <a:pt x="764" y="8882"/>
                  <a:pt x="1702" y="8882"/>
                </a:cubicBezTo>
                <a:cubicBezTo>
                  <a:pt x="2255" y="8882"/>
                  <a:pt x="2745" y="8484"/>
                  <a:pt x="3053" y="7877"/>
                </a:cubicBezTo>
                <a:cubicBezTo>
                  <a:pt x="3264" y="9097"/>
                  <a:pt x="4003" y="10000"/>
                  <a:pt x="4882" y="10000"/>
                </a:cubicBezTo>
                <a:cubicBezTo>
                  <a:pt x="5494" y="10000"/>
                  <a:pt x="6039" y="9558"/>
                  <a:pt x="6385" y="8882"/>
                </a:cubicBezTo>
                <a:lnTo>
                  <a:pt x="8522" y="8882"/>
                </a:lnTo>
                <a:cubicBezTo>
                  <a:pt x="9337" y="8882"/>
                  <a:pt x="10000" y="7890"/>
                  <a:pt x="10000" y="6671"/>
                </a:cubicBezTo>
                <a:cubicBezTo>
                  <a:pt x="10000" y="5540"/>
                  <a:pt x="9434" y="4611"/>
                  <a:pt x="8704" y="4479"/>
                </a:cubicBezTo>
                <a:close/>
              </a:path>
            </a:pathLst>
          </a:custGeom>
          <a:solidFill>
            <a:schemeClr val="accent4">
              <a:lumMod val="20000"/>
              <a:lumOff val="80000"/>
            </a:schemeClr>
          </a:solidFill>
          <a:ln w="63500">
            <a:solidFill>
              <a:srgbClr val="C00000"/>
            </a:solidFill>
            <a:round/>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2" name="TextBox 1">
            <a:extLst>
              <a:ext uri="{FF2B5EF4-FFF2-40B4-BE49-F238E27FC236}">
                <a16:creationId xmlns:a16="http://schemas.microsoft.com/office/drawing/2014/main" id="{A540E22B-70A2-47B0-B480-AD754730738C}"/>
              </a:ext>
            </a:extLst>
          </p:cNvPr>
          <p:cNvSpPr txBox="1"/>
          <p:nvPr/>
        </p:nvSpPr>
        <p:spPr>
          <a:xfrm>
            <a:off x="3690638" y="1654629"/>
            <a:ext cx="7314618"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Tìm</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các</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a:ln>
                  <a:noFill/>
                </a:ln>
                <a:solidFill>
                  <a:srgbClr val="FF0000"/>
                </a:solidFill>
                <a:effectLst/>
                <a:uLnTx/>
                <a:uFillTx/>
                <a:latin typeface="Arial" panose="020B0604020202020204" pitchFamily="34" charset="0"/>
                <a:ea typeface="+mn-ea"/>
                <a:cs typeface="Arial" panose="020B0604020202020204" pitchFamily="34" charset="0"/>
              </a:rPr>
              <a:t>đồ</a:t>
            </a:r>
            <a:r>
              <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dùng</a:t>
            </a:r>
            <a:r>
              <a:rPr kumimoji="0" lang="en-US" sz="32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có</a:t>
            </a:r>
            <a:r>
              <a:rPr kumimoji="0" lang="en-US" sz="32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baseline="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số</a:t>
            </a:r>
            <a:r>
              <a:rPr kumimoji="0" lang="en-US" sz="32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đo</a:t>
            </a:r>
            <a:r>
              <a:rPr kumimoji="0" lang="en-US" sz="32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đơn</a:t>
            </a:r>
            <a:r>
              <a:rPr kumimoji="0" lang="en-US" sz="32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vị</a:t>
            </a:r>
            <a:r>
              <a:rPr kumimoji="0" lang="en-US" sz="32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a:t>
            </a:r>
            <a:r>
              <a:rPr kumimoji="0" lang="en-US" sz="3200" b="1" i="0" u="none" strike="noStrike" kern="1200" cap="none" spc="0" normalizeH="0" noProof="0" dirty="0" err="1" smtClean="0">
                <a:ln>
                  <a:noFill/>
                </a:ln>
                <a:solidFill>
                  <a:srgbClr val="FF0000"/>
                </a:solidFill>
                <a:effectLst/>
                <a:uLnTx/>
                <a:uFillTx/>
                <a:latin typeface="Arial" panose="020B0604020202020204" pitchFamily="34" charset="0"/>
                <a:ea typeface="+mn-ea"/>
                <a:cs typeface="Arial" panose="020B0604020202020204" pitchFamily="34" charset="0"/>
              </a:rPr>
              <a:t>là</a:t>
            </a:r>
            <a:r>
              <a:rPr kumimoji="0" lang="en-US" sz="3200" b="1" i="0" u="none" strike="noStrike" kern="1200" cap="none" spc="0" normalizeH="0" noProof="0" dirty="0" smtClean="0">
                <a:ln>
                  <a:noFill/>
                </a:ln>
                <a:solidFill>
                  <a:srgbClr val="FF0000"/>
                </a:solidFill>
                <a:effectLst/>
                <a:uLnTx/>
                <a:uFillTx/>
                <a:latin typeface="Arial" panose="020B0604020202020204" pitchFamily="34" charset="0"/>
                <a:ea typeface="+mn-ea"/>
                <a:cs typeface="Arial" panose="020B0604020202020204" pitchFamily="34" charset="0"/>
              </a:rPr>
              <a:t> mm?</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VD: </a:t>
            </a:r>
            <a:r>
              <a:rPr kumimoji="0" lang="nl-NL" sz="3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thước</a:t>
            </a:r>
            <a:r>
              <a:rPr kumimoji="0" lang="nl-NL" sz="3200" b="0" i="0" u="none" strike="noStrike" kern="1200" cap="none" spc="0" normalizeH="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kẻ</a:t>
            </a:r>
            <a:r>
              <a:rPr kumimoji="0" lang="nl-NL" sz="3200" b="0" i="0" u="none" strike="noStrike" kern="1200" cap="none" spc="0" normalizeH="0" baseline="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độ</a:t>
            </a:r>
            <a:r>
              <a:rPr kumimoji="0" lang="nl-NL" sz="3200" b="0" i="0" u="none" strike="noStrike" kern="1200" cap="none" spc="0" normalizeH="0" noProof="0" dirty="0" smtClean="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dày quyển sách giáo khoa</a:t>
            </a:r>
            <a:endParaRPr kumimoji="0" lang="en-US" sz="32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0417434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a:extLst>
              <a:ext uri="{FF2B5EF4-FFF2-40B4-BE49-F238E27FC236}">
                <a16:creationId xmlns:a16="http://schemas.microsoft.com/office/drawing/2014/main" id="{EB7AA3CC-45B8-45BE-8B85-652105D0F7FF}"/>
              </a:ext>
            </a:extLst>
          </p:cNvPr>
          <p:cNvGrpSpPr/>
          <p:nvPr/>
        </p:nvGrpSpPr>
        <p:grpSpPr>
          <a:xfrm flipH="1">
            <a:off x="0" y="0"/>
            <a:ext cx="8745690" cy="6858000"/>
            <a:chOff x="3446310" y="0"/>
            <a:chExt cx="8745690" cy="6858000"/>
          </a:xfrm>
        </p:grpSpPr>
        <p:pic>
          <p:nvPicPr>
            <p:cNvPr id="3" name="图片 2">
              <a:extLst>
                <a:ext uri="{FF2B5EF4-FFF2-40B4-BE49-F238E27FC236}">
                  <a16:creationId xmlns:a16="http://schemas.microsoft.com/office/drawing/2014/main" id="{B97776C2-8B9A-4B3F-A02B-90B152FE047F}"/>
                </a:ext>
              </a:extLst>
            </p:cNvPr>
            <p:cNvPicPr>
              <a:picLocks noChangeAspect="1"/>
            </p:cNvPicPr>
            <p:nvPr/>
          </p:nvPicPr>
          <p:blipFill rotWithShape="1">
            <a:blip r:embed="rId2">
              <a:extLst>
                <a:ext uri="{28A0092B-C50C-407E-A947-70E740481C1C}">
                  <a14:useLocalDpi xmlns:a14="http://schemas.microsoft.com/office/drawing/2010/main" val="0"/>
                </a:ext>
              </a:extLst>
            </a:blip>
            <a:srcRect r="12067"/>
            <a:stretch/>
          </p:blipFill>
          <p:spPr>
            <a:xfrm>
              <a:off x="4233069" y="0"/>
              <a:ext cx="7958931" cy="6858000"/>
            </a:xfrm>
            <a:prstGeom prst="rect">
              <a:avLst/>
            </a:prstGeom>
          </p:spPr>
        </p:pic>
        <p:pic>
          <p:nvPicPr>
            <p:cNvPr id="4" name="图片 3">
              <a:extLst>
                <a:ext uri="{FF2B5EF4-FFF2-40B4-BE49-F238E27FC236}">
                  <a16:creationId xmlns:a16="http://schemas.microsoft.com/office/drawing/2014/main" id="{CE656F27-6CC7-4553-875A-552B6B18EE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57937" y="5648325"/>
              <a:ext cx="695325" cy="733425"/>
            </a:xfrm>
            <a:prstGeom prst="rect">
              <a:avLst/>
            </a:prstGeom>
          </p:spPr>
        </p:pic>
        <p:pic>
          <p:nvPicPr>
            <p:cNvPr id="5" name="图片 4">
              <a:extLst>
                <a:ext uri="{FF2B5EF4-FFF2-40B4-BE49-F238E27FC236}">
                  <a16:creationId xmlns:a16="http://schemas.microsoft.com/office/drawing/2014/main" id="{47200FD2-8D39-42D0-832C-D9B48F7F89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96633" y="430187"/>
              <a:ext cx="455560" cy="607413"/>
            </a:xfrm>
            <a:prstGeom prst="rect">
              <a:avLst/>
            </a:prstGeom>
          </p:spPr>
        </p:pic>
        <p:pic>
          <p:nvPicPr>
            <p:cNvPr id="6" name="图片 5">
              <a:extLst>
                <a:ext uri="{FF2B5EF4-FFF2-40B4-BE49-F238E27FC236}">
                  <a16:creationId xmlns:a16="http://schemas.microsoft.com/office/drawing/2014/main" id="{47BD9BC2-4EB7-4B94-BB38-22B05FD918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86586" y="2025821"/>
              <a:ext cx="896088" cy="1006134"/>
            </a:xfrm>
            <a:prstGeom prst="rect">
              <a:avLst/>
            </a:prstGeom>
          </p:spPr>
        </p:pic>
        <p:pic>
          <p:nvPicPr>
            <p:cNvPr id="7" name="图片 6">
              <a:extLst>
                <a:ext uri="{FF2B5EF4-FFF2-40B4-BE49-F238E27FC236}">
                  <a16:creationId xmlns:a16="http://schemas.microsoft.com/office/drawing/2014/main" id="{9B14C292-FBC9-4A90-A366-E58779A32C4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89292" y="4142968"/>
              <a:ext cx="783488" cy="554038"/>
            </a:xfrm>
            <a:prstGeom prst="rect">
              <a:avLst/>
            </a:prstGeom>
          </p:spPr>
        </p:pic>
        <p:pic>
          <p:nvPicPr>
            <p:cNvPr id="8" name="图片 7">
              <a:extLst>
                <a:ext uri="{FF2B5EF4-FFF2-40B4-BE49-F238E27FC236}">
                  <a16:creationId xmlns:a16="http://schemas.microsoft.com/office/drawing/2014/main" id="{D3EDA489-D799-45BF-BD48-4BC5C40C186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46310" y="1528960"/>
              <a:ext cx="851499" cy="654050"/>
            </a:xfrm>
            <a:prstGeom prst="rect">
              <a:avLst/>
            </a:prstGeom>
          </p:spPr>
        </p:pic>
      </p:grpSp>
      <p:sp>
        <p:nvSpPr>
          <p:cNvPr id="2" name="文本框 1">
            <a:extLst>
              <a:ext uri="{FF2B5EF4-FFF2-40B4-BE49-F238E27FC236}">
                <a16:creationId xmlns:a16="http://schemas.microsoft.com/office/drawing/2014/main" id="{CDCF7EB0-4690-484B-9DBD-B0A2DCA992B3}"/>
              </a:ext>
            </a:extLst>
          </p:cNvPr>
          <p:cNvSpPr txBox="1"/>
          <p:nvPr/>
        </p:nvSpPr>
        <p:spPr>
          <a:xfrm>
            <a:off x="100929" y="1351508"/>
            <a:ext cx="4677884" cy="4154984"/>
          </a:xfrm>
          <a:prstGeom prst="rect">
            <a:avLst/>
          </a:prstGeom>
          <a:noFill/>
        </p:spPr>
        <p:txBody>
          <a:bodyPr wrap="none" rtlCol="0">
            <a:spAutoFit/>
            <a:scene3d>
              <a:camera prst="orthographicFront"/>
              <a:lightRig rig="threePt" dir="t"/>
            </a:scene3d>
            <a:sp3d contourW="12700"/>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Tạm</a:t>
            </a:r>
            <a:r>
              <a:rPr kumimoji="0" lang="en-US" altLang="zh-CN" sz="8800" b="1" i="0" u="none" strike="noStrike" kern="1200" cap="none" spc="0" normalizeH="0" baseline="0" noProof="0" dirty="0">
                <a:ln>
                  <a:noFill/>
                </a:ln>
                <a:solidFill>
                  <a:srgbClr val="EF0D1C"/>
                </a:solidFill>
                <a:effectLst/>
                <a:uLnTx/>
                <a:uFillTx/>
                <a:latin typeface="UTM Edwardian" panose="02040603050506020204" pitchFamily="18" charset="0"/>
                <a:ea typeface="字魂70号-灵悦黑体" panose="00000500000000000000" pitchFamily="2" charset="-122"/>
                <a:cs typeface="+mn-cs"/>
              </a:rPr>
              <a:t> </a:t>
            </a: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biệt</a:t>
            </a:r>
            <a:endParaRPr kumimoji="0" lang="en-US" altLang="zh-CN" sz="8800" b="1" i="0" u="none" strike="noStrike" kern="1200" cap="none" spc="0" normalizeH="0" baseline="0" noProof="0" dirty="0">
              <a:ln>
                <a:noFill/>
              </a:ln>
              <a:solidFill>
                <a:srgbClr val="EF0D1C"/>
              </a:solidFill>
              <a:effectLst/>
              <a:uLnTx/>
              <a:uFillTx/>
              <a:latin typeface="UTM Edwardian" panose="02040603050506020204" pitchFamily="18" charset="0"/>
              <a:ea typeface="字魂70号-灵悦黑体" panose="00000500000000000000"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và</a:t>
            </a:r>
            <a:endParaRPr kumimoji="0" lang="en-US" altLang="zh-CN" sz="8800" b="1" i="0" u="none" strike="noStrike" kern="1200" cap="none" spc="0" normalizeH="0" baseline="0" noProof="0" dirty="0">
              <a:ln>
                <a:noFill/>
              </a:ln>
              <a:solidFill>
                <a:srgbClr val="EF0D1C"/>
              </a:solidFill>
              <a:effectLst/>
              <a:uLnTx/>
              <a:uFillTx/>
              <a:latin typeface="UTM Edwardian" panose="02040603050506020204" pitchFamily="18" charset="0"/>
              <a:ea typeface="字魂70号-灵悦黑体" panose="00000500000000000000"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Hẹn</a:t>
            </a:r>
            <a:r>
              <a:rPr kumimoji="0" lang="en-US" altLang="zh-CN" sz="8800" b="1" i="0" u="none" strike="noStrike" kern="1200" cap="none" spc="0" normalizeH="0" baseline="0" noProof="0" dirty="0">
                <a:ln>
                  <a:noFill/>
                </a:ln>
                <a:solidFill>
                  <a:srgbClr val="EF0D1C"/>
                </a:solidFill>
                <a:effectLst/>
                <a:uLnTx/>
                <a:uFillTx/>
                <a:latin typeface="UTM Edwardian" panose="02040603050506020204" pitchFamily="18" charset="0"/>
                <a:ea typeface="字魂70号-灵悦黑体" panose="00000500000000000000" pitchFamily="2" charset="-122"/>
                <a:cs typeface="+mn-cs"/>
              </a:rPr>
              <a:t> </a:t>
            </a: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gặp</a:t>
            </a:r>
            <a:r>
              <a:rPr kumimoji="0" lang="en-US" altLang="zh-CN" sz="8800" b="1" i="0" u="none" strike="noStrike" kern="1200" cap="none" spc="0" normalizeH="0" baseline="0" noProof="0" dirty="0">
                <a:ln>
                  <a:noFill/>
                </a:ln>
                <a:solidFill>
                  <a:srgbClr val="EF0D1C"/>
                </a:solidFill>
                <a:effectLst/>
                <a:uLnTx/>
                <a:uFillTx/>
                <a:latin typeface="UTM Edwardian" panose="02040603050506020204" pitchFamily="18" charset="0"/>
                <a:ea typeface="字魂70号-灵悦黑体" panose="00000500000000000000" pitchFamily="2" charset="-122"/>
                <a:cs typeface="+mn-cs"/>
              </a:rPr>
              <a:t> </a:t>
            </a:r>
            <a:r>
              <a:rPr kumimoji="0" lang="en-US" altLang="zh-CN" sz="8800" b="1" i="0" u="none" strike="noStrike" kern="1200" cap="none" spc="0" normalizeH="0" baseline="0" noProof="0" dirty="0" err="1">
                <a:ln>
                  <a:noFill/>
                </a:ln>
                <a:solidFill>
                  <a:srgbClr val="EF0D1C"/>
                </a:solidFill>
                <a:effectLst/>
                <a:uLnTx/>
                <a:uFillTx/>
                <a:latin typeface="UTM Edwardian" panose="02040603050506020204" pitchFamily="18" charset="0"/>
                <a:ea typeface="字魂70号-灵悦黑体" panose="00000500000000000000" pitchFamily="2" charset="-122"/>
                <a:cs typeface="+mn-cs"/>
              </a:rPr>
              <a:t>lại</a:t>
            </a:r>
            <a:endParaRPr kumimoji="0" lang="zh-CN" altLang="en-US" sz="8800" b="1" i="0" u="none" strike="noStrike" kern="1200" cap="none" spc="0" normalizeH="0" baseline="0" noProof="0" dirty="0">
              <a:ln>
                <a:noFill/>
              </a:ln>
              <a:solidFill>
                <a:prstClr val="black"/>
              </a:solidFill>
              <a:effectLst/>
              <a:uLnTx/>
              <a:uFillTx/>
              <a:latin typeface="UTM Edwardian" panose="02040603050506020204" pitchFamily="18" charset="0"/>
              <a:ea typeface="字魂70号-灵悦黑体" panose="00000500000000000000" pitchFamily="2" charset="-122"/>
              <a:cs typeface="+mn-cs"/>
            </a:endParaRPr>
          </a:p>
        </p:txBody>
      </p:sp>
      <p:grpSp>
        <p:nvGrpSpPr>
          <p:cNvPr id="17" name="组合 16">
            <a:extLst>
              <a:ext uri="{FF2B5EF4-FFF2-40B4-BE49-F238E27FC236}">
                <a16:creationId xmlns:a16="http://schemas.microsoft.com/office/drawing/2014/main" id="{021B5EA0-C7B1-48EA-A4DC-40FB8D1E816F}"/>
              </a:ext>
            </a:extLst>
          </p:cNvPr>
          <p:cNvGrpSpPr/>
          <p:nvPr/>
        </p:nvGrpSpPr>
        <p:grpSpPr>
          <a:xfrm flipH="1">
            <a:off x="6642865" y="369690"/>
            <a:ext cx="5339448" cy="6254524"/>
            <a:chOff x="7469132" y="369690"/>
            <a:chExt cx="5339448" cy="6254524"/>
          </a:xfrm>
        </p:grpSpPr>
        <p:pic>
          <p:nvPicPr>
            <p:cNvPr id="10" name="图片 9">
              <a:extLst>
                <a:ext uri="{FF2B5EF4-FFF2-40B4-BE49-F238E27FC236}">
                  <a16:creationId xmlns:a16="http://schemas.microsoft.com/office/drawing/2014/main" id="{1D1C4F62-AAD5-4EA1-A56D-51D1ED5DFC3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251871" y="3199882"/>
              <a:ext cx="866773" cy="1040128"/>
            </a:xfrm>
            <a:prstGeom prst="rect">
              <a:avLst/>
            </a:prstGeom>
          </p:spPr>
        </p:pic>
        <p:pic>
          <p:nvPicPr>
            <p:cNvPr id="11" name="图片 10">
              <a:extLst>
                <a:ext uri="{FF2B5EF4-FFF2-40B4-BE49-F238E27FC236}">
                  <a16:creationId xmlns:a16="http://schemas.microsoft.com/office/drawing/2014/main" id="{BDC46FD9-50BB-48D9-A6A7-E9D499FDE37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536990" y="4794496"/>
              <a:ext cx="1271590" cy="1220541"/>
            </a:xfrm>
            <a:prstGeom prst="rect">
              <a:avLst/>
            </a:prstGeom>
          </p:spPr>
        </p:pic>
        <p:pic>
          <p:nvPicPr>
            <p:cNvPr id="12" name="图片 11">
              <a:extLst>
                <a:ext uri="{FF2B5EF4-FFF2-40B4-BE49-F238E27FC236}">
                  <a16:creationId xmlns:a16="http://schemas.microsoft.com/office/drawing/2014/main" id="{3CA85DE9-061D-4218-A4CA-0266BBB5B48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469132" y="369690"/>
              <a:ext cx="1447379" cy="1813320"/>
            </a:xfrm>
            <a:prstGeom prst="rect">
              <a:avLst/>
            </a:prstGeom>
          </p:spPr>
        </p:pic>
        <p:pic>
          <p:nvPicPr>
            <p:cNvPr id="13" name="图片 12">
              <a:extLst>
                <a:ext uri="{FF2B5EF4-FFF2-40B4-BE49-F238E27FC236}">
                  <a16:creationId xmlns:a16="http://schemas.microsoft.com/office/drawing/2014/main" id="{009E00CD-615D-4AFD-835D-6FB120B1AE7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429844" y="440382"/>
              <a:ext cx="1043328" cy="1453929"/>
            </a:xfrm>
            <a:prstGeom prst="rect">
              <a:avLst/>
            </a:prstGeom>
          </p:spPr>
        </p:pic>
        <p:pic>
          <p:nvPicPr>
            <p:cNvPr id="14" name="图片 13">
              <a:extLst>
                <a:ext uri="{FF2B5EF4-FFF2-40B4-BE49-F238E27FC236}">
                  <a16:creationId xmlns:a16="http://schemas.microsoft.com/office/drawing/2014/main" id="{3005A917-ED2D-4F51-9D13-7DD36D74737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589490" y="2146176"/>
              <a:ext cx="2569761" cy="4226173"/>
            </a:xfrm>
            <a:prstGeom prst="rect">
              <a:avLst/>
            </a:prstGeom>
          </p:spPr>
        </p:pic>
        <p:pic>
          <p:nvPicPr>
            <p:cNvPr id="15" name="图片 14">
              <a:extLst>
                <a:ext uri="{FF2B5EF4-FFF2-40B4-BE49-F238E27FC236}">
                  <a16:creationId xmlns:a16="http://schemas.microsoft.com/office/drawing/2014/main" id="{0C0B4A44-C0C6-4528-AE7A-F078E1E8C233}"/>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717197" y="5192837"/>
              <a:ext cx="3666335" cy="1431377"/>
            </a:xfrm>
            <a:prstGeom prst="rect">
              <a:avLst/>
            </a:prstGeom>
          </p:spPr>
        </p:pic>
        <p:pic>
          <p:nvPicPr>
            <p:cNvPr id="16" name="图片 15">
              <a:extLst>
                <a:ext uri="{FF2B5EF4-FFF2-40B4-BE49-F238E27FC236}">
                  <a16:creationId xmlns:a16="http://schemas.microsoft.com/office/drawing/2014/main" id="{3B03ADBF-0F89-4234-86AA-1492C54DE0C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949625" y="4959051"/>
              <a:ext cx="1302246" cy="863990"/>
            </a:xfrm>
            <a:prstGeom prst="rect">
              <a:avLst/>
            </a:prstGeom>
          </p:spPr>
        </p:pic>
      </p:grpSp>
      <p:pic>
        <p:nvPicPr>
          <p:cNvPr id="18" name="图片 17">
            <a:extLst>
              <a:ext uri="{FF2B5EF4-FFF2-40B4-BE49-F238E27FC236}">
                <a16:creationId xmlns:a16="http://schemas.microsoft.com/office/drawing/2014/main" id="{535C4ED4-F1DB-463F-80AF-1C0F2C14D0C7}"/>
              </a:ext>
            </a:extLst>
          </p:cNvPr>
          <p:cNvPicPr>
            <a:picLocks noChangeAspect="1"/>
          </p:cNvPicPr>
          <p:nvPr/>
        </p:nvPicPr>
        <p:blipFill>
          <a:blip r:embed="rId15"/>
          <a:stretch>
            <a:fillRect/>
          </a:stretch>
        </p:blipFill>
        <p:spPr>
          <a:xfrm>
            <a:off x="4732380" y="1653722"/>
            <a:ext cx="1112208" cy="984907"/>
          </a:xfrm>
          <a:prstGeom prst="rect">
            <a:avLst/>
          </a:prstGeom>
        </p:spPr>
      </p:pic>
    </p:spTree>
    <p:extLst>
      <p:ext uri="{BB962C8B-B14F-4D97-AF65-F5344CB8AC3E}">
        <p14:creationId xmlns:p14="http://schemas.microsoft.com/office/powerpoint/2010/main" val="298697055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1000"/>
                                        <p:tgtEl>
                                          <p:spTgt spid="18"/>
                                        </p:tgtEl>
                                      </p:cBhvr>
                                    </p:animEffect>
                                    <p:anim calcmode="lin" valueType="num">
                                      <p:cBhvr>
                                        <p:cTn id="13" dur="1000" fill="hold"/>
                                        <p:tgtEl>
                                          <p:spTgt spid="18"/>
                                        </p:tgtEl>
                                        <p:attrNameLst>
                                          <p:attrName>ppt_x</p:attrName>
                                        </p:attrNameLst>
                                      </p:cBhvr>
                                      <p:tavLst>
                                        <p:tav tm="0">
                                          <p:val>
                                            <p:strVal val="#ppt_x"/>
                                          </p:val>
                                        </p:tav>
                                        <p:tav tm="100000">
                                          <p:val>
                                            <p:strVal val="#ppt_x"/>
                                          </p:val>
                                        </p:tav>
                                      </p:tavLst>
                                    </p:anim>
                                    <p:anim calcmode="lin" valueType="num">
                                      <p:cBhvr>
                                        <p:cTn id="1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2A21158-6EFB-41CE-A474-DFE70E2199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1685" y="449943"/>
            <a:ext cx="12068630" cy="6034314"/>
          </a:xfrm>
          <a:custGeom>
            <a:avLst/>
            <a:gdLst>
              <a:gd name="connsiteX0" fmla="*/ 0 w 12068630"/>
              <a:gd name="connsiteY0" fmla="*/ 0 h 6034314"/>
              <a:gd name="connsiteX1" fmla="*/ 10191654 w 12068630"/>
              <a:gd name="connsiteY1" fmla="*/ 0 h 6034314"/>
              <a:gd name="connsiteX2" fmla="*/ 10205996 w 12068630"/>
              <a:gd name="connsiteY2" fmla="*/ 98440 h 6034314"/>
              <a:gd name="connsiteX3" fmla="*/ 10243458 w 12068630"/>
              <a:gd name="connsiteY3" fmla="*/ 391886 h 6034314"/>
              <a:gd name="connsiteX4" fmla="*/ 10243458 w 12068630"/>
              <a:gd name="connsiteY4" fmla="*/ 870857 h 6034314"/>
              <a:gd name="connsiteX5" fmla="*/ 10141858 w 12068630"/>
              <a:gd name="connsiteY5" fmla="*/ 1335314 h 6034314"/>
              <a:gd name="connsiteX6" fmla="*/ 10156372 w 12068630"/>
              <a:gd name="connsiteY6" fmla="*/ 1654628 h 6034314"/>
              <a:gd name="connsiteX7" fmla="*/ 10301515 w 12068630"/>
              <a:gd name="connsiteY7" fmla="*/ 1785257 h 6034314"/>
              <a:gd name="connsiteX8" fmla="*/ 10577286 w 12068630"/>
              <a:gd name="connsiteY8" fmla="*/ 1654628 h 6034314"/>
              <a:gd name="connsiteX9" fmla="*/ 10940144 w 12068630"/>
              <a:gd name="connsiteY9" fmla="*/ 1378857 h 6034314"/>
              <a:gd name="connsiteX10" fmla="*/ 11273972 w 12068630"/>
              <a:gd name="connsiteY10" fmla="*/ 1320800 h 6034314"/>
              <a:gd name="connsiteX11" fmla="*/ 11883572 w 12068630"/>
              <a:gd name="connsiteY11" fmla="*/ 1045028 h 6034314"/>
              <a:gd name="connsiteX12" fmla="*/ 11941629 w 12068630"/>
              <a:gd name="connsiteY12" fmla="*/ 29028 h 6034314"/>
              <a:gd name="connsiteX13" fmla="*/ 11913004 w 12068630"/>
              <a:gd name="connsiteY13" fmla="*/ 0 h 6034314"/>
              <a:gd name="connsiteX14" fmla="*/ 12068630 w 12068630"/>
              <a:gd name="connsiteY14" fmla="*/ 0 h 6034314"/>
              <a:gd name="connsiteX15" fmla="*/ 12068630 w 12068630"/>
              <a:gd name="connsiteY15" fmla="*/ 6034314 h 6034314"/>
              <a:gd name="connsiteX16" fmla="*/ 0 w 12068630"/>
              <a:gd name="connsiteY16" fmla="*/ 6034314 h 603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068630" h="6034314">
                <a:moveTo>
                  <a:pt x="0" y="0"/>
                </a:moveTo>
                <a:lnTo>
                  <a:pt x="10191654" y="0"/>
                </a:lnTo>
                <a:lnTo>
                  <a:pt x="10205996" y="98440"/>
                </a:lnTo>
                <a:cubicBezTo>
                  <a:pt x="10223161" y="208417"/>
                  <a:pt x="10241644" y="314779"/>
                  <a:pt x="10243458" y="391886"/>
                </a:cubicBezTo>
                <a:cubicBezTo>
                  <a:pt x="10248296" y="597505"/>
                  <a:pt x="10260391" y="713619"/>
                  <a:pt x="10243458" y="870857"/>
                </a:cubicBezTo>
                <a:cubicBezTo>
                  <a:pt x="10226525" y="1028095"/>
                  <a:pt x="10156372" y="1204686"/>
                  <a:pt x="10141858" y="1335314"/>
                </a:cubicBezTo>
                <a:cubicBezTo>
                  <a:pt x="10127344" y="1465943"/>
                  <a:pt x="10129762" y="1579638"/>
                  <a:pt x="10156372" y="1654628"/>
                </a:cubicBezTo>
                <a:cubicBezTo>
                  <a:pt x="10182981" y="1729619"/>
                  <a:pt x="10231363" y="1785257"/>
                  <a:pt x="10301515" y="1785257"/>
                </a:cubicBezTo>
                <a:cubicBezTo>
                  <a:pt x="10371667" y="1785257"/>
                  <a:pt x="10470848" y="1722361"/>
                  <a:pt x="10577286" y="1654628"/>
                </a:cubicBezTo>
                <a:cubicBezTo>
                  <a:pt x="10683724" y="1586895"/>
                  <a:pt x="10824030" y="1434495"/>
                  <a:pt x="10940144" y="1378857"/>
                </a:cubicBezTo>
                <a:cubicBezTo>
                  <a:pt x="11056258" y="1323219"/>
                  <a:pt x="11116734" y="1376438"/>
                  <a:pt x="11273972" y="1320800"/>
                </a:cubicBezTo>
                <a:cubicBezTo>
                  <a:pt x="11431210" y="1265162"/>
                  <a:pt x="11772296" y="1260323"/>
                  <a:pt x="11883572" y="1045028"/>
                </a:cubicBezTo>
                <a:cubicBezTo>
                  <a:pt x="11994848" y="829733"/>
                  <a:pt x="12115800" y="273352"/>
                  <a:pt x="11941629" y="29028"/>
                </a:cubicBezTo>
                <a:lnTo>
                  <a:pt x="11913004" y="0"/>
                </a:lnTo>
                <a:lnTo>
                  <a:pt x="12068630" y="0"/>
                </a:lnTo>
                <a:lnTo>
                  <a:pt x="12068630" y="6034314"/>
                </a:lnTo>
                <a:lnTo>
                  <a:pt x="0" y="6034314"/>
                </a:lnTo>
                <a:close/>
              </a:path>
            </a:pathLst>
          </a:custGeom>
        </p:spPr>
      </p:pic>
      <p:sp>
        <p:nvSpPr>
          <p:cNvPr id="3" name="文本框 2">
            <a:extLst>
              <a:ext uri="{FF2B5EF4-FFF2-40B4-BE49-F238E27FC236}">
                <a16:creationId xmlns:a16="http://schemas.microsoft.com/office/drawing/2014/main" id="{2B8B5267-F68D-48B8-B8C2-99AAADA354BB}"/>
              </a:ext>
            </a:extLst>
          </p:cNvPr>
          <p:cNvSpPr txBox="1"/>
          <p:nvPr/>
        </p:nvSpPr>
        <p:spPr>
          <a:xfrm>
            <a:off x="3823077" y="1879828"/>
            <a:ext cx="5216419" cy="36317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1" i="0" u="none" strike="noStrike" kern="1200" cap="none" spc="50" normalizeH="0" baseline="0" noProof="0" dirty="0">
                <a:ln w="0">
                  <a:noFill/>
                </a:ln>
                <a:solidFill>
                  <a:srgbClr val="00B0F0"/>
                </a:solidFill>
                <a:effectLst>
                  <a:innerShdw blurRad="63500" dist="50800" dir="13500000">
                    <a:srgbClr val="000000">
                      <a:alpha val="50000"/>
                    </a:srgbClr>
                  </a:innerShdw>
                </a:effectLst>
                <a:uLnTx/>
                <a:uFillTx/>
                <a:latin typeface="Baloo 2 ExtraBold" panose="03080902040302020200" pitchFamily="66" charset="0"/>
                <a:ea typeface="字魂70号-灵悦黑体" panose="00000500000000000000" pitchFamily="2" charset="-122"/>
                <a:cs typeface="Baloo 2 ExtraBold" panose="03080902040302020200" pitchFamily="66" charset="0"/>
              </a:rPr>
              <a:t>KHỞI ĐỘNG</a:t>
            </a:r>
          </a:p>
        </p:txBody>
      </p:sp>
    </p:spTree>
    <p:extLst>
      <p:ext uri="{BB962C8B-B14F-4D97-AF65-F5344CB8AC3E}">
        <p14:creationId xmlns:p14="http://schemas.microsoft.com/office/powerpoint/2010/main" val="278515657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b="8671"/>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1524000" y="0"/>
            <a:ext cx="9144000" cy="914400"/>
          </a:xfrm>
          <a:solidFill>
            <a:srgbClr val="FFFF00"/>
          </a:solidFill>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6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NÉM BÓNG RỔ</a:t>
            </a:r>
          </a:p>
        </p:txBody>
      </p:sp>
      <p:pic>
        <p:nvPicPr>
          <p:cNvPr id="6" name="Picture 5" descr="C:\Users\ADMIN\Desktop\Tai nguyen thiet ke tro choi\Angry birds epic birds\1505573783630 (2).png">
            <a:hlinkClick r:id="rId5" action="ppaction://hlinksldjump"/>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105400" y="2680257"/>
            <a:ext cx="2486566" cy="1190774"/>
          </a:xfrm>
          <a:prstGeom prst="rect">
            <a:avLst/>
          </a:prstGeom>
          <a:noFill/>
          <a:extLst>
            <a:ext uri="{909E8E84-426E-40DD-AFC4-6F175D3DCCD1}">
              <a14:hiddenFill xmlns:a14="http://schemas.microsoft.com/office/drawing/2010/main">
                <a:solidFill>
                  <a:srgbClr val="FFFFFF"/>
                </a:solidFill>
              </a14:hiddenFill>
            </a:ext>
          </a:extLst>
        </p:spPr>
      </p:pic>
      <p:pic>
        <p:nvPicPr>
          <p:cNvPr id="7" name="OMFG - OMFG - Hello.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162800" y="-2057400"/>
            <a:ext cx="609600" cy="609600"/>
          </a:xfrm>
          <a:prstGeom prst="rect">
            <a:avLst/>
          </a:prstGeom>
        </p:spPr>
      </p:pic>
    </p:spTree>
    <p:extLst>
      <p:ext uri="{BB962C8B-B14F-4D97-AF65-F5344CB8AC3E}">
        <p14:creationId xmlns:p14="http://schemas.microsoft.com/office/powerpoint/2010/main" val="114984060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audio>
              <p:cMediaNode vol="80000">
                <p:cTn id="2" fill="hold" display="0">
                  <p:stCondLst>
                    <p:cond delay="indefinite"/>
                  </p:stCondLst>
                  <p:endCondLst>
                    <p:cond evt="onStopAudio" delay="0">
                      <p:tgtEl>
                        <p:sldTgt/>
                      </p:tgtEl>
                    </p:cond>
                  </p:endCondLst>
                </p:cTn>
                <p:tgtEl>
                  <p:spTgt spid="7"/>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b="9323"/>
          <a:stretch/>
        </p:blipFill>
        <p:spPr bwMode="auto">
          <a:xfrm>
            <a:off x="0" y="2"/>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067300" y="959146"/>
            <a:ext cx="2057400" cy="838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 </a:t>
            </a:r>
            <a:r>
              <a:rPr kumimoji="0" lang="en-US" sz="26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3cm = ?</a:t>
            </a:r>
            <a:r>
              <a:rPr kumimoji="0" lang="en-US" sz="2600" b="0" i="0" u="none" strike="noStrike" kern="1200" cap="none" spc="0" normalizeH="0" noProof="0" dirty="0" smtClean="0">
                <a:ln>
                  <a:noFill/>
                </a:ln>
                <a:solidFill>
                  <a:prstClr val="black"/>
                </a:solidFill>
                <a:effectLst/>
                <a:uLnTx/>
                <a:uFillTx/>
                <a:latin typeface="Times New Roman" pitchFamily="18" charset="0"/>
                <a:ea typeface="+mn-ea"/>
                <a:cs typeface="Times New Roman" pitchFamily="18" charset="0"/>
              </a:rPr>
              <a:t> mm</a:t>
            </a:r>
            <a:endParaRPr kumimoji="0" lang="en-US" sz="26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nvGrpSpPr>
          <p:cNvPr id="7" name="Group 6"/>
          <p:cNvGrpSpPr/>
          <p:nvPr/>
        </p:nvGrpSpPr>
        <p:grpSpPr>
          <a:xfrm>
            <a:off x="6934201" y="5499708"/>
            <a:ext cx="1076333" cy="1325946"/>
            <a:chOff x="3543300" y="4280167"/>
            <a:chExt cx="1357992" cy="1442189"/>
          </a:xfrm>
        </p:grpSpPr>
        <p:pic>
          <p:nvPicPr>
            <p:cNvPr id="2052" name="Picture 4"/>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owchart: Connector 5"/>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prstClr val="black"/>
                  </a:solidFill>
                  <a:latin typeface="Times New Roman" pitchFamily="18" charset="0"/>
                  <a:cs typeface="Times New Roman" pitchFamily="18" charset="0"/>
                </a:rPr>
                <a:t>20</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8" name="Right Arrow 7"/>
          <p:cNvSpPr/>
          <p:nvPr/>
        </p:nvSpPr>
        <p:spPr>
          <a:xfrm>
            <a:off x="9660218" y="4356692"/>
            <a:ext cx="908458" cy="7281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next</a:t>
            </a:r>
          </a:p>
        </p:txBody>
      </p:sp>
      <p:grpSp>
        <p:nvGrpSpPr>
          <p:cNvPr id="21" name="Group 20"/>
          <p:cNvGrpSpPr/>
          <p:nvPr/>
        </p:nvGrpSpPr>
        <p:grpSpPr>
          <a:xfrm>
            <a:off x="2998050" y="5532054"/>
            <a:ext cx="1076333" cy="1325946"/>
            <a:chOff x="3543300" y="4280167"/>
            <a:chExt cx="1357992" cy="1442189"/>
          </a:xfrm>
        </p:grpSpPr>
        <p:pic>
          <p:nvPicPr>
            <p:cNvPr id="22" name="Picture 4"/>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Flowchart: Connector 22"/>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40</a:t>
              </a:r>
            </a:p>
          </p:txBody>
        </p:sp>
      </p:grpSp>
      <p:grpSp>
        <p:nvGrpSpPr>
          <p:cNvPr id="24" name="Group 23"/>
          <p:cNvGrpSpPr/>
          <p:nvPr/>
        </p:nvGrpSpPr>
        <p:grpSpPr>
          <a:xfrm>
            <a:off x="4674981" y="5517980"/>
            <a:ext cx="1076333" cy="1340021"/>
            <a:chOff x="3543300" y="4280167"/>
            <a:chExt cx="1357992" cy="1442189"/>
          </a:xfrm>
        </p:grpSpPr>
        <p:pic>
          <p:nvPicPr>
            <p:cNvPr id="25" name="Picture 4"/>
            <p:cNvPicPr>
              <a:picLocks noChangeAspect="1" noChangeArrowheads="1"/>
            </p:cNvPicPr>
            <p:nvPr/>
          </p:nvPicPr>
          <p:blipFill>
            <a:blip r:embed="rId10" cstate="print">
              <a:extLst>
                <a:ext uri="{BEBA8EAE-BF5A-486C-A8C5-ECC9F3942E4B}">
                  <a14:imgProps xmlns:a14="http://schemas.microsoft.com/office/drawing/2010/main">
                    <a14:imgLayer r:embed="rId11">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Flowchart: Connector 25"/>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prstClr val="black"/>
                  </a:solidFill>
                  <a:latin typeface="Times New Roman" pitchFamily="18" charset="0"/>
                  <a:cs typeface="Times New Roman" pitchFamily="18" charset="0"/>
                </a:rPr>
                <a:t>30</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35" name="Group 34"/>
          <p:cNvGrpSpPr/>
          <p:nvPr/>
        </p:nvGrpSpPr>
        <p:grpSpPr>
          <a:xfrm>
            <a:off x="8839201" y="5532054"/>
            <a:ext cx="1076333" cy="1325946"/>
            <a:chOff x="3543300" y="4280167"/>
            <a:chExt cx="1357992" cy="1442189"/>
          </a:xfrm>
        </p:grpSpPr>
        <p:pic>
          <p:nvPicPr>
            <p:cNvPr id="36" name="Picture 4"/>
            <p:cNvPicPr>
              <a:picLocks noChangeAspect="1" noChangeArrowheads="1"/>
            </p:cNvPicPr>
            <p:nvPr/>
          </p:nvPicPr>
          <p:blipFill>
            <a:blip r:embed="rId8" cstate="print">
              <a:extLst>
                <a:ext uri="{BEBA8EAE-BF5A-486C-A8C5-ECC9F3942E4B}">
                  <a14:imgProps xmlns:a14="http://schemas.microsoft.com/office/drawing/2010/main">
                    <a14:imgLayer r:embed="rId9">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Flowchart: Connector 36"/>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noProof="0" dirty="0" smtClean="0">
                  <a:solidFill>
                    <a:prstClr val="black"/>
                  </a:solidFill>
                  <a:latin typeface="Times New Roman" pitchFamily="18" charset="0"/>
                  <a:cs typeface="Times New Roman" pitchFamily="18" charset="0"/>
                </a:rPr>
                <a:t>50</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pic>
        <p:nvPicPr>
          <p:cNvPr id="2051" name="Picture 3"/>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2870" b="90000" l="10000" r="98500"/>
                    </a14:imgEffect>
                  </a14:imgLayer>
                </a14:imgProps>
              </a:ext>
              <a:ext uri="{28A0092B-C50C-407E-A947-70E740481C1C}">
                <a14:useLocalDpi xmlns:a14="http://schemas.microsoft.com/office/drawing/2010/main" val="0"/>
              </a:ext>
            </a:extLst>
          </a:blip>
          <a:srcRect/>
          <a:stretch>
            <a:fillRect/>
          </a:stretch>
        </p:blipFill>
        <p:spPr bwMode="auto">
          <a:xfrm>
            <a:off x="558575" y="867882"/>
            <a:ext cx="4308022" cy="4652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4097000" y="4311946"/>
            <a:ext cx="609600" cy="609600"/>
          </a:xfrm>
          <a:prstGeom prst="rect">
            <a:avLst/>
          </a:prstGeom>
        </p:spPr>
      </p:pic>
      <p:pic>
        <p:nvPicPr>
          <p:cNvPr id="39"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3868400" y="1644946"/>
            <a:ext cx="609600" cy="609600"/>
          </a:xfrm>
          <a:prstGeom prst="rect">
            <a:avLst/>
          </a:prstGeom>
        </p:spPr>
      </p:pic>
      <p:pic>
        <p:nvPicPr>
          <p:cNvPr id="40"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15544800" y="959146"/>
            <a:ext cx="609600" cy="609600"/>
          </a:xfrm>
          <a:prstGeom prst="rect">
            <a:avLst/>
          </a:prstGeom>
        </p:spPr>
      </p:pic>
    </p:spTree>
    <p:extLst>
      <p:ext uri="{BB962C8B-B14F-4D97-AF65-F5344CB8AC3E}">
        <p14:creationId xmlns:p14="http://schemas.microsoft.com/office/powerpoint/2010/main" val="183807045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2051"/>
                                        </p:tgtEl>
                                        <p:attrNameLst>
                                          <p:attrName>r</p:attrName>
                                        </p:attrNameLst>
                                      </p:cBhvr>
                                    </p:animRot>
                                    <p:animRot by="-240000">
                                      <p:cBhvr>
                                        <p:cTn id="7" dur="600" fill="hold">
                                          <p:stCondLst>
                                            <p:cond delay="600"/>
                                          </p:stCondLst>
                                        </p:cTn>
                                        <p:tgtEl>
                                          <p:spTgt spid="2051"/>
                                        </p:tgtEl>
                                        <p:attrNameLst>
                                          <p:attrName>r</p:attrName>
                                        </p:attrNameLst>
                                      </p:cBhvr>
                                    </p:animRot>
                                    <p:animRot by="240000">
                                      <p:cBhvr>
                                        <p:cTn id="8" dur="600" fill="hold">
                                          <p:stCondLst>
                                            <p:cond delay="1200"/>
                                          </p:stCondLst>
                                        </p:cTn>
                                        <p:tgtEl>
                                          <p:spTgt spid="2051"/>
                                        </p:tgtEl>
                                        <p:attrNameLst>
                                          <p:attrName>r</p:attrName>
                                        </p:attrNameLst>
                                      </p:cBhvr>
                                    </p:animRot>
                                    <p:animRot by="-240000">
                                      <p:cBhvr>
                                        <p:cTn id="9" dur="600" fill="hold">
                                          <p:stCondLst>
                                            <p:cond delay="1800"/>
                                          </p:stCondLst>
                                        </p:cTn>
                                        <p:tgtEl>
                                          <p:spTgt spid="2051"/>
                                        </p:tgtEl>
                                        <p:attrNameLst>
                                          <p:attrName>r</p:attrName>
                                        </p:attrNameLst>
                                      </p:cBhvr>
                                    </p:animRot>
                                    <p:animRot by="120000">
                                      <p:cBhvr>
                                        <p:cTn id="10" dur="600" fill="hold">
                                          <p:stCondLst>
                                            <p:cond delay="2400"/>
                                          </p:stCondLst>
                                        </p:cTn>
                                        <p:tgtEl>
                                          <p:spTgt spid="205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7"/>
                                        </p:tgtEl>
                                        <p:attrNameLst>
                                          <p:attrName>r</p:attrName>
                                        </p:attrNameLst>
                                      </p:cBhvr>
                                    </p:animRot>
                                    <p:animRot by="-240000">
                                      <p:cBhvr>
                                        <p:cTn id="15" dur="200" fill="hold">
                                          <p:stCondLst>
                                            <p:cond delay="200"/>
                                          </p:stCondLst>
                                        </p:cTn>
                                        <p:tgtEl>
                                          <p:spTgt spid="7"/>
                                        </p:tgtEl>
                                        <p:attrNameLst>
                                          <p:attrName>r</p:attrName>
                                        </p:attrNameLst>
                                      </p:cBhvr>
                                    </p:animRot>
                                    <p:animRot by="240000">
                                      <p:cBhvr>
                                        <p:cTn id="16" dur="200" fill="hold">
                                          <p:stCondLst>
                                            <p:cond delay="400"/>
                                          </p:stCondLst>
                                        </p:cTn>
                                        <p:tgtEl>
                                          <p:spTgt spid="7"/>
                                        </p:tgtEl>
                                        <p:attrNameLst>
                                          <p:attrName>r</p:attrName>
                                        </p:attrNameLst>
                                      </p:cBhvr>
                                    </p:animRot>
                                    <p:animRot by="-240000">
                                      <p:cBhvr>
                                        <p:cTn id="17" dur="200" fill="hold">
                                          <p:stCondLst>
                                            <p:cond delay="600"/>
                                          </p:stCondLst>
                                        </p:cTn>
                                        <p:tgtEl>
                                          <p:spTgt spid="7"/>
                                        </p:tgtEl>
                                        <p:attrNameLst>
                                          <p:attrName>r</p:attrName>
                                        </p:attrNameLst>
                                      </p:cBhvr>
                                    </p:animRot>
                                    <p:animRot by="120000">
                                      <p:cBhvr>
                                        <p:cTn id="18"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7"/>
                    </p:tgtEl>
                  </p:cond>
                </p:stCondLst>
                <p:endSync evt="end" delay="0">
                  <p:rtn val="all"/>
                </p:endSync>
                <p:childTnLst>
                  <p:par>
                    <p:cTn id="20" fill="hold">
                      <p:stCondLst>
                        <p:cond delay="0"/>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0.00052 -0.03194 C -0.00052 -0.13194 -0.00052 -0.23125 -0.00121 -0.33055 C -0.00121 -0.33426 -0.00226 -0.33657 -0.0026 -0.34028 C -0.00486 -0.37569 -0.00538 -0.43009 -0.01458 -0.45602 C -0.01632 -0.47361 -0.01805 -0.48981 -0.02257 -0.50255 C -0.02465 -0.51435 -0.02621 -0.52292 -0.02917 -0.53287 C -0.03177 -0.55509 -0.0368 -0.56921 -0.04253 -0.58565 C -0.04375 -0.58819 -0.04392 -0.59236 -0.04479 -0.59514 C -0.04566 -0.59792 -0.04705 -0.5993 -0.04826 -0.60208 C -0.05694 -0.625 -0.04878 -0.60764 -0.05608 -0.62199 C -0.06059 -0.64352 -0.0658 -0.6412 -0.07153 -0.65486 C -0.07483 -0.66366 -0.0783 -0.67176 -0.08142 -0.68171 C -0.08229 -0.68403 -0.08403 -0.68333 -0.08455 -0.68495 C -0.08854 -0.6912 -0.09236 -0.69792 -0.09566 -0.70486 C -0.09913 -0.70995 -0.10174 -0.71898 -0.10486 -0.72477 C -0.10573 -0.72592 -0.10712 -0.72592 -0.10833 -0.72801 C -0.11059 -0.73171 -0.11215 -0.7375 -0.11458 -0.7412 C -0.11719 -0.74421 -0.11979 -0.74699 -0.12239 -0.75069 C -0.12378 -0.75278 -0.12465 -0.75579 -0.12587 -0.75764 C -0.12899 -0.76042 -0.13177 -0.76134 -0.13472 -0.76435 C -0.13941 -0.76296 -0.1441 -0.76528 -0.14809 -0.76111 C -0.15035 -0.75764 -0.15174 -0.74838 -0.1526 -0.7412 C -0.15486 -0.71944 -0.15608 -0.69745 -0.16146 -0.68171 C -0.16719 -0.63264 -0.16319 -0.58565 -0.16267 -0.53287 C -0.16233 -0.47986 -0.1618 -0.42685 -0.16146 -0.37384 C -0.16111 -0.33495 -0.16094 -0.29699 -0.16024 -0.25787 C -0.15972 -0.21991 -0.16337 -0.22153 -0.15799 -0.22153 " pathEditMode="relative" rAng="0" ptsTypes="ffffffffffffffffffffffffffA">
                                      <p:cBhvr>
                                        <p:cTn id="23" dur="2000" fill="hold"/>
                                        <p:tgtEl>
                                          <p:spTgt spid="7"/>
                                        </p:tgtEl>
                                        <p:attrNameLst>
                                          <p:attrName>ppt_x</p:attrName>
                                          <p:attrName>ppt_y</p:attrName>
                                        </p:attrNameLst>
                                      </p:cBhvr>
                                      <p:rCtr x="-8333" y="-36667"/>
                                    </p:animMotion>
                                  </p:childTnLst>
                                  <p:subTnLst>
                                    <p:audio>
                                      <p:cMediaNode>
                                        <p:cTn display="0" masterRel="sameClick">
                                          <p:stCondLst>
                                            <p:cond evt="begin" delay="0">
                                              <p:tn val="22"/>
                                            </p:cond>
                                          </p:stCondLst>
                                          <p:endCondLst>
                                            <p:cond evt="onStopAudio" delay="0">
                                              <p:tgtEl>
                                                <p:sldTgt/>
                                              </p:tgtEl>
                                            </p:cond>
                                          </p:endCondLst>
                                        </p:cTn>
                                        <p:tgtEl>
                                          <p:sndTgt r:embed="rId5" name="applause.wav"/>
                                        </p:tgtEl>
                                      </p:cMediaNode>
                                    </p:audio>
                                  </p:subTnLst>
                                </p:cTn>
                              </p:par>
                            </p:childTnLst>
                          </p:cTn>
                        </p:par>
                      </p:childTnLst>
                    </p:cTn>
                  </p:par>
                </p:childTnLst>
              </p:cTn>
              <p:nextCondLst>
                <p:cond evt="onClick" delay="0">
                  <p:tgtEl>
                    <p:spTgt spid="7"/>
                  </p:tgtEl>
                </p:cond>
              </p:nextCondLst>
            </p:seq>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0.00868 -0.03657 C 0.00434 -0.11458 -0.00347 -0.19838 0.01163 -0.27245 C 0.01614 -0.29491 0.0191 -0.31991 0.02882 -0.33912 C 0.03837 -0.39051 0.05121 -0.44259 0.06371 -0.49213 C 0.07031 -0.51991 0.07396 -0.5493 0.08385 -0.57454 C 0.09149 -0.63055 0.10764 -0.68518 0.12083 -0.73935 C 0.12465 -0.75347 0.12743 -0.77662 0.13281 -0.79005 C 0.13559 -0.79861 0.14427 -0.81319 0.14427 -0.81296 C 0.14983 -0.83958 0.16354 -0.83866 0.1783 -0.85208 C 0.19288 -0.85093 0.21007 -0.85532 0.22135 -0.84444 C 0.23316 -0.83218 0.2375 -0.81528 0.25017 -0.80972 C 0.25937 -0.77338 0.27917 -0.73171 0.29913 -0.7044 C 0.30746 -0.69282 0.32257 -0.70162 0.33403 -0.7 C 0.3559 -0.69005 0.34549 -0.69398 0.36597 -0.68843 C 0.37778 -0.66343 0.38177 -0.63055 0.38854 -0.60185 C 0.39184 -0.58889 0.39288 -0.57685 0.40035 -0.5662 C 0.40781 -0.53704 0.39687 -0.57222 0.41163 -0.54699 C 0.41389 -0.54444 0.41302 -0.53912 0.41458 -0.53495 C 0.41788 -0.52963 0.42639 -0.51991 0.42639 -0.51968 C 0.42969 -0.5037 0.43906 -0.49167 0.44653 -0.47662 C 0.44809 -0.47245 0.44965 -0.46852 0.45174 -0.46481 C 0.45399 -0.46111 0.45781 -0.45301 0.45781 -0.45255 C 0.45868 -0.44954 0.45903 -0.44514 0.46076 -0.44097 C 0.46406 -0.43287 0.47187 -0.41759 0.47187 -0.41713 C 0.475 -0.37755 0.46528 -0.3787 0.47917 -0.3787 " pathEditMode="relative" rAng="0" ptsTypes="ffffffffffffffffffffffffA">
                                      <p:cBhvr>
                                        <p:cTn id="28" dur="2000" fill="hold"/>
                                        <p:tgtEl>
                                          <p:spTgt spid="21"/>
                                        </p:tgtEl>
                                        <p:attrNameLst>
                                          <p:attrName>ppt_x</p:attrName>
                                          <p:attrName>ppt_y</p:attrName>
                                        </p:attrNameLst>
                                      </p:cBhvr>
                                      <p:rCtr x="22917" y="-40949"/>
                                    </p:animMotion>
                                  </p:childTnLst>
                                  <p:subTnLst>
                                    <p:audio>
                                      <p:cMediaNode>
                                        <p:cTn display="0" masterRel="sameClick">
                                          <p:stCondLst>
                                            <p:cond evt="begin" delay="0">
                                              <p:tn val="27"/>
                                            </p:cond>
                                          </p:stCondLst>
                                          <p:endCondLst>
                                            <p:cond evt="onStopAudio" delay="0">
                                              <p:tgtEl>
                                                <p:sldTgt/>
                                              </p:tgtEl>
                                            </p:cond>
                                          </p:endCondLst>
                                        </p:cTn>
                                        <p:tgtEl>
                                          <p:sndTgt r:embed="rId6" name="arrow.wav"/>
                                        </p:tgtEl>
                                      </p:cMediaNode>
                                    </p:audio>
                                  </p:subTnLst>
                                </p:cTn>
                              </p:par>
                              <p:par>
                                <p:cTn id="29" presetID="1" presetClass="mediacall" presetSubtype="0" fill="hold" nodeType="withEffect">
                                  <p:stCondLst>
                                    <p:cond delay="0"/>
                                  </p:stCondLst>
                                  <p:childTnLst>
                                    <p:cmd type="call" cmd="playFrom(0.0)">
                                      <p:cBhvr>
                                        <p:cTn id="30" dur="10584" fill="hold"/>
                                        <p:tgtEl>
                                          <p:spTgt spid="38"/>
                                        </p:tgtEl>
                                      </p:cBhvr>
                                    </p:cmd>
                                  </p:childTnLst>
                                </p:cTn>
                              </p:par>
                            </p:childTnLst>
                          </p:cTn>
                        </p:par>
                      </p:childTnLst>
                    </p:cTn>
                  </p:par>
                </p:childTnLst>
              </p:cTn>
              <p:nextCondLst>
                <p:cond evt="onClick" delay="0">
                  <p:tgtEl>
                    <p:spTgt spid="21"/>
                  </p:tgtEl>
                </p:cond>
              </p:nextCondLst>
            </p:seq>
            <p:seq concurrent="1" nextAc="seek">
              <p:cTn id="31" restart="whenNotActive" fill="hold" evtFilter="cancelBubble" nodeType="interactiveSeq">
                <p:stCondLst>
                  <p:cond evt="onClick" delay="0">
                    <p:tgtEl>
                      <p:spTgt spid="24"/>
                    </p:tgtEl>
                  </p:cond>
                </p:stCondLst>
                <p:endSync evt="end" delay="0">
                  <p:rtn val="all"/>
                </p:endSync>
                <p:childTnLst>
                  <p:par>
                    <p:cTn id="32" fill="hold">
                      <p:stCondLst>
                        <p:cond delay="0"/>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0.05972 -4.81481E-6 C 0.05365 -0.03078 0.05573 -0.01712 0.05573 -0.07962 C 0.05573 -0.49305 0.03073 -0.36666 0.05972 -0.50972 C 0.06042 -0.51782 0.06042 -0.52615 0.06181 -0.53402 C 0.06945 -0.578 0.06337 -0.50787 0.07031 -0.56851 C 0.0724 -0.58819 0.07535 -0.60208 0.08056 -0.6199 C 0.08472 -0.63425 0.08559 -0.64791 0.09115 -0.66134 C 0.10087 -0.71296 0.13629 -0.70532 0.16163 -0.71967 C 0.17188 -0.72546 0.19306 -0.73009 0.19306 -0.72962 C 0.20608 -0.72847 0.22431 -0.73333 0.23455 -0.7162 C 0.24219 -0.67777 0.23698 -0.63796 0.24271 -0.5993 C 0.26806 -0.60694 0.29254 -0.61805 0.31771 -0.62337 C 0.32726 -0.62847 0.32396 -0.62847 0.33629 -0.62337 C 0.3408 -0.62152 0.34896 -0.61643 0.34896 -0.6162 C 0.35156 -0.61064 0.35521 -0.60555 0.35747 -0.5993 C 0.35834 -0.59606 0.35851 -0.59212 0.35955 -0.58912 C 0.36059 -0.58518 0.36216 -0.58217 0.36354 -0.5787 C 0.36563 -0.56458 0.36875 -0.55393 0.3717 -0.54074 C 0.37622 -0.52314 0.37639 -0.5162 0.3842 -0.503 C 0.38663 -0.49074 0.39115 -0.48634 0.39479 -0.47523 C 0.39775 -0.46527 0.40104 -0.45486 0.40295 -0.44444 C 0.40469 -0.4199 0.40417 -0.39745 0.41979 -0.38935 C 0.42709 -0.39745 0.42361 -0.39629 0.42986 -0.39629 " pathEditMode="relative" rAng="0" ptsTypes="ffffffffffffffffffffffA">
                                      <p:cBhvr>
                                        <p:cTn id="35" dur="2000" fill="hold"/>
                                        <p:tgtEl>
                                          <p:spTgt spid="24"/>
                                        </p:tgtEl>
                                        <p:attrNameLst>
                                          <p:attrName>ppt_x</p:attrName>
                                          <p:attrName>ppt_y</p:attrName>
                                        </p:attrNameLst>
                                      </p:cBhvr>
                                      <p:rCtr x="17049" y="-36667"/>
                                    </p:animMotion>
                                  </p:childTnLst>
                                </p:cTn>
                              </p:par>
                              <p:par>
                                <p:cTn id="36" presetID="1" presetClass="mediacall" presetSubtype="0" fill="hold" nodeType="withEffect">
                                  <p:stCondLst>
                                    <p:cond delay="0"/>
                                  </p:stCondLst>
                                  <p:childTnLst>
                                    <p:cmd type="call" cmd="playFrom(0.0)">
                                      <p:cBhvr>
                                        <p:cTn id="37" dur="10584" fill="hold"/>
                                        <p:tgtEl>
                                          <p:spTgt spid="39"/>
                                        </p:tgtEl>
                                      </p:cBhvr>
                                    </p:cmd>
                                  </p:childTnLst>
                                </p:cTn>
                              </p:par>
                            </p:childTnLst>
                          </p:cTn>
                        </p:par>
                      </p:childTnLst>
                    </p:cTn>
                  </p:par>
                </p:childTnLst>
              </p:cTn>
              <p:nextCondLst>
                <p:cond evt="onClick" delay="0">
                  <p:tgtEl>
                    <p:spTgt spid="24"/>
                  </p:tgtEl>
                </p:cond>
              </p:nextCondLst>
            </p:seq>
            <p:seq concurrent="1" nextAc="seek">
              <p:cTn id="38" restart="whenNotActive" fill="hold" evtFilter="cancelBubble" nodeType="interactiveSeq">
                <p:stCondLst>
                  <p:cond evt="onClick" delay="0">
                    <p:tgtEl>
                      <p:spTgt spid="35"/>
                    </p:tgtEl>
                  </p:cond>
                </p:stCondLst>
                <p:endSync evt="end" delay="0">
                  <p:rtn val="all"/>
                </p:endSync>
                <p:childTnLst>
                  <p:par>
                    <p:cTn id="39" fill="hold">
                      <p:stCondLst>
                        <p:cond delay="0"/>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3.05556E-6 -3.33333E-6 C -0.00157 -0.22708 0.02725 -0.33842 -0.02604 -0.5074 C -0.03386 -0.53472 -0.03889 -0.56365 -0.04584 -0.5912 C -0.04653 -0.5949 -0.05 -0.61111 -0.05209 -0.61551 C -0.05782 -0.62801 -0.06719 -0.63889 -0.07483 -0.65046 C -0.08611 -0.66597 -0.09011 -0.67639 -0.1066 -0.68171 C -0.13073 -0.7 -0.17101 -0.71805 -0.19948 -0.72361 C -0.20625 -0.72477 -0.21441 -0.725 -0.22205 -0.72662 C -0.2316 -0.72916 -0.2507 -0.73333 -0.2507 -0.73333 C -0.29688 -0.73264 -0.34288 -0.73333 -0.38907 -0.73032 C -0.39184 -0.73009 -0.39271 -0.725 -0.39497 -0.72361 C -0.39757 -0.72152 -0.40018 -0.72129 -0.40365 -0.71967 C -0.40764 -0.71527 -0.41129 -0.71041 -0.41476 -0.70555 C -0.41979 -0.7 -0.42657 -0.68472 -0.42657 -0.68472 C -0.42969 -0.61111 -0.4158 -0.61643 -0.46684 -0.62268 C -0.49497 -0.63402 -0.48368 -0.63078 -0.54202 -0.62268 C -0.54827 -0.62176 -0.5533 -0.61435 -0.55938 -0.6125 C -0.5665 -0.60347 -0.57049 -0.59583 -0.57344 -0.58402 C -0.57066 -0.37384 -0.62518 -0.38171 -0.55018 -0.38171 " pathEditMode="relative" rAng="0" ptsTypes="ffffffffffffffffffA">
                                      <p:cBhvr>
                                        <p:cTn id="42" dur="2000" fill="hold"/>
                                        <p:tgtEl>
                                          <p:spTgt spid="35"/>
                                        </p:tgtEl>
                                        <p:attrNameLst>
                                          <p:attrName>ppt_x</p:attrName>
                                          <p:attrName>ppt_y</p:attrName>
                                        </p:attrNameLst>
                                      </p:cBhvr>
                                      <p:rCtr x="-29896" y="-36667"/>
                                    </p:animMotion>
                                  </p:childTnLst>
                                </p:cTn>
                              </p:par>
                              <p:par>
                                <p:cTn id="43" presetID="1" presetClass="mediacall" presetSubtype="0" fill="hold" nodeType="withEffect">
                                  <p:stCondLst>
                                    <p:cond delay="0"/>
                                  </p:stCondLst>
                                  <p:childTnLst>
                                    <p:cmd type="call" cmd="playFrom(0.0)">
                                      <p:cBhvr>
                                        <p:cTn id="44" dur="10584" fill="hold"/>
                                        <p:tgtEl>
                                          <p:spTgt spid="40"/>
                                        </p:tgtEl>
                                      </p:cBhvr>
                                    </p:cmd>
                                  </p:childTnLst>
                                </p:cTn>
                              </p:par>
                            </p:childTnLst>
                          </p:cTn>
                        </p:par>
                      </p:childTnLst>
                    </p:cTn>
                  </p:par>
                </p:childTnLst>
              </p:cTn>
              <p:nextCondLst>
                <p:cond evt="onClick" delay="0">
                  <p:tgtEl>
                    <p:spTgt spid="35"/>
                  </p:tgtEl>
                </p:cond>
              </p:nextCondLst>
            </p:seq>
            <p:audio>
              <p:cMediaNode vol="80000">
                <p:cTn id="45" fill="hold" display="0">
                  <p:stCondLst>
                    <p:cond delay="indefinite"/>
                  </p:stCondLst>
                  <p:endCondLst>
                    <p:cond evt="onStopAudio" delay="0">
                      <p:tgtEl>
                        <p:sldTgt/>
                      </p:tgtEl>
                    </p:cond>
                  </p:endCondLst>
                </p:cTn>
                <p:tgtEl>
                  <p:spTgt spid="38"/>
                </p:tgtEl>
              </p:cMediaNode>
            </p:audio>
            <p:audio>
              <p:cMediaNode vol="80000">
                <p:cTn id="46" fill="hold" display="0">
                  <p:stCondLst>
                    <p:cond delay="indefinite"/>
                  </p:stCondLst>
                  <p:endCondLst>
                    <p:cond evt="onStopAudio" delay="0">
                      <p:tgtEl>
                        <p:sldTgt/>
                      </p:tgtEl>
                    </p:cond>
                  </p:endCondLst>
                </p:cTn>
                <p:tgtEl>
                  <p:spTgt spid="39"/>
                </p:tgtEl>
              </p:cMediaNode>
            </p:audio>
            <p:audio>
              <p:cMediaNode vol="80000">
                <p:cTn id="47" fill="hold" display="0">
                  <p:stCondLst>
                    <p:cond delay="indefinite"/>
                  </p:stCondLst>
                  <p:endCondLst>
                    <p:cond evt="onStopAudio" delay="0">
                      <p:tgtEl>
                        <p:sldTgt/>
                      </p:tgtEl>
                    </p:cond>
                  </p:endCondLst>
                </p:cTn>
                <p:tgtEl>
                  <p:spTgt spid="4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9323"/>
          <a:stretch/>
        </p:blipFill>
        <p:spPr bwMode="auto">
          <a:xfrm>
            <a:off x="16440" y="1"/>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014841" y="923210"/>
            <a:ext cx="2162318" cy="838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Times New Roman" pitchFamily="18" charset="0"/>
                <a:cs typeface="Times New Roman" pitchFamily="18" charset="0"/>
              </a:rPr>
              <a:t>6</a:t>
            </a:r>
            <a:r>
              <a:rPr kumimoji="0" lang="en-US" sz="2400" b="0" i="0" u="none" strike="noStrike" kern="1200" cap="none" spc="0" normalizeH="0" baseline="0" noProof="0" dirty="0" smtClean="0">
                <a:ln>
                  <a:noFill/>
                </a:ln>
                <a:solidFill>
                  <a:prstClr val="black"/>
                </a:solidFill>
                <a:effectLst/>
                <a:uLnTx/>
                <a:uFillTx/>
                <a:latin typeface="Times New Roman" pitchFamily="18" charset="0"/>
                <a:ea typeface="+mn-ea"/>
                <a:cs typeface="Times New Roman" pitchFamily="18" charset="0"/>
              </a:rPr>
              <a:t>000mm = ?m</a:t>
            </a:r>
            <a:endParaRPr kumimoji="0" lang="en-US" sz="2400"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nvGrpSpPr>
          <p:cNvPr id="7" name="Group 6"/>
          <p:cNvGrpSpPr/>
          <p:nvPr/>
        </p:nvGrpSpPr>
        <p:grpSpPr>
          <a:xfrm>
            <a:off x="8838845" y="5453528"/>
            <a:ext cx="1076333" cy="1325946"/>
            <a:chOff x="3543300" y="4280167"/>
            <a:chExt cx="1357992" cy="1442189"/>
          </a:xfrm>
        </p:grpSpPr>
        <p:pic>
          <p:nvPicPr>
            <p:cNvPr id="2052"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owchart: Connector 5"/>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9</a:t>
              </a:r>
            </a:p>
          </p:txBody>
        </p:sp>
      </p:grpSp>
      <p:sp>
        <p:nvSpPr>
          <p:cNvPr id="8" name="Right Arrow 7"/>
          <p:cNvSpPr/>
          <p:nvPr/>
        </p:nvSpPr>
        <p:spPr>
          <a:xfrm>
            <a:off x="9660218" y="4356692"/>
            <a:ext cx="908458" cy="7281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next</a:t>
            </a:r>
          </a:p>
        </p:txBody>
      </p:sp>
      <p:grpSp>
        <p:nvGrpSpPr>
          <p:cNvPr id="21" name="Group 20"/>
          <p:cNvGrpSpPr/>
          <p:nvPr/>
        </p:nvGrpSpPr>
        <p:grpSpPr>
          <a:xfrm>
            <a:off x="2998050" y="5532054"/>
            <a:ext cx="1076333" cy="1325946"/>
            <a:chOff x="3543300" y="4280167"/>
            <a:chExt cx="1357992" cy="1442189"/>
          </a:xfrm>
        </p:grpSpPr>
        <p:pic>
          <p:nvPicPr>
            <p:cNvPr id="22"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Flowchart: Connector 22"/>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8</a:t>
              </a:r>
            </a:p>
          </p:txBody>
        </p:sp>
      </p:grpSp>
      <p:grpSp>
        <p:nvGrpSpPr>
          <p:cNvPr id="24" name="Group 23"/>
          <p:cNvGrpSpPr/>
          <p:nvPr/>
        </p:nvGrpSpPr>
        <p:grpSpPr>
          <a:xfrm>
            <a:off x="4674981" y="5517980"/>
            <a:ext cx="1076333" cy="1340021"/>
            <a:chOff x="3543300" y="4280167"/>
            <a:chExt cx="1357992" cy="1442189"/>
          </a:xfrm>
        </p:grpSpPr>
        <p:pic>
          <p:nvPicPr>
            <p:cNvPr id="25" name="Picture 4"/>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Flowchart: Connector 25"/>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7</a:t>
              </a:r>
            </a:p>
          </p:txBody>
        </p:sp>
      </p:grpSp>
      <p:grpSp>
        <p:nvGrpSpPr>
          <p:cNvPr id="35" name="Group 34"/>
          <p:cNvGrpSpPr/>
          <p:nvPr/>
        </p:nvGrpSpPr>
        <p:grpSpPr>
          <a:xfrm>
            <a:off x="7076146" y="5476618"/>
            <a:ext cx="1076333" cy="1325946"/>
            <a:chOff x="3543300" y="4280167"/>
            <a:chExt cx="1357992" cy="1442189"/>
          </a:xfrm>
        </p:grpSpPr>
        <p:pic>
          <p:nvPicPr>
            <p:cNvPr id="36"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Flowchart: Connector 36"/>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6</a:t>
              </a:r>
            </a:p>
          </p:txBody>
        </p:sp>
      </p:grpSp>
      <p:pic>
        <p:nvPicPr>
          <p:cNvPr id="2051" name="Picture 3"/>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2870" b="90000" l="10000" r="98500"/>
                    </a14:imgEffect>
                  </a14:imgLayer>
                </a14:imgProps>
              </a:ext>
              <a:ext uri="{28A0092B-C50C-407E-A947-70E740481C1C}">
                <a14:useLocalDpi xmlns:a14="http://schemas.microsoft.com/office/drawing/2010/main" val="0"/>
              </a:ext>
            </a:extLst>
          </a:blip>
          <a:srcRect/>
          <a:stretch>
            <a:fillRect/>
          </a:stretch>
        </p:blipFill>
        <p:spPr bwMode="auto">
          <a:xfrm>
            <a:off x="558575" y="867882"/>
            <a:ext cx="4308022" cy="4652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4097000" y="4311946"/>
            <a:ext cx="609600" cy="609600"/>
          </a:xfrm>
          <a:prstGeom prst="rect">
            <a:avLst/>
          </a:prstGeom>
        </p:spPr>
      </p:pic>
      <p:pic>
        <p:nvPicPr>
          <p:cNvPr id="39"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3868400" y="1644946"/>
            <a:ext cx="609600" cy="609600"/>
          </a:xfrm>
          <a:prstGeom prst="rect">
            <a:avLst/>
          </a:prstGeom>
        </p:spPr>
      </p:pic>
      <p:pic>
        <p:nvPicPr>
          <p:cNvPr id="40"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5544800" y="959146"/>
            <a:ext cx="609600" cy="609600"/>
          </a:xfrm>
          <a:prstGeom prst="rect">
            <a:avLst/>
          </a:prstGeom>
        </p:spPr>
      </p:pic>
    </p:spTree>
    <p:extLst>
      <p:ext uri="{BB962C8B-B14F-4D97-AF65-F5344CB8AC3E}">
        <p14:creationId xmlns:p14="http://schemas.microsoft.com/office/powerpoint/2010/main" val="345098370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2051"/>
                                        </p:tgtEl>
                                        <p:attrNameLst>
                                          <p:attrName>r</p:attrName>
                                        </p:attrNameLst>
                                      </p:cBhvr>
                                    </p:animRot>
                                    <p:animRot by="-240000">
                                      <p:cBhvr>
                                        <p:cTn id="7" dur="600" fill="hold">
                                          <p:stCondLst>
                                            <p:cond delay="600"/>
                                          </p:stCondLst>
                                        </p:cTn>
                                        <p:tgtEl>
                                          <p:spTgt spid="2051"/>
                                        </p:tgtEl>
                                        <p:attrNameLst>
                                          <p:attrName>r</p:attrName>
                                        </p:attrNameLst>
                                      </p:cBhvr>
                                    </p:animRot>
                                    <p:animRot by="240000">
                                      <p:cBhvr>
                                        <p:cTn id="8" dur="600" fill="hold">
                                          <p:stCondLst>
                                            <p:cond delay="1200"/>
                                          </p:stCondLst>
                                        </p:cTn>
                                        <p:tgtEl>
                                          <p:spTgt spid="2051"/>
                                        </p:tgtEl>
                                        <p:attrNameLst>
                                          <p:attrName>r</p:attrName>
                                        </p:attrNameLst>
                                      </p:cBhvr>
                                    </p:animRot>
                                    <p:animRot by="-240000">
                                      <p:cBhvr>
                                        <p:cTn id="9" dur="600" fill="hold">
                                          <p:stCondLst>
                                            <p:cond delay="1800"/>
                                          </p:stCondLst>
                                        </p:cTn>
                                        <p:tgtEl>
                                          <p:spTgt spid="2051"/>
                                        </p:tgtEl>
                                        <p:attrNameLst>
                                          <p:attrName>r</p:attrName>
                                        </p:attrNameLst>
                                      </p:cBhvr>
                                    </p:animRot>
                                    <p:animRot by="120000">
                                      <p:cBhvr>
                                        <p:cTn id="10" dur="600" fill="hold">
                                          <p:stCondLst>
                                            <p:cond delay="2400"/>
                                          </p:stCondLst>
                                        </p:cTn>
                                        <p:tgtEl>
                                          <p:spTgt spid="205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7"/>
                                        </p:tgtEl>
                                        <p:attrNameLst>
                                          <p:attrName>r</p:attrName>
                                        </p:attrNameLst>
                                      </p:cBhvr>
                                    </p:animRot>
                                    <p:animRot by="-240000">
                                      <p:cBhvr>
                                        <p:cTn id="15" dur="200" fill="hold">
                                          <p:stCondLst>
                                            <p:cond delay="200"/>
                                          </p:stCondLst>
                                        </p:cTn>
                                        <p:tgtEl>
                                          <p:spTgt spid="7"/>
                                        </p:tgtEl>
                                        <p:attrNameLst>
                                          <p:attrName>r</p:attrName>
                                        </p:attrNameLst>
                                      </p:cBhvr>
                                    </p:animRot>
                                    <p:animRot by="240000">
                                      <p:cBhvr>
                                        <p:cTn id="16" dur="200" fill="hold">
                                          <p:stCondLst>
                                            <p:cond delay="400"/>
                                          </p:stCondLst>
                                        </p:cTn>
                                        <p:tgtEl>
                                          <p:spTgt spid="7"/>
                                        </p:tgtEl>
                                        <p:attrNameLst>
                                          <p:attrName>r</p:attrName>
                                        </p:attrNameLst>
                                      </p:cBhvr>
                                    </p:animRot>
                                    <p:animRot by="-240000">
                                      <p:cBhvr>
                                        <p:cTn id="17" dur="200" fill="hold">
                                          <p:stCondLst>
                                            <p:cond delay="600"/>
                                          </p:stCondLst>
                                        </p:cTn>
                                        <p:tgtEl>
                                          <p:spTgt spid="7"/>
                                        </p:tgtEl>
                                        <p:attrNameLst>
                                          <p:attrName>r</p:attrName>
                                        </p:attrNameLst>
                                      </p:cBhvr>
                                    </p:animRot>
                                    <p:animRot by="120000">
                                      <p:cBhvr>
                                        <p:cTn id="18"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7"/>
                    </p:tgtEl>
                  </p:cond>
                </p:stCondLst>
                <p:endSync evt="end" delay="0">
                  <p:rtn val="all"/>
                </p:endSync>
                <p:childTnLst>
                  <p:par>
                    <p:cTn id="20" fill="hold">
                      <p:stCondLst>
                        <p:cond delay="0"/>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3.54167E-6 -2.59259E-6 C 3.54167E-6 -0.11365 3.54167E-6 -0.22662 -0.00131 -0.33958 C -0.00131 -0.34375 -0.00313 -0.34653 -0.00365 -0.35046 C -0.00756 -0.39097 -0.00834 -0.45254 -0.02409 -0.48217 C -0.02709 -0.50231 -0.03008 -0.52083 -0.03776 -0.53518 C -0.04128 -0.54838 -0.04401 -0.55833 -0.04909 -0.56967 C -0.05352 -0.5949 -0.06211 -0.61111 -0.07175 -0.62963 C -0.07396 -0.6324 -0.07409 -0.63727 -0.07565 -0.64028 C -0.07709 -0.64352 -0.07943 -0.64514 -0.08151 -0.64838 C -0.09675 -0.6743 -0.08243 -0.65463 -0.09506 -0.67083 C -0.10287 -0.6956 -0.11172 -0.69282 -0.12149 -0.70833 C -0.12722 -0.71828 -0.13308 -0.72754 -0.13841 -0.73889 C -0.13998 -0.74143 -0.14284 -0.74074 -0.14375 -0.74236 C -0.15065 -0.74977 -0.15716 -0.7574 -0.16276 -0.76504 C -0.16875 -0.77106 -0.17305 -0.78125 -0.17852 -0.78796 C -0.17995 -0.78912 -0.1823 -0.78912 -0.18438 -0.79143 C -0.18828 -0.7956 -0.19115 -0.80231 -0.19545 -0.80648 C -0.19974 -0.80995 -0.20417 -0.81319 -0.20873 -0.81736 C -0.21107 -0.81967 -0.2125 -0.82315 -0.21459 -0.82523 C -0.21993 -0.82847 -0.22474 -0.8294 -0.22969 -0.83264 C -0.23776 -0.83125 -0.24571 -0.83403 -0.25248 -0.82916 C -0.25638 -0.82523 -0.25873 -0.81458 -0.26029 -0.80648 C -0.26407 -0.78171 -0.26628 -0.75694 -0.27526 -0.73889 C -0.28529 -0.6831 -0.27826 -0.62963 -0.27735 -0.56967 C -0.2767 -0.50949 -0.27591 -0.44907 -0.27526 -0.38889 C -0.27474 -0.34444 -0.27435 -0.30139 -0.27318 -0.25694 C -0.2724 -0.21365 -0.27865 -0.21551 -0.2694 -0.21551 " pathEditMode="relative" rAng="0" ptsTypes="AAAAAAAAAAAAAAAAAAAAAAAAAAA">
                                      <p:cBhvr>
                                        <p:cTn id="23" dur="2000" fill="hold"/>
                                        <p:tgtEl>
                                          <p:spTgt spid="7"/>
                                        </p:tgtEl>
                                        <p:attrNameLst>
                                          <p:attrName>ppt_x</p:attrName>
                                          <p:attrName>ppt_y</p:attrName>
                                        </p:attrNameLst>
                                      </p:cBhvr>
                                      <p:rCtr x="-14036" y="-41644"/>
                                    </p:animMotion>
                                  </p:childTnLst>
                                  <p:subTnLst>
                                    <p:audio>
                                      <p:cMediaNode>
                                        <p:cTn display="0" masterRel="sameClick">
                                          <p:stCondLst>
                                            <p:cond evt="begin" delay="0">
                                              <p:tn val="2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
                  </p:tgtEl>
                </p:cond>
              </p:nextCondLst>
            </p:seq>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0.00069 -0.00023 C -0.00399 -0.09259 -0.01233 -0.19167 0.00364 -0.2794 C 0.00833 -0.30579 0.01146 -0.33542 0.02153 -0.35833 C 0.03142 -0.41921 0.04462 -0.48079 0.05764 -0.53958 C 0.06441 -0.57222 0.06823 -0.60718 0.07847 -0.63704 C 0.08646 -0.70324 0.10312 -0.76829 0.11684 -0.83218 C 0.12066 -0.84907 0.12378 -0.87639 0.12917 -0.89213 C 0.13212 -0.90255 0.14097 -0.91991 0.14097 -0.91944 C 0.14687 -0.95093 0.16111 -0.95 0.17656 -0.96597 C 0.19167 -0.96458 0.20955 -0.96991 0.22118 -0.95694 C 0.23333 -0.94236 0.23767 -0.92222 0.25104 -0.91574 C 0.26059 -0.87268 0.28108 -0.82315 0.30174 -0.79074 C 0.31024 -0.77708 0.32621 -0.7875 0.33802 -0.78588 C 0.36059 -0.77384 0.34983 -0.77847 0.37101 -0.77199 C 0.38333 -0.74213 0.3875 -0.70324 0.39444 -0.66944 C 0.39792 -0.65417 0.39896 -0.63981 0.40677 -0.62731 C 0.41441 -0.59259 0.40312 -0.63449 0.4184 -0.6044 C 0.42066 -0.60139 0.41979 -0.59491 0.42153 -0.59028 C 0.42483 -0.58403 0.43368 -0.57245 0.43368 -0.57222 C 0.43715 -0.55324 0.44687 -0.53866 0.45451 -0.52106 C 0.45608 -0.51643 0.45781 -0.51157 0.46007 -0.50718 C 0.46233 -0.50278 0.46614 -0.49329 0.46614 -0.49282 C 0.46701 -0.48912 0.46753 -0.4838 0.46944 -0.47917 C 0.47274 -0.46944 0.4809 -0.45116 0.4809 -0.45069 C 0.48403 -0.4037 0.47396 -0.40532 0.48819 -0.40532 " pathEditMode="relative" rAng="0" ptsTypes="ffffffffffffffffffffffffA">
                                      <p:cBhvr>
                                        <p:cTn id="28" dur="2000" fill="hold"/>
                                        <p:tgtEl>
                                          <p:spTgt spid="21"/>
                                        </p:tgtEl>
                                        <p:attrNameLst>
                                          <p:attrName>ppt_x</p:attrName>
                                          <p:attrName>ppt_y</p:attrName>
                                        </p:attrNameLst>
                                      </p:cBhvr>
                                      <p:rCtr x="23715" y="-48472"/>
                                    </p:animMotion>
                                  </p:childTnLst>
                                  <p:subTnLst>
                                    <p:audio>
                                      <p:cMediaNode>
                                        <p:cTn display="0" masterRel="sameClick">
                                          <p:stCondLst>
                                            <p:cond evt="begin" delay="0">
                                              <p:tn val="27"/>
                                            </p:cond>
                                          </p:stCondLst>
                                          <p:endCondLst>
                                            <p:cond evt="onStopAudio" delay="0">
                                              <p:tgtEl>
                                                <p:sldTgt/>
                                              </p:tgtEl>
                                            </p:cond>
                                          </p:endCondLst>
                                        </p:cTn>
                                        <p:tgtEl>
                                          <p:sndTgt r:embed="rId5" name="arrow.wav"/>
                                        </p:tgtEl>
                                      </p:cMediaNode>
                                    </p:audio>
                                  </p:subTnLst>
                                </p:cTn>
                              </p:par>
                              <p:par>
                                <p:cTn id="29" presetID="1" presetClass="mediacall" presetSubtype="0" fill="hold" nodeType="withEffect">
                                  <p:stCondLst>
                                    <p:cond delay="0"/>
                                  </p:stCondLst>
                                  <p:childTnLst>
                                    <p:cmd type="call" cmd="playFrom(0.0)">
                                      <p:cBhvr>
                                        <p:cTn id="30" dur="10584" fill="hold"/>
                                        <p:tgtEl>
                                          <p:spTgt spid="38"/>
                                        </p:tgtEl>
                                      </p:cBhvr>
                                    </p:cmd>
                                  </p:childTnLst>
                                </p:cTn>
                              </p:par>
                            </p:childTnLst>
                          </p:cTn>
                        </p:par>
                      </p:childTnLst>
                    </p:cTn>
                  </p:par>
                </p:childTnLst>
              </p:cTn>
              <p:nextCondLst>
                <p:cond evt="onClick" delay="0">
                  <p:tgtEl>
                    <p:spTgt spid="21"/>
                  </p:tgtEl>
                </p:cond>
              </p:nextCondLst>
            </p:seq>
            <p:seq concurrent="1" nextAc="seek">
              <p:cTn id="31" restart="whenNotActive" fill="hold" evtFilter="cancelBubble" nodeType="interactiveSeq">
                <p:stCondLst>
                  <p:cond evt="onClick" delay="0">
                    <p:tgtEl>
                      <p:spTgt spid="24"/>
                    </p:tgtEl>
                  </p:cond>
                </p:stCondLst>
                <p:endSync evt="end" delay="0">
                  <p:rtn val="all"/>
                </p:endSync>
                <p:childTnLst>
                  <p:par>
                    <p:cTn id="32" fill="hold">
                      <p:stCondLst>
                        <p:cond delay="0"/>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0.05972 -4.81481E-6 C 0.05365 -0.03078 0.05573 -0.01712 0.05573 -0.07962 C 0.05573 -0.49305 0.03073 -0.36666 0.05972 -0.50972 C 0.06042 -0.51782 0.06042 -0.52615 0.06181 -0.53402 C 0.06945 -0.578 0.06337 -0.50787 0.07031 -0.56851 C 0.0724 -0.58819 0.07535 -0.60208 0.08056 -0.6199 C 0.08472 -0.63425 0.08559 -0.64791 0.09115 -0.66134 C 0.10087 -0.71296 0.13629 -0.70532 0.16163 -0.71967 C 0.17188 -0.72546 0.19306 -0.73009 0.19306 -0.72962 C 0.20608 -0.72847 0.22431 -0.73333 0.23455 -0.7162 C 0.24219 -0.67777 0.23698 -0.63796 0.24271 -0.5993 C 0.26806 -0.60694 0.29254 -0.61805 0.31771 -0.62337 C 0.32726 -0.62847 0.32396 -0.62847 0.33629 -0.62337 C 0.3408 -0.62152 0.34896 -0.61643 0.34896 -0.6162 C 0.35156 -0.61064 0.35521 -0.60555 0.35747 -0.5993 C 0.35834 -0.59606 0.35851 -0.59212 0.35955 -0.58912 C 0.36059 -0.58518 0.36216 -0.58217 0.36354 -0.5787 C 0.36563 -0.56458 0.36875 -0.55393 0.3717 -0.54074 C 0.37622 -0.52314 0.37639 -0.5162 0.3842 -0.503 C 0.38663 -0.49074 0.39115 -0.48634 0.39479 -0.47523 C 0.39775 -0.46527 0.40104 -0.45486 0.40295 -0.44444 C 0.40469 -0.4199 0.40417 -0.39745 0.41979 -0.38935 C 0.42709 -0.39745 0.42361 -0.39629 0.42986 -0.39629 " pathEditMode="relative" rAng="0" ptsTypes="ffffffffffffffffffffffA">
                                      <p:cBhvr>
                                        <p:cTn id="35" dur="2000" fill="hold"/>
                                        <p:tgtEl>
                                          <p:spTgt spid="24"/>
                                        </p:tgtEl>
                                        <p:attrNameLst>
                                          <p:attrName>ppt_x</p:attrName>
                                          <p:attrName>ppt_y</p:attrName>
                                        </p:attrNameLst>
                                      </p:cBhvr>
                                      <p:rCtr x="17049" y="-36667"/>
                                    </p:animMotion>
                                  </p:childTnLst>
                                </p:cTn>
                              </p:par>
                              <p:par>
                                <p:cTn id="36" presetID="1" presetClass="mediacall" presetSubtype="0" fill="hold" nodeType="withEffect">
                                  <p:stCondLst>
                                    <p:cond delay="0"/>
                                  </p:stCondLst>
                                  <p:childTnLst>
                                    <p:cmd type="call" cmd="playFrom(0.0)">
                                      <p:cBhvr>
                                        <p:cTn id="37" dur="10584" fill="hold"/>
                                        <p:tgtEl>
                                          <p:spTgt spid="39"/>
                                        </p:tgtEl>
                                      </p:cBhvr>
                                    </p:cmd>
                                  </p:childTnLst>
                                </p:cTn>
                              </p:par>
                            </p:childTnLst>
                          </p:cTn>
                        </p:par>
                      </p:childTnLst>
                    </p:cTn>
                  </p:par>
                </p:childTnLst>
              </p:cTn>
              <p:nextCondLst>
                <p:cond evt="onClick" delay="0">
                  <p:tgtEl>
                    <p:spTgt spid="24"/>
                  </p:tgtEl>
                </p:cond>
              </p:nextCondLst>
            </p:seq>
            <p:seq concurrent="1" nextAc="seek">
              <p:cTn id="38" restart="whenNotActive" fill="hold" evtFilter="cancelBubble" nodeType="interactiveSeq">
                <p:stCondLst>
                  <p:cond evt="onClick" delay="0">
                    <p:tgtEl>
                      <p:spTgt spid="35"/>
                    </p:tgtEl>
                  </p:cond>
                </p:stCondLst>
                <p:endSync evt="end" delay="0">
                  <p:rtn val="all"/>
                </p:endSync>
                <p:childTnLst>
                  <p:par>
                    <p:cTn id="39" fill="hold">
                      <p:stCondLst>
                        <p:cond delay="0"/>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4.72222E-6 -7.40741E-7 C -0.00122 -0.23611 0.02118 -0.35301 -0.02066 -0.5294 C -0.02709 -0.55764 -0.03108 -0.58819 -0.03664 -0.61736 C -0.03733 -0.62083 -0.03976 -0.63796 -0.0415 -0.64259 C -0.04636 -0.65579 -0.05365 -0.66759 -0.0599 -0.67917 C -0.06875 -0.69583 -0.07205 -0.70694 -0.08525 -0.71204 C -0.10434 -0.73148 -0.13664 -0.75023 -0.15921 -0.75602 C -0.16511 -0.75741 -0.17153 -0.75787 -0.17761 -0.75949 C -0.18525 -0.76157 -0.2007 -0.76667 -0.2007 -0.76643 C -0.2375 -0.76551 -0.27448 -0.76667 -0.31129 -0.76319 C -0.31355 -0.76296 -0.31424 -0.75787 -0.31615 -0.75602 C -0.31823 -0.75417 -0.32049 -0.7537 -0.32292 -0.75231 C -0.32605 -0.74745 -0.32934 -0.74236 -0.33212 -0.73773 C -0.33612 -0.73148 -0.3415 -0.71574 -0.3415 -0.71551 C -0.34393 -0.63796 -0.33282 -0.64352 -0.37379 -0.65 C -0.39619 -0.66204 -0.38716 -0.6588 -0.43369 -0.65 C -0.43889 -0.64907 -0.44289 -0.64143 -0.44775 -0.63912 C -0.4533 -0.62986 -0.45643 -0.62222 -0.45903 -0.60972 C -0.4566 -0.38981 -0.50122 -0.39815 -0.44063 -0.39815 " pathEditMode="relative" rAng="0" ptsTypes="ffffffffffffffffffA">
                                      <p:cBhvr>
                                        <p:cTn id="42" dur="2000" fill="hold"/>
                                        <p:tgtEl>
                                          <p:spTgt spid="35"/>
                                        </p:tgtEl>
                                        <p:attrNameLst>
                                          <p:attrName>ppt_x</p:attrName>
                                          <p:attrName>ppt_y</p:attrName>
                                        </p:attrNameLst>
                                      </p:cBhvr>
                                      <p:rCtr x="-24010" y="-38333"/>
                                    </p:animMotion>
                                  </p:childTnLst>
                                </p:cTn>
                              </p:par>
                              <p:par>
                                <p:cTn id="43" presetID="1" presetClass="mediacall" presetSubtype="0" fill="hold" nodeType="withEffect">
                                  <p:stCondLst>
                                    <p:cond delay="0"/>
                                  </p:stCondLst>
                                  <p:childTnLst>
                                    <p:cmd type="call" cmd="playFrom(0.0)">
                                      <p:cBhvr>
                                        <p:cTn id="44" dur="10584" fill="hold"/>
                                        <p:tgtEl>
                                          <p:spTgt spid="40"/>
                                        </p:tgtEl>
                                      </p:cBhvr>
                                    </p:cmd>
                                  </p:childTnLst>
                                </p:cTn>
                              </p:par>
                            </p:childTnLst>
                          </p:cTn>
                        </p:par>
                      </p:childTnLst>
                    </p:cTn>
                  </p:par>
                </p:childTnLst>
              </p:cTn>
              <p:nextCondLst>
                <p:cond evt="onClick" delay="0">
                  <p:tgtEl>
                    <p:spTgt spid="35"/>
                  </p:tgtEl>
                </p:cond>
              </p:nextCondLst>
            </p:seq>
            <p:audio>
              <p:cMediaNode vol="80000">
                <p:cTn id="45" fill="hold" display="0">
                  <p:stCondLst>
                    <p:cond delay="indefinite"/>
                  </p:stCondLst>
                  <p:endCondLst>
                    <p:cond evt="onStopAudio" delay="0">
                      <p:tgtEl>
                        <p:sldTgt/>
                      </p:tgtEl>
                    </p:cond>
                  </p:endCondLst>
                </p:cTn>
                <p:tgtEl>
                  <p:spTgt spid="38"/>
                </p:tgtEl>
              </p:cMediaNode>
            </p:audio>
            <p:audio>
              <p:cMediaNode vol="80000">
                <p:cTn id="46" fill="hold" display="0">
                  <p:stCondLst>
                    <p:cond delay="indefinite"/>
                  </p:stCondLst>
                  <p:endCondLst>
                    <p:cond evt="onStopAudio" delay="0">
                      <p:tgtEl>
                        <p:sldTgt/>
                      </p:tgtEl>
                    </p:cond>
                  </p:endCondLst>
                </p:cTn>
                <p:tgtEl>
                  <p:spTgt spid="39"/>
                </p:tgtEl>
              </p:cMediaNode>
            </p:audio>
            <p:audio>
              <p:cMediaNode vol="80000">
                <p:cTn id="47" fill="hold" display="0">
                  <p:stCondLst>
                    <p:cond delay="indefinite"/>
                  </p:stCondLst>
                  <p:endCondLst>
                    <p:cond evt="onStopAudio" delay="0">
                      <p:tgtEl>
                        <p:sldTgt/>
                      </p:tgtEl>
                    </p:cond>
                  </p:endCondLst>
                </p:cTn>
                <p:tgtEl>
                  <p:spTgt spid="40"/>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9323"/>
          <a:stretch/>
        </p:blipFill>
        <p:spPr bwMode="auto">
          <a:xfrm>
            <a:off x="0" y="2"/>
            <a:ext cx="12192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067300" y="762000"/>
            <a:ext cx="2057400" cy="8382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prstClr val="black"/>
                </a:solidFill>
                <a:latin typeface="Times New Roman" pitchFamily="18" charset="0"/>
                <a:cs typeface="Times New Roman" pitchFamily="18" charset="0"/>
              </a:rPr>
              <a:t>20mm = ?cm</a:t>
            </a:r>
            <a:endParaRPr kumimoji="0" lang="en-US" sz="2400" b="0" i="0" u="none" strike="noStrike" kern="1200" cap="none" spc="0" normalizeH="0" baseline="0" noProof="0" dirty="0">
              <a:ln>
                <a:noFill/>
              </a:ln>
              <a:solidFill>
                <a:prstClr val="black"/>
              </a:solidFill>
              <a:effectLst/>
              <a:uLnTx/>
              <a:uFillTx/>
              <a:latin typeface="Times New Roman" pitchFamily="18" charset="0"/>
              <a:cs typeface="Times New Roman" pitchFamily="18" charset="0"/>
            </a:endParaRPr>
          </a:p>
        </p:txBody>
      </p:sp>
      <p:grpSp>
        <p:nvGrpSpPr>
          <p:cNvPr id="7" name="Group 6"/>
          <p:cNvGrpSpPr/>
          <p:nvPr/>
        </p:nvGrpSpPr>
        <p:grpSpPr>
          <a:xfrm>
            <a:off x="2463569" y="5532054"/>
            <a:ext cx="1076333" cy="1325946"/>
            <a:chOff x="3543300" y="4280167"/>
            <a:chExt cx="1357992" cy="1442189"/>
          </a:xfrm>
        </p:grpSpPr>
        <p:pic>
          <p:nvPicPr>
            <p:cNvPr id="2052"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Flowchart: Connector 5"/>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Times New Roman" pitchFamily="18" charset="0"/>
                  <a:cs typeface="Times New Roman" pitchFamily="18" charset="0"/>
                </a:rPr>
                <a:t>3</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sp>
        <p:nvSpPr>
          <p:cNvPr id="8" name="Right Arrow 7"/>
          <p:cNvSpPr/>
          <p:nvPr/>
        </p:nvSpPr>
        <p:spPr>
          <a:xfrm>
            <a:off x="9660218" y="4356692"/>
            <a:ext cx="908458" cy="72814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a:ea typeface="+mn-ea"/>
                <a:cs typeface="+mn-cs"/>
              </a:rPr>
              <a:t>next</a:t>
            </a:r>
          </a:p>
        </p:txBody>
      </p:sp>
      <p:grpSp>
        <p:nvGrpSpPr>
          <p:cNvPr id="21" name="Group 20"/>
          <p:cNvGrpSpPr/>
          <p:nvPr/>
        </p:nvGrpSpPr>
        <p:grpSpPr>
          <a:xfrm>
            <a:off x="3999127" y="5532054"/>
            <a:ext cx="1076333" cy="1325946"/>
            <a:chOff x="3543300" y="4280167"/>
            <a:chExt cx="1357992" cy="1442189"/>
          </a:xfrm>
        </p:grpSpPr>
        <p:pic>
          <p:nvPicPr>
            <p:cNvPr id="22"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Flowchart: Connector 22"/>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7</a:t>
              </a:r>
            </a:p>
          </p:txBody>
        </p:sp>
      </p:grpSp>
      <p:grpSp>
        <p:nvGrpSpPr>
          <p:cNvPr id="24" name="Group 23"/>
          <p:cNvGrpSpPr/>
          <p:nvPr/>
        </p:nvGrpSpPr>
        <p:grpSpPr>
          <a:xfrm>
            <a:off x="7325403" y="5517980"/>
            <a:ext cx="1076333" cy="1340021"/>
            <a:chOff x="3543300" y="4280167"/>
            <a:chExt cx="1357992" cy="1442189"/>
          </a:xfrm>
        </p:grpSpPr>
        <p:pic>
          <p:nvPicPr>
            <p:cNvPr id="25" name="Picture 4"/>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Flowchart: Connector 25"/>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dirty="0">
                  <a:solidFill>
                    <a:prstClr val="black"/>
                  </a:solidFill>
                  <a:latin typeface="Times New Roman" pitchFamily="18" charset="0"/>
                  <a:cs typeface="Times New Roman" pitchFamily="18" charset="0"/>
                </a:rPr>
                <a:t>2</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grpSp>
        <p:nvGrpSpPr>
          <p:cNvPr id="35" name="Group 34"/>
          <p:cNvGrpSpPr/>
          <p:nvPr/>
        </p:nvGrpSpPr>
        <p:grpSpPr>
          <a:xfrm>
            <a:off x="8839201" y="5532054"/>
            <a:ext cx="1076333" cy="1325946"/>
            <a:chOff x="3543300" y="4280167"/>
            <a:chExt cx="1357992" cy="1442189"/>
          </a:xfrm>
        </p:grpSpPr>
        <p:pic>
          <p:nvPicPr>
            <p:cNvPr id="36" name="Picture 4"/>
            <p:cNvPicPr>
              <a:picLocks noChangeAspect="1" noChangeArrowheads="1"/>
            </p:cNvPicPr>
            <p:nvPr/>
          </p:nvPicPr>
          <p:blipFill>
            <a:blip r:embed="rId7" cstate="print">
              <a:extLst>
                <a:ext uri="{BEBA8EAE-BF5A-486C-A8C5-ECC9F3942E4B}">
                  <a14:imgProps xmlns:a14="http://schemas.microsoft.com/office/drawing/2010/main">
                    <a14:imgLayer r:embed="rId8">
                      <a14:imgEffect>
                        <a14:backgroundRemoval t="0" b="91055" l="0" r="100000"/>
                      </a14:imgEffect>
                    </a14:imgLayer>
                  </a14:imgProps>
                </a:ext>
                <a:ext uri="{28A0092B-C50C-407E-A947-70E740481C1C}">
                  <a14:useLocalDpi xmlns:a14="http://schemas.microsoft.com/office/drawing/2010/main" val="0"/>
                </a:ext>
              </a:extLst>
            </a:blip>
            <a:srcRect/>
            <a:stretch>
              <a:fillRect/>
            </a:stretch>
          </p:blipFill>
          <p:spPr bwMode="auto">
            <a:xfrm>
              <a:off x="3543300" y="4280167"/>
              <a:ext cx="1357992" cy="144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 name="Flowchart: Connector 36"/>
            <p:cNvSpPr/>
            <p:nvPr/>
          </p:nvSpPr>
          <p:spPr>
            <a:xfrm>
              <a:off x="3756725" y="4671348"/>
              <a:ext cx="931140" cy="609600"/>
            </a:xfrm>
            <a:prstGeom prst="flowChartConnector">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noProof="0" dirty="0">
                  <a:solidFill>
                    <a:prstClr val="black"/>
                  </a:solidFill>
                  <a:latin typeface="Times New Roman" pitchFamily="18" charset="0"/>
                  <a:cs typeface="Times New Roman" pitchFamily="18" charset="0"/>
                </a:rPr>
                <a:t>4</a:t>
              </a:r>
              <a:endParaRPr kumimoji="0" lang="en-US" sz="24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grpSp>
      <p:pic>
        <p:nvPicPr>
          <p:cNvPr id="2051" name="Picture 3"/>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2870" b="90000" l="10000" r="98500"/>
                    </a14:imgEffect>
                  </a14:imgLayer>
                </a14:imgProps>
              </a:ext>
              <a:ext uri="{28A0092B-C50C-407E-A947-70E740481C1C}">
                <a14:useLocalDpi xmlns:a14="http://schemas.microsoft.com/office/drawing/2010/main" val="0"/>
              </a:ext>
            </a:extLst>
          </a:blip>
          <a:srcRect/>
          <a:stretch>
            <a:fillRect/>
          </a:stretch>
        </p:blipFill>
        <p:spPr bwMode="auto">
          <a:xfrm>
            <a:off x="558575" y="867882"/>
            <a:ext cx="4308022" cy="4652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4097000" y="4311946"/>
            <a:ext cx="609600" cy="609600"/>
          </a:xfrm>
          <a:prstGeom prst="rect">
            <a:avLst/>
          </a:prstGeom>
        </p:spPr>
      </p:pic>
      <p:pic>
        <p:nvPicPr>
          <p:cNvPr id="39"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3868400" y="1644946"/>
            <a:ext cx="609600" cy="609600"/>
          </a:xfrm>
          <a:prstGeom prst="rect">
            <a:avLst/>
          </a:prstGeom>
        </p:spPr>
      </p:pic>
      <p:pic>
        <p:nvPicPr>
          <p:cNvPr id="40" name="Am-thanh-tra-loi-sai-www_yeualo_com (3)_cu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3"/>
          <a:stretch>
            <a:fillRect/>
          </a:stretch>
        </p:blipFill>
        <p:spPr>
          <a:xfrm>
            <a:off x="15544800" y="959146"/>
            <a:ext cx="609600" cy="609600"/>
          </a:xfrm>
          <a:prstGeom prst="rect">
            <a:avLst/>
          </a:prstGeom>
        </p:spPr>
      </p:pic>
    </p:spTree>
    <p:extLst>
      <p:ext uri="{BB962C8B-B14F-4D97-AF65-F5344CB8AC3E}">
        <p14:creationId xmlns:p14="http://schemas.microsoft.com/office/powerpoint/2010/main" val="272047221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300" fill="hold">
                                          <p:stCondLst>
                                            <p:cond delay="0"/>
                                          </p:stCondLst>
                                        </p:cTn>
                                        <p:tgtEl>
                                          <p:spTgt spid="2051"/>
                                        </p:tgtEl>
                                        <p:attrNameLst>
                                          <p:attrName>r</p:attrName>
                                        </p:attrNameLst>
                                      </p:cBhvr>
                                    </p:animRot>
                                    <p:animRot by="-240000">
                                      <p:cBhvr>
                                        <p:cTn id="7" dur="600" fill="hold">
                                          <p:stCondLst>
                                            <p:cond delay="600"/>
                                          </p:stCondLst>
                                        </p:cTn>
                                        <p:tgtEl>
                                          <p:spTgt spid="2051"/>
                                        </p:tgtEl>
                                        <p:attrNameLst>
                                          <p:attrName>r</p:attrName>
                                        </p:attrNameLst>
                                      </p:cBhvr>
                                    </p:animRot>
                                    <p:animRot by="240000">
                                      <p:cBhvr>
                                        <p:cTn id="8" dur="600" fill="hold">
                                          <p:stCondLst>
                                            <p:cond delay="1200"/>
                                          </p:stCondLst>
                                        </p:cTn>
                                        <p:tgtEl>
                                          <p:spTgt spid="2051"/>
                                        </p:tgtEl>
                                        <p:attrNameLst>
                                          <p:attrName>r</p:attrName>
                                        </p:attrNameLst>
                                      </p:cBhvr>
                                    </p:animRot>
                                    <p:animRot by="-240000">
                                      <p:cBhvr>
                                        <p:cTn id="9" dur="600" fill="hold">
                                          <p:stCondLst>
                                            <p:cond delay="1800"/>
                                          </p:stCondLst>
                                        </p:cTn>
                                        <p:tgtEl>
                                          <p:spTgt spid="2051"/>
                                        </p:tgtEl>
                                        <p:attrNameLst>
                                          <p:attrName>r</p:attrName>
                                        </p:attrNameLst>
                                      </p:cBhvr>
                                    </p:animRot>
                                    <p:animRot by="120000">
                                      <p:cBhvr>
                                        <p:cTn id="10" dur="600" fill="hold">
                                          <p:stCondLst>
                                            <p:cond delay="2400"/>
                                          </p:stCondLst>
                                        </p:cTn>
                                        <p:tgtEl>
                                          <p:spTgt spid="205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2" presetClass="emph" presetSubtype="0" fill="hold" nodeType="clickEffect">
                                  <p:stCondLst>
                                    <p:cond delay="0"/>
                                  </p:stCondLst>
                                  <p:childTnLst>
                                    <p:animRot by="120000">
                                      <p:cBhvr>
                                        <p:cTn id="14" dur="100" fill="hold">
                                          <p:stCondLst>
                                            <p:cond delay="0"/>
                                          </p:stCondLst>
                                        </p:cTn>
                                        <p:tgtEl>
                                          <p:spTgt spid="7"/>
                                        </p:tgtEl>
                                        <p:attrNameLst>
                                          <p:attrName>r</p:attrName>
                                        </p:attrNameLst>
                                      </p:cBhvr>
                                    </p:animRot>
                                    <p:animRot by="-240000">
                                      <p:cBhvr>
                                        <p:cTn id="15" dur="200" fill="hold">
                                          <p:stCondLst>
                                            <p:cond delay="200"/>
                                          </p:stCondLst>
                                        </p:cTn>
                                        <p:tgtEl>
                                          <p:spTgt spid="7"/>
                                        </p:tgtEl>
                                        <p:attrNameLst>
                                          <p:attrName>r</p:attrName>
                                        </p:attrNameLst>
                                      </p:cBhvr>
                                    </p:animRot>
                                    <p:animRot by="240000">
                                      <p:cBhvr>
                                        <p:cTn id="16" dur="200" fill="hold">
                                          <p:stCondLst>
                                            <p:cond delay="400"/>
                                          </p:stCondLst>
                                        </p:cTn>
                                        <p:tgtEl>
                                          <p:spTgt spid="7"/>
                                        </p:tgtEl>
                                        <p:attrNameLst>
                                          <p:attrName>r</p:attrName>
                                        </p:attrNameLst>
                                      </p:cBhvr>
                                    </p:animRot>
                                    <p:animRot by="-240000">
                                      <p:cBhvr>
                                        <p:cTn id="17" dur="200" fill="hold">
                                          <p:stCondLst>
                                            <p:cond delay="600"/>
                                          </p:stCondLst>
                                        </p:cTn>
                                        <p:tgtEl>
                                          <p:spTgt spid="7"/>
                                        </p:tgtEl>
                                        <p:attrNameLst>
                                          <p:attrName>r</p:attrName>
                                        </p:attrNameLst>
                                      </p:cBhvr>
                                    </p:animRot>
                                    <p:animRot by="120000">
                                      <p:cBhvr>
                                        <p:cTn id="18" dur="200" fill="hold">
                                          <p:stCondLst>
                                            <p:cond delay="800"/>
                                          </p:stCondLst>
                                        </p:cTn>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9" restart="whenNotActive" fill="hold" evtFilter="cancelBubble" nodeType="interactiveSeq">
                <p:stCondLst>
                  <p:cond evt="onClick" delay="0">
                    <p:tgtEl>
                      <p:spTgt spid="7"/>
                    </p:tgtEl>
                  </p:cond>
                </p:stCondLst>
                <p:endSync evt="end" delay="0">
                  <p:rtn val="all"/>
                </p:endSync>
                <p:childTnLst>
                  <p:par>
                    <p:cTn id="20" fill="hold">
                      <p:stCondLst>
                        <p:cond delay="0"/>
                      </p:stCondLst>
                      <p:childTnLst>
                        <p:par>
                          <p:cTn id="21" fill="hold">
                            <p:stCondLst>
                              <p:cond delay="0"/>
                            </p:stCondLst>
                            <p:childTnLst>
                              <p:par>
                                <p:cTn id="22" presetID="0" presetClass="path" presetSubtype="0" accel="50000" decel="50000" fill="hold" nodeType="clickEffect">
                                  <p:stCondLst>
                                    <p:cond delay="0"/>
                                  </p:stCondLst>
                                  <p:childTnLst>
                                    <p:animMotion origin="layout" path="M -2.5E-6 1.85185E-6 C 0.00039 -0.09236 0.00039 -0.18449 0.00157 -0.27662 C 0.00157 -0.27986 0.003 -0.28241 0.00339 -0.28542 C 0.00716 -0.31852 0.00821 -0.36875 0.02279 -0.39306 C 0.025 -0.40926 0.02813 -0.42408 0.03516 -0.43588 C 0.03815 -0.44699 0.04089 -0.45509 0.04571 -0.46412 C 0.04987 -0.48472 0.05795 -0.49769 0.06693 -0.51296 C 0.06849 -0.51528 0.06901 -0.51921 0.07045 -0.52176 C 0.07201 -0.52454 0.07409 -0.52593 0.07565 -0.52847 C 0.08985 -0.54954 0.07657 -0.53357 0.08815 -0.54653 C 0.09571 -0.56667 0.10365 -0.56459 0.11289 -0.57709 C 0.11836 -0.58519 0.1237 -0.59306 0.12878 -0.60185 C 0.13008 -0.60417 0.13242 -0.60347 0.13399 -0.60509 C 0.13998 -0.61088 0.14571 -0.61713 0.15157 -0.62338 C 0.15664 -0.62847 0.16068 -0.63681 0.16589 -0.6419 C 0.16732 -0.64306 0.1694 -0.64306 0.17097 -0.64491 C 0.17487 -0.64838 0.17774 -0.65371 0.18164 -0.65718 C 0.18555 -0.66042 0.18998 -0.66273 0.19401 -0.66597 C 0.19597 -0.66783 0.1974 -0.67107 0.19922 -0.67246 C 0.20378 -0.67523 0.20873 -0.67593 0.21315 -0.67847 C 0.22058 -0.67755 0.228 -0.68009 0.23464 -0.67546 C 0.23841 -0.67269 0.24024 -0.66412 0.24167 -0.65718 C 0.24545 -0.6375 0.24714 -0.61667 0.25573 -0.60185 C 0.26485 -0.55671 0.25821 -0.51296 0.25755 -0.46412 C 0.2569 -0.41505 0.25638 -0.36574 0.25573 -0.31667 C 0.25534 -0.28056 0.25495 -0.24514 0.25404 -0.20903 C 0.25287 -0.17408 0.25873 -0.17546 0.25039 -0.17546 " pathEditMode="relative" rAng="0" ptsTypes="AAAAAAAAAAAAAAAAAAAAAAAAAAA">
                                      <p:cBhvr>
                                        <p:cTn id="23" dur="2000" fill="hold"/>
                                        <p:tgtEl>
                                          <p:spTgt spid="7"/>
                                        </p:tgtEl>
                                        <p:attrNameLst>
                                          <p:attrName>ppt_x</p:attrName>
                                          <p:attrName>ppt_y</p:attrName>
                                        </p:attrNameLst>
                                      </p:cBhvr>
                                      <p:rCtr x="13021" y="-33935"/>
                                    </p:animMotion>
                                  </p:childTnLst>
                                  <p:subTnLst>
                                    <p:audio>
                                      <p:cMediaNode>
                                        <p:cTn display="0" masterRel="sameClick">
                                          <p:stCondLst>
                                            <p:cond evt="begin" delay="0">
                                              <p:tn val="22"/>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7"/>
                  </p:tgtEl>
                </p:cond>
              </p:nextCondLst>
            </p:seq>
            <p:seq concurrent="1" nextAc="seek">
              <p:cTn id="24" restart="whenNotActive" fill="hold" evtFilter="cancelBubble" nodeType="interactiveSeq">
                <p:stCondLst>
                  <p:cond evt="onClick" delay="0">
                    <p:tgtEl>
                      <p:spTgt spid="21"/>
                    </p:tgtEl>
                  </p:cond>
                </p:stCondLst>
                <p:endSync evt="end" delay="0">
                  <p:rtn val="all"/>
                </p:endSync>
                <p:childTnLst>
                  <p:par>
                    <p:cTn id="25" fill="hold">
                      <p:stCondLst>
                        <p:cond delay="0"/>
                      </p:stCondLst>
                      <p:childTnLst>
                        <p:par>
                          <p:cTn id="26" fill="hold">
                            <p:stCondLst>
                              <p:cond delay="0"/>
                            </p:stCondLst>
                            <p:childTnLst>
                              <p:par>
                                <p:cTn id="27" presetID="0" presetClass="path" presetSubtype="0" accel="50000" decel="50000" fill="hold" nodeType="clickEffect">
                                  <p:stCondLst>
                                    <p:cond delay="0"/>
                                  </p:stCondLst>
                                  <p:childTnLst>
                                    <p:animMotion origin="layout" path="M 0.00052 -0.23403 C -0.00347 -0.27477 -0.01094 -0.31829 0.00295 -0.35741 C 0.00712 -0.36899 0.00972 -0.38218 0.01806 -0.39237 C 0.02639 -0.41945 0.03733 -0.4463 0.04827 -0.47246 C 0.05399 -0.48681 0.05729 -0.50232 0.0658 -0.51575 C 0.07274 -0.54514 0.08663 -0.57362 0.09827 -0.60209 C 0.10122 -0.6095 0.10417 -0.62176 0.10833 -0.62871 C 0.11094 -0.63311 0.1184 -0.64098 0.1184 -0.64075 C 0.12361 -0.65463 0.13524 -0.6544 0.14827 -0.66158 C 0.16094 -0.66088 0.17604 -0.66366 0.18594 -0.65741 C 0.19601 -0.65116 0.19965 -0.64213 0.21111 -0.63912 C 0.2191 -0.61991 0.23611 -0.59792 0.25365 -0.58357 C 0.26094 -0.57755 0.27396 -0.58218 0.28386 -0.58149 C 0.30295 -0.57616 0.29375 -0.57825 0.31163 -0.57524 C 0.32222 -0.56204 0.32535 -0.54514 0.33143 -0.5301 C 0.3342 -0.52315 0.33542 -0.5169 0.34167 -0.51158 C 0.34792 -0.49607 0.33854 -0.51459 0.35156 -0.50139 C 0.3533 -0.49977 0.35278 -0.497 0.35417 -0.49514 C 0.35677 -0.49213 0.36424 -0.48704 0.36424 -0.48681 C 0.36736 -0.47848 0.37552 -0.472 0.38177 -0.46436 C 0.38351 -0.46227 0.3849 -0.46019 0.38663 -0.45811 C 0.38837 -0.45602 0.39167 -0.45209 0.39167 -0.45186 C 0.39254 -0.45 0.39288 -0.44769 0.39427 -0.44584 C 0.39722 -0.44144 0.40417 -0.43334 0.40417 -0.43334 C 0.40677 -0.41227 0.39827 -0.41297 0.40955 -0.41297 " pathEditMode="relative" rAng="0" ptsTypes="ffffffffffffffffffffffffA">
                                      <p:cBhvr>
                                        <p:cTn id="28" dur="2000" fill="hold"/>
                                        <p:tgtEl>
                                          <p:spTgt spid="21"/>
                                        </p:tgtEl>
                                        <p:attrNameLst>
                                          <p:attrName>ppt_x</p:attrName>
                                          <p:attrName>ppt_y</p:attrName>
                                        </p:attrNameLst>
                                      </p:cBhvr>
                                      <p:rCtr x="19878" y="-21481"/>
                                    </p:animMotion>
                                  </p:childTnLst>
                                  <p:subTnLst>
                                    <p:audio>
                                      <p:cMediaNode>
                                        <p:cTn display="0" masterRel="sameClick">
                                          <p:stCondLst>
                                            <p:cond evt="begin" delay="0">
                                              <p:tn val="27"/>
                                            </p:cond>
                                          </p:stCondLst>
                                          <p:endCondLst>
                                            <p:cond evt="onStopAudio" delay="0">
                                              <p:tgtEl>
                                                <p:sldTgt/>
                                              </p:tgtEl>
                                            </p:cond>
                                          </p:endCondLst>
                                        </p:cTn>
                                        <p:tgtEl>
                                          <p:sndTgt r:embed="rId5" name="arrow.wav"/>
                                        </p:tgtEl>
                                      </p:cMediaNode>
                                    </p:audio>
                                  </p:subTnLst>
                                </p:cTn>
                              </p:par>
                              <p:par>
                                <p:cTn id="29" presetID="1" presetClass="mediacall" presetSubtype="0" fill="hold" nodeType="withEffect">
                                  <p:stCondLst>
                                    <p:cond delay="0"/>
                                  </p:stCondLst>
                                  <p:childTnLst>
                                    <p:cmd type="call" cmd="playFrom(0.0)">
                                      <p:cBhvr>
                                        <p:cTn id="30" dur="10584" fill="hold"/>
                                        <p:tgtEl>
                                          <p:spTgt spid="38"/>
                                        </p:tgtEl>
                                      </p:cBhvr>
                                    </p:cmd>
                                  </p:childTnLst>
                                </p:cTn>
                              </p:par>
                            </p:childTnLst>
                          </p:cTn>
                        </p:par>
                      </p:childTnLst>
                    </p:cTn>
                  </p:par>
                </p:childTnLst>
              </p:cTn>
              <p:nextCondLst>
                <p:cond evt="onClick" delay="0">
                  <p:tgtEl>
                    <p:spTgt spid="21"/>
                  </p:tgtEl>
                </p:cond>
              </p:nextCondLst>
            </p:seq>
            <p:seq concurrent="1" nextAc="seek">
              <p:cTn id="31" restart="whenNotActive" fill="hold" evtFilter="cancelBubble" nodeType="interactiveSeq">
                <p:stCondLst>
                  <p:cond evt="onClick" delay="0">
                    <p:tgtEl>
                      <p:spTgt spid="24"/>
                    </p:tgtEl>
                  </p:cond>
                </p:stCondLst>
                <p:endSync evt="end" delay="0">
                  <p:rtn val="all"/>
                </p:endSync>
                <p:childTnLst>
                  <p:par>
                    <p:cTn id="32" fill="hold">
                      <p:stCondLst>
                        <p:cond delay="0"/>
                      </p:stCondLst>
                      <p:childTnLst>
                        <p:par>
                          <p:cTn id="33" fill="hold">
                            <p:stCondLst>
                              <p:cond delay="0"/>
                            </p:stCondLst>
                            <p:childTnLst>
                              <p:par>
                                <p:cTn id="34" presetID="0" presetClass="path" presetSubtype="0" accel="50000" decel="50000" fill="hold" nodeType="clickEffect">
                                  <p:stCondLst>
                                    <p:cond delay="0"/>
                                  </p:stCondLst>
                                  <p:childTnLst>
                                    <p:animMotion origin="layout" path="M -3.33333E-6 2.96296E-6 C 0.00643 -0.03079 0.00417 -0.01713 0.00417 -0.07963 C 0.00417 -0.49306 0.03073 -0.36667 -3.33333E-6 -0.50973 C -0.00086 -0.51783 -0.00086 -0.52616 -0.00225 -0.53403 C -0.01024 -0.57801 -0.00382 -0.50787 -0.01128 -0.56852 C -0.01354 -0.5882 -0.01649 -0.60209 -0.02205 -0.61991 C -0.02656 -0.63426 -0.02743 -0.64792 -0.03333 -0.66135 C -0.04357 -0.71297 -0.08107 -0.70533 -0.10798 -0.71968 C -0.11875 -0.72547 -0.14114 -0.7301 -0.14114 -0.72963 C -0.15486 -0.72848 -0.1743 -0.73334 -0.18507 -0.71621 C -0.19305 -0.67778 -0.18767 -0.63797 -0.19375 -0.59931 C -0.22048 -0.60695 -0.24635 -0.61806 -0.27309 -0.62338 C -0.28316 -0.62848 -0.27968 -0.62848 -0.2927 -0.62338 C -0.29757 -0.62153 -0.30607 -0.61644 -0.30607 -0.61621 C -0.30885 -0.61065 -0.31267 -0.60556 -0.3151 -0.59931 C -0.31614 -0.59607 -0.31632 -0.59213 -0.31736 -0.58912 C -0.3184 -0.58519 -0.32014 -0.58218 -0.32152 -0.57871 C -0.32378 -0.56459 -0.32708 -0.55394 -0.3302 -0.54074 C -0.33489 -0.52315 -0.33524 -0.51621 -0.3434 -0.50301 C -0.346 -0.49074 -0.35086 -0.48635 -0.35468 -0.47523 C -0.35781 -0.46528 -0.36128 -0.45486 -0.36336 -0.44445 C -0.3651 -0.41991 -0.36458 -0.39746 -0.38107 -0.38935 C -0.38889 -0.39746 -0.38507 -0.3963 -0.39166 -0.3963 " pathEditMode="relative" rAng="0" ptsTypes="ffffffffffffffffffffffA">
                                      <p:cBhvr>
                                        <p:cTn id="35" dur="2000" fill="hold"/>
                                        <p:tgtEl>
                                          <p:spTgt spid="24"/>
                                        </p:tgtEl>
                                        <p:attrNameLst>
                                          <p:attrName>ppt_x</p:attrName>
                                          <p:attrName>ppt_y</p:attrName>
                                        </p:attrNameLst>
                                      </p:cBhvr>
                                      <p:rCtr x="-18056" y="-36667"/>
                                    </p:animMotion>
                                  </p:childTnLst>
                                </p:cTn>
                              </p:par>
                              <p:par>
                                <p:cTn id="36" presetID="1" presetClass="mediacall" presetSubtype="0" fill="hold" nodeType="withEffect">
                                  <p:stCondLst>
                                    <p:cond delay="0"/>
                                  </p:stCondLst>
                                  <p:childTnLst>
                                    <p:cmd type="call" cmd="playFrom(0.0)">
                                      <p:cBhvr>
                                        <p:cTn id="37" dur="10584" fill="hold"/>
                                        <p:tgtEl>
                                          <p:spTgt spid="39"/>
                                        </p:tgtEl>
                                      </p:cBhvr>
                                    </p:cmd>
                                  </p:childTnLst>
                                </p:cTn>
                              </p:par>
                            </p:childTnLst>
                          </p:cTn>
                        </p:par>
                      </p:childTnLst>
                    </p:cTn>
                  </p:par>
                </p:childTnLst>
              </p:cTn>
              <p:nextCondLst>
                <p:cond evt="onClick" delay="0">
                  <p:tgtEl>
                    <p:spTgt spid="24"/>
                  </p:tgtEl>
                </p:cond>
              </p:nextCondLst>
            </p:seq>
            <p:seq concurrent="1" nextAc="seek">
              <p:cTn id="38" restart="whenNotActive" fill="hold" evtFilter="cancelBubble" nodeType="interactiveSeq">
                <p:stCondLst>
                  <p:cond evt="onClick" delay="0">
                    <p:tgtEl>
                      <p:spTgt spid="35"/>
                    </p:tgtEl>
                  </p:cond>
                </p:stCondLst>
                <p:endSync evt="end" delay="0">
                  <p:rtn val="all"/>
                </p:endSync>
                <p:childTnLst>
                  <p:par>
                    <p:cTn id="39" fill="hold">
                      <p:stCondLst>
                        <p:cond delay="0"/>
                      </p:stCondLst>
                      <p:childTnLst>
                        <p:par>
                          <p:cTn id="40" fill="hold">
                            <p:stCondLst>
                              <p:cond delay="0"/>
                            </p:stCondLst>
                            <p:childTnLst>
                              <p:par>
                                <p:cTn id="41" presetID="0" presetClass="path" presetSubtype="0" accel="50000" decel="50000" fill="hold" nodeType="clickEffect">
                                  <p:stCondLst>
                                    <p:cond delay="0"/>
                                  </p:stCondLst>
                                  <p:childTnLst>
                                    <p:animMotion origin="layout" path="M 4.72222E-6 -7.40741E-7 C -0.00122 -0.23611 0.02118 -0.35301 -0.02066 -0.5294 C -0.02709 -0.55764 -0.03108 -0.58819 -0.03664 -0.61736 C -0.03733 -0.62083 -0.03976 -0.63796 -0.0415 -0.64259 C -0.04636 -0.65579 -0.05365 -0.66759 -0.0599 -0.67917 C -0.06875 -0.69583 -0.07205 -0.70694 -0.08525 -0.71204 C -0.10434 -0.73148 -0.13664 -0.75023 -0.15921 -0.75602 C -0.16511 -0.75741 -0.17153 -0.75787 -0.17761 -0.75949 C -0.18525 -0.76157 -0.2007 -0.76667 -0.2007 -0.76643 C -0.2375 -0.76551 -0.27448 -0.76667 -0.31129 -0.76319 C -0.31355 -0.76296 -0.31424 -0.75787 -0.31615 -0.75602 C -0.31823 -0.75417 -0.32049 -0.7537 -0.32292 -0.75231 C -0.32605 -0.74745 -0.32934 -0.74236 -0.33212 -0.73773 C -0.33612 -0.73148 -0.3415 -0.71574 -0.3415 -0.71551 C -0.34393 -0.63796 -0.33282 -0.64352 -0.37379 -0.65 C -0.39619 -0.66204 -0.38716 -0.6588 -0.43369 -0.65 C -0.43889 -0.64907 -0.44289 -0.64143 -0.44775 -0.63912 C -0.4533 -0.62986 -0.45643 -0.62222 -0.45903 -0.60972 C -0.4566 -0.38981 -0.50122 -0.39815 -0.44063 -0.39815 " pathEditMode="relative" rAng="0" ptsTypes="ffffffffffffffffffA">
                                      <p:cBhvr>
                                        <p:cTn id="42" dur="2000" fill="hold"/>
                                        <p:tgtEl>
                                          <p:spTgt spid="35"/>
                                        </p:tgtEl>
                                        <p:attrNameLst>
                                          <p:attrName>ppt_x</p:attrName>
                                          <p:attrName>ppt_y</p:attrName>
                                        </p:attrNameLst>
                                      </p:cBhvr>
                                      <p:rCtr x="-24010" y="-38333"/>
                                    </p:animMotion>
                                  </p:childTnLst>
                                </p:cTn>
                              </p:par>
                              <p:par>
                                <p:cTn id="43" presetID="1" presetClass="mediacall" presetSubtype="0" fill="hold" nodeType="withEffect">
                                  <p:stCondLst>
                                    <p:cond delay="0"/>
                                  </p:stCondLst>
                                  <p:childTnLst>
                                    <p:cmd type="call" cmd="playFrom(0.0)">
                                      <p:cBhvr>
                                        <p:cTn id="44" dur="10584" fill="hold"/>
                                        <p:tgtEl>
                                          <p:spTgt spid="40"/>
                                        </p:tgtEl>
                                      </p:cBhvr>
                                    </p:cmd>
                                  </p:childTnLst>
                                </p:cTn>
                              </p:par>
                            </p:childTnLst>
                          </p:cTn>
                        </p:par>
                      </p:childTnLst>
                    </p:cTn>
                  </p:par>
                </p:childTnLst>
              </p:cTn>
              <p:nextCondLst>
                <p:cond evt="onClick" delay="0">
                  <p:tgtEl>
                    <p:spTgt spid="35"/>
                  </p:tgtEl>
                </p:cond>
              </p:nextCondLst>
            </p:seq>
            <p:audio>
              <p:cMediaNode vol="80000">
                <p:cTn id="45" fill="hold" display="0">
                  <p:stCondLst>
                    <p:cond delay="indefinite"/>
                  </p:stCondLst>
                  <p:endCondLst>
                    <p:cond evt="onStopAudio" delay="0">
                      <p:tgtEl>
                        <p:sldTgt/>
                      </p:tgtEl>
                    </p:cond>
                  </p:endCondLst>
                </p:cTn>
                <p:tgtEl>
                  <p:spTgt spid="38"/>
                </p:tgtEl>
              </p:cMediaNode>
            </p:audio>
            <p:audio>
              <p:cMediaNode vol="80000">
                <p:cTn id="46" fill="hold" display="0">
                  <p:stCondLst>
                    <p:cond delay="indefinite"/>
                  </p:stCondLst>
                  <p:endCondLst>
                    <p:cond evt="onStopAudio" delay="0">
                      <p:tgtEl>
                        <p:sldTgt/>
                      </p:tgtEl>
                    </p:cond>
                  </p:endCondLst>
                </p:cTn>
                <p:tgtEl>
                  <p:spTgt spid="39"/>
                </p:tgtEl>
              </p:cMediaNode>
            </p:audio>
            <p:audio>
              <p:cMediaNode vol="80000">
                <p:cTn id="47" fill="hold" display="0">
                  <p:stCondLst>
                    <p:cond delay="indefinite"/>
                  </p:stCondLst>
                  <p:endCondLst>
                    <p:cond evt="onStopAudio" delay="0">
                      <p:tgtEl>
                        <p:sldTgt/>
                      </p:tgtEl>
                    </p:cond>
                  </p:endCondLst>
                </p:cTn>
                <p:tgtEl>
                  <p:spTgt spid="40"/>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671"/>
          <a:stretch/>
        </p:blipFill>
        <p:spPr bwMode="auto">
          <a:xfrm>
            <a:off x="0" y="0"/>
            <a:ext cx="12192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endParaRPr lang="en-US"/>
          </a:p>
        </p:txBody>
      </p:sp>
      <p:pic>
        <p:nvPicPr>
          <p:cNvPr id="8" name="Picture 12" descr="Káº¿t quáº£ hÃ¬nh áº£nh cho win text 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267201" y="304801"/>
            <a:ext cx="3325409" cy="3325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941061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subTnLst>
                                    <p:audio>
                                      <p:cMediaNode>
                                        <p:cTn display="0" masterRel="sameClick">
                                          <p:stCondLst>
                                            <p:cond evt="begin" delay="0">
                                              <p:tn val="5"/>
                                            </p:cond>
                                          </p:stCondLst>
                                          <p:endCondLst>
                                            <p:cond evt="onStopAudio" delay="0">
                                              <p:tgtEl>
                                                <p:sldTgt/>
                                              </p:tgtEl>
                                            </p:cond>
                                          </p:endCondLst>
                                        </p:cTn>
                                        <p:tgtEl>
                                          <p:sndTgt r:embed="rId2"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72A21158-6EFB-41CE-A474-DFE70E21990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1685" y="449943"/>
            <a:ext cx="12068630" cy="6034314"/>
          </a:xfrm>
          <a:custGeom>
            <a:avLst/>
            <a:gdLst>
              <a:gd name="connsiteX0" fmla="*/ 0 w 12068630"/>
              <a:gd name="connsiteY0" fmla="*/ 0 h 6034314"/>
              <a:gd name="connsiteX1" fmla="*/ 10191654 w 12068630"/>
              <a:gd name="connsiteY1" fmla="*/ 0 h 6034314"/>
              <a:gd name="connsiteX2" fmla="*/ 10205996 w 12068630"/>
              <a:gd name="connsiteY2" fmla="*/ 98440 h 6034314"/>
              <a:gd name="connsiteX3" fmla="*/ 10243458 w 12068630"/>
              <a:gd name="connsiteY3" fmla="*/ 391886 h 6034314"/>
              <a:gd name="connsiteX4" fmla="*/ 10243458 w 12068630"/>
              <a:gd name="connsiteY4" fmla="*/ 870857 h 6034314"/>
              <a:gd name="connsiteX5" fmla="*/ 10141858 w 12068630"/>
              <a:gd name="connsiteY5" fmla="*/ 1335314 h 6034314"/>
              <a:gd name="connsiteX6" fmla="*/ 10156372 w 12068630"/>
              <a:gd name="connsiteY6" fmla="*/ 1654628 h 6034314"/>
              <a:gd name="connsiteX7" fmla="*/ 10301515 w 12068630"/>
              <a:gd name="connsiteY7" fmla="*/ 1785257 h 6034314"/>
              <a:gd name="connsiteX8" fmla="*/ 10577286 w 12068630"/>
              <a:gd name="connsiteY8" fmla="*/ 1654628 h 6034314"/>
              <a:gd name="connsiteX9" fmla="*/ 10940144 w 12068630"/>
              <a:gd name="connsiteY9" fmla="*/ 1378857 h 6034314"/>
              <a:gd name="connsiteX10" fmla="*/ 11273972 w 12068630"/>
              <a:gd name="connsiteY10" fmla="*/ 1320800 h 6034314"/>
              <a:gd name="connsiteX11" fmla="*/ 11883572 w 12068630"/>
              <a:gd name="connsiteY11" fmla="*/ 1045028 h 6034314"/>
              <a:gd name="connsiteX12" fmla="*/ 11941629 w 12068630"/>
              <a:gd name="connsiteY12" fmla="*/ 29028 h 6034314"/>
              <a:gd name="connsiteX13" fmla="*/ 11913004 w 12068630"/>
              <a:gd name="connsiteY13" fmla="*/ 0 h 6034314"/>
              <a:gd name="connsiteX14" fmla="*/ 12068630 w 12068630"/>
              <a:gd name="connsiteY14" fmla="*/ 0 h 6034314"/>
              <a:gd name="connsiteX15" fmla="*/ 12068630 w 12068630"/>
              <a:gd name="connsiteY15" fmla="*/ 6034314 h 6034314"/>
              <a:gd name="connsiteX16" fmla="*/ 0 w 12068630"/>
              <a:gd name="connsiteY16" fmla="*/ 6034314 h 603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068630" h="6034314">
                <a:moveTo>
                  <a:pt x="0" y="0"/>
                </a:moveTo>
                <a:lnTo>
                  <a:pt x="10191654" y="0"/>
                </a:lnTo>
                <a:lnTo>
                  <a:pt x="10205996" y="98440"/>
                </a:lnTo>
                <a:cubicBezTo>
                  <a:pt x="10223161" y="208417"/>
                  <a:pt x="10241644" y="314779"/>
                  <a:pt x="10243458" y="391886"/>
                </a:cubicBezTo>
                <a:cubicBezTo>
                  <a:pt x="10248296" y="597505"/>
                  <a:pt x="10260391" y="713619"/>
                  <a:pt x="10243458" y="870857"/>
                </a:cubicBezTo>
                <a:cubicBezTo>
                  <a:pt x="10226525" y="1028095"/>
                  <a:pt x="10156372" y="1204686"/>
                  <a:pt x="10141858" y="1335314"/>
                </a:cubicBezTo>
                <a:cubicBezTo>
                  <a:pt x="10127344" y="1465943"/>
                  <a:pt x="10129762" y="1579638"/>
                  <a:pt x="10156372" y="1654628"/>
                </a:cubicBezTo>
                <a:cubicBezTo>
                  <a:pt x="10182981" y="1729619"/>
                  <a:pt x="10231363" y="1785257"/>
                  <a:pt x="10301515" y="1785257"/>
                </a:cubicBezTo>
                <a:cubicBezTo>
                  <a:pt x="10371667" y="1785257"/>
                  <a:pt x="10470848" y="1722361"/>
                  <a:pt x="10577286" y="1654628"/>
                </a:cubicBezTo>
                <a:cubicBezTo>
                  <a:pt x="10683724" y="1586895"/>
                  <a:pt x="10824030" y="1434495"/>
                  <a:pt x="10940144" y="1378857"/>
                </a:cubicBezTo>
                <a:cubicBezTo>
                  <a:pt x="11056258" y="1323219"/>
                  <a:pt x="11116734" y="1376438"/>
                  <a:pt x="11273972" y="1320800"/>
                </a:cubicBezTo>
                <a:cubicBezTo>
                  <a:pt x="11431210" y="1265162"/>
                  <a:pt x="11772296" y="1260323"/>
                  <a:pt x="11883572" y="1045028"/>
                </a:cubicBezTo>
                <a:cubicBezTo>
                  <a:pt x="11994848" y="829733"/>
                  <a:pt x="12115800" y="273352"/>
                  <a:pt x="11941629" y="29028"/>
                </a:cubicBezTo>
                <a:lnTo>
                  <a:pt x="11913004" y="0"/>
                </a:lnTo>
                <a:lnTo>
                  <a:pt x="12068630" y="0"/>
                </a:lnTo>
                <a:lnTo>
                  <a:pt x="12068630" y="6034314"/>
                </a:lnTo>
                <a:lnTo>
                  <a:pt x="0" y="6034314"/>
                </a:lnTo>
                <a:close/>
              </a:path>
            </a:pathLst>
          </a:custGeom>
        </p:spPr>
      </p:pic>
      <p:sp>
        <p:nvSpPr>
          <p:cNvPr id="3" name="文本框 2">
            <a:extLst>
              <a:ext uri="{FF2B5EF4-FFF2-40B4-BE49-F238E27FC236}">
                <a16:creationId xmlns:a16="http://schemas.microsoft.com/office/drawing/2014/main" id="{2B8B5267-F68D-48B8-B8C2-99AAADA354BB}"/>
              </a:ext>
            </a:extLst>
          </p:cNvPr>
          <p:cNvSpPr txBox="1"/>
          <p:nvPr/>
        </p:nvSpPr>
        <p:spPr>
          <a:xfrm>
            <a:off x="3122024" y="1659727"/>
            <a:ext cx="6317365" cy="4339650"/>
          </a:xfrm>
          <a:prstGeom prst="rect">
            <a:avLst/>
          </a:prstGeom>
          <a:noFill/>
        </p:spPr>
        <p:txBody>
          <a:bodyPr wrap="square" rtlCol="0">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11500" b="1" i="0" u="none" strike="noStrike" kern="1200" cap="none" spc="50" normalizeH="0" baseline="0" noProof="0" dirty="0">
                <a:ln w="0">
                  <a:noFill/>
                </a:ln>
                <a:solidFill>
                  <a:srgbClr val="00B0F0"/>
                </a:solidFill>
                <a:effectLst>
                  <a:innerShdw blurRad="63500" dist="50800" dir="13500000">
                    <a:srgbClr val="000000">
                      <a:alpha val="50000"/>
                    </a:srgbClr>
                  </a:innerShdw>
                </a:effectLst>
                <a:uLnTx/>
                <a:uFillTx/>
                <a:latin typeface="Baloo 2 ExtraBold" panose="03080902040302020200" pitchFamily="66" charset="0"/>
                <a:ea typeface="字魂70号-灵悦黑体" panose="00000500000000000000" pitchFamily="2" charset="-122"/>
                <a:cs typeface="Baloo 2 ExtraBold" panose="03080902040302020200" pitchFamily="66" charset="0"/>
              </a:rPr>
              <a:t>LUYỆN TẬP</a:t>
            </a:r>
          </a:p>
        </p:txBody>
      </p:sp>
    </p:spTree>
    <p:extLst>
      <p:ext uri="{BB962C8B-B14F-4D97-AF65-F5344CB8AC3E}">
        <p14:creationId xmlns:p14="http://schemas.microsoft.com/office/powerpoint/2010/main" val="186032128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Group 20">
            <a:extLst>
              <a:ext uri="{FF2B5EF4-FFF2-40B4-BE49-F238E27FC236}">
                <a16:creationId xmlns:a16="http://schemas.microsoft.com/office/drawing/2014/main" id="{2353EDAF-E8B3-43BE-949D-EB841295FD8C}"/>
              </a:ext>
            </a:extLst>
          </p:cNvPr>
          <p:cNvGrpSpPr/>
          <p:nvPr/>
        </p:nvGrpSpPr>
        <p:grpSpPr>
          <a:xfrm>
            <a:off x="553077" y="143414"/>
            <a:ext cx="2979175" cy="609600"/>
            <a:chOff x="589935" y="304800"/>
            <a:chExt cx="2979175" cy="609600"/>
          </a:xfrm>
        </p:grpSpPr>
        <p:sp>
          <p:nvSpPr>
            <p:cNvPr id="18" name="Arrow: Pentagon 17">
              <a:extLst>
                <a:ext uri="{FF2B5EF4-FFF2-40B4-BE49-F238E27FC236}">
                  <a16:creationId xmlns:a16="http://schemas.microsoft.com/office/drawing/2014/main" id="{F71BB455-342C-4671-9A98-849C14FCD572}"/>
                </a:ext>
              </a:extLst>
            </p:cNvPr>
            <p:cNvSpPr/>
            <p:nvPr/>
          </p:nvSpPr>
          <p:spPr>
            <a:xfrm>
              <a:off x="924232" y="304800"/>
              <a:ext cx="2644878" cy="609600"/>
            </a:xfrm>
            <a:prstGeom prst="homePlate">
              <a:avLst>
                <a:gd name="adj" fmla="val 48387"/>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white"/>
                </a:solidFill>
                <a:effectLst/>
                <a:uLnTx/>
                <a:uFillTx/>
                <a:latin typeface="Baloo 2 ExtraBold" panose="03080902040302020200" pitchFamily="66" charset="0"/>
                <a:cs typeface="Baloo 2 ExtraBold" panose="03080902040302020200" pitchFamily="66" charset="0"/>
              </a:endParaRPr>
            </a:p>
          </p:txBody>
        </p:sp>
        <p:sp>
          <p:nvSpPr>
            <p:cNvPr id="3" name="Oval 2">
              <a:extLst>
                <a:ext uri="{FF2B5EF4-FFF2-40B4-BE49-F238E27FC236}">
                  <a16:creationId xmlns:a16="http://schemas.microsoft.com/office/drawing/2014/main" id="{0C522BC5-F0B2-4037-8B72-EB1D1BEEB0A2}"/>
                </a:ext>
              </a:extLst>
            </p:cNvPr>
            <p:cNvSpPr/>
            <p:nvPr/>
          </p:nvSpPr>
          <p:spPr>
            <a:xfrm>
              <a:off x="589935" y="304800"/>
              <a:ext cx="668594" cy="609600"/>
            </a:xfrm>
            <a:prstGeom prst="ellipse">
              <a:avLst/>
            </a:prstGeom>
          </p:spPr>
          <p:style>
            <a:lnRef idx="1">
              <a:schemeClr val="accent5"/>
            </a:lnRef>
            <a:fillRef idx="3">
              <a:schemeClr val="accent5"/>
            </a:fillRef>
            <a:effectRef idx="2">
              <a:schemeClr val="accent5"/>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prstClr val="white"/>
                  </a:solidFill>
                  <a:effectLst/>
                  <a:uLnTx/>
                  <a:uFillTx/>
                  <a:latin typeface="Coiny" panose="02000903060500060000" pitchFamily="2" charset="0"/>
                  <a:cs typeface="+mn-cs"/>
                </a:rPr>
                <a:t>1</a:t>
              </a:r>
            </a:p>
          </p:txBody>
        </p:sp>
      </p:grpSp>
      <p:sp>
        <p:nvSpPr>
          <p:cNvPr id="2" name="Rectangle: Rounded Corners 1">
            <a:extLst>
              <a:ext uri="{FF2B5EF4-FFF2-40B4-BE49-F238E27FC236}">
                <a16:creationId xmlns:a16="http://schemas.microsoft.com/office/drawing/2014/main" id="{0DC3637C-F9D7-486D-90C2-FDAA9E439552}"/>
              </a:ext>
            </a:extLst>
          </p:cNvPr>
          <p:cNvSpPr/>
          <p:nvPr/>
        </p:nvSpPr>
        <p:spPr>
          <a:xfrm>
            <a:off x="553077" y="1393125"/>
            <a:ext cx="4815757" cy="184646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804FD6BA-0CA9-41B5-8D06-3644DE51E81A}"/>
              </a:ext>
            </a:extLst>
          </p:cNvPr>
          <p:cNvSpPr/>
          <p:nvPr/>
        </p:nvSpPr>
        <p:spPr>
          <a:xfrm>
            <a:off x="6296298" y="1393125"/>
            <a:ext cx="4606742" cy="184646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8" name="TextBox 7"/>
          <p:cNvSpPr txBox="1"/>
          <p:nvPr/>
        </p:nvSpPr>
        <p:spPr>
          <a:xfrm>
            <a:off x="802759" y="1650218"/>
            <a:ext cx="3756178" cy="461665"/>
          </a:xfrm>
          <a:prstGeom prst="rect">
            <a:avLst/>
          </a:prstGeom>
          <a:noFill/>
        </p:spPr>
        <p:txBody>
          <a:bodyPr wrap="square" rtlCol="0">
            <a:spAutoFit/>
          </a:bodyPr>
          <a:lstStyle/>
          <a:p>
            <a:r>
              <a:rPr lang="en-US" sz="2400" dirty="0" smtClean="0"/>
              <a:t>250mm + 100mm =</a:t>
            </a:r>
            <a:endParaRPr lang="en-US" sz="2400" dirty="0"/>
          </a:p>
        </p:txBody>
      </p:sp>
      <p:sp>
        <p:nvSpPr>
          <p:cNvPr id="9" name="TextBox 8"/>
          <p:cNvSpPr txBox="1"/>
          <p:nvPr/>
        </p:nvSpPr>
        <p:spPr>
          <a:xfrm>
            <a:off x="3635774" y="1641338"/>
            <a:ext cx="1464528" cy="461665"/>
          </a:xfrm>
          <a:prstGeom prst="rect">
            <a:avLst/>
          </a:prstGeom>
          <a:noFill/>
        </p:spPr>
        <p:txBody>
          <a:bodyPr wrap="square" rtlCol="0">
            <a:spAutoFit/>
          </a:bodyPr>
          <a:lstStyle/>
          <a:p>
            <a:r>
              <a:rPr lang="en-US" sz="2400" dirty="0" smtClean="0"/>
              <a:t>  350mm</a:t>
            </a:r>
            <a:endParaRPr lang="en-US" sz="2400" dirty="0"/>
          </a:p>
        </p:txBody>
      </p:sp>
      <p:sp>
        <p:nvSpPr>
          <p:cNvPr id="32" name="Rectangle: Rounded Corners 24">
            <a:extLst>
              <a:ext uri="{FF2B5EF4-FFF2-40B4-BE49-F238E27FC236}">
                <a16:creationId xmlns:a16="http://schemas.microsoft.com/office/drawing/2014/main" id="{804FD6BA-0CA9-41B5-8D06-3644DE51E81A}"/>
              </a:ext>
            </a:extLst>
          </p:cNvPr>
          <p:cNvSpPr/>
          <p:nvPr/>
        </p:nvSpPr>
        <p:spPr>
          <a:xfrm>
            <a:off x="3344091" y="3608144"/>
            <a:ext cx="4606742" cy="1846464"/>
          </a:xfrm>
          <a:prstGeom prst="roundRect">
            <a:avLst/>
          </a:prstGeom>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33" name="TextBox 32"/>
          <p:cNvSpPr txBox="1"/>
          <p:nvPr/>
        </p:nvSpPr>
        <p:spPr>
          <a:xfrm>
            <a:off x="802759" y="2223227"/>
            <a:ext cx="3756178" cy="461665"/>
          </a:xfrm>
          <a:prstGeom prst="rect">
            <a:avLst/>
          </a:prstGeom>
          <a:noFill/>
        </p:spPr>
        <p:txBody>
          <a:bodyPr wrap="square" rtlCol="0">
            <a:spAutoFit/>
          </a:bodyPr>
          <a:lstStyle/>
          <a:p>
            <a:r>
              <a:rPr lang="en-US" sz="2400" dirty="0" smtClean="0"/>
              <a:t>420mm – 150mm = </a:t>
            </a:r>
            <a:endParaRPr lang="en-US" sz="2400" dirty="0"/>
          </a:p>
        </p:txBody>
      </p:sp>
      <p:sp>
        <p:nvSpPr>
          <p:cNvPr id="34" name="TextBox 33"/>
          <p:cNvSpPr txBox="1"/>
          <p:nvPr/>
        </p:nvSpPr>
        <p:spPr>
          <a:xfrm>
            <a:off x="6551762" y="1661493"/>
            <a:ext cx="3756178" cy="461665"/>
          </a:xfrm>
          <a:prstGeom prst="rect">
            <a:avLst/>
          </a:prstGeom>
          <a:noFill/>
        </p:spPr>
        <p:txBody>
          <a:bodyPr wrap="square" rtlCol="0">
            <a:spAutoFit/>
          </a:bodyPr>
          <a:lstStyle/>
          <a:p>
            <a:r>
              <a:rPr lang="en-US" sz="2400" dirty="0" smtClean="0"/>
              <a:t>25mm + 3mm = </a:t>
            </a:r>
            <a:endParaRPr lang="en-US" sz="2400" dirty="0"/>
          </a:p>
        </p:txBody>
      </p:sp>
      <p:sp>
        <p:nvSpPr>
          <p:cNvPr id="35" name="TextBox 34"/>
          <p:cNvSpPr txBox="1"/>
          <p:nvPr/>
        </p:nvSpPr>
        <p:spPr>
          <a:xfrm>
            <a:off x="6557621" y="2219708"/>
            <a:ext cx="3756178" cy="461665"/>
          </a:xfrm>
          <a:prstGeom prst="rect">
            <a:avLst/>
          </a:prstGeom>
          <a:noFill/>
        </p:spPr>
        <p:txBody>
          <a:bodyPr wrap="square" rtlCol="0">
            <a:spAutoFit/>
          </a:bodyPr>
          <a:lstStyle/>
          <a:p>
            <a:r>
              <a:rPr lang="en-US" sz="2400" dirty="0" smtClean="0"/>
              <a:t>64mm – 15mm =</a:t>
            </a:r>
            <a:endParaRPr lang="en-US" sz="2400" dirty="0"/>
          </a:p>
        </p:txBody>
      </p:sp>
      <p:sp>
        <p:nvSpPr>
          <p:cNvPr id="36" name="TextBox 35"/>
          <p:cNvSpPr txBox="1"/>
          <p:nvPr/>
        </p:nvSpPr>
        <p:spPr>
          <a:xfrm>
            <a:off x="3532252" y="3892113"/>
            <a:ext cx="3756178" cy="461665"/>
          </a:xfrm>
          <a:prstGeom prst="rect">
            <a:avLst/>
          </a:prstGeom>
          <a:noFill/>
        </p:spPr>
        <p:txBody>
          <a:bodyPr wrap="square" rtlCol="0">
            <a:spAutoFit/>
          </a:bodyPr>
          <a:lstStyle/>
          <a:p>
            <a:r>
              <a:rPr lang="en-US" sz="2400" dirty="0" smtClean="0"/>
              <a:t>11mm </a:t>
            </a:r>
            <a:r>
              <a:rPr lang="en-US" dirty="0" smtClean="0"/>
              <a:t>x</a:t>
            </a:r>
            <a:r>
              <a:rPr lang="en-US" sz="2400" dirty="0" smtClean="0"/>
              <a:t> 3 = </a:t>
            </a:r>
            <a:endParaRPr lang="en-US" sz="2400" dirty="0"/>
          </a:p>
        </p:txBody>
      </p:sp>
      <p:sp>
        <p:nvSpPr>
          <p:cNvPr id="37" name="TextBox 36"/>
          <p:cNvSpPr txBox="1"/>
          <p:nvPr/>
        </p:nvSpPr>
        <p:spPr>
          <a:xfrm>
            <a:off x="3532252" y="4549038"/>
            <a:ext cx="3756178" cy="461665"/>
          </a:xfrm>
          <a:prstGeom prst="rect">
            <a:avLst/>
          </a:prstGeom>
          <a:noFill/>
        </p:spPr>
        <p:txBody>
          <a:bodyPr wrap="square" rtlCol="0">
            <a:spAutoFit/>
          </a:bodyPr>
          <a:lstStyle/>
          <a:p>
            <a:r>
              <a:rPr lang="en-US" sz="2400" dirty="0" smtClean="0"/>
              <a:t>50mm </a:t>
            </a:r>
            <a:r>
              <a:rPr lang="en-US" sz="2400" dirty="0"/>
              <a:t>:</a:t>
            </a:r>
            <a:r>
              <a:rPr lang="en-US" sz="2400" dirty="0" smtClean="0"/>
              <a:t> 2 =</a:t>
            </a:r>
            <a:endParaRPr lang="en-US" sz="2400" dirty="0"/>
          </a:p>
        </p:txBody>
      </p:sp>
      <p:sp>
        <p:nvSpPr>
          <p:cNvPr id="38" name="TextBox 37"/>
          <p:cNvSpPr txBox="1"/>
          <p:nvPr/>
        </p:nvSpPr>
        <p:spPr>
          <a:xfrm>
            <a:off x="3805663" y="2176672"/>
            <a:ext cx="1464528" cy="461665"/>
          </a:xfrm>
          <a:prstGeom prst="rect">
            <a:avLst/>
          </a:prstGeom>
          <a:noFill/>
        </p:spPr>
        <p:txBody>
          <a:bodyPr wrap="square" rtlCol="0">
            <a:spAutoFit/>
          </a:bodyPr>
          <a:lstStyle/>
          <a:p>
            <a:r>
              <a:rPr lang="en-US" sz="2400" dirty="0" smtClean="0"/>
              <a:t> 270mm</a:t>
            </a:r>
            <a:endParaRPr lang="en-US" sz="2400" dirty="0"/>
          </a:p>
        </p:txBody>
      </p:sp>
      <p:sp>
        <p:nvSpPr>
          <p:cNvPr id="39" name="TextBox 38"/>
          <p:cNvSpPr txBox="1"/>
          <p:nvPr/>
        </p:nvSpPr>
        <p:spPr>
          <a:xfrm>
            <a:off x="9003798" y="1661493"/>
            <a:ext cx="1464528" cy="461665"/>
          </a:xfrm>
          <a:prstGeom prst="rect">
            <a:avLst/>
          </a:prstGeom>
          <a:noFill/>
        </p:spPr>
        <p:txBody>
          <a:bodyPr wrap="square" rtlCol="0">
            <a:spAutoFit/>
          </a:bodyPr>
          <a:lstStyle/>
          <a:p>
            <a:r>
              <a:rPr lang="en-US" sz="2400" dirty="0" smtClean="0"/>
              <a:t> 28mm</a:t>
            </a:r>
            <a:endParaRPr lang="en-US" sz="2400" dirty="0"/>
          </a:p>
        </p:txBody>
      </p:sp>
      <p:sp>
        <p:nvSpPr>
          <p:cNvPr id="40" name="TextBox 39"/>
          <p:cNvSpPr txBox="1"/>
          <p:nvPr/>
        </p:nvSpPr>
        <p:spPr>
          <a:xfrm>
            <a:off x="9110594" y="2219708"/>
            <a:ext cx="1464528" cy="461665"/>
          </a:xfrm>
          <a:prstGeom prst="rect">
            <a:avLst/>
          </a:prstGeom>
          <a:noFill/>
        </p:spPr>
        <p:txBody>
          <a:bodyPr wrap="square" rtlCol="0">
            <a:spAutoFit/>
          </a:bodyPr>
          <a:lstStyle/>
          <a:p>
            <a:r>
              <a:rPr lang="en-US" sz="2400" dirty="0" smtClean="0"/>
              <a:t> 49mm</a:t>
            </a:r>
            <a:endParaRPr lang="en-US" sz="2400" dirty="0"/>
          </a:p>
        </p:txBody>
      </p:sp>
      <p:sp>
        <p:nvSpPr>
          <p:cNvPr id="41" name="TextBox 40"/>
          <p:cNvSpPr txBox="1"/>
          <p:nvPr/>
        </p:nvSpPr>
        <p:spPr>
          <a:xfrm>
            <a:off x="5347345" y="3879700"/>
            <a:ext cx="1464528" cy="461665"/>
          </a:xfrm>
          <a:prstGeom prst="rect">
            <a:avLst/>
          </a:prstGeom>
          <a:noFill/>
        </p:spPr>
        <p:txBody>
          <a:bodyPr wrap="square" rtlCol="0">
            <a:spAutoFit/>
          </a:bodyPr>
          <a:lstStyle/>
          <a:p>
            <a:r>
              <a:rPr lang="en-US" sz="2400" dirty="0" smtClean="0"/>
              <a:t> 33mm</a:t>
            </a:r>
            <a:endParaRPr lang="en-US" sz="2400" dirty="0"/>
          </a:p>
        </p:txBody>
      </p:sp>
      <p:sp>
        <p:nvSpPr>
          <p:cNvPr id="42" name="TextBox 41"/>
          <p:cNvSpPr txBox="1"/>
          <p:nvPr/>
        </p:nvSpPr>
        <p:spPr>
          <a:xfrm>
            <a:off x="5347345" y="4568016"/>
            <a:ext cx="1464528" cy="461665"/>
          </a:xfrm>
          <a:prstGeom prst="rect">
            <a:avLst/>
          </a:prstGeom>
          <a:noFill/>
        </p:spPr>
        <p:txBody>
          <a:bodyPr wrap="square" rtlCol="0">
            <a:spAutoFit/>
          </a:bodyPr>
          <a:lstStyle/>
          <a:p>
            <a:r>
              <a:rPr lang="en-US" sz="2400" dirty="0" smtClean="0"/>
              <a:t> 25mm</a:t>
            </a:r>
            <a:endParaRPr lang="en-US" sz="2400" dirty="0"/>
          </a:p>
        </p:txBody>
      </p:sp>
      <p:sp>
        <p:nvSpPr>
          <p:cNvPr id="10" name="Rectangle 9"/>
          <p:cNvSpPr/>
          <p:nvPr/>
        </p:nvSpPr>
        <p:spPr>
          <a:xfrm>
            <a:off x="1019965" y="186604"/>
            <a:ext cx="2170288" cy="523220"/>
          </a:xfrm>
          <a:prstGeom prst="rect">
            <a:avLst/>
          </a:prstGeom>
        </p:spPr>
        <p:txBody>
          <a:bodyPr wrap="square">
            <a:spAutoFit/>
          </a:bodyPr>
          <a:lstStyle/>
          <a:p>
            <a:pPr lvl="0" algn="r">
              <a:defRPr/>
            </a:pPr>
            <a:r>
              <a:rPr lang="en-US" sz="2800" dirty="0" err="1">
                <a:solidFill>
                  <a:prstClr val="white"/>
                </a:solidFill>
                <a:latin typeface="Baloo 2 ExtraBold" panose="03080902040302020200" pitchFamily="66" charset="0"/>
                <a:cs typeface="Baloo 2 ExtraBold" panose="03080902040302020200" pitchFamily="66" charset="0"/>
              </a:rPr>
              <a:t>Tính</a:t>
            </a:r>
            <a:r>
              <a:rPr lang="en-US" sz="2800" dirty="0">
                <a:solidFill>
                  <a:prstClr val="white"/>
                </a:solidFill>
                <a:latin typeface="Baloo 2 ExtraBold" panose="03080902040302020200" pitchFamily="66" charset="0"/>
                <a:cs typeface="Baloo 2 ExtraBold" panose="03080902040302020200" pitchFamily="66" charset="0"/>
              </a:rPr>
              <a:t> </a:t>
            </a:r>
            <a:r>
              <a:rPr lang="en-US" sz="2800" dirty="0" err="1">
                <a:solidFill>
                  <a:prstClr val="white"/>
                </a:solidFill>
                <a:latin typeface="Baloo 2 ExtraBold" panose="03080902040302020200" pitchFamily="66" charset="0"/>
                <a:cs typeface="Baloo 2 ExtraBold" panose="03080902040302020200" pitchFamily="66" charset="0"/>
              </a:rPr>
              <a:t>nhẩm</a:t>
            </a:r>
            <a:endParaRPr lang="en-US" sz="2800" dirty="0">
              <a:solidFill>
                <a:prstClr val="white"/>
              </a:solidFill>
              <a:latin typeface="Baloo 2 ExtraBold" panose="03080902040302020200" pitchFamily="66" charset="0"/>
              <a:cs typeface="Baloo 2 ExtraBold" panose="03080902040302020200" pitchFamily="66" charset="0"/>
            </a:endParaRPr>
          </a:p>
        </p:txBody>
      </p:sp>
    </p:spTree>
    <p:extLst>
      <p:ext uri="{BB962C8B-B14F-4D97-AF65-F5344CB8AC3E}">
        <p14:creationId xmlns:p14="http://schemas.microsoft.com/office/powerpoint/2010/main" val="225303238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8">
                                            <p:txEl>
                                              <p:pRg st="0" end="0"/>
                                            </p:txEl>
                                          </p:spTgt>
                                        </p:tgtEl>
                                        <p:attrNameLst>
                                          <p:attrName>style.visibility</p:attrName>
                                        </p:attrNameLst>
                                      </p:cBhvr>
                                      <p:to>
                                        <p:strVal val="visible"/>
                                      </p:to>
                                    </p:set>
                                    <p:animEffect transition="in" filter="wipe(down)">
                                      <p:cBhvr>
                                        <p:cTn id="12" dur="500"/>
                                        <p:tgtEl>
                                          <p:spTgt spid="3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39">
                                            <p:txEl>
                                              <p:pRg st="0" end="0"/>
                                            </p:txEl>
                                          </p:spTgt>
                                        </p:tgtEl>
                                        <p:attrNameLst>
                                          <p:attrName>style.visibility</p:attrName>
                                        </p:attrNameLst>
                                      </p:cBhvr>
                                      <p:to>
                                        <p:strVal val="visible"/>
                                      </p:to>
                                    </p:set>
                                    <p:animEffect transition="in" filter="wipe(down)">
                                      <p:cBhvr>
                                        <p:cTn id="17" dur="500"/>
                                        <p:tgtEl>
                                          <p:spTgt spid="3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0">
                                            <p:txEl>
                                              <p:pRg st="0" end="0"/>
                                            </p:txEl>
                                          </p:spTgt>
                                        </p:tgtEl>
                                        <p:attrNameLst>
                                          <p:attrName>style.visibility</p:attrName>
                                        </p:attrNameLst>
                                      </p:cBhvr>
                                      <p:to>
                                        <p:strVal val="visible"/>
                                      </p:to>
                                    </p:set>
                                    <p:animEffect transition="in" filter="barn(inVertical)">
                                      <p:cBhvr>
                                        <p:cTn id="22" dur="500"/>
                                        <p:tgtEl>
                                          <p:spTgt spid="40">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1">
                                            <p:txEl>
                                              <p:pRg st="0" end="0"/>
                                            </p:txEl>
                                          </p:spTgt>
                                        </p:tgtEl>
                                        <p:attrNameLst>
                                          <p:attrName>style.visibility</p:attrName>
                                        </p:attrNameLst>
                                      </p:cBhvr>
                                      <p:to>
                                        <p:strVal val="visible"/>
                                      </p:to>
                                    </p:set>
                                    <p:animEffect transition="in" filter="fade">
                                      <p:cBhvr>
                                        <p:cTn id="27" dur="500"/>
                                        <p:tgtEl>
                                          <p:spTgt spid="4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42">
                                            <p:txEl>
                                              <p:pRg st="0" end="0"/>
                                            </p:txEl>
                                          </p:spTgt>
                                        </p:tgtEl>
                                        <p:attrNameLst>
                                          <p:attrName>style.visibility</p:attrName>
                                        </p:attrNameLst>
                                      </p:cBhvr>
                                      <p:to>
                                        <p:strVal val="visible"/>
                                      </p:to>
                                    </p:set>
                                    <p:animEffect transition="in" filter="fade">
                                      <p:cBhvr>
                                        <p:cTn id="32" dur="1000"/>
                                        <p:tgtEl>
                                          <p:spTgt spid="42">
                                            <p:txEl>
                                              <p:pRg st="0" end="0"/>
                                            </p:txEl>
                                          </p:spTgt>
                                        </p:tgtEl>
                                      </p:cBhvr>
                                    </p:animEffect>
                                    <p:anim calcmode="lin" valueType="num">
                                      <p:cBhvr>
                                        <p:cTn id="33"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200</TotalTime>
  <Words>297</Words>
  <Application>Microsoft Office PowerPoint</Application>
  <PresentationFormat>Widescreen</PresentationFormat>
  <Paragraphs>82</Paragraphs>
  <Slides>15</Slides>
  <Notes>3</Notes>
  <HiddenSlides>0</HiddenSlides>
  <MMClips>10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15</vt:i4>
      </vt:variant>
    </vt:vector>
  </HeadingPairs>
  <TitlesOfParts>
    <vt:vector size="30" baseType="lpstr">
      <vt:lpstr>微软雅黑</vt:lpstr>
      <vt:lpstr>宋体</vt:lpstr>
      <vt:lpstr>Arial</vt:lpstr>
      <vt:lpstr>Baloo 2 ExtraBold</vt:lpstr>
      <vt:lpstr>Bell MT</vt:lpstr>
      <vt:lpstr>Calibri</vt:lpstr>
      <vt:lpstr>Coiny</vt:lpstr>
      <vt:lpstr>等线</vt:lpstr>
      <vt:lpstr>iCiel Cadena</vt:lpstr>
      <vt:lpstr>Times New Roman</vt:lpstr>
      <vt:lpstr>Trebuchet MS</vt:lpstr>
      <vt:lpstr>Tw Cen MT</vt:lpstr>
      <vt:lpstr>UTM Edwardian</vt:lpstr>
      <vt:lpstr>字魂70号-灵悦黑体</vt:lpstr>
      <vt:lpstr>Circuit</vt:lpstr>
      <vt:lpstr>PowerPoint Presentation</vt:lpstr>
      <vt:lpstr>PowerPoint Presentation</vt:lpstr>
      <vt:lpstr>NÉM BÓNG RỔ</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Admin</cp:lastModifiedBy>
  <cp:revision>21</cp:revision>
  <dcterms:created xsi:type="dcterms:W3CDTF">2022-08-10T15:53:00Z</dcterms:created>
  <dcterms:modified xsi:type="dcterms:W3CDTF">2022-08-14T10:32:00Z</dcterms:modified>
</cp:coreProperties>
</file>