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325" r:id="rId3"/>
    <p:sldId id="347" r:id="rId4"/>
    <p:sldId id="348" r:id="rId5"/>
    <p:sldId id="349" r:id="rId6"/>
    <p:sldId id="350" r:id="rId7"/>
    <p:sldId id="388" r:id="rId8"/>
    <p:sldId id="389" r:id="rId9"/>
    <p:sldId id="390" r:id="rId10"/>
    <p:sldId id="396" r:id="rId11"/>
    <p:sldId id="391" r:id="rId12"/>
    <p:sldId id="398" r:id="rId13"/>
    <p:sldId id="395" r:id="rId14"/>
    <p:sldId id="392" r:id="rId15"/>
    <p:sldId id="393" r:id="rId16"/>
    <p:sldId id="394" r:id="rId17"/>
    <p:sldId id="397" r:id="rId18"/>
    <p:sldId id="280" r:id="rId19"/>
    <p:sldId id="385" r:id="rId20"/>
  </p:sldIdLst>
  <p:sldSz cx="9144000" cy="5143500" type="screen16x9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C3730"/>
    <a:srgbClr val="DBE648"/>
    <a:srgbClr val="00B050"/>
    <a:srgbClr val="31ADB9"/>
    <a:srgbClr val="FF9900"/>
    <a:srgbClr val="29304A"/>
    <a:srgbClr val="227780"/>
    <a:srgbClr val="8D130D"/>
    <a:srgbClr val="C0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9" autoAdjust="0"/>
    <p:restoredTop sz="94660"/>
  </p:normalViewPr>
  <p:slideViewPr>
    <p:cSldViewPr>
      <p:cViewPr varScale="1">
        <p:scale>
          <a:sx n="84" d="100"/>
          <a:sy n="84" d="100"/>
        </p:scale>
        <p:origin x="576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F2A2B-EE3B-4C4C-954F-5DDD8C922B77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15933-6C17-4BF6-B779-79D9A909E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344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E8068-5D1A-4EAE-A19E-8369CDE58039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8E5DE-3264-4330-84DB-16D0AE5DC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06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000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82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282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778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9026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692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82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92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92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82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BDF3-3884-49AB-BB8E-3CEE22B30B72}" type="datetime1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62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75CD-49EE-4D6F-98ED-BCF7E28E17CB}" type="datetime1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74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2118-105C-45D5-A1E0-F6B5E5B344D0}" type="datetime1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6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DD1173D-D4D9-4278-B7C8-0CC0E77DC3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707" y="0"/>
            <a:ext cx="8179293" cy="4600853"/>
          </a:xfrm>
          <a:prstGeom prst="rect">
            <a:avLst/>
          </a:prstGeom>
        </p:spPr>
      </p:pic>
      <p:sp>
        <p:nvSpPr>
          <p:cNvPr id="4" name="Rounded Rectangle 3"/>
          <p:cNvSpPr/>
          <p:nvPr userDrawn="1"/>
        </p:nvSpPr>
        <p:spPr>
          <a:xfrm>
            <a:off x="8122444" y="0"/>
            <a:ext cx="1021556" cy="825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83134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8122444" y="0"/>
            <a:ext cx="1021556" cy="825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29063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87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F466-4605-4A4F-B0AC-603452C1E21D}" type="datetime1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01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88E6-BDD8-4DB5-B2C6-C275153AB3E5}" type="datetime1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56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AA7B-1762-4F64-867E-A62A0D51D324}" type="datetime1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1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4AF0-7703-437A-B20F-E0BB415885CC}" type="datetime1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9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95C6-8E53-46E5-AC3C-60082576D5DD}" type="datetime1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83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BE5B-D107-4870-84B0-07085A150ACA}" type="datetime1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87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459F-9C12-43E6-BEBC-D62F03F1A77A}" type="datetime1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1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8460432" y="241759"/>
            <a:ext cx="504056" cy="28803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94BC8-22A0-4C48-90FC-9CC66632C2C8}" type="datetime1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32240" y="2334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  <a:ea typeface="+mn-ea"/>
              </a:defRPr>
            </a:lvl1pPr>
          </a:lstStyle>
          <a:p>
            <a:fld id="{87115745-2F8B-4195-AD23-8A2542AF7C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30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1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111">
            <a:extLst>
              <a:ext uri="{FF2B5EF4-FFF2-40B4-BE49-F238E27FC236}">
                <a16:creationId xmlns:a16="http://schemas.microsoft.com/office/drawing/2014/main" id="{5CC00CC7-D20B-6054-BCF9-A79CD4AD9C0F}"/>
              </a:ext>
            </a:extLst>
          </p:cNvPr>
          <p:cNvSpPr txBox="1"/>
          <p:nvPr/>
        </p:nvSpPr>
        <p:spPr>
          <a:xfrm>
            <a:off x="719805" y="561570"/>
            <a:ext cx="7838219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 VIỆT 3</a:t>
            </a:r>
          </a:p>
          <a:p>
            <a:pPr algn="ctr"/>
            <a:r>
              <a:rPr lang="en-US" sz="4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Tuần15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7DDD42F-B258-7E14-93C6-8EBA7F03FC44}"/>
              </a:ext>
            </a:extLst>
          </p:cNvPr>
          <p:cNvSpPr txBox="1"/>
          <p:nvPr/>
        </p:nvSpPr>
        <p:spPr>
          <a:xfrm>
            <a:off x="493128" y="1910903"/>
            <a:ext cx="826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 LÀM VĂN</a:t>
            </a:r>
            <a:endParaRPr lang="en-US" sz="54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5" name="Picture 4">
            <a:extLst>
              <a:ext uri="{FF2B5EF4-FFF2-40B4-BE49-F238E27FC236}">
                <a16:creationId xmlns:a16="http://schemas.microsoft.com/office/drawing/2014/main" id="{27D4760E-C55D-FCA9-598B-5E652EC40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6849"/>
            <a:ext cx="1907704" cy="19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37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E657376E-4773-E1E2-9951-33C11F7451CC}"/>
              </a:ext>
            </a:extLst>
          </p:cNvPr>
          <p:cNvSpPr txBox="1"/>
          <p:nvPr/>
        </p:nvSpPr>
        <p:spPr>
          <a:xfrm>
            <a:off x="199332" y="1491630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Thực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6188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3023f2ec814f4111185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1" y="267494"/>
            <a:ext cx="8933935" cy="341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62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755576" y="195486"/>
            <a:ext cx="6961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9024" y="1131590"/>
            <a:ext cx="8784976" cy="2449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5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Em muốn viết về nhân vật nào?</a:t>
            </a:r>
            <a:endParaRPr lang="en-US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Đặc điểm của nhân vật ấy làm em ấn tượng là gì?</a:t>
            </a:r>
            <a:endParaRPr lang="en-US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Nhân vật ấy có suy nghĩ và việc làm như thế nào?</a:t>
            </a:r>
            <a:endParaRPr lang="en-US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Em thích hay không thích nhân vật ấy?</a:t>
            </a:r>
            <a:endParaRPr lang="en-US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Vì sao em thích hoặc không thích nhân vật ấy?</a:t>
            </a:r>
            <a:endParaRPr lang="en-US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48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E657376E-4773-E1E2-9951-33C11F7451CC}"/>
              </a:ext>
            </a:extLst>
          </p:cNvPr>
          <p:cNvSpPr txBox="1"/>
          <p:nvPr/>
        </p:nvSpPr>
        <p:spPr>
          <a:xfrm>
            <a:off x="199332" y="843558"/>
            <a:ext cx="88569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bổ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sung ý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3459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755576" y="195486"/>
            <a:ext cx="6961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THEO NHÓM 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755575" y="1203598"/>
            <a:ext cx="82809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 bài với bạn</a:t>
            </a:r>
          </a:p>
          <a:p>
            <a:pPr marL="571500" indent="-571500">
              <a:buFontTx/>
              <a:buChar char="-"/>
            </a:pP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bài của bạn, góp ý với bạn về cách dùng từ, câu, cách diễn đạt,…</a:t>
            </a:r>
          </a:p>
          <a:p>
            <a:pPr marL="571500" indent="-571500">
              <a:buFontTx/>
              <a:buChar char="-"/>
            </a:pP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 sửa, bổ sung hợp lí </a:t>
            </a:r>
          </a:p>
          <a:p>
            <a:pPr marL="571500" indent="-571500">
              <a:buFontTx/>
              <a:buChar char="-"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9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107504" y="195485"/>
            <a:ext cx="8712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ĐOẠN VĂN THAM KHẢO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31229" y="1131590"/>
            <a:ext cx="90251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Huy-gô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to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Huy-gô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73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0" y="267494"/>
            <a:ext cx="90251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34893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48B58CC-9503-4673-B6F1-EA37546D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A white plat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B6D62958-DCF0-46CC-9D67-239336BCC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58" y="1017270"/>
            <a:ext cx="7351945" cy="32763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EFAD26-3A77-451D-A001-71B9B70B7547}"/>
              </a:ext>
            </a:extLst>
          </p:cNvPr>
          <p:cNvSpPr txBox="1"/>
          <p:nvPr/>
        </p:nvSpPr>
        <p:spPr>
          <a:xfrm>
            <a:off x="1876764" y="2332039"/>
            <a:ext cx="526923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05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- DẶN DÒ</a:t>
            </a:r>
          </a:p>
        </p:txBody>
      </p:sp>
    </p:spTree>
    <p:extLst>
      <p:ext uri="{BB962C8B-B14F-4D97-AF65-F5344CB8AC3E}">
        <p14:creationId xmlns:p14="http://schemas.microsoft.com/office/powerpoint/2010/main" val="201923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48B58CC-9503-4673-B6F1-EA37546D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Google Shape;426;p36"/>
          <p:cNvSpPr txBox="1">
            <a:spLocks/>
          </p:cNvSpPr>
          <p:nvPr/>
        </p:nvSpPr>
        <p:spPr>
          <a:xfrm>
            <a:off x="215008" y="1419622"/>
            <a:ext cx="8928992" cy="3168352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BT2,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3-4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545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1115616" y="1347614"/>
            <a:ext cx="6961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  <a:latin typeface="UTM Cookies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3267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43150F0-28E3-40A6-AAE8-7BF0EBD1D4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381361"/>
              </p:ext>
            </p:extLst>
          </p:nvPr>
        </p:nvGraphicFramePr>
        <p:xfrm>
          <a:off x="539552" y="1059582"/>
          <a:ext cx="7886700" cy="10767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86700">
                  <a:extLst>
                    <a:ext uri="{9D8B030D-6E8A-4147-A177-3AD203B41FA5}">
                      <a16:colId xmlns:a16="http://schemas.microsoft.com/office/drawing/2014/main" val="7398329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 Kể tên một số câu chuyện em yêu thích ?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?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714994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60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Chart&#10;&#10;Description automatically generated">
            <a:extLst>
              <a:ext uri="{FF2B5EF4-FFF2-40B4-BE49-F238E27FC236}">
                <a16:creationId xmlns:a16="http://schemas.microsoft.com/office/drawing/2014/main" id="{11FD2300-BEBC-D0D9-732D-E4792C489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9699"/>
            <a:ext cx="9144000" cy="5383199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3D4BC7E-2A04-4770-F69D-BCC09556189E}"/>
              </a:ext>
            </a:extLst>
          </p:cNvPr>
          <p:cNvSpPr txBox="1"/>
          <p:nvPr/>
        </p:nvSpPr>
        <p:spPr>
          <a:xfrm>
            <a:off x="755576" y="341243"/>
            <a:ext cx="8254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	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	</a:t>
            </a:r>
            <a:r>
              <a:rPr lang="el-GR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κ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áng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	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202…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C16FBC0-0DFA-405E-27F6-AEA0C1274735}"/>
              </a:ext>
            </a:extLst>
          </p:cNvPr>
          <p:cNvSpPr txBox="1"/>
          <p:nvPr/>
        </p:nvSpPr>
        <p:spPr>
          <a:xfrm>
            <a:off x="3131840" y="987574"/>
            <a:ext cx="2590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HP001 4 hàng" panose="020B0603050302020204" pitchFamily="34" charset="0"/>
              </a:rPr>
              <a:t>T</a:t>
            </a:r>
            <a:r>
              <a:rPr lang="el-GR" sz="3600" b="1">
                <a:solidFill>
                  <a:schemeClr val="bg1"/>
                </a:solidFill>
                <a:latin typeface="HP001 4 hàng" panose="020B0603050302020204" pitchFamily="34" charset="0"/>
              </a:rPr>
              <a:t>Η</a:t>
            </a:r>
            <a:r>
              <a:rPr lang="en-US" sz="3600" b="1">
                <a:solidFill>
                  <a:schemeClr val="bg1"/>
                </a:solidFill>
                <a:latin typeface="HP001 4 hàng" panose="020B0603050302020204" pitchFamily="34" charset="0"/>
              </a:rPr>
              <a:t>Ğng V</a:t>
            </a:r>
            <a:r>
              <a:rPr lang="el-GR" sz="3600" b="1">
                <a:solidFill>
                  <a:schemeClr val="bg1"/>
                </a:solidFill>
                <a:latin typeface="HP001 4 hàng" panose="020B0603050302020204" pitchFamily="34" charset="0"/>
              </a:rPr>
              <a:t>Η</a:t>
            </a:r>
            <a:r>
              <a:rPr lang="en-US" sz="3600" b="1">
                <a:solidFill>
                  <a:schemeClr val="bg1"/>
                </a:solidFill>
                <a:latin typeface="HP001 4 hàng" panose="020B0603050302020204" pitchFamily="34" charset="0"/>
              </a:rPr>
              <a:t>İ</a:t>
            </a:r>
            <a:r>
              <a:rPr lang="el-GR" sz="3600" b="1">
                <a:solidFill>
                  <a:schemeClr val="bg1"/>
                </a:solidFill>
                <a:latin typeface="HP001 4 hàng" panose="020B0603050302020204" pitchFamily="34" charset="0"/>
              </a:rPr>
              <a:t>Ι</a:t>
            </a:r>
            <a:endParaRPr lang="en-US" sz="3600" b="1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B13955B-14B7-C246-13AC-F2588575B6B7}"/>
              </a:ext>
            </a:extLst>
          </p:cNvPr>
          <p:cNvSpPr txBox="1"/>
          <p:nvPr/>
        </p:nvSpPr>
        <p:spPr>
          <a:xfrm>
            <a:off x="2617886" y="1699087"/>
            <a:ext cx="5537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HP001 4 hàng" panose="020B0603050302020204" pitchFamily="34" charset="0"/>
              </a:rPr>
              <a:t>Tập làm văn: ( T127 )</a:t>
            </a:r>
            <a:endParaRPr lang="en-US" sz="36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13955B-14B7-C246-13AC-F2588575B6B7}"/>
              </a:ext>
            </a:extLst>
          </p:cNvPr>
          <p:cNvSpPr txBox="1"/>
          <p:nvPr/>
        </p:nvSpPr>
        <p:spPr>
          <a:xfrm>
            <a:off x="584126" y="2389282"/>
            <a:ext cx="8308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HP001 4 hàng" panose="020B0603050302020204" pitchFamily="34" charset="0"/>
              </a:rPr>
              <a:t>Viết đoạn văn ngắn nêu lí do em thích</a:t>
            </a:r>
            <a:endParaRPr lang="en-US" sz="36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13955B-14B7-C246-13AC-F2588575B6B7}"/>
              </a:ext>
            </a:extLst>
          </p:cNvPr>
          <p:cNvSpPr txBox="1"/>
          <p:nvPr/>
        </p:nvSpPr>
        <p:spPr>
          <a:xfrm>
            <a:off x="107504" y="3108951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HP001 4 hàng" panose="020B0603050302020204" pitchFamily="34" charset="0"/>
              </a:rPr>
              <a:t>hay không thích một nhân vật trong câu </a:t>
            </a:r>
            <a:endParaRPr lang="en-US" sz="36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13955B-14B7-C246-13AC-F2588575B6B7}"/>
              </a:ext>
            </a:extLst>
          </p:cNvPr>
          <p:cNvSpPr txBox="1"/>
          <p:nvPr/>
        </p:nvSpPr>
        <p:spPr>
          <a:xfrm>
            <a:off x="142206" y="3793382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HP001 4 hàng" panose="020B0603050302020204" pitchFamily="34" charset="0"/>
              </a:rPr>
              <a:t>chuyện em đã đọc.</a:t>
            </a:r>
            <a:endParaRPr lang="en-US" sz="36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72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E657376E-4773-E1E2-9951-33C11F7451CC}"/>
              </a:ext>
            </a:extLst>
          </p:cNvPr>
          <p:cNvSpPr txBox="1"/>
          <p:nvPr/>
        </p:nvSpPr>
        <p:spPr>
          <a:xfrm>
            <a:off x="179513" y="397142"/>
            <a:ext cx="88569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819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wnloads\0880e51dedbe2de074a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73483"/>
            <a:ext cx="10279982" cy="222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827584" y="267494"/>
            <a:ext cx="6961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</a:p>
        </p:txBody>
      </p:sp>
    </p:spTree>
    <p:extLst>
      <p:ext uri="{BB962C8B-B14F-4D97-AF65-F5344CB8AC3E}">
        <p14:creationId xmlns:p14="http://schemas.microsoft.com/office/powerpoint/2010/main" val="310528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istrator\Downloads\eefc8d6385c0459e1c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1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58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755576" y="195486"/>
            <a:ext cx="6961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THEO NHÓM 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755575" y="1203598"/>
            <a:ext cx="82809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Chọn nhân vật mà mình thích</a:t>
            </a:r>
          </a:p>
          <a:p>
            <a:pPr marL="571500" indent="-571500">
              <a:buFontTx/>
              <a:buChar char="-"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Lần lượt từng bạn nêu suy nghĩ của mình về nhân vật đó cho cả nhóm nghe</a:t>
            </a:r>
          </a:p>
          <a:p>
            <a:pPr marL="571500" indent="-571500">
              <a:buFontTx/>
              <a:buChar char="-"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Cử đại diện trình bày </a:t>
            </a:r>
          </a:p>
          <a:p>
            <a:pPr marL="571500" indent="-571500">
              <a:buFontTx/>
              <a:buChar char="-"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73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0869" y="1203598"/>
            <a:ext cx="871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 Em muốn nói về nhân vật nào trong các truyện đã đọc hoặc nghe.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Lí do em thích hoặc không thích nhân vật ấy.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Em dựa vào đặc điểm, lời nói, việc làm của nhân vật để nói lí do em thích hoặc không thích nhân vật ấy.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755576" y="339502"/>
            <a:ext cx="6961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51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GENSWF_OUTPUT_FILE_NAME" val="8701"/>
  <p:tag name="ISPRING_RESOURCE_PATHS_HASH_2" val="ea938b51eb40c54240a7b0e27a8e31ff9a4061eb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660</Words>
  <Application>Microsoft Office PowerPoint</Application>
  <PresentationFormat>On-screen Show (16:9)</PresentationFormat>
  <Paragraphs>52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Cambria</vt:lpstr>
      <vt:lpstr>HP001 4 hàng</vt:lpstr>
      <vt:lpstr>Impact</vt:lpstr>
      <vt:lpstr>Times New Roman</vt:lpstr>
      <vt:lpstr>UTM Cookies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117</cp:revision>
  <dcterms:created xsi:type="dcterms:W3CDTF">2015-02-26T08:23:36Z</dcterms:created>
  <dcterms:modified xsi:type="dcterms:W3CDTF">2022-12-11T14:33:41Z</dcterms:modified>
</cp:coreProperties>
</file>