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2" r:id="rId2"/>
  </p:sldMasterIdLst>
  <p:sldIdLst>
    <p:sldId id="295" r:id="rId3"/>
    <p:sldId id="272" r:id="rId4"/>
    <p:sldId id="258" r:id="rId5"/>
    <p:sldId id="438" r:id="rId6"/>
    <p:sldId id="439" r:id="rId7"/>
    <p:sldId id="440" r:id="rId8"/>
    <p:sldId id="264" r:id="rId9"/>
    <p:sldId id="262" r:id="rId10"/>
    <p:sldId id="443" r:id="rId11"/>
    <p:sldId id="442" r:id="rId12"/>
    <p:sldId id="263" r:id="rId13"/>
    <p:sldId id="265" r:id="rId14"/>
    <p:sldId id="294" r:id="rId15"/>
    <p:sldId id="289" r:id="rId16"/>
    <p:sldId id="290" r:id="rId17"/>
    <p:sldId id="291" r:id="rId18"/>
    <p:sldId id="292" r:id="rId19"/>
    <p:sldId id="437" r:id="rId20"/>
    <p:sldId id="35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0C0C0"/>
    <a:srgbClr val="9A6698"/>
    <a:srgbClr val="A79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86" autoAdjust="0"/>
    <p:restoredTop sz="86380" autoAdjust="0"/>
  </p:normalViewPr>
  <p:slideViewPr>
    <p:cSldViewPr>
      <p:cViewPr varScale="1">
        <p:scale>
          <a:sx n="67" d="100"/>
          <a:sy n="67" d="100"/>
        </p:scale>
        <p:origin x="85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9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23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F9FD1-2988-4744-B55E-073634DE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FBCE-7358-4C54-A965-82288510E768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4CA5-065F-4AE8-A2C4-D0DCE5E2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30D9-7F60-45C4-A059-01084279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B133B-995A-460D-854F-F11D3A2E8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579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A6FD0-9634-42EE-B1D9-5921E3E6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3B3D-4921-45E3-8F27-9E9A07599133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39759-A68C-4552-8ED4-90183B39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3D62A-0B66-4964-A0F4-33CA87F6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7E9C-C3CD-4958-B671-0E4ED3A37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31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318BE-1958-4C69-8B22-8E5138DC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6F60-88E9-4366-96F1-B9770360989E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BD7AF-4C71-489B-A725-8B8BF553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7C787-C43B-4EB4-89C6-1738505E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595F-532D-4756-982A-D1800003E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56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633ED0-1589-4343-B23E-7C0C6906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C635-D5A8-4025-8673-011CCB467E89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F34F27-7414-4720-8B97-99042BAB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8A59CF-6F62-40FB-B1D9-A054B29B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F9FD-03C8-498E-B37B-E31676F19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56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CC2F63-06B8-4B14-8C1E-FC447716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1EF3-F1D2-4FB9-A393-5B2A755E2913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F359D5-0E77-48A6-9E4D-D0AC6A3A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BB1791-0857-49DC-AE19-A067547E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D5CF-79F1-4C4A-A3B8-32FB4CC44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178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689867-1344-4E5E-BDB4-20BD1754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00AA-D3B7-44EE-84F3-025D4BA95805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72AE9B-D22D-4B87-A6F0-0A2604BE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161353-A1AD-471F-AD5D-50444A86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DC45-EE14-4122-B3AE-BA5D3961C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177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77AF69-4AD4-4CAF-BA93-EA69B4F7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2F80-600F-4675-BA67-34702DB07A23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B12A89-7C8E-4070-BDD8-66AC89B0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5EE79A-9690-4698-9B9C-1559AFE1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AF41-BC7C-4361-B5F7-8D38B3D72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348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7458C9-302C-4F7E-9589-A027EDD4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9E27A-6BC9-432D-AAC6-685DEB0DCE83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87C33B-556A-4216-A1A5-F5AEF946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867419-FA9B-418A-AC1D-CA88CAD5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AA5F0-87BD-4747-AB02-3E2E2FA34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91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58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B35A07-75C4-48A4-BF60-F49344C3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613B1-294F-42FF-9A0B-85738B877EE1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FA1ECA-6A4F-4A77-A10F-5B7C24F1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B9AEC-A3EB-4266-B04B-723FCD6C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19D34-78EC-4AB1-996F-6FC860E7C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761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8495A-3B6B-42C2-A102-8D241C10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1FCB-72D1-4FB3-A036-63EC5C082E88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A7882-2E7E-4419-A496-1C213727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BE9C7-19B7-4704-897D-7A4906B7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1DE4-1EF7-4E1C-95FE-B39A50093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63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9B327-FBA7-476E-AD41-17DAB9AD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AA99-65F4-4B5F-927F-1107DF702FD9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825E7-1B84-45A1-A6EB-2C4541B9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9D4E-1749-49CB-8894-5627A637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F6C5-1565-4780-AACA-E749F0FE3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58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78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7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7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1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3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943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5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0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34F4DE-97BE-4CDF-BE75-7522FA89B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DE76DD7-3552-4F22-9758-F2C003145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4CA2A-D5AD-480D-8F43-AD784AFC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5D38DB-48E8-4E24-B37B-BF5375E5391A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729AF-7390-45B2-AB75-E86FAACAA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DDE8D-5D81-4571-9C5E-D7C75CEBD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4C4A97C-BC88-40BB-9CB5-E29D42E047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19050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50" y="3429000"/>
            <a:ext cx="10477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SÁNH CÁC SỐ TRONG PHẠM VI 10 000</a:t>
            </a:r>
          </a:p>
        </p:txBody>
      </p:sp>
    </p:spTree>
    <p:extLst>
      <p:ext uri="{BB962C8B-B14F-4D97-AF65-F5344CB8AC3E}">
        <p14:creationId xmlns:p14="http://schemas.microsoft.com/office/powerpoint/2010/main" val="282674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58473D9-FCCD-418D-82B3-46DAE3806337}"/>
              </a:ext>
            </a:extLst>
          </p:cNvPr>
          <p:cNvSpPr/>
          <p:nvPr/>
        </p:nvSpPr>
        <p:spPr>
          <a:xfrm>
            <a:off x="318796" y="540690"/>
            <a:ext cx="533400" cy="495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#9Slide03 Maven Pro Black" panose="00000A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AFDA94-924D-4B22-AC3B-8162C71E185F}"/>
              </a:ext>
            </a:extLst>
          </p:cNvPr>
          <p:cNvSpPr txBox="1"/>
          <p:nvPr/>
        </p:nvSpPr>
        <p:spPr>
          <a:xfrm>
            <a:off x="887962" y="518279"/>
            <a:ext cx="11075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Mai, Nam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65E07D-D6A4-45F5-996D-3296E2A754E2}"/>
              </a:ext>
            </a:extLst>
          </p:cNvPr>
          <p:cNvSpPr txBox="1"/>
          <p:nvPr/>
        </p:nvSpPr>
        <p:spPr>
          <a:xfrm>
            <a:off x="290801" y="1254395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5C2E7E-A9FF-47C5-80CC-1984B88E3E01}"/>
              </a:ext>
            </a:extLst>
          </p:cNvPr>
          <p:cNvSpPr txBox="1"/>
          <p:nvPr/>
        </p:nvSpPr>
        <p:spPr>
          <a:xfrm>
            <a:off x="239480" y="5006449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EF7EE5-8D59-48BC-8978-057FBC667395}"/>
              </a:ext>
            </a:extLst>
          </p:cNvPr>
          <p:cNvSpPr txBox="1"/>
          <p:nvPr/>
        </p:nvSpPr>
        <p:spPr>
          <a:xfrm>
            <a:off x="239481" y="5725538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BFAEB3-B31E-48DA-87D0-024043499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301862"/>
            <a:ext cx="4058815" cy="3508719"/>
          </a:xfrm>
          <a:prstGeom prst="rect">
            <a:avLst/>
          </a:prstGeom>
        </p:spPr>
      </p:pic>
      <p:sp>
        <p:nvSpPr>
          <p:cNvPr id="11" name="Text Box 40">
            <a:extLst>
              <a:ext uri="{FF2B5EF4-FFF2-40B4-BE49-F238E27FC236}">
                <a16:creationId xmlns:a16="http://schemas.microsoft.com/office/drawing/2014/main" id="{EFB1FBD2-C19E-4477-B092-D70831F06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83" y="1824868"/>
            <a:ext cx="851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Mai</a:t>
            </a:r>
          </a:p>
        </p:txBody>
      </p:sp>
      <p:sp>
        <p:nvSpPr>
          <p:cNvPr id="19" name="Text Box 40">
            <a:extLst>
              <a:ext uri="{FF2B5EF4-FFF2-40B4-BE49-F238E27FC236}">
                <a16:creationId xmlns:a16="http://schemas.microsoft.com/office/drawing/2014/main" id="{2BC745D0-1881-4933-9D76-6B63DA2C8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28841"/>
            <a:ext cx="1021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4375</a:t>
            </a:r>
          </a:p>
        </p:txBody>
      </p:sp>
      <p:sp>
        <p:nvSpPr>
          <p:cNvPr id="20" name="Text Box 40">
            <a:extLst>
              <a:ext uri="{FF2B5EF4-FFF2-40B4-BE49-F238E27FC236}">
                <a16:creationId xmlns:a16="http://schemas.microsoft.com/office/drawing/2014/main" id="{02E94132-4BAC-48D7-96E8-80300B140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71" y="2448580"/>
            <a:ext cx="851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Mai</a:t>
            </a:r>
          </a:p>
        </p:txBody>
      </p:sp>
      <p:sp>
        <p:nvSpPr>
          <p:cNvPr id="21" name="Text Box 40">
            <a:extLst>
              <a:ext uri="{FF2B5EF4-FFF2-40B4-BE49-F238E27FC236}">
                <a16:creationId xmlns:a16="http://schemas.microsoft.com/office/drawing/2014/main" id="{53844E59-5922-44B1-A465-B56A58000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488" y="2452553"/>
            <a:ext cx="1021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4375</a:t>
            </a:r>
          </a:p>
        </p:txBody>
      </p:sp>
      <p:sp>
        <p:nvSpPr>
          <p:cNvPr id="22" name="Text Box 40">
            <a:extLst>
              <a:ext uri="{FF2B5EF4-FFF2-40B4-BE49-F238E27FC236}">
                <a16:creationId xmlns:a16="http://schemas.microsoft.com/office/drawing/2014/main" id="{545B9FC0-CA78-4EEC-A87E-89E69CA21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34380"/>
            <a:ext cx="851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Mai</a:t>
            </a:r>
          </a:p>
        </p:txBody>
      </p:sp>
      <p:sp>
        <p:nvSpPr>
          <p:cNvPr id="23" name="Text Box 40">
            <a:extLst>
              <a:ext uri="{FF2B5EF4-FFF2-40B4-BE49-F238E27FC236}">
                <a16:creationId xmlns:a16="http://schemas.microsoft.com/office/drawing/2014/main" id="{AEAFC479-ABB2-4664-9EB5-79E180EEA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017" y="3138353"/>
            <a:ext cx="1021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4375</a:t>
            </a:r>
          </a:p>
        </p:txBody>
      </p:sp>
    </p:spTree>
    <p:extLst>
      <p:ext uri="{BB962C8B-B14F-4D97-AF65-F5344CB8AC3E}">
        <p14:creationId xmlns:p14="http://schemas.microsoft.com/office/powerpoint/2010/main" val="133137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304800"/>
            <a:ext cx="10820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1)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ít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nhiều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715161"/>
            <a:ext cx="1135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2)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Nếu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so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từng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cặp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sang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309408"/>
            <a:ext cx="1143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3)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Nếu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từng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cặp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ở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hàng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đều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giống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bằng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" y="0"/>
            <a:ext cx="12192000" cy="6858000"/>
          </a:xfrm>
          <a:prstGeom prst="rect">
            <a:avLst/>
          </a:prstGeom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48200" y="2286001"/>
            <a:ext cx="350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1999  …  2000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97788" y="1425714"/>
            <a:ext cx="3403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1942  …  998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63790" y="3867151"/>
            <a:ext cx="4470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900 + 9  …  9009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97788" y="3136901"/>
            <a:ext cx="3555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6742  </a:t>
            </a:r>
            <a:r>
              <a:rPr lang="en-US" altLang="en-US" sz="4000" b="1" i="1" dirty="0">
                <a:latin typeface="Times New Roman" pitchFamily="18" charset="0"/>
              </a:rPr>
              <a:t>…  </a:t>
            </a:r>
            <a:r>
              <a:rPr lang="en-US" altLang="en-US" sz="4000" b="1" dirty="0">
                <a:latin typeface="Times New Roman" pitchFamily="18" charset="0"/>
              </a:rPr>
              <a:t>6722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032694" y="1393687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956494" y="2229983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004666" y="3085961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9238" name="AutoShape 16"/>
          <p:cNvSpPr>
            <a:spLocks/>
          </p:cNvSpPr>
          <p:nvPr/>
        </p:nvSpPr>
        <p:spPr bwMode="auto">
          <a:xfrm rot="5400000">
            <a:off x="4948430" y="3840358"/>
            <a:ext cx="187327" cy="1345812"/>
          </a:xfrm>
          <a:prstGeom prst="righ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9239" name="Text Box 17"/>
          <p:cNvSpPr txBox="1">
            <a:spLocks noChangeArrowheads="1"/>
          </p:cNvSpPr>
          <p:nvPr/>
        </p:nvSpPr>
        <p:spPr bwMode="auto">
          <a:xfrm>
            <a:off x="4495800" y="4572000"/>
            <a:ext cx="1143000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909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981700" y="3804491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&lt;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344829" y="2039541"/>
            <a:ext cx="1084171" cy="1846659"/>
            <a:chOff x="135029" y="1059041"/>
            <a:chExt cx="1084171" cy="1846659"/>
          </a:xfrm>
        </p:grpSpPr>
        <p:sp>
          <p:nvSpPr>
            <p:cNvPr id="26" name="TextBox 25"/>
            <p:cNvSpPr txBox="1"/>
            <p:nvPr/>
          </p:nvSpPr>
          <p:spPr>
            <a:xfrm rot="5400000">
              <a:off x="-482301" y="1676371"/>
              <a:ext cx="1846659" cy="612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vert="vert" wrap="square" tIns="36000" bIns="36000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0" y="16764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.VnArial" pitchFamily="34" charset="0"/>
                  <a:cs typeface="Times New Roman" pitchFamily="18" charset="0"/>
                </a:rPr>
                <a:t>?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2209800" y="838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34828" grpId="0"/>
      <p:bldP spid="34829" grpId="0"/>
      <p:bldP spid="34830" grpId="0"/>
      <p:bldP spid="9238" grpId="0" animBg="1"/>
      <p:bldP spid="9239" grpId="0"/>
      <p:bldP spid="348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>
            <a:extLst>
              <a:ext uri="{FF2B5EF4-FFF2-40B4-BE49-F238E27FC236}">
                <a16:creationId xmlns:a16="http://schemas.microsoft.com/office/drawing/2014/main" id="{E51FA294-898C-4238-A4FE-C95D890F6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143000"/>
            <a:ext cx="2743200" cy="6096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Bµi 3</a:t>
            </a:r>
            <a:endParaRPr lang="vi-VN" altLang="en-US" sz="2800" b="1">
              <a:solidFill>
                <a:srgbClr val="FF0000"/>
              </a:solidFill>
            </a:endParaRPr>
          </a:p>
        </p:txBody>
      </p:sp>
      <p:sp>
        <p:nvSpPr>
          <p:cNvPr id="33800" name="WordArt 8">
            <a:extLst>
              <a:ext uri="{FF2B5EF4-FFF2-40B4-BE49-F238E27FC236}">
                <a16:creationId xmlns:a16="http://schemas.microsoft.com/office/drawing/2014/main" id="{3327C1BA-1B76-4C14-952E-0D74A77F63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609600"/>
            <a:ext cx="3733800" cy="723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458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Clarendon" panose="020B7200000000000000" pitchFamily="34" charset="0"/>
              </a:rPr>
              <a:t>LuyÖn tËp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FC3E9-997A-4AD3-AE6E-2EB43DD52670}"/>
              </a:ext>
            </a:extLst>
          </p:cNvPr>
          <p:cNvSpPr txBox="1"/>
          <p:nvPr/>
        </p:nvSpPr>
        <p:spPr>
          <a:xfrm>
            <a:off x="2286000" y="1828801"/>
            <a:ext cx="80772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   T×m sè lín nhÊt trong c¸c sè sau: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         4375; 4735; 4537; 4753 </a:t>
            </a:r>
          </a:p>
        </p:txBody>
      </p:sp>
      <p:grpSp>
        <p:nvGrpSpPr>
          <p:cNvPr id="33830" name="Group 38">
            <a:extLst>
              <a:ext uri="{FF2B5EF4-FFF2-40B4-BE49-F238E27FC236}">
                <a16:creationId xmlns:a16="http://schemas.microsoft.com/office/drawing/2014/main" id="{DABB3BBD-67BF-48C9-B2F1-40397514F0A9}"/>
              </a:ext>
            </a:extLst>
          </p:cNvPr>
          <p:cNvGrpSpPr>
            <a:grpSpLocks/>
          </p:cNvGrpSpPr>
          <p:nvPr/>
        </p:nvGrpSpPr>
        <p:grpSpPr bwMode="auto">
          <a:xfrm>
            <a:off x="3462338" y="2743201"/>
            <a:ext cx="1593850" cy="650875"/>
            <a:chOff x="1680" y="1584"/>
            <a:chExt cx="1004" cy="410"/>
          </a:xfrm>
        </p:grpSpPr>
        <p:pic>
          <p:nvPicPr>
            <p:cNvPr id="33831" name="Picture 39">
              <a:hlinkClick r:id="rId2" action="ppaction://hlinksldjump"/>
              <a:extLst>
                <a:ext uri="{FF2B5EF4-FFF2-40B4-BE49-F238E27FC236}">
                  <a16:creationId xmlns:a16="http://schemas.microsoft.com/office/drawing/2014/main" id="{59667FA3-7241-4FE0-93B7-9E831F71A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2" name="Text Box 40">
              <a:extLst>
                <a:ext uri="{FF2B5EF4-FFF2-40B4-BE49-F238E27FC236}">
                  <a16:creationId xmlns:a16="http://schemas.microsoft.com/office/drawing/2014/main" id="{879A8E95-8806-402D-A417-3BAC8C93A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650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4375</a:t>
              </a:r>
            </a:p>
          </p:txBody>
        </p:sp>
      </p:grpSp>
      <p:grpSp>
        <p:nvGrpSpPr>
          <p:cNvPr id="33833" name="Group 41">
            <a:extLst>
              <a:ext uri="{FF2B5EF4-FFF2-40B4-BE49-F238E27FC236}">
                <a16:creationId xmlns:a16="http://schemas.microsoft.com/office/drawing/2014/main" id="{CD923011-14A2-4D1F-82D6-FE2F902518A3}"/>
              </a:ext>
            </a:extLst>
          </p:cNvPr>
          <p:cNvGrpSpPr>
            <a:grpSpLocks/>
          </p:cNvGrpSpPr>
          <p:nvPr/>
        </p:nvGrpSpPr>
        <p:grpSpPr bwMode="auto">
          <a:xfrm>
            <a:off x="6486526" y="2800351"/>
            <a:ext cx="1628775" cy="650875"/>
            <a:chOff x="1658" y="2129"/>
            <a:chExt cx="1026" cy="410"/>
          </a:xfrm>
        </p:grpSpPr>
        <p:pic>
          <p:nvPicPr>
            <p:cNvPr id="33834" name="Picture 42">
              <a:hlinkClick r:id="rId2" action="ppaction://hlinksldjump"/>
              <a:extLst>
                <a:ext uri="{FF2B5EF4-FFF2-40B4-BE49-F238E27FC236}">
                  <a16:creationId xmlns:a16="http://schemas.microsoft.com/office/drawing/2014/main" id="{41E9EF13-90B6-44AF-8B19-DACE3F096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5" name="Text Box 43">
              <a:extLst>
                <a:ext uri="{FF2B5EF4-FFF2-40B4-BE49-F238E27FC236}">
                  <a16:creationId xmlns:a16="http://schemas.microsoft.com/office/drawing/2014/main" id="{2A979A9F-9E41-4C63-B782-F2602C15C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182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4537</a:t>
              </a:r>
            </a:p>
          </p:txBody>
        </p:sp>
      </p:grpSp>
      <p:grpSp>
        <p:nvGrpSpPr>
          <p:cNvPr id="33836" name="Group 44">
            <a:extLst>
              <a:ext uri="{FF2B5EF4-FFF2-40B4-BE49-F238E27FC236}">
                <a16:creationId xmlns:a16="http://schemas.microsoft.com/office/drawing/2014/main" id="{516F1C02-2D97-4709-A761-6EAAD980C815}"/>
              </a:ext>
            </a:extLst>
          </p:cNvPr>
          <p:cNvGrpSpPr>
            <a:grpSpLocks/>
          </p:cNvGrpSpPr>
          <p:nvPr/>
        </p:nvGrpSpPr>
        <p:grpSpPr bwMode="auto">
          <a:xfrm>
            <a:off x="3462339" y="3429001"/>
            <a:ext cx="1614487" cy="650875"/>
            <a:chOff x="1645" y="2640"/>
            <a:chExt cx="1017" cy="410"/>
          </a:xfrm>
        </p:grpSpPr>
        <p:pic>
          <p:nvPicPr>
            <p:cNvPr id="33837" name="Picture 45">
              <a:hlinkClick r:id="rId2" action="ppaction://hlinksldjump"/>
              <a:extLst>
                <a:ext uri="{FF2B5EF4-FFF2-40B4-BE49-F238E27FC236}">
                  <a16:creationId xmlns:a16="http://schemas.microsoft.com/office/drawing/2014/main" id="{709FD9F3-F451-4D9F-92F5-CD92EADB5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8" name="Text Box 46">
              <a:extLst>
                <a:ext uri="{FF2B5EF4-FFF2-40B4-BE49-F238E27FC236}">
                  <a16:creationId xmlns:a16="http://schemas.microsoft.com/office/drawing/2014/main" id="{CA4ED640-BE3A-4183-BEDA-1519368AD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688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4735</a:t>
              </a:r>
            </a:p>
          </p:txBody>
        </p:sp>
      </p:grpSp>
      <p:grpSp>
        <p:nvGrpSpPr>
          <p:cNvPr id="33839" name="Group 47">
            <a:extLst>
              <a:ext uri="{FF2B5EF4-FFF2-40B4-BE49-F238E27FC236}">
                <a16:creationId xmlns:a16="http://schemas.microsoft.com/office/drawing/2014/main" id="{5550B394-98D7-4054-A4DD-DC4256091BAF}"/>
              </a:ext>
            </a:extLst>
          </p:cNvPr>
          <p:cNvGrpSpPr>
            <a:grpSpLocks/>
          </p:cNvGrpSpPr>
          <p:nvPr/>
        </p:nvGrpSpPr>
        <p:grpSpPr bwMode="auto">
          <a:xfrm>
            <a:off x="6486526" y="3486151"/>
            <a:ext cx="1616075" cy="652463"/>
            <a:chOff x="1343" y="3216"/>
            <a:chExt cx="1018" cy="411"/>
          </a:xfrm>
        </p:grpSpPr>
        <p:pic>
          <p:nvPicPr>
            <p:cNvPr id="33840" name="Picture 48">
              <a:hlinkClick r:id="rId6" action="ppaction://hlinksldjump"/>
              <a:extLst>
                <a:ext uri="{FF2B5EF4-FFF2-40B4-BE49-F238E27FC236}">
                  <a16:creationId xmlns:a16="http://schemas.microsoft.com/office/drawing/2014/main" id="{6E8349F3-2DF4-4D2C-8672-AFC9096D6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1" name="Text Box 49">
              <a:extLst>
                <a:ext uri="{FF2B5EF4-FFF2-40B4-BE49-F238E27FC236}">
                  <a16:creationId xmlns:a16="http://schemas.microsoft.com/office/drawing/2014/main" id="{21AD32C0-F026-4633-AEC7-36B331AAA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3225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4753</a:t>
              </a:r>
            </a:p>
          </p:txBody>
        </p:sp>
      </p:grpSp>
      <p:sp>
        <p:nvSpPr>
          <p:cNvPr id="3" name="TextBox 1">
            <a:extLst>
              <a:ext uri="{FF2B5EF4-FFF2-40B4-BE49-F238E27FC236}">
                <a16:creationId xmlns:a16="http://schemas.microsoft.com/office/drawing/2014/main" id="{531C3045-89DA-468D-BE56-9245B3AC0A2A}"/>
              </a:ext>
            </a:extLst>
          </p:cNvPr>
          <p:cNvSpPr txBox="1"/>
          <p:nvPr/>
        </p:nvSpPr>
        <p:spPr>
          <a:xfrm>
            <a:off x="2286000" y="4191001"/>
            <a:ext cx="6553200" cy="9848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b)  T×m sè bÐ nhÊt trong c¸c sè sau: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         6091; 6190; 6901; 6019</a:t>
            </a:r>
          </a:p>
        </p:txBody>
      </p:sp>
      <p:grpSp>
        <p:nvGrpSpPr>
          <p:cNvPr id="33843" name="Group 51">
            <a:extLst>
              <a:ext uri="{FF2B5EF4-FFF2-40B4-BE49-F238E27FC236}">
                <a16:creationId xmlns:a16="http://schemas.microsoft.com/office/drawing/2014/main" id="{4927AB56-679F-4B68-8195-372CD4275E88}"/>
              </a:ext>
            </a:extLst>
          </p:cNvPr>
          <p:cNvGrpSpPr>
            <a:grpSpLocks/>
          </p:cNvGrpSpPr>
          <p:nvPr/>
        </p:nvGrpSpPr>
        <p:grpSpPr bwMode="auto">
          <a:xfrm>
            <a:off x="3538538" y="5310189"/>
            <a:ext cx="1593850" cy="650875"/>
            <a:chOff x="1680" y="1584"/>
            <a:chExt cx="1004" cy="410"/>
          </a:xfrm>
        </p:grpSpPr>
        <p:pic>
          <p:nvPicPr>
            <p:cNvPr id="33844" name="Picture 52">
              <a:hlinkClick r:id="rId2" action="ppaction://hlinksldjump"/>
              <a:extLst>
                <a:ext uri="{FF2B5EF4-FFF2-40B4-BE49-F238E27FC236}">
                  <a16:creationId xmlns:a16="http://schemas.microsoft.com/office/drawing/2014/main" id="{FB24A5C2-2074-4E68-8361-F76383FC0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5" name="Text Box 53">
              <a:extLst>
                <a:ext uri="{FF2B5EF4-FFF2-40B4-BE49-F238E27FC236}">
                  <a16:creationId xmlns:a16="http://schemas.microsoft.com/office/drawing/2014/main" id="{13399A66-8231-426B-86C2-5D1B70FE4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650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6091</a:t>
              </a:r>
            </a:p>
          </p:txBody>
        </p:sp>
      </p:grpSp>
      <p:grpSp>
        <p:nvGrpSpPr>
          <p:cNvPr id="33846" name="Group 54">
            <a:extLst>
              <a:ext uri="{FF2B5EF4-FFF2-40B4-BE49-F238E27FC236}">
                <a16:creationId xmlns:a16="http://schemas.microsoft.com/office/drawing/2014/main" id="{4883711B-143B-426C-A116-8A733DBF505E}"/>
              </a:ext>
            </a:extLst>
          </p:cNvPr>
          <p:cNvGrpSpPr>
            <a:grpSpLocks/>
          </p:cNvGrpSpPr>
          <p:nvPr/>
        </p:nvGrpSpPr>
        <p:grpSpPr bwMode="auto">
          <a:xfrm>
            <a:off x="6562726" y="5367339"/>
            <a:ext cx="1628775" cy="650875"/>
            <a:chOff x="1658" y="2129"/>
            <a:chExt cx="1026" cy="410"/>
          </a:xfrm>
        </p:grpSpPr>
        <p:pic>
          <p:nvPicPr>
            <p:cNvPr id="33847" name="Picture 55">
              <a:hlinkClick r:id="rId2" action="ppaction://hlinksldjump"/>
              <a:extLst>
                <a:ext uri="{FF2B5EF4-FFF2-40B4-BE49-F238E27FC236}">
                  <a16:creationId xmlns:a16="http://schemas.microsoft.com/office/drawing/2014/main" id="{AC4D07AA-6769-4D2E-AABD-D6033BD9F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8" name="Text Box 56">
              <a:extLst>
                <a:ext uri="{FF2B5EF4-FFF2-40B4-BE49-F238E27FC236}">
                  <a16:creationId xmlns:a16="http://schemas.microsoft.com/office/drawing/2014/main" id="{CD7A4461-08F5-404D-90A8-A7042B9BC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182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6901</a:t>
              </a:r>
            </a:p>
          </p:txBody>
        </p:sp>
      </p:grpSp>
      <p:grpSp>
        <p:nvGrpSpPr>
          <p:cNvPr id="33849" name="Group 57">
            <a:extLst>
              <a:ext uri="{FF2B5EF4-FFF2-40B4-BE49-F238E27FC236}">
                <a16:creationId xmlns:a16="http://schemas.microsoft.com/office/drawing/2014/main" id="{BFEFE481-5222-43C1-BD6B-1779790B8C95}"/>
              </a:ext>
            </a:extLst>
          </p:cNvPr>
          <p:cNvGrpSpPr>
            <a:grpSpLocks/>
          </p:cNvGrpSpPr>
          <p:nvPr/>
        </p:nvGrpSpPr>
        <p:grpSpPr bwMode="auto">
          <a:xfrm>
            <a:off x="3538539" y="5995989"/>
            <a:ext cx="1614487" cy="650875"/>
            <a:chOff x="1645" y="2640"/>
            <a:chExt cx="1017" cy="410"/>
          </a:xfrm>
        </p:grpSpPr>
        <p:pic>
          <p:nvPicPr>
            <p:cNvPr id="33850" name="Picture 58">
              <a:hlinkClick r:id="rId2" action="ppaction://hlinksldjump"/>
              <a:extLst>
                <a:ext uri="{FF2B5EF4-FFF2-40B4-BE49-F238E27FC236}">
                  <a16:creationId xmlns:a16="http://schemas.microsoft.com/office/drawing/2014/main" id="{C76D53A8-157C-463C-B60E-1CF3A52F6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51" name="Text Box 59">
              <a:extLst>
                <a:ext uri="{FF2B5EF4-FFF2-40B4-BE49-F238E27FC236}">
                  <a16:creationId xmlns:a16="http://schemas.microsoft.com/office/drawing/2014/main" id="{351FCA68-81CB-4E77-9FBE-AA1A54C2B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688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6190</a:t>
              </a:r>
            </a:p>
          </p:txBody>
        </p:sp>
      </p:grpSp>
      <p:grpSp>
        <p:nvGrpSpPr>
          <p:cNvPr id="33852" name="Group 60">
            <a:extLst>
              <a:ext uri="{FF2B5EF4-FFF2-40B4-BE49-F238E27FC236}">
                <a16:creationId xmlns:a16="http://schemas.microsoft.com/office/drawing/2014/main" id="{186906B2-8B0D-403F-BDEC-CEC530713E92}"/>
              </a:ext>
            </a:extLst>
          </p:cNvPr>
          <p:cNvGrpSpPr>
            <a:grpSpLocks/>
          </p:cNvGrpSpPr>
          <p:nvPr/>
        </p:nvGrpSpPr>
        <p:grpSpPr bwMode="auto">
          <a:xfrm>
            <a:off x="6562726" y="6053138"/>
            <a:ext cx="1616075" cy="652462"/>
            <a:chOff x="1343" y="3216"/>
            <a:chExt cx="1018" cy="411"/>
          </a:xfrm>
        </p:grpSpPr>
        <p:pic>
          <p:nvPicPr>
            <p:cNvPr id="33853" name="Picture 61">
              <a:hlinkClick r:id="rId6" action="ppaction://hlinksldjump"/>
              <a:extLst>
                <a:ext uri="{FF2B5EF4-FFF2-40B4-BE49-F238E27FC236}">
                  <a16:creationId xmlns:a16="http://schemas.microsoft.com/office/drawing/2014/main" id="{8E437DF3-DC05-4E89-A74F-3FF1A4637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54" name="Text Box 62">
              <a:extLst>
                <a:ext uri="{FF2B5EF4-FFF2-40B4-BE49-F238E27FC236}">
                  <a16:creationId xmlns:a16="http://schemas.microsoft.com/office/drawing/2014/main" id="{E4CDB72D-FE7A-4086-A594-19D3770A3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3225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7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219201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3048000" y="30480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4375</a:t>
            </a:r>
            <a:endParaRPr lang="vi-VN" sz="3200" dirty="0"/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5257800" y="2057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4735</a:t>
            </a:r>
            <a:endParaRPr lang="vi-VN" sz="3200" dirty="0"/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7620000" y="31242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4537</a:t>
            </a:r>
            <a:endParaRPr lang="vi-VN" sz="3200" dirty="0"/>
          </a:p>
        </p:txBody>
      </p:sp>
      <p:sp>
        <p:nvSpPr>
          <p:cNvPr id="7" name="Rectangle 6"/>
          <p:cNvSpPr/>
          <p:nvPr/>
        </p:nvSpPr>
        <p:spPr>
          <a:xfrm>
            <a:off x="5334000" y="4343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4753</a:t>
            </a:r>
            <a:endParaRPr lang="vi-VN" sz="3200" dirty="0"/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  <p:sp>
        <p:nvSpPr>
          <p:cNvPr id="11" name="5-Point Star 10"/>
          <p:cNvSpPr/>
          <p:nvPr/>
        </p:nvSpPr>
        <p:spPr>
          <a:xfrm>
            <a:off x="8763000" y="5867400"/>
            <a:ext cx="10668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6013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28800" y="895351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itchFamily="18" charset="0"/>
              </a:rPr>
              <a:t>Điền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dấu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thích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hợp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vào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chỗ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chấm</a:t>
            </a:r>
            <a:r>
              <a:rPr lang="en-US" altLang="en-US" sz="28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66294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=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581400" y="1981201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1giờ 15 </a:t>
            </a:r>
            <a:r>
              <a:rPr lang="en-US" altLang="en-US" sz="2800" b="1" dirty="0" err="1">
                <a:latin typeface="Times New Roman" pitchFamily="18" charset="0"/>
              </a:rPr>
              <a:t>phút</a:t>
            </a:r>
            <a:r>
              <a:rPr lang="en-US" altLang="en-US" sz="2800" b="1" dirty="0">
                <a:latin typeface="Times New Roman" pitchFamily="18" charset="0"/>
              </a:rPr>
              <a:t> ….. 55 </a:t>
            </a:r>
            <a:r>
              <a:rPr lang="en-US" altLang="en-US" sz="2800" b="1" dirty="0" err="1">
                <a:latin typeface="Times New Roman" pitchFamily="18" charset="0"/>
              </a:rPr>
              <a:t>phút</a:t>
            </a:r>
            <a:endParaRPr lang="en-US" altLang="en-US" sz="2800" b="1" dirty="0">
              <a:latin typeface="Times New Roman" pitchFamily="18" charset="0"/>
            </a:endParaRP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4344036" y="2514601"/>
            <a:ext cx="1675765" cy="671513"/>
            <a:chOff x="770" y="2688"/>
            <a:chExt cx="754" cy="423"/>
          </a:xfrm>
        </p:grpSpPr>
        <p:sp>
          <p:nvSpPr>
            <p:cNvPr id="20" name="AutoShape 39"/>
            <p:cNvSpPr>
              <a:spLocks/>
            </p:cNvSpPr>
            <p:nvPr/>
          </p:nvSpPr>
          <p:spPr bwMode="auto">
            <a:xfrm rot="5400000">
              <a:off x="1075" y="2383"/>
              <a:ext cx="144" cy="754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804" y="27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latin typeface="Times New Roman" pitchFamily="18" charset="0"/>
                </a:rPr>
                <a:t>75 </a:t>
              </a:r>
              <a:r>
                <a:rPr lang="en-US" altLang="en-US" sz="2800" b="1" dirty="0" err="1">
                  <a:latin typeface="Times New Roman" pitchFamily="18" charset="0"/>
                </a:rPr>
                <a:t>phút</a:t>
              </a:r>
              <a:endParaRPr lang="en-US" altLang="en-US" sz="2800" b="1" dirty="0">
                <a:latin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248400" y="19812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pic>
        <p:nvPicPr>
          <p:cNvPr id="19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88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4343400" y="182880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199 …… 1009</a:t>
            </a:r>
            <a:endParaRPr lang="vi-VN" sz="32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28800" y="895351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itchFamily="18" charset="0"/>
              </a:rPr>
              <a:t>Điền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dấu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thích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hợp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vào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chỗ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chấm</a:t>
            </a:r>
            <a:r>
              <a:rPr lang="en-US" altLang="en-US" sz="28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=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7800" y="18288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pic>
        <p:nvPicPr>
          <p:cNvPr id="11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219201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3048000" y="30480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6901</a:t>
            </a:r>
            <a:endParaRPr lang="vi-VN" sz="3200" dirty="0"/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5257800" y="2057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6091</a:t>
            </a:r>
            <a:endParaRPr lang="vi-VN" sz="3200" dirty="0"/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5105400" y="4724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6190</a:t>
            </a:r>
            <a:endParaRPr lang="vi-VN" sz="3200" dirty="0"/>
          </a:p>
        </p:txBody>
      </p:sp>
      <p:sp>
        <p:nvSpPr>
          <p:cNvPr id="7" name="Rectangle 6"/>
          <p:cNvSpPr/>
          <p:nvPr/>
        </p:nvSpPr>
        <p:spPr>
          <a:xfrm>
            <a:off x="7315200" y="31242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6019</a:t>
            </a:r>
            <a:endParaRPr lang="vi-VN" sz="3200" dirty="0"/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  <p:sp>
        <p:nvSpPr>
          <p:cNvPr id="11" name="5-Point Star 10">
            <a:hlinkClick r:id="rId6" action="ppaction://hlinksldjump"/>
          </p:cNvPr>
          <p:cNvSpPr/>
          <p:nvPr/>
        </p:nvSpPr>
        <p:spPr>
          <a:xfrm>
            <a:off x="8763000" y="5867400"/>
            <a:ext cx="10668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7505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902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E57565-D1F4-4BB7-A52D-F44A46E784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76400" y="762000"/>
          <a:ext cx="88392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8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Nội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dung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bài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học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Hình thức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Nhiệm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vụ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của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HS 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Thời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gian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thực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hiện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861">
                <a:tc>
                  <a:txBody>
                    <a:bodyPr/>
                    <a:lstStyle/>
                    <a:p>
                      <a:r>
                        <a:rPr lang="en-US" sz="2200" b="0" i="1" dirty="0" err="1">
                          <a:solidFill>
                            <a:srgbClr val="000000"/>
                          </a:solidFill>
                          <a:effectLst/>
                          <a:latin typeface="TimesNewRomanPS-ItalicMT"/>
                        </a:rPr>
                        <a:t>Tiếng</a:t>
                      </a:r>
                      <a:r>
                        <a:rPr lang="en-US" sz="2200" b="0" i="1" dirty="0">
                          <a:solidFill>
                            <a:srgbClr val="000000"/>
                          </a:solidFill>
                          <a:effectLst/>
                          <a:latin typeface="TimesNewRomanPS-ItalicMT"/>
                        </a:rPr>
                        <a:t> Anh: </a:t>
                      </a:r>
                      <a:endParaRPr lang="en-US" sz="2200" dirty="0">
                        <a:effectLst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Học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 zoom </a:t>
                      </a:r>
                      <a:endParaRPr lang="en-US" sz="2200" dirty="0">
                        <a:effectLst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-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Vào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học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endParaRPr lang="en-US" sz="2200" dirty="0">
                        <a:effectLst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r>
                        <a:rPr lang="en-US" sz="2200" b="1" i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8h sáng</a:t>
                      </a:r>
                      <a:endParaRPr lang="en-US" sz="2200">
                        <a:effectLst/>
                      </a:endParaRPr>
                    </a:p>
                  </a:txBody>
                  <a:tcPr marT="45729" marB="4572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8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 học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endParaRPr kumimoji="0" lang="vi-V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59"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endParaRPr kumimoji="0" lang="vi-V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8659">
                <a:tc>
                  <a:txBody>
                    <a:bodyPr/>
                    <a:lstStyle/>
                    <a:p>
                      <a:pPr algn="l"/>
                      <a:r>
                        <a:rPr lang="en-US" sz="220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 T 101 )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 trước bài</a:t>
                      </a:r>
                      <a:endParaRPr lang="en-US" sz="22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-B</a:t>
                      </a:r>
                      <a: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ài </a:t>
                      </a: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22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zoom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0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LTVC: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vốn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phẩy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 17)</a:t>
                      </a:r>
                      <a:endParaRPr kumimoji="0" lang="de-DE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zoom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 trước bài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(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 khi vào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zoom</a:t>
                      </a:r>
                      <a:endParaRPr kumimoji="0" lang="en-US" alt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vi-VN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kumimoji="0" lang="vi-VN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FE637A8-98BC-4220-9C11-3F9303FDBE29}"/>
              </a:ext>
            </a:extLst>
          </p:cNvPr>
          <p:cNvSpPr/>
          <p:nvPr/>
        </p:nvSpPr>
        <p:spPr>
          <a:xfrm>
            <a:off x="3505200" y="79375"/>
            <a:ext cx="57150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i="1" dirty="0" err="1">
                <a:solidFill>
                  <a:srgbClr val="FFFFFF"/>
                </a:solidFill>
                <a:latin typeface="Calibri"/>
              </a:rPr>
              <a:t>Nhiệm</a:t>
            </a:r>
            <a:r>
              <a:rPr lang="en-US" sz="3600" i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600" i="1" dirty="0" err="1">
                <a:solidFill>
                  <a:srgbClr val="FFFFFF"/>
                </a:solidFill>
                <a:latin typeface="Calibri"/>
              </a:rPr>
              <a:t>vụ</a:t>
            </a:r>
            <a:r>
              <a:rPr lang="en-US" sz="3600" i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600" i="1" dirty="0" err="1">
                <a:solidFill>
                  <a:srgbClr val="FFFFFF"/>
                </a:solidFill>
                <a:latin typeface="Calibri"/>
              </a:rPr>
              <a:t>thứ</a:t>
            </a:r>
            <a:r>
              <a:rPr lang="en-US" sz="3600" i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600" i="1" dirty="0" err="1">
                <a:solidFill>
                  <a:srgbClr val="FFFFFF"/>
                </a:solidFill>
                <a:latin typeface="Calibri"/>
              </a:rPr>
              <a:t>năm</a:t>
            </a:r>
            <a:r>
              <a:rPr lang="en-US" sz="3600" i="1" dirty="0">
                <a:solidFill>
                  <a:srgbClr val="FFFFFF"/>
                </a:solidFill>
                <a:latin typeface="Calibri"/>
              </a:rPr>
              <a:t> (27/1)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0">
            <a:extLst>
              <a:ext uri="{FF2B5EF4-FFF2-40B4-BE49-F238E27FC236}">
                <a16:creationId xmlns:a16="http://schemas.microsoft.com/office/drawing/2014/main" id="{2A077C77-6F95-4EA1-94CA-764F98604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2667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a, </a:t>
            </a:r>
          </a:p>
        </p:txBody>
      </p:sp>
      <p:sp>
        <p:nvSpPr>
          <p:cNvPr id="8197" name="Rectangle 11">
            <a:extLst>
              <a:ext uri="{FF2B5EF4-FFF2-40B4-BE49-F238E27FC236}">
                <a16:creationId xmlns:a16="http://schemas.microsoft.com/office/drawing/2014/main" id="{EBCD8212-708C-43AF-9943-0FD4F7CD1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198" name="Line 12">
            <a:extLst>
              <a:ext uri="{FF2B5EF4-FFF2-40B4-BE49-F238E27FC236}">
                <a16:creationId xmlns:a16="http://schemas.microsoft.com/office/drawing/2014/main" id="{963F08D4-05B4-4C51-99E5-23E6E6503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Rectangle 13">
            <a:extLst>
              <a:ext uri="{FF2B5EF4-FFF2-40B4-BE49-F238E27FC236}">
                <a16:creationId xmlns:a16="http://schemas.microsoft.com/office/drawing/2014/main" id="{558D8823-8E96-4612-B80E-DE5DA36CD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0" name="Rectangle 14">
            <a:extLst>
              <a:ext uri="{FF2B5EF4-FFF2-40B4-BE49-F238E27FC236}">
                <a16:creationId xmlns:a16="http://schemas.microsoft.com/office/drawing/2014/main" id="{72A550ED-225C-4762-B3E7-2835D0B43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1" name="Rectangle 15">
            <a:extLst>
              <a:ext uri="{FF2B5EF4-FFF2-40B4-BE49-F238E27FC236}">
                <a16:creationId xmlns:a16="http://schemas.microsoft.com/office/drawing/2014/main" id="{FDE9B10B-7D97-453A-83A5-7A3ECD56F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2" name="Rectangle 16">
            <a:extLst>
              <a:ext uri="{FF2B5EF4-FFF2-40B4-BE49-F238E27FC236}">
                <a16:creationId xmlns:a16="http://schemas.microsoft.com/office/drawing/2014/main" id="{57459A20-B1EE-4B80-82C9-736D296D8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3" name="Rectangle 17">
            <a:extLst>
              <a:ext uri="{FF2B5EF4-FFF2-40B4-BE49-F238E27FC236}">
                <a16:creationId xmlns:a16="http://schemas.microsoft.com/office/drawing/2014/main" id="{7B7F1FE9-20D6-4F37-A96C-12070BFF1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55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4" name="Line 18">
            <a:extLst>
              <a:ext uri="{FF2B5EF4-FFF2-40B4-BE49-F238E27FC236}">
                <a16:creationId xmlns:a16="http://schemas.microsoft.com/office/drawing/2014/main" id="{1E2FF81A-BB21-4EF9-8817-042B2DD4B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9">
            <a:extLst>
              <a:ext uri="{FF2B5EF4-FFF2-40B4-BE49-F238E27FC236}">
                <a16:creationId xmlns:a16="http://schemas.microsoft.com/office/drawing/2014/main" id="{B942C566-2BB4-40CF-B358-CACBF0CA5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20">
            <a:extLst>
              <a:ext uri="{FF2B5EF4-FFF2-40B4-BE49-F238E27FC236}">
                <a16:creationId xmlns:a16="http://schemas.microsoft.com/office/drawing/2014/main" id="{8325D9BC-FA50-4826-879F-CCBF5B04C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938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21">
            <a:extLst>
              <a:ext uri="{FF2B5EF4-FFF2-40B4-BE49-F238E27FC236}">
                <a16:creationId xmlns:a16="http://schemas.microsoft.com/office/drawing/2014/main" id="{5261F5B5-9A46-45AF-9830-D9C9D53A8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Text Box 22">
            <a:extLst>
              <a:ext uri="{FF2B5EF4-FFF2-40B4-BE49-F238E27FC236}">
                <a16:creationId xmlns:a16="http://schemas.microsoft.com/office/drawing/2014/main" id="{6C23C318-895A-49C9-B789-6CA05128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1984</a:t>
            </a:r>
          </a:p>
        </p:txBody>
      </p:sp>
      <p:sp>
        <p:nvSpPr>
          <p:cNvPr id="55319" name="Text Box 23">
            <a:extLst>
              <a:ext uri="{FF2B5EF4-FFF2-40B4-BE49-F238E27FC236}">
                <a16:creationId xmlns:a16="http://schemas.microsoft.com/office/drawing/2014/main" id="{4774D43F-0481-4BF4-93CD-441BC7C1A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2683</a:t>
            </a:r>
          </a:p>
        </p:txBody>
      </p:sp>
      <p:sp>
        <p:nvSpPr>
          <p:cNvPr id="8210" name="Text Box 32">
            <a:extLst>
              <a:ext uri="{FF2B5EF4-FFF2-40B4-BE49-F238E27FC236}">
                <a16:creationId xmlns:a16="http://schemas.microsoft.com/office/drawing/2014/main" id="{075E3079-8223-4D4D-A7F8-AFCB9BA46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b, </a:t>
            </a:r>
          </a:p>
        </p:txBody>
      </p:sp>
      <p:sp>
        <p:nvSpPr>
          <p:cNvPr id="8211" name="Rectangle 33">
            <a:extLst>
              <a:ext uri="{FF2B5EF4-FFF2-40B4-BE49-F238E27FC236}">
                <a16:creationId xmlns:a16="http://schemas.microsoft.com/office/drawing/2014/main" id="{2C535D9D-FB2F-4FBE-83F2-8B4FA4A72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2" name="Line 34">
            <a:extLst>
              <a:ext uri="{FF2B5EF4-FFF2-40B4-BE49-F238E27FC236}">
                <a16:creationId xmlns:a16="http://schemas.microsoft.com/office/drawing/2014/main" id="{637AFE5F-D8F3-4851-9381-6FF035FC8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Rectangle 35">
            <a:extLst>
              <a:ext uri="{FF2B5EF4-FFF2-40B4-BE49-F238E27FC236}">
                <a16:creationId xmlns:a16="http://schemas.microsoft.com/office/drawing/2014/main" id="{0444B33C-4A28-4385-B403-CDA1B865E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4" name="Rectangle 36">
            <a:extLst>
              <a:ext uri="{FF2B5EF4-FFF2-40B4-BE49-F238E27FC236}">
                <a16:creationId xmlns:a16="http://schemas.microsoft.com/office/drawing/2014/main" id="{BD070FBA-67D9-4C12-AA62-ABB37515B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5" name="Rectangle 37">
            <a:extLst>
              <a:ext uri="{FF2B5EF4-FFF2-40B4-BE49-F238E27FC236}">
                <a16:creationId xmlns:a16="http://schemas.microsoft.com/office/drawing/2014/main" id="{67D0C912-1B1C-449D-9F43-62EEC3ED0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6" name="Rectangle 38">
            <a:extLst>
              <a:ext uri="{FF2B5EF4-FFF2-40B4-BE49-F238E27FC236}">
                <a16:creationId xmlns:a16="http://schemas.microsoft.com/office/drawing/2014/main" id="{E1CC773A-4426-406C-8BD8-C53E96485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7" name="Rectangle 39">
            <a:extLst>
              <a:ext uri="{FF2B5EF4-FFF2-40B4-BE49-F238E27FC236}">
                <a16:creationId xmlns:a16="http://schemas.microsoft.com/office/drawing/2014/main" id="{8B4DA27A-F64C-4F82-8F8B-196C678AC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55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8" name="Line 40">
            <a:extLst>
              <a:ext uri="{FF2B5EF4-FFF2-40B4-BE49-F238E27FC236}">
                <a16:creationId xmlns:a16="http://schemas.microsoft.com/office/drawing/2014/main" id="{295D4E0C-6F2B-4885-91F5-AFA586153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41">
            <a:extLst>
              <a:ext uri="{FF2B5EF4-FFF2-40B4-BE49-F238E27FC236}">
                <a16:creationId xmlns:a16="http://schemas.microsoft.com/office/drawing/2014/main" id="{18CB00F0-C505-41F8-8515-A50646F70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Line 42">
            <a:extLst>
              <a:ext uri="{FF2B5EF4-FFF2-40B4-BE49-F238E27FC236}">
                <a16:creationId xmlns:a16="http://schemas.microsoft.com/office/drawing/2014/main" id="{48D1BB1C-A752-4057-A12A-512D83C46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938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43">
            <a:extLst>
              <a:ext uri="{FF2B5EF4-FFF2-40B4-BE49-F238E27FC236}">
                <a16:creationId xmlns:a16="http://schemas.microsoft.com/office/drawing/2014/main" id="{0BFCC3E6-E77B-44D7-823C-DFC5BF04F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Text Box 44">
            <a:extLst>
              <a:ext uri="{FF2B5EF4-FFF2-40B4-BE49-F238E27FC236}">
                <a16:creationId xmlns:a16="http://schemas.microsoft.com/office/drawing/2014/main" id="{CC370F77-6A72-4D37-A60E-47C5BA484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2681</a:t>
            </a:r>
          </a:p>
        </p:txBody>
      </p:sp>
      <p:sp>
        <p:nvSpPr>
          <p:cNvPr id="8223" name="Text Box 45">
            <a:extLst>
              <a:ext uri="{FF2B5EF4-FFF2-40B4-BE49-F238E27FC236}">
                <a16:creationId xmlns:a16="http://schemas.microsoft.com/office/drawing/2014/main" id="{C3807463-CEE8-4184-ACBD-2C8A535FF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2682</a:t>
            </a:r>
          </a:p>
        </p:txBody>
      </p:sp>
      <p:sp>
        <p:nvSpPr>
          <p:cNvPr id="8224" name="Text Box 65">
            <a:extLst>
              <a:ext uri="{FF2B5EF4-FFF2-40B4-BE49-F238E27FC236}">
                <a16:creationId xmlns:a16="http://schemas.microsoft.com/office/drawing/2014/main" id="{1200F00F-F1CB-444E-A361-6B48E7BD4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35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2686</a:t>
            </a:r>
          </a:p>
        </p:txBody>
      </p:sp>
      <p:sp>
        <p:nvSpPr>
          <p:cNvPr id="8225" name="Text Box 72">
            <a:extLst>
              <a:ext uri="{FF2B5EF4-FFF2-40B4-BE49-F238E27FC236}">
                <a16:creationId xmlns:a16="http://schemas.microsoft.com/office/drawing/2014/main" id="{48285F4F-9145-4324-8A35-40A37B1E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1988</a:t>
            </a:r>
          </a:p>
        </p:txBody>
      </p:sp>
      <p:sp>
        <p:nvSpPr>
          <p:cNvPr id="55371" name="Text Box 75">
            <a:extLst>
              <a:ext uri="{FF2B5EF4-FFF2-40B4-BE49-F238E27FC236}">
                <a16:creationId xmlns:a16="http://schemas.microsoft.com/office/drawing/2014/main" id="{CAEE3811-01E0-46AF-BF56-94D8D884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1986</a:t>
            </a:r>
          </a:p>
        </p:txBody>
      </p:sp>
      <p:sp>
        <p:nvSpPr>
          <p:cNvPr id="55372" name="Text Box 76">
            <a:extLst>
              <a:ext uri="{FF2B5EF4-FFF2-40B4-BE49-F238E27FC236}">
                <a16:creationId xmlns:a16="http://schemas.microsoft.com/office/drawing/2014/main" id="{EE85F05B-BDBA-44D5-8921-65A771F03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1987</a:t>
            </a:r>
          </a:p>
        </p:txBody>
      </p:sp>
      <p:sp>
        <p:nvSpPr>
          <p:cNvPr id="55373" name="Text Box 77">
            <a:extLst>
              <a:ext uri="{FF2B5EF4-FFF2-40B4-BE49-F238E27FC236}">
                <a16:creationId xmlns:a16="http://schemas.microsoft.com/office/drawing/2014/main" id="{EE31AEBE-2C7C-4081-B4CC-8FB810A4E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113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1989</a:t>
            </a:r>
          </a:p>
        </p:txBody>
      </p:sp>
      <p:sp>
        <p:nvSpPr>
          <p:cNvPr id="8229" name="Text Box 78">
            <a:extLst>
              <a:ext uri="{FF2B5EF4-FFF2-40B4-BE49-F238E27FC236}">
                <a16:creationId xmlns:a16="http://schemas.microsoft.com/office/drawing/2014/main" id="{94BE3914-1BFA-419F-AC15-0DB6E1BE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1985</a:t>
            </a:r>
          </a:p>
        </p:txBody>
      </p:sp>
      <p:sp>
        <p:nvSpPr>
          <p:cNvPr id="55375" name="Text Box 79">
            <a:extLst>
              <a:ext uri="{FF2B5EF4-FFF2-40B4-BE49-F238E27FC236}">
                <a16:creationId xmlns:a16="http://schemas.microsoft.com/office/drawing/2014/main" id="{EC392913-3D9F-40AE-BEEA-0C61842CB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2684</a:t>
            </a:r>
          </a:p>
        </p:txBody>
      </p:sp>
      <p:sp>
        <p:nvSpPr>
          <p:cNvPr id="55376" name="Text Box 80">
            <a:extLst>
              <a:ext uri="{FF2B5EF4-FFF2-40B4-BE49-F238E27FC236}">
                <a16:creationId xmlns:a16="http://schemas.microsoft.com/office/drawing/2014/main" id="{DBE8DB8D-97CF-4B94-B66C-95B1C254B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2685</a:t>
            </a:r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449EE839-29A6-4E9A-8CD0-34C914C1B62F}"/>
              </a:ext>
            </a:extLst>
          </p:cNvPr>
          <p:cNvSpPr/>
          <p:nvPr/>
        </p:nvSpPr>
        <p:spPr>
          <a:xfrm>
            <a:off x="2590800" y="382518"/>
            <a:ext cx="6629400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4F856D-9A57-41A6-B28E-6EA874BBEF27}"/>
              </a:ext>
            </a:extLst>
          </p:cNvPr>
          <p:cNvSpPr/>
          <p:nvPr/>
        </p:nvSpPr>
        <p:spPr>
          <a:xfrm>
            <a:off x="4189686" y="762000"/>
            <a:ext cx="30332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9" grpId="0"/>
      <p:bldP spid="55371" grpId="0"/>
      <p:bldP spid="55372" grpId="0"/>
      <p:bldP spid="55373" grpId="0"/>
      <p:bldP spid="55375" grpId="0"/>
      <p:bldP spid="55376" grpId="0"/>
      <p:bldP spid="42" grpId="0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99"/>
            <a:ext cx="12344400" cy="68419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1700" y="2743200"/>
            <a:ext cx="8001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 10 000</a:t>
            </a:r>
            <a:endParaRPr lang="en-US" sz="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4528" y="14478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8E0FBF5-F1B5-4711-AFDD-A39FF34BC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48C101B-4757-46DF-AB0F-72AE1AD2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A6FB5-14B4-40CB-821F-E61B9F522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0" r="8313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86C8B5F7-4929-4E46-997E-C0EACE3ACE92}"/>
              </a:ext>
            </a:extLst>
          </p:cNvPr>
          <p:cNvSpPr/>
          <p:nvPr/>
        </p:nvSpPr>
        <p:spPr>
          <a:xfrm>
            <a:off x="609600" y="4876800"/>
            <a:ext cx="11201400" cy="16002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Nếu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so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sánh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từng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cặp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hàng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trái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sang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80DBF7-E670-47DF-90EA-5AE47884A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557643"/>
              </p:ext>
            </p:extLst>
          </p:nvPr>
        </p:nvGraphicFramePr>
        <p:xfrm>
          <a:off x="393613" y="1139237"/>
          <a:ext cx="6858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713723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390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269953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9271666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2290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1283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3 143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221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2 427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351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D6E23D-AA84-4328-B458-151D72384F19}"/>
              </a:ext>
            </a:extLst>
          </p:cNvPr>
          <p:cNvSpPr/>
          <p:nvPr/>
        </p:nvSpPr>
        <p:spPr>
          <a:xfrm>
            <a:off x="-228600" y="2286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3 143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2 427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732CF25-B82B-4714-B1CC-DF1E3996A3B5}"/>
              </a:ext>
            </a:extLst>
          </p:cNvPr>
          <p:cNvSpPr/>
          <p:nvPr/>
        </p:nvSpPr>
        <p:spPr>
          <a:xfrm>
            <a:off x="8458200" y="813375"/>
            <a:ext cx="3733800" cy="2310825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1CE3A3F-24E2-4AE3-96DB-FC2E23EE72CF}"/>
              </a:ext>
            </a:extLst>
          </p:cNvPr>
          <p:cNvSpPr/>
          <p:nvPr/>
        </p:nvSpPr>
        <p:spPr>
          <a:xfrm>
            <a:off x="7467600" y="990600"/>
            <a:ext cx="4409773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4E7B4-5CF2-4FA1-961F-2F2295537B83}"/>
              </a:ext>
            </a:extLst>
          </p:cNvPr>
          <p:cNvSpPr/>
          <p:nvPr/>
        </p:nvSpPr>
        <p:spPr>
          <a:xfrm>
            <a:off x="7899574" y="1161008"/>
            <a:ext cx="354582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1 000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70F631-F1A6-411E-80C8-58B1FE814A87}"/>
              </a:ext>
            </a:extLst>
          </p:cNvPr>
          <p:cNvSpPr/>
          <p:nvPr/>
        </p:nvSpPr>
        <p:spPr>
          <a:xfrm>
            <a:off x="533400" y="3962400"/>
            <a:ext cx="6477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3 143 &gt; 2 427 (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3&gt;2)</a:t>
            </a:r>
          </a:p>
        </p:txBody>
      </p:sp>
    </p:spTree>
    <p:extLst>
      <p:ext uri="{BB962C8B-B14F-4D97-AF65-F5344CB8AC3E}">
        <p14:creationId xmlns:p14="http://schemas.microsoft.com/office/powerpoint/2010/main" val="78832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86C8B5F7-4929-4E46-997E-C0EACE3ACE92}"/>
              </a:ext>
            </a:extLst>
          </p:cNvPr>
          <p:cNvSpPr/>
          <p:nvPr/>
        </p:nvSpPr>
        <p:spPr>
          <a:xfrm>
            <a:off x="609600" y="4876800"/>
            <a:ext cx="11201400" cy="16002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ít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bé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80DBF7-E670-47DF-90EA-5AE47884A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676876"/>
              </p:ext>
            </p:extLst>
          </p:nvPr>
        </p:nvGraphicFramePr>
        <p:xfrm>
          <a:off x="1143000" y="1099810"/>
          <a:ext cx="6858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713723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390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269953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9271666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2290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1283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998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221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2 427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351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D6E23D-AA84-4328-B458-151D72384F19}"/>
              </a:ext>
            </a:extLst>
          </p:cNvPr>
          <p:cNvSpPr/>
          <p:nvPr/>
        </p:nvSpPr>
        <p:spPr>
          <a:xfrm>
            <a:off x="-228600" y="2286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So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998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2 021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732CF25-B82B-4714-B1CC-DF1E3996A3B5}"/>
              </a:ext>
            </a:extLst>
          </p:cNvPr>
          <p:cNvSpPr/>
          <p:nvPr/>
        </p:nvSpPr>
        <p:spPr>
          <a:xfrm>
            <a:off x="8458200" y="813375"/>
            <a:ext cx="3733800" cy="2310825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70F631-F1A6-411E-80C8-58B1FE814A87}"/>
              </a:ext>
            </a:extLst>
          </p:cNvPr>
          <p:cNvSpPr/>
          <p:nvPr/>
        </p:nvSpPr>
        <p:spPr>
          <a:xfrm>
            <a:off x="1371600" y="4033029"/>
            <a:ext cx="6477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998 &lt; 2 021 (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998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83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2400" y="1143000"/>
            <a:ext cx="5867399" cy="1676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64" descr="geometry_compass_shapes_s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38800" y="2819400"/>
            <a:ext cx="22225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82914"/>
            <a:ext cx="2590800" cy="707886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a)      856 </a:t>
            </a:r>
          </a:p>
          <a:p>
            <a:pPr eaLnBrk="1" hangingPunct="1"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8473D9-FCCD-418D-82B3-46DAE3806337}"/>
              </a:ext>
            </a:extLst>
          </p:cNvPr>
          <p:cNvSpPr/>
          <p:nvPr/>
        </p:nvSpPr>
        <p:spPr>
          <a:xfrm>
            <a:off x="1143000" y="1081512"/>
            <a:ext cx="533400" cy="495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#9Slide03 Maven Pro Black" panose="00000A00000000000000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A475F4-939E-43FF-A6AD-6164CA2E55CD}"/>
              </a:ext>
            </a:extLst>
          </p:cNvPr>
          <p:cNvSpPr/>
          <p:nvPr/>
        </p:nvSpPr>
        <p:spPr>
          <a:xfrm>
            <a:off x="1866900" y="1080673"/>
            <a:ext cx="1752600" cy="495190"/>
          </a:xfrm>
          <a:prstGeom prst="rect">
            <a:avLst/>
          </a:prstGeom>
          <a:solidFill>
            <a:srgbClr val="9A6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&gt;; &lt;; =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8E99460-23E1-4BFC-B12A-7F52F9BDEDF9}"/>
              </a:ext>
            </a:extLst>
          </p:cNvPr>
          <p:cNvSpPr txBox="1">
            <a:spLocks noChangeArrowheads="1"/>
          </p:cNvSpPr>
          <p:nvPr/>
        </p:nvSpPr>
        <p:spPr>
          <a:xfrm>
            <a:off x="2971800" y="1855991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7 560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06789D-ADF6-454C-9997-91FA2F57153B}"/>
              </a:ext>
            </a:extLst>
          </p:cNvPr>
          <p:cNvSpPr/>
          <p:nvPr/>
        </p:nvSpPr>
        <p:spPr>
          <a:xfrm>
            <a:off x="2743200" y="1989262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42CC34D-6B3C-4181-A710-9BFA7B72D21B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2824371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5 831 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2F6B374-0065-4658-8BF2-64A8BE976A0F}"/>
              </a:ext>
            </a:extLst>
          </p:cNvPr>
          <p:cNvSpPr txBox="1">
            <a:spLocks noChangeArrowheads="1"/>
          </p:cNvSpPr>
          <p:nvPr/>
        </p:nvSpPr>
        <p:spPr>
          <a:xfrm>
            <a:off x="3009900" y="2844005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5 381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FA68EB-C7E8-4436-8867-11F89588C73E}"/>
              </a:ext>
            </a:extLst>
          </p:cNvPr>
          <p:cNvSpPr/>
          <p:nvPr/>
        </p:nvSpPr>
        <p:spPr>
          <a:xfrm>
            <a:off x="2725705" y="2908097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294B974A-180B-4845-B60E-ADF318E63865}"/>
              </a:ext>
            </a:extLst>
          </p:cNvPr>
          <p:cNvSpPr txBox="1">
            <a:spLocks noChangeArrowheads="1"/>
          </p:cNvSpPr>
          <p:nvPr/>
        </p:nvSpPr>
        <p:spPr>
          <a:xfrm>
            <a:off x="5971088" y="1819683"/>
            <a:ext cx="2719988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b)     6 742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AF68D644-E697-418E-8CA8-FA1160D43BE1}"/>
              </a:ext>
            </a:extLst>
          </p:cNvPr>
          <p:cNvSpPr txBox="1">
            <a:spLocks noChangeArrowheads="1"/>
          </p:cNvSpPr>
          <p:nvPr/>
        </p:nvSpPr>
        <p:spPr>
          <a:xfrm>
            <a:off x="8404549" y="1838278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7 624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CA6CE5-22A7-4212-B618-5C596D8CDB0C}"/>
              </a:ext>
            </a:extLst>
          </p:cNvPr>
          <p:cNvSpPr/>
          <p:nvPr/>
        </p:nvSpPr>
        <p:spPr>
          <a:xfrm>
            <a:off x="8157678" y="197186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9ACE437-ADAB-4FCA-AE17-FBE06E26F437}"/>
              </a:ext>
            </a:extLst>
          </p:cNvPr>
          <p:cNvSpPr txBox="1">
            <a:spLocks noChangeArrowheads="1"/>
          </p:cNvSpPr>
          <p:nvPr/>
        </p:nvSpPr>
        <p:spPr>
          <a:xfrm>
            <a:off x="6690049" y="2704073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8 905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2BF20C8-4C9C-416B-B04E-AA9E4AE5A625}"/>
              </a:ext>
            </a:extLst>
          </p:cNvPr>
          <p:cNvSpPr txBox="1">
            <a:spLocks noChangeArrowheads="1"/>
          </p:cNvSpPr>
          <p:nvPr/>
        </p:nvSpPr>
        <p:spPr>
          <a:xfrm>
            <a:off x="8404549" y="2723707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8 955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1E6938F-D71B-4103-AF09-7D18D02CC8E8}"/>
              </a:ext>
            </a:extLst>
          </p:cNvPr>
          <p:cNvSpPr/>
          <p:nvPr/>
        </p:nvSpPr>
        <p:spPr>
          <a:xfrm>
            <a:off x="8120354" y="278779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6786089-5B41-435B-9E38-FE7E2B9A7CFC}"/>
              </a:ext>
            </a:extLst>
          </p:cNvPr>
          <p:cNvSpPr/>
          <p:nvPr/>
        </p:nvSpPr>
        <p:spPr>
          <a:xfrm>
            <a:off x="2758362" y="1977356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AC5BA71-81A7-4608-9FF0-724F9C6EE616}"/>
              </a:ext>
            </a:extLst>
          </p:cNvPr>
          <p:cNvSpPr/>
          <p:nvPr/>
        </p:nvSpPr>
        <p:spPr>
          <a:xfrm>
            <a:off x="2725705" y="2917914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FF3DA7-2D08-4405-A212-50A4BB21E92F}"/>
              </a:ext>
            </a:extLst>
          </p:cNvPr>
          <p:cNvSpPr/>
          <p:nvPr/>
        </p:nvSpPr>
        <p:spPr>
          <a:xfrm>
            <a:off x="8157676" y="196233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9906A2-5B4B-41CB-91B5-F406FF5F2841}"/>
              </a:ext>
            </a:extLst>
          </p:cNvPr>
          <p:cNvSpPr/>
          <p:nvPr/>
        </p:nvSpPr>
        <p:spPr>
          <a:xfrm>
            <a:off x="8111412" y="2797616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442311-4B99-46F6-9BE5-B2E29CCB0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2" y="228600"/>
            <a:ext cx="1172391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91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1028</TotalTime>
  <Words>673</Words>
  <Application>Microsoft Office PowerPoint</Application>
  <PresentationFormat>Widescreen</PresentationFormat>
  <Paragraphs>183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#9Slide03 Maven Pro Black</vt:lpstr>
      <vt:lpstr>.VnArial</vt:lpstr>
      <vt:lpstr>.VnClarendon</vt:lpstr>
      <vt:lpstr>.VnTime</vt:lpstr>
      <vt:lpstr>Arial</vt:lpstr>
      <vt:lpstr>Calibri</vt:lpstr>
      <vt:lpstr>Century Gothic</vt:lpstr>
      <vt:lpstr>Garamond</vt:lpstr>
      <vt:lpstr>Times New Roman</vt:lpstr>
      <vt:lpstr>TimesNewRomanPS-BoldMT</vt:lpstr>
      <vt:lpstr>TimesNewRomanPS-ItalicMT</vt:lpstr>
      <vt:lpstr>Verdana</vt:lpstr>
      <vt:lpstr>Savon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SÀI SƠN A</dc:title>
  <dc:creator>Tien Lien</dc:creator>
  <cp:lastModifiedBy>Admin</cp:lastModifiedBy>
  <cp:revision>106</cp:revision>
  <dcterms:created xsi:type="dcterms:W3CDTF">2006-08-16T00:00:00Z</dcterms:created>
  <dcterms:modified xsi:type="dcterms:W3CDTF">2023-01-30T08:17:50Z</dcterms:modified>
</cp:coreProperties>
</file>