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007577404" r:id="rId2"/>
    <p:sldId id="2007577431" r:id="rId3"/>
    <p:sldId id="2007577406" r:id="rId4"/>
    <p:sldId id="2007577405" r:id="rId5"/>
    <p:sldId id="2007577409" r:id="rId6"/>
    <p:sldId id="2007577434" r:id="rId7"/>
    <p:sldId id="2007577433" r:id="rId8"/>
    <p:sldId id="2007577432" r:id="rId9"/>
    <p:sldId id="2007577435" r:id="rId10"/>
    <p:sldId id="2007577438" r:id="rId11"/>
    <p:sldId id="2007577437" r:id="rId12"/>
    <p:sldId id="2007577439" r:id="rId13"/>
    <p:sldId id="2007577407" r:id="rId14"/>
    <p:sldId id="2007577440" r:id="rId15"/>
    <p:sldId id="2007577441" r:id="rId16"/>
    <p:sldId id="2007577442" r:id="rId17"/>
    <p:sldId id="2007577443" r:id="rId18"/>
    <p:sldId id="2007577444" r:id="rId19"/>
    <p:sldId id="2007577421" r:id="rId20"/>
    <p:sldId id="2007577410" r:id="rId21"/>
    <p:sldId id="2007577445" r:id="rId22"/>
    <p:sldId id="200757744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等线" panose="020B0604020202020204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B2C"/>
    <a:srgbClr val="D9D1C4"/>
    <a:srgbClr val="F9F0E7"/>
    <a:srgbClr val="FDCBB1"/>
    <a:srgbClr val="FDCBB2"/>
    <a:srgbClr val="E0351E"/>
    <a:srgbClr val="4C7E72"/>
    <a:srgbClr val="C70039"/>
    <a:srgbClr val="111D5E"/>
    <a:srgbClr val="C0E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7" autoAdjust="0"/>
    <p:restoredTop sz="95280" autoAdjust="0"/>
  </p:normalViewPr>
  <p:slideViewPr>
    <p:cSldViewPr snapToGrid="0">
      <p:cViewPr varScale="1">
        <p:scale>
          <a:sx n="67" d="100"/>
          <a:sy n="67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5F31F-6699-49F5-B8FD-90D80BC7A34E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31B34-7D79-4F72-ABF9-A8BE835CF2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3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ô để hiện ra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11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bao lì xì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7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048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7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5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任意多边形: 形状 7"/>
            <p:cNvSpPr/>
            <p:nvPr/>
          </p:nvSpPr>
          <p:spPr>
            <a:xfrm>
              <a:off x="444652" y="608012"/>
              <a:ext cx="11242675" cy="5635625"/>
            </a:xfrm>
            <a:custGeom>
              <a:avLst/>
              <a:gdLst>
                <a:gd name="connsiteX0" fmla="*/ 0 w 11239500"/>
                <a:gd name="connsiteY0" fmla="*/ 857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0 w 11239500"/>
                <a:gd name="connsiteY12" fmla="*/ 85725 h 5629275"/>
                <a:gd name="connsiteX0" fmla="*/ 3175 w 11239500"/>
                <a:gd name="connsiteY0" fmla="*/ 984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98425 h 5629275"/>
                <a:gd name="connsiteX0" fmla="*/ 3175 w 11239500"/>
                <a:gd name="connsiteY0" fmla="*/ 10477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104775 h 5629275"/>
                <a:gd name="connsiteX0" fmla="*/ 305 w 11239805"/>
                <a:gd name="connsiteY0" fmla="*/ 101600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101600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1460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7780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4605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27000 w 11242675"/>
                <a:gd name="connsiteY2" fmla="*/ 55213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14300 w 11242675"/>
                <a:gd name="connsiteY3" fmla="*/ 5632450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42675" h="5635625">
                  <a:moveTo>
                    <a:pt x="3175" y="98425"/>
                  </a:moveTo>
                  <a:cubicBezTo>
                    <a:pt x="2117" y="1903942"/>
                    <a:pt x="1058" y="3731683"/>
                    <a:pt x="0" y="5537200"/>
                  </a:cubicBezTo>
                  <a:lnTo>
                    <a:pt x="114300" y="5534025"/>
                  </a:lnTo>
                  <a:lnTo>
                    <a:pt x="114300" y="5632450"/>
                  </a:lnTo>
                  <a:lnTo>
                    <a:pt x="11137900" y="5635625"/>
                  </a:lnTo>
                  <a:lnTo>
                    <a:pt x="11137900" y="5530850"/>
                  </a:lnTo>
                  <a:lnTo>
                    <a:pt x="11242675" y="5530850"/>
                  </a:lnTo>
                  <a:lnTo>
                    <a:pt x="11242675" y="101600"/>
                  </a:lnTo>
                  <a:lnTo>
                    <a:pt x="11137900" y="101600"/>
                  </a:lnTo>
                  <a:lnTo>
                    <a:pt x="11137900" y="6350"/>
                  </a:lnTo>
                  <a:lnTo>
                    <a:pt x="117475" y="0"/>
                  </a:lnTo>
                  <a:cubicBezTo>
                    <a:pt x="116417" y="33867"/>
                    <a:pt x="118533" y="67733"/>
                    <a:pt x="117475" y="101600"/>
                  </a:cubicBezTo>
                  <a:lnTo>
                    <a:pt x="3175" y="98425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5" y="380150"/>
              <a:ext cx="11600047" cy="609769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-8792" y="-11544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564815" y="6550002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6CCAAA-07E1-40C1-907A-1BC7678387E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B12126-749C-4FF7-B3B7-4D2D816249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520BFC-CA0C-4889-98AD-529E35BA8B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E28EA8-D5C5-49AA-8F23-BD1F54140E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1E94CF-833B-4A9D-9583-DABFE3E2E84E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F3CF4C-39BB-44BC-BB77-B97C7929DD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.png"/><Relationship Id="rId1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19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3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B001978D-26C8-4097-B57E-37064811B60F}"/>
              </a:ext>
            </a:extLst>
          </p:cNvPr>
          <p:cNvSpPr txBox="1">
            <a:spLocks/>
          </p:cNvSpPr>
          <p:nvPr/>
        </p:nvSpPr>
        <p:spPr>
          <a:xfrm>
            <a:off x="5167736" y="1025434"/>
            <a:ext cx="2373833" cy="61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dirty="0" err="1">
                <a:solidFill>
                  <a:srgbClr val="4C7E72"/>
                </a:solidFill>
                <a:latin typeface="UTM Androgyne" panose="02040603050506020204" pitchFamily="18" charset="0"/>
                <a:ea typeface="南构明史稿鉴" panose="00020600040101010101" pitchFamily="18" charset="-122"/>
              </a:rPr>
              <a:t>Toán</a:t>
            </a:r>
            <a:endParaRPr lang="zh-CN" altLang="en-US" sz="4800" dirty="0">
              <a:solidFill>
                <a:srgbClr val="4C7E72"/>
              </a:solidFill>
              <a:latin typeface="UTM Androgyne" panose="02040603050506020204" pitchFamily="18" charset="0"/>
              <a:ea typeface="南构明史稿鉴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29090" y="2032510"/>
            <a:ext cx="8735623" cy="618090"/>
            <a:chOff x="3249038" y="1642930"/>
            <a:chExt cx="8735623" cy="618090"/>
          </a:xfrm>
        </p:grpSpPr>
        <p:sp>
          <p:nvSpPr>
            <p:cNvPr id="26" name="标题 1"/>
            <p:cNvSpPr txBox="1">
              <a:spLocks/>
            </p:cNvSpPr>
            <p:nvPr/>
          </p:nvSpPr>
          <p:spPr>
            <a:xfrm>
              <a:off x="3249038" y="1642930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LUYỆN TẬP CHUNG</a:t>
              </a:r>
              <a:endParaRPr lang="zh-CN" altLang="en-US" sz="80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4" name="标题 1"/>
            <p:cNvSpPr txBox="1">
              <a:spLocks/>
            </p:cNvSpPr>
            <p:nvPr/>
          </p:nvSpPr>
          <p:spPr>
            <a:xfrm>
              <a:off x="3338373" y="1643484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F8BA35"/>
                  </a:solidFill>
                  <a:latin typeface="UTM Kabel KT" panose="02040603050506020204" pitchFamily="18" charset="0"/>
                  <a:ea typeface="南构明史稿鉴" panose="00020600040101010101" pitchFamily="18" charset="-122"/>
                </a:rPr>
                <a:t>LUYỆN TẬP CHUNG</a:t>
              </a:r>
              <a:endParaRPr lang="zh-CN" altLang="en-US" sz="8000" b="1" dirty="0">
                <a:solidFill>
                  <a:srgbClr val="F8BA35"/>
                </a:solidFill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9?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5" y="1540824"/>
            <a:ext cx="1021119" cy="11620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" y="1545267"/>
            <a:ext cx="1059619" cy="120586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5493" y="168982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45195" y="1652316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5" y="2779289"/>
            <a:ext cx="1021119" cy="1162053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6267088" y="288920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0742 -0.00139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30886 -2.96296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30312 2.96296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51" grpId="0" animBg="1"/>
      <p:bldP spid="51" grpId="1" animBg="1"/>
      <p:bldP spid="59" grpId="0" animBg="1"/>
      <p:bldP spid="59" grpId="1" animBg="1"/>
      <p:bldP spid="63" grpId="0" animBg="1"/>
      <p:bldP spid="63" grpId="1" animBg="1"/>
      <p:bldP spid="61" grpId="0" animBg="1"/>
      <p:bldP spid="6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7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-247562"/>
            <a:ext cx="12192000" cy="651336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3934"/>
            <a:ext cx="3165394" cy="1370770"/>
            <a:chOff x="0" y="53934"/>
            <a:chExt cx="3165394" cy="137077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723437"/>
              <a:ext cx="1818076" cy="701267"/>
              <a:chOff x="10235110" y="3658206"/>
              <a:chExt cx="1818076" cy="701267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969F2441-C24D-422C-903B-1DD105A99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5110" y="3871611"/>
                <a:ext cx="1818076" cy="487862"/>
              </a:xfrm>
              <a:prstGeom prst="rect">
                <a:avLst/>
              </a:prstGeom>
            </p:spPr>
          </p:pic>
          <p:pic>
            <p:nvPicPr>
              <p:cNvPr id="24" name="图片 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1001" y="3658206"/>
                <a:ext cx="972185" cy="260876"/>
              </a:xfrm>
              <a:prstGeom prst="rect">
                <a:avLst/>
              </a:prstGeom>
            </p:spPr>
          </p:pic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3166097D-E4D4-4D99-9D7F-44F2554D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72" y="53934"/>
              <a:ext cx="1877222" cy="73890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0798" y="641841"/>
            <a:ext cx="72502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BỎ TIỀN VÀO TÚI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5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19983" y="2898681"/>
              <a:ext cx="40543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5?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09076 0.4571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3008 -0.0851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42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3841" y="4620164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6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19983" y="2898681"/>
              <a:ext cx="40543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1185 -0.07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12058 0.4597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229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2888" y="4601735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9755" y="4587662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6.25E-7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2.083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17573" y="2094258"/>
            <a:ext cx="7946749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712821" y="2898681"/>
              <a:ext cx="486864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2; 3; 5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9?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9662 -0.07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9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234473" y="809792"/>
            <a:ext cx="63448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THỎI VÀNG BÍ ẨN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20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4" y="4843433"/>
            <a:ext cx="710396" cy="704476"/>
          </a:xfrm>
          <a:prstGeom prst="rect">
            <a:avLst/>
          </a:prstGeom>
        </p:spPr>
      </p:pic>
      <p:pic>
        <p:nvPicPr>
          <p:cNvPr id="21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759">
            <a:off x="5013373" y="5758315"/>
            <a:ext cx="414308" cy="410855"/>
          </a:xfrm>
          <a:prstGeom prst="rect">
            <a:avLst/>
          </a:prstGeom>
        </p:spPr>
      </p:pic>
      <p:pic>
        <p:nvPicPr>
          <p:cNvPr id="2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759">
            <a:off x="7222627" y="5572286"/>
            <a:ext cx="540907" cy="536399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11" y="5622704"/>
            <a:ext cx="439224" cy="435564"/>
          </a:xfrm>
          <a:prstGeom prst="rect">
            <a:avLst/>
          </a:prstGeom>
        </p:spPr>
      </p:pic>
      <p:pic>
        <p:nvPicPr>
          <p:cNvPr id="24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17" y="5191608"/>
            <a:ext cx="280591" cy="278253"/>
          </a:xfrm>
          <a:prstGeom prst="rect">
            <a:avLst/>
          </a:prstGeom>
        </p:spPr>
      </p:pic>
      <p:pic>
        <p:nvPicPr>
          <p:cNvPr id="25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2" y="5042074"/>
            <a:ext cx="309774" cy="307193"/>
          </a:xfrm>
          <a:prstGeom prst="rect">
            <a:avLst/>
          </a:prstGeom>
        </p:spPr>
      </p:pic>
      <p:pic>
        <p:nvPicPr>
          <p:cNvPr id="26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53" y="4978496"/>
            <a:ext cx="710396" cy="704476"/>
          </a:xfrm>
          <a:prstGeom prst="rect">
            <a:avLst/>
          </a:prstGeom>
        </p:spPr>
      </p:pic>
      <p:pic>
        <p:nvPicPr>
          <p:cNvPr id="27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90" y="5507191"/>
            <a:ext cx="445957" cy="442240"/>
          </a:xfrm>
          <a:prstGeom prst="rect">
            <a:avLst/>
          </a:prstGeom>
        </p:spPr>
      </p:pic>
      <p:pic>
        <p:nvPicPr>
          <p:cNvPr id="28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87" y="5919142"/>
            <a:ext cx="280591" cy="278253"/>
          </a:xfrm>
          <a:prstGeom prst="rect">
            <a:avLst/>
          </a:prstGeom>
        </p:spPr>
      </p:pic>
      <p:pic>
        <p:nvPicPr>
          <p:cNvPr id="29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0" y="5323533"/>
            <a:ext cx="280591" cy="278253"/>
          </a:xfrm>
          <a:prstGeom prst="rect">
            <a:avLst/>
          </a:prstGeom>
        </p:spPr>
      </p:pic>
      <p:pic>
        <p:nvPicPr>
          <p:cNvPr id="30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375" y="5309783"/>
            <a:ext cx="947497" cy="939602"/>
          </a:xfrm>
          <a:prstGeom prst="rect">
            <a:avLst/>
          </a:prstGeom>
        </p:spPr>
      </p:pic>
      <p:pic>
        <p:nvPicPr>
          <p:cNvPr id="31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4" y="2310183"/>
            <a:ext cx="762083" cy="755733"/>
          </a:xfrm>
          <a:prstGeom prst="rect">
            <a:avLst/>
          </a:prstGeom>
        </p:spPr>
      </p:pic>
      <p:pic>
        <p:nvPicPr>
          <p:cNvPr id="3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81" y="2310183"/>
            <a:ext cx="280591" cy="278253"/>
          </a:xfrm>
          <a:prstGeom prst="rect">
            <a:avLst/>
          </a:prstGeom>
        </p:spPr>
      </p:pic>
      <p:pic>
        <p:nvPicPr>
          <p:cNvPr id="33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7" y="1956042"/>
            <a:ext cx="280591" cy="278253"/>
          </a:xfrm>
          <a:prstGeom prst="rect">
            <a:avLst/>
          </a:prstGeom>
        </p:spPr>
      </p:pic>
      <p:pic>
        <p:nvPicPr>
          <p:cNvPr id="34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5" y="1514689"/>
            <a:ext cx="378587" cy="375432"/>
          </a:xfrm>
          <a:prstGeom prst="rect">
            <a:avLst/>
          </a:prstGeom>
        </p:spPr>
      </p:pic>
      <p:pic>
        <p:nvPicPr>
          <p:cNvPr id="35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7" y="1034126"/>
            <a:ext cx="466857" cy="462967"/>
          </a:xfrm>
          <a:prstGeom prst="rect">
            <a:avLst/>
          </a:prstGeom>
        </p:spPr>
      </p:pic>
      <p:pic>
        <p:nvPicPr>
          <p:cNvPr id="36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9" y="670665"/>
            <a:ext cx="280591" cy="278253"/>
          </a:xfrm>
          <a:prstGeom prst="rect">
            <a:avLst/>
          </a:prstGeom>
        </p:spPr>
      </p:pic>
      <p:pic>
        <p:nvPicPr>
          <p:cNvPr id="37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545" y="4768283"/>
            <a:ext cx="280591" cy="2782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5" y="1806144"/>
            <a:ext cx="4961591" cy="49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965860" y="1677307"/>
            <a:ext cx="6178674" cy="2271677"/>
            <a:chOff x="4873049" y="1719485"/>
            <a:chExt cx="6178674" cy="2271677"/>
          </a:xfrm>
        </p:grpSpPr>
        <p:sp>
          <p:nvSpPr>
            <p:cNvPr id="40" name="标题 1">
              <a:extLst>
                <a:ext uri="{FF2B5EF4-FFF2-40B4-BE49-F238E27FC236}">
                  <a16:creationId xmlns:a16="http://schemas.microsoft.com/office/drawing/2014/main" id="{B001978D-26C8-4097-B57E-37064811B60F}"/>
                </a:ext>
              </a:extLst>
            </p:cNvPr>
            <p:cNvSpPr txBox="1">
              <a:spLocks/>
            </p:cNvSpPr>
            <p:nvPr/>
          </p:nvSpPr>
          <p:spPr>
            <a:xfrm>
              <a:off x="4873049" y="1772708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9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LÌ XÌ</a:t>
              </a:r>
            </a:p>
            <a:p>
              <a:pPr algn="ctr"/>
              <a:r>
                <a:rPr lang="en-US" altLang="zh-CN" sz="9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LẤY HÊN</a:t>
              </a:r>
              <a:endParaRPr lang="zh-CN" altLang="en-US" sz="9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61700" y="1719485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9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LÌ XÌ</a:t>
              </a:r>
            </a:p>
            <a:p>
              <a:pPr algn="ctr"/>
              <a:r>
                <a:rPr lang="en-US" altLang="zh-CN" sz="9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LẤY HÊN</a:t>
              </a:r>
              <a:endParaRPr lang="zh-CN" altLang="en-US" sz="9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37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5965" y="605581"/>
            <a:ext cx="11600047" cy="79788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835EE6D-EC3E-4603-BD09-C427E25E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1352" y="0"/>
            <a:ext cx="3310645" cy="3832697"/>
          </a:xfrm>
          <a:prstGeom prst="rect">
            <a:avLst/>
          </a:prstGeom>
        </p:spPr>
      </p:pic>
      <p:pic>
        <p:nvPicPr>
          <p:cNvPr id="39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64" y="5535255"/>
            <a:ext cx="11600047" cy="797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0" y="1926635"/>
            <a:ext cx="6415919" cy="48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302923" y="2543402"/>
            <a:ext cx="4278662" cy="4278662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4501" y="-1"/>
            <a:ext cx="12480045" cy="8584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2476" y="858415"/>
            <a:ext cx="8928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bên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thỏi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vàng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1760" y="1601207"/>
            <a:ext cx="8535103" cy="707886"/>
            <a:chOff x="3233115" y="2095857"/>
            <a:chExt cx="8535103" cy="707886"/>
          </a:xfrm>
        </p:grpSpPr>
        <p:sp>
          <p:nvSpPr>
            <p:cNvPr id="20" name="TextBox 19"/>
            <p:cNvSpPr txBox="1"/>
            <p:nvPr/>
          </p:nvSpPr>
          <p:spPr>
            <a:xfrm>
              <a:off x="3233115" y="2095857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a/ 5     8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991326" y="2205757"/>
              <a:ext cx="542430" cy="458052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1695090" y="1588275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a/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8;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1760" y="2422357"/>
            <a:ext cx="8535103" cy="707886"/>
            <a:chOff x="3233114" y="2756623"/>
            <a:chExt cx="8535103" cy="707886"/>
          </a:xfrm>
        </p:grpSpPr>
        <p:sp>
          <p:nvSpPr>
            <p:cNvPr id="30" name="TextBox 29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b/ 6  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 3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9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1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6003155" y="2873802"/>
              <a:ext cx="624332" cy="52721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81187" y="3269339"/>
            <a:ext cx="8535103" cy="707886"/>
            <a:chOff x="3233114" y="2756623"/>
            <a:chExt cx="8535103" cy="707886"/>
          </a:xfrm>
        </p:grpSpPr>
        <p:sp>
          <p:nvSpPr>
            <p:cNvPr id="33" name="TextBox 32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c/ 24     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5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4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482780" y="2837738"/>
              <a:ext cx="645055" cy="544713"/>
            </a:xfrm>
            <a:prstGeom prst="rect">
              <a:avLst/>
            </a:prstGeom>
          </p:spPr>
        </p:pic>
      </p:grpSp>
      <p:pic>
        <p:nvPicPr>
          <p:cNvPr id="15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18" y="5990253"/>
            <a:ext cx="12615704" cy="86774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81186" y="4157833"/>
            <a:ext cx="8535103" cy="707886"/>
            <a:chOff x="3233114" y="2756623"/>
            <a:chExt cx="8535103" cy="707886"/>
          </a:xfrm>
        </p:grpSpPr>
        <p:sp>
          <p:nvSpPr>
            <p:cNvPr id="36" name="TextBox 35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d/ 35     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7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508509" y="2817969"/>
              <a:ext cx="622575" cy="52573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1187151" y="2429253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b/ 6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3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6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3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9.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92416" y="3272795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c/ 24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5.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34324" y="4120787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d/ 35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2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8" grpId="0"/>
      <p:bldP spid="39" grpId="2"/>
      <p:bldP spid="4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820433" y="1090265"/>
            <a:ext cx="10271372" cy="221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rPr>
              <a:t>CHÚC MỪNG NĂM MỚI</a:t>
            </a:r>
            <a:endParaRPr lang="zh-CN" altLang="en-US" sz="7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Kabel KT" panose="02040603050506020204" pitchFamily="18" charset="0"/>
              <a:ea typeface="南构明史稿鉴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78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内容占位符 22">
            <a:extLst>
              <a:ext uri="{FF2B5EF4-FFF2-40B4-BE49-F238E27FC236}">
                <a16:creationId xmlns:a16="http://schemas.microsoft.com/office/drawing/2014/main" id="{79573FB2-B89D-4B33-9791-BA76961E15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1" y="3863605"/>
            <a:ext cx="11242675" cy="24971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5"/>
          <a:stretch/>
        </p:blipFill>
        <p:spPr>
          <a:xfrm>
            <a:off x="7156581" y="-575709"/>
            <a:ext cx="5035420" cy="22645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0"/>
          <a:stretch/>
        </p:blipFill>
        <p:spPr>
          <a:xfrm>
            <a:off x="-1" y="25861"/>
            <a:ext cx="5169159" cy="2614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914" y="1492032"/>
            <a:ext cx="10398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LÌ XÌ LẤY HÊN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Sau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bất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Thử xem sự may mắn của các bạn đến đâu. </a:t>
            </a:r>
          </a:p>
        </p:txBody>
      </p:sp>
    </p:spTree>
    <p:extLst>
      <p:ext uri="{BB962C8B-B14F-4D97-AF65-F5344CB8AC3E}">
        <p14:creationId xmlns:p14="http://schemas.microsoft.com/office/powerpoint/2010/main" val="26614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2?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8" y="2857387"/>
            <a:ext cx="1155162" cy="110290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6" y="155179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30" y="1600949"/>
            <a:ext cx="1137331" cy="108587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00" y="4114714"/>
            <a:ext cx="1127918" cy="107689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0" y="2731373"/>
            <a:ext cx="1057867" cy="120387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1550" y="1686297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69660" y="292839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69660" y="419080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42190" y="165924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69980" y="289738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69980" y="416589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0938 -0.00138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30443 -4.07407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30364 -1.85185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30886 1.11111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30312 -4.44444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0403 1.85185E-6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1" grpId="0" animBg="1"/>
      <p:bldP spid="51" grpId="1" animBg="1"/>
      <p:bldP spid="53" grpId="0" animBg="1"/>
      <p:bldP spid="53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1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3?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36" y="2840434"/>
            <a:ext cx="1137331" cy="1085879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5" y="1540824"/>
            <a:ext cx="1021119" cy="11620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" y="1545267"/>
            <a:ext cx="1059619" cy="120586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5493" y="168982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50483" y="1655741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78273" y="2901329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0742 -0.00139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30886 4.07407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0312 1.11111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51" grpId="0" animBg="1"/>
      <p:bldP spid="51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5?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4" y="1619075"/>
            <a:ext cx="1168862" cy="11159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30" y="1600949"/>
            <a:ext cx="1137331" cy="108587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0" y="2731373"/>
            <a:ext cx="1057867" cy="120387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6796" y="168444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74906" y="2918147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4906" y="4197338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41901" y="165124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69691" y="2906164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0" y="4028708"/>
            <a:ext cx="1021119" cy="1162053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6269691" y="415789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0742 -0.0013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30208 -3.7037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30351 2.22222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30886 -1.48148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0312 -3.33333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0403 -7.40741E-7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1" grpId="0" animBg="1"/>
      <p:bldP spid="51" grpId="1" animBg="1"/>
      <p:bldP spid="53" grpId="0" animBg="1"/>
      <p:bldP spid="53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6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406</Words>
  <Application>Microsoft Office PowerPoint</Application>
  <PresentationFormat>Widescreen</PresentationFormat>
  <Paragraphs>116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UTM Avo</vt:lpstr>
      <vt:lpstr>微软雅黑</vt:lpstr>
      <vt:lpstr>南构明史稿鉴</vt:lpstr>
      <vt:lpstr>UTM Duepuntozero</vt:lpstr>
      <vt:lpstr>等线</vt:lpstr>
      <vt:lpstr>UTM Androgyne</vt:lpstr>
      <vt:lpstr>Times New Roman</vt:lpstr>
      <vt:lpstr>Arial</vt:lpstr>
      <vt:lpstr>UTM Kabel KT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 tr99</dc:title>
  <dc:subject>Toan 4</dc:subject>
  <dc:creator>KTUTS</dc:creator>
  <cp:keywords>VIETBAO</cp:keywords>
  <cp:lastModifiedBy>Khanh Linh</cp:lastModifiedBy>
  <cp:revision>73</cp:revision>
  <dcterms:created xsi:type="dcterms:W3CDTF">2021-11-02T11:43:35Z</dcterms:created>
  <dcterms:modified xsi:type="dcterms:W3CDTF">2022-01-05T12:13:17Z</dcterms:modified>
  <cp:version>A10</cp:version>
</cp:coreProperties>
</file>