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266" r:id="rId2"/>
    <p:sldId id="268" r:id="rId3"/>
    <p:sldId id="269" r:id="rId4"/>
    <p:sldId id="270" r:id="rId5"/>
    <p:sldId id="273" r:id="rId6"/>
    <p:sldId id="277" r:id="rId7"/>
    <p:sldId id="278"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等线" panose="020B0604020202020204" charset="-122"/>
      <p:regular r:id="rId16"/>
      <p:bold r:id="rId17"/>
    </p:embeddedFont>
    <p:embeddedFont>
      <p:font typeface="UVN Bach Dang Nang" panose="02070803090706020303" pitchFamily="18" charset="0"/>
      <p:regular r:id="rId18"/>
      <p:italic r:id="rId19"/>
    </p:embeddedFont>
    <p:embeddedFont>
      <p:font typeface="Bahnschrift Condensed" panose="020B0604020202020204" charset="0"/>
      <p:regular r:id="rId20"/>
      <p:bold r:id="rId21"/>
    </p:embeddedFont>
    <p:embeddedFont>
      <p:font typeface="Choco Matcha" panose="020B0604020202020204" charset="0"/>
      <p:regular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2828"/>
    <a:srgbClr val="68402A"/>
    <a:srgbClr val="CB997E"/>
    <a:srgbClr val="FF2929"/>
    <a:srgbClr val="DA0000"/>
    <a:srgbClr val="FFE8D6"/>
    <a:srgbClr val="E6E6E6"/>
    <a:srgbClr val="E6AF00"/>
    <a:srgbClr val="FFD9BD"/>
    <a:srgbClr val="945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2" d="100"/>
          <a:sy n="62" d="100"/>
        </p:scale>
        <p:origin x="108" y="24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941DB-63EA-4429-A836-144916B41BBF}" type="datetimeFigureOut">
              <a:rPr lang="en-US" smtClean="0"/>
              <a:t>30/1/2023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06586-CA63-4D07-9DAD-8DE48DEFEFD2}" type="slidenum">
              <a:rPr lang="en-US" smtClean="0"/>
              <a:t>‹#›</a:t>
            </a:fld>
            <a:endParaRPr lang="en-US"/>
          </a:p>
        </p:txBody>
      </p:sp>
    </p:spTree>
    <p:extLst>
      <p:ext uri="{BB962C8B-B14F-4D97-AF65-F5344CB8AC3E}">
        <p14:creationId xmlns:p14="http://schemas.microsoft.com/office/powerpoint/2010/main" val="860351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AB6D-43DF-448F-8C4C-00C99384A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2CAD3-12B1-4FE6-98E4-5BE445545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57957-22ED-4BDE-A7A2-FC5E455EE34C}"/>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18682664-E4D6-4243-9A4A-A616D25A7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B33B0-7316-4915-9D37-7E37A3AF710B}"/>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52951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AB6D-43DF-448F-8C4C-00C99384A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2CAD3-12B1-4FE6-98E4-5BE445545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57957-22ED-4BDE-A7A2-FC5E455EE34C}"/>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18682664-E4D6-4243-9A4A-A616D25A7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B33B0-7316-4915-9D37-7E37A3AF710B}"/>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713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045C-BDF4-4D91-BE20-E2611C8E2F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E4CAA1-6B5A-4CE5-BA79-110259A5EC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05D5E-3354-4FFC-B496-7057ED805220}"/>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AD490725-17F8-420B-B50F-7DA878428D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E44B6-97EA-4056-B20F-5710541041AF}"/>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43165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3C8-8DB0-4384-B8DC-CB432AF9D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67CE6B-A93E-498B-8534-C026B16E70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FD40D4-5DB0-4D97-8974-C273B82E7E76}"/>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65C592E5-93F4-41FE-AEE3-3E0C63EDD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31F14-194F-482A-89B2-B0F106B2183F}"/>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926464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C9F52-AD27-4F6D-BAAC-625F8BD52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F8006-42F2-4B5A-A794-9DE46BF95C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CDB6C3-CA75-4608-A7C2-A214C54137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761232-ADD2-4832-85CA-59D863C47BC7}"/>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6" name="Footer Placeholder 5">
            <a:extLst>
              <a:ext uri="{FF2B5EF4-FFF2-40B4-BE49-F238E27FC236}">
                <a16:creationId xmlns:a16="http://schemas.microsoft.com/office/drawing/2014/main" id="{1B8EB97E-E69E-4C56-88B5-85D81976CA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F0201D-21C5-4207-AA91-0BBFEF3FE5F5}"/>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311704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A7FC-7B0A-40E2-BC93-FD59A1A449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380A49-3B8D-452A-86D2-104235CC3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4BAB87-0DA3-4C4C-9438-CF1F7F698E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0EFE00-3651-4B81-AE78-C2E802A9D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8D1B3-E2AB-4DD1-8CBD-7CD1FA0E04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2CADC-E343-4F71-917F-36C19BB6B162}"/>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8" name="Footer Placeholder 7">
            <a:extLst>
              <a:ext uri="{FF2B5EF4-FFF2-40B4-BE49-F238E27FC236}">
                <a16:creationId xmlns:a16="http://schemas.microsoft.com/office/drawing/2014/main" id="{21CD6960-BF58-4DAC-9670-E888B2BC9D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F25979-530E-4416-9B94-8B95D9727264}"/>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3569675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1B04-D62B-4589-8692-C8E145A25B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2B95B-2F5C-4F5D-9025-7E58604CD941}"/>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4" name="Footer Placeholder 3">
            <a:extLst>
              <a:ext uri="{FF2B5EF4-FFF2-40B4-BE49-F238E27FC236}">
                <a16:creationId xmlns:a16="http://schemas.microsoft.com/office/drawing/2014/main" id="{46B8E2CD-D1A3-4186-857C-7BC900A64A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03F2A9-6F22-4498-9A5B-82E551CB4574}"/>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490899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555525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584836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29343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77691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AB6D-43DF-448F-8C4C-00C99384A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2CAD3-12B1-4FE6-98E4-5BE445545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57957-22ED-4BDE-A7A2-FC5E455EE34C}"/>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18682664-E4D6-4243-9A4A-A616D25A7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B33B0-7316-4915-9D37-7E37A3AF710B}"/>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3666090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3967998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077585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3107993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832294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216694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826562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37198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967232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3720472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416865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AB6D-43DF-448F-8C4C-00C99384A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2CAD3-12B1-4FE6-98E4-5BE445545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57957-22ED-4BDE-A7A2-FC5E455EE34C}"/>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18682664-E4D6-4243-9A4A-A616D25A7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B33B0-7316-4915-9D37-7E37A3AF710B}"/>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3865784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967072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23739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661343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538141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3692090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302576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3829690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696067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508324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73294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AB6D-43DF-448F-8C4C-00C99384A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2CAD3-12B1-4FE6-98E4-5BE445545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57957-22ED-4BDE-A7A2-FC5E455EE34C}"/>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18682664-E4D6-4243-9A4A-A616D25A7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B33B0-7316-4915-9D37-7E37A3AF710B}"/>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7165233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298091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555873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010469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816442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191061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3788268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6823546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881834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110483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04462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AB6D-43DF-448F-8C4C-00C99384A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2CAD3-12B1-4FE6-98E4-5BE445545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57957-22ED-4BDE-A7A2-FC5E455EE34C}"/>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18682664-E4D6-4243-9A4A-A616D25A7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B33B0-7316-4915-9D37-7E37A3AF710B}"/>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810833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435179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9359673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41574306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392148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3502796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704859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0743693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575551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30BD-C8B9-4D65-8C79-14821A39EB29}"/>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3" name="Footer Placeholder 2">
            <a:extLst>
              <a:ext uri="{FF2B5EF4-FFF2-40B4-BE49-F238E27FC236}">
                <a16:creationId xmlns:a16="http://schemas.microsoft.com/office/drawing/2014/main" id="{7B3C78AC-8DAF-48D1-BBE2-1C4B2655A2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FB2BE-35E9-4697-A3DF-FAFD9E1D1A23}"/>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5043589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E72C-A59E-4F71-B920-DC6D3A275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72C240-E3B5-4D73-B35F-73BF4458D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0B1503-9807-4953-A396-122EFE91A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7415E6-9959-4F01-BDB1-3C98ED802F6C}"/>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6" name="Footer Placeholder 5">
            <a:extLst>
              <a:ext uri="{FF2B5EF4-FFF2-40B4-BE49-F238E27FC236}">
                <a16:creationId xmlns:a16="http://schemas.microsoft.com/office/drawing/2014/main" id="{F5F079A8-0216-40CF-8E1A-71E752E45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6BD51-2A1D-4E77-91FE-495DD4FE0010}"/>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55633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AB6D-43DF-448F-8C4C-00C99384A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2CAD3-12B1-4FE6-98E4-5BE445545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57957-22ED-4BDE-A7A2-FC5E455EE34C}"/>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18682664-E4D6-4243-9A4A-A616D25A7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B33B0-7316-4915-9D37-7E37A3AF710B}"/>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459925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FC00-7C32-4A3A-A1E1-F9EEF684E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489BA7-B844-44A1-A979-A528BF7AD4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DCBB38-E57F-4FBA-9660-DAD892067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88E06A-442D-4751-913A-004A8D7E5A45}"/>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6" name="Footer Placeholder 5">
            <a:extLst>
              <a:ext uri="{FF2B5EF4-FFF2-40B4-BE49-F238E27FC236}">
                <a16:creationId xmlns:a16="http://schemas.microsoft.com/office/drawing/2014/main" id="{EB1E6DEE-CCEA-4F9D-9B05-20858A37F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AE58F-670C-4D1A-9FB2-70A8BCCC2A70}"/>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6320722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8225-1962-487B-B027-63907E7CD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F9D9E-2206-4280-90C5-C654D196F0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C0638-81CB-49EE-B783-673707F2085D}"/>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2EB8E45F-3F3C-49C6-8CAA-922620DDB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C3E18-9B11-4F48-B58D-1CA021BB31E4}"/>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4986206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06201F-E7D8-4A1A-8C63-D802E2E863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04927-96DF-494E-88DD-68949B0068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4FADB-B1F9-4684-BF6F-A3E3597B3FCF}"/>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0D9812D8-94A1-4F18-8722-3BDD7D2C0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16A2A-A86A-4B00-890A-CAFD26187949}"/>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31808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AB6D-43DF-448F-8C4C-00C99384A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2CAD3-12B1-4FE6-98E4-5BE445545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57957-22ED-4BDE-A7A2-FC5E455EE34C}"/>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18682664-E4D6-4243-9A4A-A616D25A7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B33B0-7316-4915-9D37-7E37A3AF710B}"/>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296583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AB6D-43DF-448F-8C4C-00C99384A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2CAD3-12B1-4FE6-98E4-5BE445545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57957-22ED-4BDE-A7A2-FC5E455EE34C}"/>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18682664-E4D6-4243-9A4A-A616D25A7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B33B0-7316-4915-9D37-7E37A3AF710B}"/>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55551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AB6D-43DF-448F-8C4C-00C99384A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2CAD3-12B1-4FE6-98E4-5BE445545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57957-22ED-4BDE-A7A2-FC5E455EE34C}"/>
              </a:ext>
            </a:extLst>
          </p:cNvPr>
          <p:cNvSpPr>
            <a:spLocks noGrp="1"/>
          </p:cNvSpPr>
          <p:nvPr>
            <p:ph type="dt" sz="half" idx="10"/>
          </p:nvPr>
        </p:nvSpPr>
        <p:spPr/>
        <p:txBody>
          <a:body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18682664-E4D6-4243-9A4A-A616D25A7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B33B0-7316-4915-9D37-7E37A3AF710B}"/>
              </a:ext>
            </a:extLst>
          </p:cNvPr>
          <p:cNvSpPr>
            <a:spLocks noGrp="1"/>
          </p:cNvSpPr>
          <p:nvPr>
            <p:ph type="sldNum" sz="quarter" idx="12"/>
          </p:nvPr>
        </p:nvSpPr>
        <p:spPr/>
        <p:txBody>
          <a:bodyPr/>
          <a:lstStyle/>
          <a:p>
            <a:fld id="{1EDE844F-B86E-4602-B477-B6516C605FA7}" type="slidenum">
              <a:rPr lang="en-US" smtClean="0"/>
              <a:t>‹#›</a:t>
            </a:fld>
            <a:endParaRPr lang="en-US"/>
          </a:p>
        </p:txBody>
      </p:sp>
    </p:spTree>
    <p:extLst>
      <p:ext uri="{BB962C8B-B14F-4D97-AF65-F5344CB8AC3E}">
        <p14:creationId xmlns:p14="http://schemas.microsoft.com/office/powerpoint/2010/main" val="16776423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hyperlink" Target="https://www.facebook.com/teamKTUTS"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890DE3-18A7-4250-ADA1-83DBC14200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77FB21-F681-43B7-9E2F-E221CDADA3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3A29C-6D91-4EB6-B1B2-32BAB4188F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09C9E-A37D-47FE-A9DB-E7889B154C8D}" type="datetimeFigureOut">
              <a:rPr lang="en-US" smtClean="0"/>
              <a:t>30/1/2023</a:t>
            </a:fld>
            <a:endParaRPr lang="en-US"/>
          </a:p>
        </p:txBody>
      </p:sp>
      <p:sp>
        <p:nvSpPr>
          <p:cNvPr id="5" name="Footer Placeholder 4">
            <a:extLst>
              <a:ext uri="{FF2B5EF4-FFF2-40B4-BE49-F238E27FC236}">
                <a16:creationId xmlns:a16="http://schemas.microsoft.com/office/drawing/2014/main" id="{28CB30A6-722F-4DA9-A466-63DB799AE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AB4091-696C-4609-B757-AA5BBFDA1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E844F-B86E-4602-B477-B6516C605FA7}" type="slidenum">
              <a:rPr lang="en-US" smtClean="0"/>
              <a:t>‹#›</a:t>
            </a:fld>
            <a:endParaRPr lang="en-US"/>
          </a:p>
        </p:txBody>
      </p:sp>
      <p:pic>
        <p:nvPicPr>
          <p:cNvPr id="7" name="Picture 6" descr="A picture containing diagram&#10;&#10;Description automatically generated">
            <a:extLst>
              <a:ext uri="{FF2B5EF4-FFF2-40B4-BE49-F238E27FC236}">
                <a16:creationId xmlns:a16="http://schemas.microsoft.com/office/drawing/2014/main" id="{EC866B79-FBE0-4FC1-A168-A469317A4225}"/>
              </a:ext>
            </a:extLst>
          </p:cNvPr>
          <p:cNvPicPr>
            <a:picLocks noChangeAspect="1"/>
          </p:cNvPicPr>
          <p:nvPr userDrawn="1"/>
        </p:nvPicPr>
        <p:blipFill>
          <a:blip r:embed="rId64"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8BC7D56D-4560-4E7E-82DC-3E71411C2765}"/>
              </a:ext>
            </a:extLst>
          </p:cNvPr>
          <p:cNvPicPr>
            <a:picLocks noChangeAspect="1"/>
          </p:cNvPicPr>
          <p:nvPr userDrawn="1"/>
        </p:nvPicPr>
        <p:blipFill>
          <a:blip r:embed="rId64"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8E9A918C-4957-4676-8268-E53C47EB5418}"/>
              </a:ext>
            </a:extLst>
          </p:cNvPr>
          <p:cNvPicPr>
            <a:picLocks noChangeAspect="1"/>
          </p:cNvPicPr>
          <p:nvPr userDrawn="1"/>
        </p:nvPicPr>
        <p:blipFill>
          <a:blip r:embed="rId6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0D135563-C20D-4DB0-91D0-E6E8C01AD50E}"/>
              </a:ext>
            </a:extLst>
          </p:cNvPr>
          <p:cNvPicPr>
            <a:picLocks noChangeAspect="1"/>
          </p:cNvPicPr>
          <p:nvPr userDrawn="1"/>
        </p:nvPicPr>
        <p:blipFill>
          <a:blip r:embed="rId6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1" name="TextBox 10">
            <a:extLst>
              <a:ext uri="{FF2B5EF4-FFF2-40B4-BE49-F238E27FC236}">
                <a16:creationId xmlns:a16="http://schemas.microsoft.com/office/drawing/2014/main" id="{98618A54-708E-4037-8FF9-F937EA3C590F}"/>
              </a:ext>
            </a:extLst>
          </p:cNvPr>
          <p:cNvSpPr txBox="1"/>
          <p:nvPr userDrawn="1"/>
        </p:nvSpPr>
        <p:spPr>
          <a:xfrm>
            <a:off x="4233158" y="10832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6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sp>
        <p:nvSpPr>
          <p:cNvPr id="12" name="TextBox 11">
            <a:extLst>
              <a:ext uri="{FF2B5EF4-FFF2-40B4-BE49-F238E27FC236}">
                <a16:creationId xmlns:a16="http://schemas.microsoft.com/office/drawing/2014/main" id="{4289817D-95D0-4BB4-9ABF-3FDC1B24D60F}"/>
              </a:ext>
            </a:extLst>
          </p:cNvPr>
          <p:cNvSpPr txBox="1"/>
          <p:nvPr userDrawn="1"/>
        </p:nvSpPr>
        <p:spPr>
          <a:xfrm>
            <a:off x="11305461" y="6496732"/>
            <a:ext cx="933461" cy="369332"/>
          </a:xfrm>
          <a:prstGeom prst="rect">
            <a:avLst/>
          </a:prstGeom>
          <a:noFill/>
        </p:spPr>
        <p:txBody>
          <a:bodyPr wrap="none" rtlCol="0">
            <a:spAutoFit/>
            <a:scene3d>
              <a:camera prst="perspectiveFront"/>
              <a:lightRig rig="threePt" dir="t"/>
            </a:scene3d>
          </a:bodyPr>
          <a:lstStyle/>
          <a:p>
            <a:r>
              <a:rPr lang="en-US" b="1" spc="50">
                <a:ln w="0"/>
                <a:solidFill>
                  <a:schemeClr val="bg1">
                    <a:lumMod val="95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3" name="TextBox 12">
            <a:extLst>
              <a:ext uri="{FF2B5EF4-FFF2-40B4-BE49-F238E27FC236}">
                <a16:creationId xmlns:a16="http://schemas.microsoft.com/office/drawing/2014/main" id="{119BFE88-39C9-47CD-9643-A8078BB33992}"/>
              </a:ext>
            </a:extLst>
          </p:cNvPr>
          <p:cNvSpPr txBox="1"/>
          <p:nvPr userDrawn="1"/>
        </p:nvSpPr>
        <p:spPr>
          <a:xfrm>
            <a:off x="11230465" y="-4207"/>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1226292779"/>
      </p:ext>
    </p:extLst>
  </p:cSld>
  <p:clrMap bg1="lt1" tx1="dk1" bg2="lt2" tx2="dk2" accent1="accent1" accent2="accent2" accent3="accent3" accent4="accent4" accent5="accent5" accent6="accent6" hlink="hlink" folHlink="folHlink"/>
  <p:sldLayoutIdLst>
    <p:sldLayoutId id="2147483649" r:id="rId1"/>
    <p:sldLayoutId id="2147483710" r:id="rId2"/>
    <p:sldLayoutId id="2147483695" r:id="rId3"/>
    <p:sldLayoutId id="2147483694" r:id="rId4"/>
    <p:sldLayoutId id="2147483693" r:id="rId5"/>
    <p:sldLayoutId id="2147483690" r:id="rId6"/>
    <p:sldLayoutId id="2147483678" r:id="rId7"/>
    <p:sldLayoutId id="2147483676" r:id="rId8"/>
    <p:sldLayoutId id="2147483661" r:id="rId9"/>
    <p:sldLayoutId id="2147483660" r:id="rId10"/>
    <p:sldLayoutId id="2147483650" r:id="rId11"/>
    <p:sldLayoutId id="2147483651" r:id="rId12"/>
    <p:sldLayoutId id="2147483652" r:id="rId13"/>
    <p:sldLayoutId id="2147483653" r:id="rId14"/>
    <p:sldLayoutId id="2147483654" r:id="rId15"/>
    <p:sldLayoutId id="2147483655" r:id="rId16"/>
    <p:sldLayoutId id="2147483709" r:id="rId17"/>
    <p:sldLayoutId id="2147483708" r:id="rId18"/>
    <p:sldLayoutId id="2147483707" r:id="rId19"/>
    <p:sldLayoutId id="2147483706" r:id="rId20"/>
    <p:sldLayoutId id="2147483705" r:id="rId21"/>
    <p:sldLayoutId id="2147483704" r:id="rId22"/>
    <p:sldLayoutId id="2147483703" r:id="rId23"/>
    <p:sldLayoutId id="2147483702" r:id="rId24"/>
    <p:sldLayoutId id="2147483701" r:id="rId25"/>
    <p:sldLayoutId id="2147483700" r:id="rId26"/>
    <p:sldLayoutId id="2147483699" r:id="rId27"/>
    <p:sldLayoutId id="2147483698" r:id="rId28"/>
    <p:sldLayoutId id="2147483697" r:id="rId29"/>
    <p:sldLayoutId id="2147483696" r:id="rId30"/>
    <p:sldLayoutId id="2147483692" r:id="rId31"/>
    <p:sldLayoutId id="2147483691" r:id="rId32"/>
    <p:sldLayoutId id="2147483689" r:id="rId33"/>
    <p:sldLayoutId id="2147483688" r:id="rId34"/>
    <p:sldLayoutId id="2147483687" r:id="rId35"/>
    <p:sldLayoutId id="2147483686" r:id="rId36"/>
    <p:sldLayoutId id="2147483685" r:id="rId37"/>
    <p:sldLayoutId id="2147483684" r:id="rId38"/>
    <p:sldLayoutId id="2147483683" r:id="rId39"/>
    <p:sldLayoutId id="2147483682" r:id="rId40"/>
    <p:sldLayoutId id="2147483681" r:id="rId41"/>
    <p:sldLayoutId id="2147483680" r:id="rId42"/>
    <p:sldLayoutId id="2147483679" r:id="rId43"/>
    <p:sldLayoutId id="2147483677" r:id="rId44"/>
    <p:sldLayoutId id="2147483675" r:id="rId45"/>
    <p:sldLayoutId id="2147483674" r:id="rId46"/>
    <p:sldLayoutId id="2147483673" r:id="rId47"/>
    <p:sldLayoutId id="2147483672" r:id="rId48"/>
    <p:sldLayoutId id="2147483671" r:id="rId49"/>
    <p:sldLayoutId id="2147483670" r:id="rId50"/>
    <p:sldLayoutId id="2147483669" r:id="rId51"/>
    <p:sldLayoutId id="2147483668" r:id="rId52"/>
    <p:sldLayoutId id="2147483667" r:id="rId53"/>
    <p:sldLayoutId id="2147483666" r:id="rId54"/>
    <p:sldLayoutId id="2147483665" r:id="rId55"/>
    <p:sldLayoutId id="2147483664" r:id="rId56"/>
    <p:sldLayoutId id="2147483663" r:id="rId57"/>
    <p:sldLayoutId id="2147483662" r:id="rId58"/>
    <p:sldLayoutId id="2147483656" r:id="rId59"/>
    <p:sldLayoutId id="2147483657" r:id="rId60"/>
    <p:sldLayoutId id="2147483658" r:id="rId61"/>
    <p:sldLayoutId id="2147483659"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B997E"/>
        </a:solidFill>
        <a:effectLst/>
      </p:bgPr>
    </p:bg>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93E2D5CF-7AC0-44F4-8F22-25197B64EB4B}"/>
              </a:ext>
            </a:extLst>
          </p:cNvPr>
          <p:cNvGrpSpPr/>
          <p:nvPr/>
        </p:nvGrpSpPr>
        <p:grpSpPr>
          <a:xfrm>
            <a:off x="713509" y="426892"/>
            <a:ext cx="10764982" cy="6133235"/>
            <a:chOff x="713509" y="426892"/>
            <a:chExt cx="10764982" cy="6133235"/>
          </a:xfrm>
        </p:grpSpPr>
        <p:sp>
          <p:nvSpPr>
            <p:cNvPr id="7" name="Rectangle: Rounded Corners 6">
              <a:extLst>
                <a:ext uri="{FF2B5EF4-FFF2-40B4-BE49-F238E27FC236}">
                  <a16:creationId xmlns:a16="http://schemas.microsoft.com/office/drawing/2014/main" id="{624C80FF-9492-4E99-8EA7-8E83FF1D6253}"/>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2A9074D5-5DC9-43B9-AEA5-F04E50F2DF19}"/>
                </a:ext>
              </a:extLst>
            </p:cNvPr>
            <p:cNvGrpSpPr/>
            <p:nvPr/>
          </p:nvGrpSpPr>
          <p:grpSpPr>
            <a:xfrm>
              <a:off x="713509" y="426892"/>
              <a:ext cx="10764982" cy="1167248"/>
              <a:chOff x="713509" y="426892"/>
              <a:chExt cx="10764982" cy="1167248"/>
            </a:xfrm>
          </p:grpSpPr>
          <p:sp>
            <p:nvSpPr>
              <p:cNvPr id="62" name="Rectangle: Rounded Corners 61">
                <a:extLst>
                  <a:ext uri="{FF2B5EF4-FFF2-40B4-BE49-F238E27FC236}">
                    <a16:creationId xmlns:a16="http://schemas.microsoft.com/office/drawing/2014/main" id="{6B3E515A-320B-4CF9-BD57-E8AE53F00EA0}"/>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1E8DD1B-3811-444E-812C-24DCCF819171}"/>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9" name="Rectangle 8">
                  <a:extLst>
                    <a:ext uri="{FF2B5EF4-FFF2-40B4-BE49-F238E27FC236}">
                      <a16:creationId xmlns:a16="http://schemas.microsoft.com/office/drawing/2014/main" id="{31B0BC1D-3B70-44C1-918E-CAC648802CA5}"/>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82BF3A-4F0D-4281-B981-1746F5B4BF7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EB2885-786A-47A7-9C3D-784EFD603645}"/>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943131-58DB-40FE-B825-574BA61F045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F06820-4428-4120-9690-56C2E631C5FC}"/>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4D24F70-EFDC-4A7B-A558-C2966FCD59DA}"/>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16" name="Rectangle 15">
                  <a:extLst>
                    <a:ext uri="{FF2B5EF4-FFF2-40B4-BE49-F238E27FC236}">
                      <a16:creationId xmlns:a16="http://schemas.microsoft.com/office/drawing/2014/main" id="{4CA8E5CB-1751-4977-915A-CBFD6BC4A7A8}"/>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8E1D15-7629-46EB-8BC4-F1FB4D7590BE}"/>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2B43EA5-ED92-477F-A432-538DD794F97A}"/>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FCD908-E1DC-4DCB-A4F7-66E7A801F389}"/>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9AB2C58-1CA8-449D-9BDB-2B2C64B8D570}"/>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625A9D8-0034-44FC-B946-540C50EFE718}"/>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22" name="Rectangle 21">
                  <a:extLst>
                    <a:ext uri="{FF2B5EF4-FFF2-40B4-BE49-F238E27FC236}">
                      <a16:creationId xmlns:a16="http://schemas.microsoft.com/office/drawing/2014/main" id="{8B4C772F-BAB7-4598-9C51-284982EB5E7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564EB19-A81E-406F-A382-7F18BD861F13}"/>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C5A7D8F-1ABD-42BF-97F9-CD48DF96649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24ADE0-650D-4366-A835-178462CA8F01}"/>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E323B8F-3613-4E27-836A-B219435331C5}"/>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47AD6CB9-8958-4CD5-AC3D-770768AFA989}"/>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28" name="Rectangle 27">
                  <a:extLst>
                    <a:ext uri="{FF2B5EF4-FFF2-40B4-BE49-F238E27FC236}">
                      <a16:creationId xmlns:a16="http://schemas.microsoft.com/office/drawing/2014/main" id="{5FE0243F-1944-479C-8E96-851A1D99DC28}"/>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4492E97-A222-49CD-A7EA-1ABEFACD6707}"/>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60357D7-0073-4EA6-B2E8-E0ABBEE19EEB}"/>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3358217-9D43-4889-856A-B3212772B053}"/>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E665A19-69C1-4DD6-997B-5C0727CB539C}"/>
                  </a:ext>
                </a:extLst>
              </p:cNvPr>
              <p:cNvGrpSpPr/>
              <p:nvPr/>
            </p:nvGrpSpPr>
            <p:grpSpPr>
              <a:xfrm>
                <a:off x="1447800" y="426892"/>
                <a:ext cx="3072258" cy="556780"/>
                <a:chOff x="1447800" y="426892"/>
                <a:chExt cx="3072258" cy="556780"/>
              </a:xfrm>
            </p:grpSpPr>
            <p:cxnSp>
              <p:nvCxnSpPr>
                <p:cNvPr id="34" name="Straight Connector 33">
                  <a:extLst>
                    <a:ext uri="{FF2B5EF4-FFF2-40B4-BE49-F238E27FC236}">
                      <a16:creationId xmlns:a16="http://schemas.microsoft.com/office/drawing/2014/main" id="{E365D557-532F-430F-8B92-BE041AFFB012}"/>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9B8C042-2A43-4289-BD36-D0CFAE39A7C1}"/>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CB9F4C-C7B8-4A4A-8248-273D7765F3DF}"/>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8E92BD-EFD6-4184-95F9-ADACC48F12A6}"/>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A5B5E8D-2568-4AFA-B52E-12657EA81943}"/>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17D776-FFCC-425F-8C7D-AD01682A94B5}"/>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385531D-39F2-4E0A-844F-B3640F74BD6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F0629A82-4393-418B-8F47-F5FEFD5BB430}"/>
                  </a:ext>
                </a:extLst>
              </p:cNvPr>
              <p:cNvGrpSpPr/>
              <p:nvPr/>
            </p:nvGrpSpPr>
            <p:grpSpPr>
              <a:xfrm>
                <a:off x="5024034" y="440746"/>
                <a:ext cx="3072258" cy="556780"/>
                <a:chOff x="1447800" y="426892"/>
                <a:chExt cx="3072258" cy="556780"/>
              </a:xfrm>
            </p:grpSpPr>
            <p:cxnSp>
              <p:nvCxnSpPr>
                <p:cNvPr id="46" name="Straight Connector 45">
                  <a:extLst>
                    <a:ext uri="{FF2B5EF4-FFF2-40B4-BE49-F238E27FC236}">
                      <a16:creationId xmlns:a16="http://schemas.microsoft.com/office/drawing/2014/main" id="{8E6B6F18-0F2B-4391-BBF2-A146AEE34CC9}"/>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CC162C7-30E8-49F3-AB28-BBBFB779AAC3}"/>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2286C5-1772-436B-9E1C-FF05FA293B4F}"/>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FA606F5-318A-494C-9E15-36590EB40A08}"/>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11781D2-CCCC-4623-8D91-E06D18190D5A}"/>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73DD652-8AA5-4A0A-8219-537894B5B734}"/>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D3F07-60B0-43FB-9F13-3D67DD240512}"/>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1466B30-7369-4621-93A7-91871FC9C958}"/>
                  </a:ext>
                </a:extLst>
              </p:cNvPr>
              <p:cNvGrpSpPr/>
              <p:nvPr/>
            </p:nvGrpSpPr>
            <p:grpSpPr>
              <a:xfrm>
                <a:off x="8600268" y="443345"/>
                <a:ext cx="2043567" cy="554181"/>
                <a:chOff x="1447800" y="429491"/>
                <a:chExt cx="2043567" cy="554181"/>
              </a:xfrm>
            </p:grpSpPr>
            <p:cxnSp>
              <p:nvCxnSpPr>
                <p:cNvPr id="54" name="Straight Connector 53">
                  <a:extLst>
                    <a:ext uri="{FF2B5EF4-FFF2-40B4-BE49-F238E27FC236}">
                      <a16:creationId xmlns:a16="http://schemas.microsoft.com/office/drawing/2014/main" id="{A2C1B774-1FBA-4201-AAB9-057902D051F8}"/>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C710C99-7393-4069-AAED-B95C0E8CFFD8}"/>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0594D7A-9BF4-4DCD-9BB7-7DFFF76D6023}"/>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E01CF31-ADEE-4236-899F-A9787E2010F8}"/>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30802A3-BF4A-4A49-858F-9DE6596F1812}"/>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78" name="Group 77">
            <a:extLst>
              <a:ext uri="{FF2B5EF4-FFF2-40B4-BE49-F238E27FC236}">
                <a16:creationId xmlns:a16="http://schemas.microsoft.com/office/drawing/2014/main" id="{9692006D-7B26-4A7E-AE7F-01CA79EE88DF}"/>
              </a:ext>
            </a:extLst>
          </p:cNvPr>
          <p:cNvGrpSpPr/>
          <p:nvPr/>
        </p:nvGrpSpPr>
        <p:grpSpPr>
          <a:xfrm>
            <a:off x="10512177" y="1810411"/>
            <a:ext cx="735968" cy="573611"/>
            <a:chOff x="8886485" y="82648"/>
            <a:chExt cx="735968" cy="573611"/>
          </a:xfrm>
          <a:solidFill>
            <a:srgbClr val="DDBEA9"/>
          </a:solidFill>
        </p:grpSpPr>
        <p:sp>
          <p:nvSpPr>
            <p:cNvPr id="79" name="Flowchart: Connector 78">
              <a:extLst>
                <a:ext uri="{FF2B5EF4-FFF2-40B4-BE49-F238E27FC236}">
                  <a16:creationId xmlns:a16="http://schemas.microsoft.com/office/drawing/2014/main" id="{8A352FFA-9387-4DAF-BF97-A9D45E5980C1}"/>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090BD11E-22ED-4F36-A982-6994B1829D45}"/>
                </a:ext>
              </a:extLst>
            </p:cNvPr>
            <p:cNvGrpSpPr/>
            <p:nvPr/>
          </p:nvGrpSpPr>
          <p:grpSpPr>
            <a:xfrm>
              <a:off x="8886485" y="82648"/>
              <a:ext cx="454342" cy="573611"/>
              <a:chOff x="8888867" y="100911"/>
              <a:chExt cx="454342" cy="573611"/>
            </a:xfrm>
            <a:grpFill/>
          </p:grpSpPr>
          <p:sp>
            <p:nvSpPr>
              <p:cNvPr id="81" name="Flowchart: Connector 80">
                <a:extLst>
                  <a:ext uri="{FF2B5EF4-FFF2-40B4-BE49-F238E27FC236}">
                    <a16:creationId xmlns:a16="http://schemas.microsoft.com/office/drawing/2014/main" id="{A3BF0162-35F1-4ABA-BAB9-216FC89E11F1}"/>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a:extLst>
                  <a:ext uri="{FF2B5EF4-FFF2-40B4-BE49-F238E27FC236}">
                    <a16:creationId xmlns:a16="http://schemas.microsoft.com/office/drawing/2014/main" id="{0D6FE99E-9B7A-40B7-9334-5FB2B1B0CBC5}"/>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a:extLst>
              <a:ext uri="{FF2B5EF4-FFF2-40B4-BE49-F238E27FC236}">
                <a16:creationId xmlns:a16="http://schemas.microsoft.com/office/drawing/2014/main" id="{95939382-19FC-4B58-8454-8C36B581A97B}"/>
              </a:ext>
            </a:extLst>
          </p:cNvPr>
          <p:cNvGrpSpPr/>
          <p:nvPr/>
        </p:nvGrpSpPr>
        <p:grpSpPr>
          <a:xfrm>
            <a:off x="10298787" y="2227829"/>
            <a:ext cx="984022" cy="532332"/>
            <a:chOff x="8689555" y="487909"/>
            <a:chExt cx="984022" cy="532332"/>
          </a:xfrm>
          <a:solidFill>
            <a:srgbClr val="DDBEA9"/>
          </a:solidFill>
        </p:grpSpPr>
        <p:sp>
          <p:nvSpPr>
            <p:cNvPr id="84" name="Flowchart: Connector 83">
              <a:extLst>
                <a:ext uri="{FF2B5EF4-FFF2-40B4-BE49-F238E27FC236}">
                  <a16:creationId xmlns:a16="http://schemas.microsoft.com/office/drawing/2014/main" id="{4992DD05-EA58-4362-A7BA-7F768B6F4A02}"/>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0ABE3CD2-7D14-48DF-B636-8145FB107D67}"/>
                </a:ext>
              </a:extLst>
            </p:cNvPr>
            <p:cNvGrpSpPr/>
            <p:nvPr/>
          </p:nvGrpSpPr>
          <p:grpSpPr>
            <a:xfrm>
              <a:off x="8689555" y="487909"/>
              <a:ext cx="541075" cy="532332"/>
              <a:chOff x="8706068" y="485775"/>
              <a:chExt cx="541075" cy="532332"/>
            </a:xfrm>
            <a:grpFill/>
          </p:grpSpPr>
          <p:sp>
            <p:nvSpPr>
              <p:cNvPr id="86" name="Flowchart: Connector 85">
                <a:extLst>
                  <a:ext uri="{FF2B5EF4-FFF2-40B4-BE49-F238E27FC236}">
                    <a16:creationId xmlns:a16="http://schemas.microsoft.com/office/drawing/2014/main" id="{9049FAF6-98BA-4982-8C78-F4FCAC321FB7}"/>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Connector 86">
                <a:extLst>
                  <a:ext uri="{FF2B5EF4-FFF2-40B4-BE49-F238E27FC236}">
                    <a16:creationId xmlns:a16="http://schemas.microsoft.com/office/drawing/2014/main" id="{EB7ECC9C-3333-4612-8B79-EDB83C6694C6}"/>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2" name="Picture 91">
            <a:extLst>
              <a:ext uri="{FF2B5EF4-FFF2-40B4-BE49-F238E27FC236}">
                <a16:creationId xmlns:a16="http://schemas.microsoft.com/office/drawing/2014/main" id="{60F8E5A7-48F2-418C-A44C-4D955902E798}"/>
              </a:ext>
            </a:extLst>
          </p:cNvPr>
          <p:cNvPicPr>
            <a:picLocks noChangeAspect="1"/>
          </p:cNvPicPr>
          <p:nvPr/>
        </p:nvPicPr>
        <p:blipFill rotWithShape="1">
          <a:blip r:embed="rId2">
            <a:extLst>
              <a:ext uri="{28A0092B-C50C-407E-A947-70E740481C1C}">
                <a14:useLocalDpi xmlns:a14="http://schemas.microsoft.com/office/drawing/2010/main" val="0"/>
              </a:ext>
            </a:extLst>
          </a:blip>
          <a:srcRect l="25617" t="35629" r="25953" b="6777"/>
          <a:stretch/>
        </p:blipFill>
        <p:spPr>
          <a:xfrm>
            <a:off x="4599718" y="4352526"/>
            <a:ext cx="2586222" cy="2453842"/>
          </a:xfrm>
          <a:custGeom>
            <a:avLst/>
            <a:gdLst>
              <a:gd name="connsiteX0" fmla="*/ 1289326 w 2578651"/>
              <a:gd name="connsiteY0" fmla="*/ 0 h 2446658"/>
              <a:gd name="connsiteX1" fmla="*/ 2535186 w 2578651"/>
              <a:gd name="connsiteY1" fmla="*/ 1259903 h 2446658"/>
              <a:gd name="connsiteX2" fmla="*/ 2308964 w 2578651"/>
              <a:gd name="connsiteY2" fmla="*/ 2429551 h 2446658"/>
              <a:gd name="connsiteX3" fmla="*/ 2264800 w 2578651"/>
              <a:gd name="connsiteY3" fmla="*/ 2446658 h 2446658"/>
              <a:gd name="connsiteX4" fmla="*/ 724036 w 2578651"/>
              <a:gd name="connsiteY4" fmla="*/ 2446658 h 2446658"/>
              <a:gd name="connsiteX5" fmla="*/ 657307 w 2578651"/>
              <a:gd name="connsiteY5" fmla="*/ 2433593 h 2446658"/>
              <a:gd name="connsiteX6" fmla="*/ 43466 w 2578651"/>
              <a:gd name="connsiteY6" fmla="*/ 1259903 h 2446658"/>
              <a:gd name="connsiteX7" fmla="*/ 1289326 w 2578651"/>
              <a:gd name="connsiteY7" fmla="*/ 0 h 244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8651" h="2446658">
                <a:moveTo>
                  <a:pt x="1289326" y="0"/>
                </a:moveTo>
                <a:cubicBezTo>
                  <a:pt x="1977395" y="0"/>
                  <a:pt x="2535186" y="564078"/>
                  <a:pt x="2535186" y="1259903"/>
                </a:cubicBezTo>
                <a:cubicBezTo>
                  <a:pt x="2535186" y="1738283"/>
                  <a:pt x="2725716" y="2220321"/>
                  <a:pt x="2308964" y="2429551"/>
                </a:cubicBezTo>
                <a:lnTo>
                  <a:pt x="2264800" y="2446658"/>
                </a:lnTo>
                <a:lnTo>
                  <a:pt x="724036" y="2446658"/>
                </a:lnTo>
                <a:lnTo>
                  <a:pt x="657307" y="2433593"/>
                </a:lnTo>
                <a:cubicBezTo>
                  <a:pt x="-243509" y="2241013"/>
                  <a:pt x="43466" y="1847006"/>
                  <a:pt x="43466" y="1259903"/>
                </a:cubicBezTo>
                <a:cubicBezTo>
                  <a:pt x="43466" y="564078"/>
                  <a:pt x="601257" y="0"/>
                  <a:pt x="1289326" y="0"/>
                </a:cubicBezTo>
                <a:close/>
              </a:path>
            </a:pathLst>
          </a:custGeom>
        </p:spPr>
      </p:pic>
      <p:pic>
        <p:nvPicPr>
          <p:cNvPr id="3" name="Picture 2">
            <a:extLst>
              <a:ext uri="{FF2B5EF4-FFF2-40B4-BE49-F238E27FC236}">
                <a16:creationId xmlns:a16="http://schemas.microsoft.com/office/drawing/2014/main" id="{2FD71A9C-DDA4-45B8-95EC-921CE0DCD21A}"/>
              </a:ext>
            </a:extLst>
          </p:cNvPr>
          <p:cNvPicPr>
            <a:picLocks noChangeAspect="1"/>
          </p:cNvPicPr>
          <p:nvPr/>
        </p:nvPicPr>
        <p:blipFill>
          <a:blip r:embed="rId3">
            <a:clrChange>
              <a:clrFrom>
                <a:srgbClr val="FCFDFC"/>
              </a:clrFrom>
              <a:clrTo>
                <a:srgbClr val="FCFDFC">
                  <a:alpha val="0"/>
                </a:srgbClr>
              </a:clrTo>
            </a:clrChange>
            <a:extLst>
              <a:ext uri="{28A0092B-C50C-407E-A947-70E740481C1C}">
                <a14:useLocalDpi xmlns:a14="http://schemas.microsoft.com/office/drawing/2010/main" val="0"/>
              </a:ext>
            </a:extLst>
          </a:blip>
          <a:stretch>
            <a:fillRect/>
          </a:stretch>
        </p:blipFill>
        <p:spPr>
          <a:xfrm rot="20893945">
            <a:off x="169200" y="701931"/>
            <a:ext cx="1531043" cy="2077546"/>
          </a:xfrm>
          <a:prstGeom prst="rect">
            <a:avLst/>
          </a:prstGeom>
        </p:spPr>
      </p:pic>
      <p:pic>
        <p:nvPicPr>
          <p:cNvPr id="32" name="Picture 31">
            <a:extLst>
              <a:ext uri="{FF2B5EF4-FFF2-40B4-BE49-F238E27FC236}">
                <a16:creationId xmlns:a16="http://schemas.microsoft.com/office/drawing/2014/main" id="{2DCFB0BC-F042-4642-A7AC-E56D16A1149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04748">
            <a:off x="1674261" y="5058597"/>
            <a:ext cx="1599614" cy="1599614"/>
          </a:xfrm>
          <a:prstGeom prst="rect">
            <a:avLst/>
          </a:prstGeom>
        </p:spPr>
      </p:pic>
      <p:pic>
        <p:nvPicPr>
          <p:cNvPr id="35" name="Picture 34">
            <a:extLst>
              <a:ext uri="{FF2B5EF4-FFF2-40B4-BE49-F238E27FC236}">
                <a16:creationId xmlns:a16="http://schemas.microsoft.com/office/drawing/2014/main" id="{9A71DEA2-19E4-4BC2-8CAC-D4468410A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6249" y="4850231"/>
            <a:ext cx="1873938" cy="1873938"/>
          </a:xfrm>
          <a:prstGeom prst="rect">
            <a:avLst/>
          </a:prstGeom>
        </p:spPr>
      </p:pic>
      <p:grpSp>
        <p:nvGrpSpPr>
          <p:cNvPr id="121" name="组合 337">
            <a:extLst>
              <a:ext uri="{FF2B5EF4-FFF2-40B4-BE49-F238E27FC236}">
                <a16:creationId xmlns:a16="http://schemas.microsoft.com/office/drawing/2014/main" id="{3EB60C1C-641A-46EB-AF73-863633B4C070}"/>
              </a:ext>
            </a:extLst>
          </p:cNvPr>
          <p:cNvGrpSpPr/>
          <p:nvPr/>
        </p:nvGrpSpPr>
        <p:grpSpPr>
          <a:xfrm rot="307051">
            <a:off x="3600668" y="3213403"/>
            <a:ext cx="4720631" cy="4618110"/>
            <a:chOff x="3051715" y="1629522"/>
            <a:chExt cx="7107908" cy="7107908"/>
          </a:xfrm>
        </p:grpSpPr>
        <p:sp>
          <p:nvSpPr>
            <p:cNvPr id="122" name="弧形 338">
              <a:extLst>
                <a:ext uri="{FF2B5EF4-FFF2-40B4-BE49-F238E27FC236}">
                  <a16:creationId xmlns:a16="http://schemas.microsoft.com/office/drawing/2014/main" id="{144F1606-2FA0-4937-854F-93E7F0CB4029}"/>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3" name="弧形 339">
              <a:extLst>
                <a:ext uri="{FF2B5EF4-FFF2-40B4-BE49-F238E27FC236}">
                  <a16:creationId xmlns:a16="http://schemas.microsoft.com/office/drawing/2014/main" id="{55E1463E-80C8-47C0-B27A-A42CA5996F8B}"/>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4" name="弧形 340">
              <a:extLst>
                <a:ext uri="{FF2B5EF4-FFF2-40B4-BE49-F238E27FC236}">
                  <a16:creationId xmlns:a16="http://schemas.microsoft.com/office/drawing/2014/main" id="{6DBEED44-868E-4CDD-9232-F454E74842EB}"/>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5" name="弧形 341">
              <a:extLst>
                <a:ext uri="{FF2B5EF4-FFF2-40B4-BE49-F238E27FC236}">
                  <a16:creationId xmlns:a16="http://schemas.microsoft.com/office/drawing/2014/main" id="{7362AECD-AAE1-4A1F-A648-8A0DC8A33F7B}"/>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6" name="弧形 342">
              <a:extLst>
                <a:ext uri="{FF2B5EF4-FFF2-40B4-BE49-F238E27FC236}">
                  <a16:creationId xmlns:a16="http://schemas.microsoft.com/office/drawing/2014/main" id="{96D15499-A236-4CF0-B5A0-F6215EA21477}"/>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pic>
        <p:nvPicPr>
          <p:cNvPr id="6" name="Picture 5">
            <a:extLst>
              <a:ext uri="{FF2B5EF4-FFF2-40B4-BE49-F238E27FC236}">
                <a16:creationId xmlns:a16="http://schemas.microsoft.com/office/drawing/2014/main" id="{9E8C78D7-2CC7-49EF-B728-0287F897C8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72130">
            <a:off x="10110503" y="2398700"/>
            <a:ext cx="2097260" cy="2097260"/>
          </a:xfrm>
          <a:prstGeom prst="rect">
            <a:avLst/>
          </a:prstGeom>
        </p:spPr>
      </p:pic>
      <p:grpSp>
        <p:nvGrpSpPr>
          <p:cNvPr id="67" name="Group 66">
            <a:extLst>
              <a:ext uri="{FF2B5EF4-FFF2-40B4-BE49-F238E27FC236}">
                <a16:creationId xmlns:a16="http://schemas.microsoft.com/office/drawing/2014/main" id="{0BE46ADE-EF79-45FF-AFFC-B57B26C04492}"/>
              </a:ext>
            </a:extLst>
          </p:cNvPr>
          <p:cNvGrpSpPr/>
          <p:nvPr/>
        </p:nvGrpSpPr>
        <p:grpSpPr>
          <a:xfrm>
            <a:off x="978129" y="5815979"/>
            <a:ext cx="984022" cy="532332"/>
            <a:chOff x="8689555" y="487909"/>
            <a:chExt cx="984022" cy="532332"/>
          </a:xfrm>
          <a:solidFill>
            <a:srgbClr val="DDBEA9"/>
          </a:solidFill>
        </p:grpSpPr>
        <p:sp>
          <p:nvSpPr>
            <p:cNvPr id="68" name="Flowchart: Connector 67">
              <a:extLst>
                <a:ext uri="{FF2B5EF4-FFF2-40B4-BE49-F238E27FC236}">
                  <a16:creationId xmlns:a16="http://schemas.microsoft.com/office/drawing/2014/main" id="{EE920769-C70A-4984-A50D-B1F8F433B949}"/>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1FFEA2C-0676-4F70-9DD3-AF2FEBF5E665}"/>
                </a:ext>
              </a:extLst>
            </p:cNvPr>
            <p:cNvGrpSpPr/>
            <p:nvPr/>
          </p:nvGrpSpPr>
          <p:grpSpPr>
            <a:xfrm>
              <a:off x="8689555" y="487909"/>
              <a:ext cx="541075" cy="532332"/>
              <a:chOff x="8706068" y="485775"/>
              <a:chExt cx="541075" cy="532332"/>
            </a:xfrm>
            <a:grpFill/>
          </p:grpSpPr>
          <p:sp>
            <p:nvSpPr>
              <p:cNvPr id="70" name="Flowchart: Connector 69">
                <a:extLst>
                  <a:ext uri="{FF2B5EF4-FFF2-40B4-BE49-F238E27FC236}">
                    <a16:creationId xmlns:a16="http://schemas.microsoft.com/office/drawing/2014/main" id="{2C3AE47B-3BEA-434A-9D74-8A15A5016E0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a16="http://schemas.microsoft.com/office/drawing/2014/main" id="{839EBD3F-A6E0-46BC-87F6-DA1D766B1600}"/>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a:extLst>
              <a:ext uri="{FF2B5EF4-FFF2-40B4-BE49-F238E27FC236}">
                <a16:creationId xmlns:a16="http://schemas.microsoft.com/office/drawing/2014/main" id="{3CB6C14C-D6A3-46AE-A8F5-F2E75B2D98FD}"/>
              </a:ext>
            </a:extLst>
          </p:cNvPr>
          <p:cNvGrpSpPr/>
          <p:nvPr/>
        </p:nvGrpSpPr>
        <p:grpSpPr>
          <a:xfrm>
            <a:off x="1168839" y="5405535"/>
            <a:ext cx="735968" cy="573611"/>
            <a:chOff x="8886485" y="82648"/>
            <a:chExt cx="735968" cy="573611"/>
          </a:xfrm>
          <a:solidFill>
            <a:srgbClr val="DDBEA9"/>
          </a:solidFill>
        </p:grpSpPr>
        <p:sp>
          <p:nvSpPr>
            <p:cNvPr id="73" name="Flowchart: Connector 72">
              <a:extLst>
                <a:ext uri="{FF2B5EF4-FFF2-40B4-BE49-F238E27FC236}">
                  <a16:creationId xmlns:a16="http://schemas.microsoft.com/office/drawing/2014/main" id="{B7E85F66-61F7-48B8-8431-97203225214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B7A44134-C3BC-473E-80B3-1AF635B3DFDA}"/>
                </a:ext>
              </a:extLst>
            </p:cNvPr>
            <p:cNvGrpSpPr/>
            <p:nvPr/>
          </p:nvGrpSpPr>
          <p:grpSpPr>
            <a:xfrm>
              <a:off x="8886485" y="82648"/>
              <a:ext cx="454342" cy="573611"/>
              <a:chOff x="8888867" y="100911"/>
              <a:chExt cx="454342" cy="573611"/>
            </a:xfrm>
            <a:grpFill/>
          </p:grpSpPr>
          <p:sp>
            <p:nvSpPr>
              <p:cNvPr id="75" name="Flowchart: Connector 74">
                <a:extLst>
                  <a:ext uri="{FF2B5EF4-FFF2-40B4-BE49-F238E27FC236}">
                    <a16:creationId xmlns:a16="http://schemas.microsoft.com/office/drawing/2014/main" id="{417645E6-71A7-4854-9613-8A9A3E18BFC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nnector 75">
                <a:extLst>
                  <a:ext uri="{FF2B5EF4-FFF2-40B4-BE49-F238E27FC236}">
                    <a16:creationId xmlns:a16="http://schemas.microsoft.com/office/drawing/2014/main" id="{6E9A3FBA-3AE7-48DD-B65A-C6EB498B787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 name="TextBox 92">
            <a:extLst>
              <a:ext uri="{FF2B5EF4-FFF2-40B4-BE49-F238E27FC236}">
                <a16:creationId xmlns:a16="http://schemas.microsoft.com/office/drawing/2014/main" id="{F88483E1-B986-4A74-B38A-F2D6CBF09536}"/>
              </a:ext>
            </a:extLst>
          </p:cNvPr>
          <p:cNvSpPr txBox="1"/>
          <p:nvPr/>
        </p:nvSpPr>
        <p:spPr>
          <a:xfrm>
            <a:off x="11230465" y="-4207"/>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grpSp>
        <p:nvGrpSpPr>
          <p:cNvPr id="4" name="Group 3">
            <a:extLst>
              <a:ext uri="{FF2B5EF4-FFF2-40B4-BE49-F238E27FC236}">
                <a16:creationId xmlns:a16="http://schemas.microsoft.com/office/drawing/2014/main" id="{AB7CBF8A-4F61-4DEE-8014-6B8BBFCD237E}"/>
              </a:ext>
            </a:extLst>
          </p:cNvPr>
          <p:cNvGrpSpPr/>
          <p:nvPr/>
        </p:nvGrpSpPr>
        <p:grpSpPr>
          <a:xfrm>
            <a:off x="1501641" y="2483892"/>
            <a:ext cx="8911600" cy="2346825"/>
            <a:chOff x="1501641" y="2483892"/>
            <a:chExt cx="8911600" cy="2346825"/>
          </a:xfrm>
        </p:grpSpPr>
        <p:sp>
          <p:nvSpPr>
            <p:cNvPr id="91" name="TextBox 90">
              <a:extLst>
                <a:ext uri="{FF2B5EF4-FFF2-40B4-BE49-F238E27FC236}">
                  <a16:creationId xmlns:a16="http://schemas.microsoft.com/office/drawing/2014/main" id="{EFFB6823-C612-4D31-9B27-A1DB8B92EBBF}"/>
                </a:ext>
              </a:extLst>
            </p:cNvPr>
            <p:cNvSpPr txBox="1"/>
            <p:nvPr/>
          </p:nvSpPr>
          <p:spPr>
            <a:xfrm>
              <a:off x="1501641" y="2578590"/>
              <a:ext cx="8669053" cy="2252127"/>
            </a:xfrm>
            <a:prstGeom prst="rect">
              <a:avLst/>
            </a:prstGeom>
            <a:noFill/>
          </p:spPr>
          <p:txBody>
            <a:bodyPr wrap="none" rtlCol="0">
              <a:prstTxWarp prst="textDeflateBottom">
                <a:avLst>
                  <a:gd name="adj" fmla="val 77855"/>
                </a:avLst>
              </a:prstTxWarp>
              <a:spAutoFit/>
              <a:scene3d>
                <a:camera prst="orthographicFront"/>
                <a:lightRig rig="soft" dir="t">
                  <a:rot lat="0" lon="0" rev="15600000"/>
                </a:lightRig>
              </a:scene3d>
              <a:sp3d extrusionH="57150" prstMaterial="softEdge">
                <a:bevelT w="25400" h="38100"/>
              </a:sp3d>
            </a:bodyPr>
            <a:lstStyle/>
            <a:p>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Luyên</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tâp</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xây</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dung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mo</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bài</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a:t>
              </a:r>
            </a:p>
            <a:p>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Trong</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bài</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van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miêu</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ta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đô</a:t>
              </a:r>
              <a:r>
                <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 </a:t>
              </a:r>
              <a:r>
                <a:rPr lang="en-US" sz="6000" b="1" dirty="0" err="1">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rPr>
                <a:t>vât</a:t>
              </a:r>
              <a:endParaRPr lang="en-US" sz="6000" b="1" dirty="0">
                <a:ln/>
                <a:solidFill>
                  <a:srgbClr val="FF2929"/>
                </a:solidFill>
                <a:effectLst>
                  <a:outerShdw blurRad="60007" dist="310007" dir="7680000" sy="30000" kx="1300200" algn="ctr" rotWithShape="0">
                    <a:prstClr val="black">
                      <a:alpha val="32000"/>
                    </a:prstClr>
                  </a:outerShdw>
                </a:effectLst>
                <a:latin typeface="Choco Matcha" panose="02000500000000000000" pitchFamily="2" charset="0"/>
              </a:endParaRPr>
            </a:p>
          </p:txBody>
        </p:sp>
        <p:sp>
          <p:nvSpPr>
            <p:cNvPr id="2" name="TextBox 1">
              <a:extLst>
                <a:ext uri="{FF2B5EF4-FFF2-40B4-BE49-F238E27FC236}">
                  <a16:creationId xmlns:a16="http://schemas.microsoft.com/office/drawing/2014/main" id="{8160DD87-7B54-4988-B114-0DEEBE672EDC}"/>
                </a:ext>
              </a:extLst>
            </p:cNvPr>
            <p:cNvSpPr txBox="1"/>
            <p:nvPr/>
          </p:nvSpPr>
          <p:spPr>
            <a:xfrm>
              <a:off x="2415654" y="2661313"/>
              <a:ext cx="900752" cy="1107996"/>
            </a:xfrm>
            <a:prstGeom prst="rect">
              <a:avLst/>
            </a:prstGeom>
            <a:noFill/>
          </p:spPr>
          <p:txBody>
            <a:bodyPr wrap="square" rtlCol="0">
              <a:spAutoFit/>
              <a:scene3d>
                <a:camera prst="orthographicFront"/>
                <a:lightRig rig="threePt" dir="t"/>
              </a:scene3d>
              <a:sp3d extrusionH="57150">
                <a:bevelT w="38100" h="38100"/>
              </a:sp3d>
            </a:bodyPr>
            <a:lstStyle/>
            <a:p>
              <a:r>
                <a:rPr lang="en-US" sz="6600" dirty="0">
                  <a:solidFill>
                    <a:srgbClr val="F72828"/>
                  </a:solidFill>
                  <a:latin typeface="Choco Matcha" panose="02000500000000000000" pitchFamily="2" charset="0"/>
                </a:rPr>
                <a:t>.</a:t>
              </a:r>
            </a:p>
          </p:txBody>
        </p:sp>
        <p:sp>
          <p:nvSpPr>
            <p:cNvPr id="94" name="TextBox 93">
              <a:extLst>
                <a:ext uri="{FF2B5EF4-FFF2-40B4-BE49-F238E27FC236}">
                  <a16:creationId xmlns:a16="http://schemas.microsoft.com/office/drawing/2014/main" id="{501680EB-7823-4BCF-B4C2-CF9442DFB2E9}"/>
                </a:ext>
              </a:extLst>
            </p:cNvPr>
            <p:cNvSpPr txBox="1"/>
            <p:nvPr/>
          </p:nvSpPr>
          <p:spPr>
            <a:xfrm>
              <a:off x="3548418" y="2483892"/>
              <a:ext cx="900752" cy="1107996"/>
            </a:xfrm>
            <a:prstGeom prst="rect">
              <a:avLst/>
            </a:prstGeom>
            <a:noFill/>
          </p:spPr>
          <p:txBody>
            <a:bodyPr wrap="square" rtlCol="0">
              <a:spAutoFit/>
              <a:scene3d>
                <a:camera prst="orthographicFront"/>
                <a:lightRig rig="threePt" dir="t"/>
              </a:scene3d>
              <a:sp3d extrusionH="57150">
                <a:bevelT w="38100" h="38100"/>
              </a:sp3d>
            </a:bodyPr>
            <a:lstStyle/>
            <a:p>
              <a:r>
                <a:rPr lang="en-US" sz="6600" dirty="0">
                  <a:solidFill>
                    <a:srgbClr val="F72828"/>
                  </a:solidFill>
                  <a:latin typeface="Choco Matcha" panose="02000500000000000000" pitchFamily="2" charset="0"/>
                </a:rPr>
                <a:t>.</a:t>
              </a:r>
            </a:p>
          </p:txBody>
        </p:sp>
        <p:sp>
          <p:nvSpPr>
            <p:cNvPr id="95" name="TextBox 94">
              <a:extLst>
                <a:ext uri="{FF2B5EF4-FFF2-40B4-BE49-F238E27FC236}">
                  <a16:creationId xmlns:a16="http://schemas.microsoft.com/office/drawing/2014/main" id="{6F6BE968-CF3A-44C3-8D6E-FBA4AD6F3A85}"/>
                </a:ext>
              </a:extLst>
            </p:cNvPr>
            <p:cNvSpPr txBox="1"/>
            <p:nvPr/>
          </p:nvSpPr>
          <p:spPr>
            <a:xfrm>
              <a:off x="6223379" y="2483892"/>
              <a:ext cx="900752" cy="1107996"/>
            </a:xfrm>
            <a:prstGeom prst="rect">
              <a:avLst/>
            </a:prstGeom>
            <a:noFill/>
          </p:spPr>
          <p:txBody>
            <a:bodyPr wrap="square" rtlCol="0">
              <a:spAutoFit/>
              <a:scene3d>
                <a:camera prst="orthographicFront"/>
                <a:lightRig rig="threePt" dir="t"/>
              </a:scene3d>
              <a:sp3d extrusionH="57150">
                <a:bevelT w="38100" h="38100"/>
              </a:sp3d>
            </a:bodyPr>
            <a:lstStyle/>
            <a:p>
              <a:r>
                <a:rPr lang="en-US" sz="6600" dirty="0">
                  <a:solidFill>
                    <a:srgbClr val="F72828"/>
                  </a:solidFill>
                  <a:latin typeface="Choco Matcha" panose="02000500000000000000" pitchFamily="2" charset="0"/>
                </a:rPr>
                <a:t>.</a:t>
              </a:r>
            </a:p>
          </p:txBody>
        </p:sp>
        <p:sp>
          <p:nvSpPr>
            <p:cNvPr id="96" name="TextBox 95">
              <a:extLst>
                <a:ext uri="{FF2B5EF4-FFF2-40B4-BE49-F238E27FC236}">
                  <a16:creationId xmlns:a16="http://schemas.microsoft.com/office/drawing/2014/main" id="{41C67B20-4BBE-45CD-90EC-0688B15E14D1}"/>
                </a:ext>
              </a:extLst>
            </p:cNvPr>
            <p:cNvSpPr txBox="1"/>
            <p:nvPr/>
          </p:nvSpPr>
          <p:spPr>
            <a:xfrm>
              <a:off x="9512489" y="3534770"/>
              <a:ext cx="900752" cy="1107996"/>
            </a:xfrm>
            <a:prstGeom prst="rect">
              <a:avLst/>
            </a:prstGeom>
            <a:noFill/>
          </p:spPr>
          <p:txBody>
            <a:bodyPr wrap="square" rtlCol="0">
              <a:spAutoFit/>
              <a:scene3d>
                <a:camera prst="orthographicFront"/>
                <a:lightRig rig="threePt" dir="t"/>
              </a:scene3d>
              <a:sp3d extrusionH="57150">
                <a:bevelT w="38100" h="38100"/>
              </a:sp3d>
            </a:bodyPr>
            <a:lstStyle/>
            <a:p>
              <a:r>
                <a:rPr lang="en-US" sz="6600" dirty="0">
                  <a:solidFill>
                    <a:srgbClr val="F72828"/>
                  </a:solidFill>
                  <a:latin typeface="Choco Matcha" panose="02000500000000000000" pitchFamily="2" charset="0"/>
                </a:rPr>
                <a:t>.</a:t>
              </a:r>
            </a:p>
          </p:txBody>
        </p:sp>
        <p:sp>
          <p:nvSpPr>
            <p:cNvPr id="97" name="TextBox 96">
              <a:extLst>
                <a:ext uri="{FF2B5EF4-FFF2-40B4-BE49-F238E27FC236}">
                  <a16:creationId xmlns:a16="http://schemas.microsoft.com/office/drawing/2014/main" id="{6D0CDBD0-0E42-41A6-97B0-F338F9497896}"/>
                </a:ext>
              </a:extLst>
            </p:cNvPr>
            <p:cNvSpPr txBox="1"/>
            <p:nvPr/>
          </p:nvSpPr>
          <p:spPr>
            <a:xfrm rot="258838">
              <a:off x="8830101" y="3589360"/>
              <a:ext cx="900752" cy="784830"/>
            </a:xfrm>
            <a:prstGeom prst="rect">
              <a:avLst/>
            </a:prstGeom>
            <a:noFill/>
          </p:spPr>
          <p:txBody>
            <a:bodyPr wrap="square" rtlCol="0">
              <a:spAutoFit/>
              <a:scene3d>
                <a:camera prst="orthographicFront"/>
                <a:lightRig rig="threePt" dir="t"/>
              </a:scene3d>
              <a:sp3d extrusionH="57150">
                <a:bevelT w="38100" h="38100"/>
              </a:sp3d>
            </a:bodyPr>
            <a:lstStyle/>
            <a:p>
              <a:r>
                <a:rPr lang="en-US" sz="4500" dirty="0">
                  <a:solidFill>
                    <a:srgbClr val="F72828"/>
                  </a:solidFill>
                  <a:latin typeface="Choco Matcha" panose="02000500000000000000" pitchFamily="2" charset="0"/>
                </a:rPr>
                <a:t>`</a:t>
              </a:r>
            </a:p>
          </p:txBody>
        </p:sp>
        <p:sp>
          <p:nvSpPr>
            <p:cNvPr id="98" name="TextBox 97">
              <a:extLst>
                <a:ext uri="{FF2B5EF4-FFF2-40B4-BE49-F238E27FC236}">
                  <a16:creationId xmlns:a16="http://schemas.microsoft.com/office/drawing/2014/main" id="{8C908B93-8CF0-4E5C-BB09-75DA9B5C1FB0}"/>
                </a:ext>
              </a:extLst>
            </p:cNvPr>
            <p:cNvSpPr txBox="1"/>
            <p:nvPr/>
          </p:nvSpPr>
          <p:spPr>
            <a:xfrm rot="16608682">
              <a:off x="4722126" y="2978243"/>
              <a:ext cx="900752" cy="369332"/>
            </a:xfrm>
            <a:prstGeom prst="rect">
              <a:avLst/>
            </a:prstGeom>
            <a:noFill/>
          </p:spPr>
          <p:txBody>
            <a:bodyPr wrap="square" rtlCol="0">
              <a:spAutoFit/>
              <a:scene3d>
                <a:camera prst="orthographicFront"/>
                <a:lightRig rig="threePt" dir="t"/>
              </a:scene3d>
              <a:sp3d extrusionH="57150">
                <a:bevelT w="38100" h="38100"/>
              </a:sp3d>
            </a:bodyPr>
            <a:lstStyle/>
            <a:p>
              <a:r>
                <a:rPr lang="en-US" dirty="0">
                  <a:solidFill>
                    <a:srgbClr val="F72828"/>
                  </a:solidFill>
                  <a:latin typeface="Choco Matcha" panose="02000500000000000000" pitchFamily="2" charset="0"/>
                </a:rPr>
                <a:t>(</a:t>
              </a:r>
            </a:p>
          </p:txBody>
        </p:sp>
        <p:sp>
          <p:nvSpPr>
            <p:cNvPr id="99" name="TextBox 98">
              <a:extLst>
                <a:ext uri="{FF2B5EF4-FFF2-40B4-BE49-F238E27FC236}">
                  <a16:creationId xmlns:a16="http://schemas.microsoft.com/office/drawing/2014/main" id="{42C312F1-C80B-424C-80F3-ABD1AAFD39BA}"/>
                </a:ext>
              </a:extLst>
            </p:cNvPr>
            <p:cNvSpPr txBox="1"/>
            <p:nvPr/>
          </p:nvSpPr>
          <p:spPr>
            <a:xfrm rot="771253">
              <a:off x="6373503" y="2582456"/>
              <a:ext cx="900752" cy="369332"/>
            </a:xfrm>
            <a:prstGeom prst="rect">
              <a:avLst/>
            </a:prstGeom>
            <a:noFill/>
          </p:spPr>
          <p:txBody>
            <a:bodyPr wrap="square" rtlCol="0">
              <a:spAutoFit/>
              <a:scene3d>
                <a:camera prst="orthographicFront"/>
                <a:lightRig rig="threePt" dir="t"/>
              </a:scene3d>
              <a:sp3d extrusionH="57150">
                <a:bevelT w="38100" h="38100"/>
              </a:sp3d>
            </a:bodyPr>
            <a:lstStyle/>
            <a:p>
              <a:r>
                <a:rPr lang="en-US" dirty="0">
                  <a:solidFill>
                    <a:srgbClr val="F72828"/>
                  </a:solidFill>
                  <a:latin typeface="Choco Matcha" panose="02000500000000000000" pitchFamily="2" charset="0"/>
                </a:rPr>
                <a:t>?</a:t>
              </a:r>
            </a:p>
          </p:txBody>
        </p:sp>
        <p:sp>
          <p:nvSpPr>
            <p:cNvPr id="100" name="TextBox 99">
              <a:extLst>
                <a:ext uri="{FF2B5EF4-FFF2-40B4-BE49-F238E27FC236}">
                  <a16:creationId xmlns:a16="http://schemas.microsoft.com/office/drawing/2014/main" id="{0AFE2950-8249-41F0-888E-80E385875786}"/>
                </a:ext>
              </a:extLst>
            </p:cNvPr>
            <p:cNvSpPr txBox="1"/>
            <p:nvPr/>
          </p:nvSpPr>
          <p:spPr>
            <a:xfrm rot="771253">
              <a:off x="8161361" y="2828116"/>
              <a:ext cx="900752" cy="369332"/>
            </a:xfrm>
            <a:prstGeom prst="rect">
              <a:avLst/>
            </a:prstGeom>
            <a:noFill/>
          </p:spPr>
          <p:txBody>
            <a:bodyPr wrap="square" rtlCol="0">
              <a:spAutoFit/>
              <a:scene3d>
                <a:camera prst="orthographicFront"/>
                <a:lightRig rig="threePt" dir="t"/>
              </a:scene3d>
              <a:sp3d extrusionH="57150">
                <a:bevelT w="38100" h="38100"/>
              </a:sp3d>
            </a:bodyPr>
            <a:lstStyle/>
            <a:p>
              <a:r>
                <a:rPr lang="en-US" dirty="0">
                  <a:solidFill>
                    <a:srgbClr val="F72828"/>
                  </a:solidFill>
                  <a:latin typeface="Choco Matcha" panose="02000500000000000000" pitchFamily="2" charset="0"/>
                </a:rPr>
                <a:t>?</a:t>
              </a:r>
            </a:p>
          </p:txBody>
        </p:sp>
        <p:sp>
          <p:nvSpPr>
            <p:cNvPr id="101" name="TextBox 100">
              <a:extLst>
                <a:ext uri="{FF2B5EF4-FFF2-40B4-BE49-F238E27FC236}">
                  <a16:creationId xmlns:a16="http://schemas.microsoft.com/office/drawing/2014/main" id="{32CD5401-D6FA-4E6D-BEDB-2B53782A0B69}"/>
                </a:ext>
              </a:extLst>
            </p:cNvPr>
            <p:cNvSpPr txBox="1"/>
            <p:nvPr/>
          </p:nvSpPr>
          <p:spPr>
            <a:xfrm>
              <a:off x="8065827" y="2650696"/>
              <a:ext cx="900752" cy="369332"/>
            </a:xfrm>
            <a:prstGeom prst="rect">
              <a:avLst/>
            </a:prstGeom>
            <a:noFill/>
          </p:spPr>
          <p:txBody>
            <a:bodyPr wrap="square" rtlCol="0">
              <a:spAutoFit/>
              <a:scene3d>
                <a:camera prst="orthographicFront"/>
                <a:lightRig rig="threePt" dir="t"/>
              </a:scene3d>
              <a:sp3d extrusionH="57150">
                <a:bevelT w="38100" h="38100"/>
              </a:sp3d>
            </a:bodyPr>
            <a:lstStyle/>
            <a:p>
              <a:r>
                <a:rPr lang="en-US" dirty="0">
                  <a:solidFill>
                    <a:srgbClr val="F72828"/>
                  </a:solidFill>
                  <a:latin typeface="Choco Matcha" panose="02000500000000000000" pitchFamily="2" charset="0"/>
                </a:rPr>
                <a:t>?</a:t>
              </a:r>
            </a:p>
          </p:txBody>
        </p:sp>
        <p:sp>
          <p:nvSpPr>
            <p:cNvPr id="102" name="TextBox 101">
              <a:extLst>
                <a:ext uri="{FF2B5EF4-FFF2-40B4-BE49-F238E27FC236}">
                  <a16:creationId xmlns:a16="http://schemas.microsoft.com/office/drawing/2014/main" id="{FF906829-F419-4A05-8777-56263D95E44D}"/>
                </a:ext>
              </a:extLst>
            </p:cNvPr>
            <p:cNvSpPr txBox="1"/>
            <p:nvPr/>
          </p:nvSpPr>
          <p:spPr>
            <a:xfrm>
              <a:off x="7792871" y="3483210"/>
              <a:ext cx="900752" cy="369332"/>
            </a:xfrm>
            <a:prstGeom prst="rect">
              <a:avLst/>
            </a:prstGeom>
            <a:noFill/>
          </p:spPr>
          <p:txBody>
            <a:bodyPr wrap="square" rtlCol="0">
              <a:spAutoFit/>
              <a:scene3d>
                <a:camera prst="orthographicFront"/>
                <a:lightRig rig="threePt" dir="t"/>
              </a:scene3d>
              <a:sp3d extrusionH="57150">
                <a:bevelT w="38100" h="38100"/>
              </a:sp3d>
            </a:bodyPr>
            <a:lstStyle/>
            <a:p>
              <a:r>
                <a:rPr lang="en-US" dirty="0">
                  <a:solidFill>
                    <a:srgbClr val="F72828"/>
                  </a:solidFill>
                  <a:latin typeface="Choco Matcha" panose="02000500000000000000" pitchFamily="2" charset="0"/>
                </a:rPr>
                <a:t>?</a:t>
              </a:r>
            </a:p>
          </p:txBody>
        </p:sp>
      </p:grpSp>
      <p:grpSp>
        <p:nvGrpSpPr>
          <p:cNvPr id="33" name="Group 32">
            <a:extLst>
              <a:ext uri="{FF2B5EF4-FFF2-40B4-BE49-F238E27FC236}">
                <a16:creationId xmlns:a16="http://schemas.microsoft.com/office/drawing/2014/main" id="{6DF5A88D-8E92-41D5-97E7-6267BF033E0E}"/>
              </a:ext>
            </a:extLst>
          </p:cNvPr>
          <p:cNvGrpSpPr/>
          <p:nvPr/>
        </p:nvGrpSpPr>
        <p:grpSpPr>
          <a:xfrm>
            <a:off x="3875316" y="1390650"/>
            <a:ext cx="4497921" cy="1107996"/>
            <a:chOff x="3875316" y="1390650"/>
            <a:chExt cx="4497921" cy="1107996"/>
          </a:xfrm>
        </p:grpSpPr>
        <p:sp>
          <p:nvSpPr>
            <p:cNvPr id="65" name="TextBox 64">
              <a:extLst>
                <a:ext uri="{FF2B5EF4-FFF2-40B4-BE49-F238E27FC236}">
                  <a16:creationId xmlns:a16="http://schemas.microsoft.com/office/drawing/2014/main" id="{EAD02C4D-7274-496B-9345-882BFA13AF44}"/>
                </a:ext>
              </a:extLst>
            </p:cNvPr>
            <p:cNvSpPr txBox="1"/>
            <p:nvPr/>
          </p:nvSpPr>
          <p:spPr>
            <a:xfrm>
              <a:off x="3875316" y="1653245"/>
              <a:ext cx="4497921" cy="729352"/>
            </a:xfrm>
            <a:prstGeom prst="rect">
              <a:avLst/>
            </a:prstGeom>
            <a:noFill/>
          </p:spPr>
          <p:txBody>
            <a:bodyPr wrap="none" rtlCol="0">
              <a:prstTxWarp prst="textDeflateBottom">
                <a:avLst>
                  <a:gd name="adj" fmla="val 69097"/>
                </a:avLst>
              </a:prstTxWarp>
              <a:spAutoFit/>
              <a:scene3d>
                <a:camera prst="orthographicFront"/>
                <a:lightRig rig="soft" dir="t">
                  <a:rot lat="0" lon="0" rev="15600000"/>
                </a:lightRig>
              </a:scene3d>
              <a:sp3d extrusionH="57150" prstMaterial="softEdge">
                <a:bevelT w="25400" h="38100"/>
              </a:sp3d>
            </a:bodyPr>
            <a:lstStyle/>
            <a:p>
              <a:r>
                <a:rPr lang="en-US" sz="6000" b="1" dirty="0" err="1">
                  <a:ln/>
                  <a:effectLst>
                    <a:outerShdw blurRad="60007" dist="310007" dir="7680000" sy="30000" kx="1300200" algn="ctr" rotWithShape="0">
                      <a:prstClr val="black">
                        <a:alpha val="32000"/>
                      </a:prstClr>
                    </a:outerShdw>
                  </a:effectLst>
                  <a:latin typeface="Choco Matcha" panose="02000500000000000000" pitchFamily="2" charset="0"/>
                </a:rPr>
                <a:t>Tâp</a:t>
              </a:r>
              <a:r>
                <a:rPr lang="en-US" sz="6000" b="1" dirty="0">
                  <a:ln/>
                  <a:effectLst>
                    <a:outerShdw blurRad="60007" dist="310007" dir="7680000" sy="30000" kx="1300200" algn="ctr" rotWithShape="0">
                      <a:prstClr val="black">
                        <a:alpha val="32000"/>
                      </a:prstClr>
                    </a:outerShdw>
                  </a:effectLst>
                  <a:latin typeface="Choco Matcha" panose="02000500000000000000" pitchFamily="2" charset="0"/>
                </a:rPr>
                <a:t> </a:t>
              </a:r>
              <a:r>
                <a:rPr lang="en-US" sz="6000" b="1" dirty="0" err="1">
                  <a:ln/>
                  <a:effectLst>
                    <a:outerShdw blurRad="60007" dist="310007" dir="7680000" sy="30000" kx="1300200" algn="ctr" rotWithShape="0">
                      <a:prstClr val="black">
                        <a:alpha val="32000"/>
                      </a:prstClr>
                    </a:outerShdw>
                  </a:effectLst>
                  <a:latin typeface="Choco Matcha" panose="02000500000000000000" pitchFamily="2" charset="0"/>
                </a:rPr>
                <a:t>làm</a:t>
              </a:r>
              <a:r>
                <a:rPr lang="en-US" sz="6000" b="1" dirty="0">
                  <a:ln/>
                  <a:effectLst>
                    <a:outerShdw blurRad="60007" dist="310007" dir="7680000" sy="30000" kx="1300200" algn="ctr" rotWithShape="0">
                      <a:prstClr val="black">
                        <a:alpha val="32000"/>
                      </a:prstClr>
                    </a:outerShdw>
                  </a:effectLst>
                  <a:latin typeface="Choco Matcha" panose="02000500000000000000" pitchFamily="2" charset="0"/>
                </a:rPr>
                <a:t> van</a:t>
              </a:r>
            </a:p>
          </p:txBody>
        </p:sp>
        <p:sp>
          <p:nvSpPr>
            <p:cNvPr id="5" name="TextBox 4">
              <a:extLst>
                <a:ext uri="{FF2B5EF4-FFF2-40B4-BE49-F238E27FC236}">
                  <a16:creationId xmlns:a16="http://schemas.microsoft.com/office/drawing/2014/main" id="{3BFF7E3A-3F36-42A6-A1F2-E5BBD1DA3866}"/>
                </a:ext>
              </a:extLst>
            </p:cNvPr>
            <p:cNvSpPr txBox="1"/>
            <p:nvPr/>
          </p:nvSpPr>
          <p:spPr>
            <a:xfrm>
              <a:off x="4248150" y="1390650"/>
              <a:ext cx="400050" cy="1107996"/>
            </a:xfrm>
            <a:prstGeom prst="rect">
              <a:avLst/>
            </a:prstGeom>
            <a:noFill/>
          </p:spPr>
          <p:txBody>
            <a:bodyPr wrap="square" rtlCol="0">
              <a:spAutoFit/>
            </a:bodyPr>
            <a:lstStyle/>
            <a:p>
              <a:r>
                <a:rPr lang="en-US" sz="6600" dirty="0">
                  <a:latin typeface="Choco Matcha" panose="02000500000000000000" pitchFamily="2" charset="0"/>
                </a:rPr>
                <a:t>.</a:t>
              </a:r>
            </a:p>
          </p:txBody>
        </p:sp>
        <p:sp>
          <p:nvSpPr>
            <p:cNvPr id="159" name="TextBox 158">
              <a:extLst>
                <a:ext uri="{FF2B5EF4-FFF2-40B4-BE49-F238E27FC236}">
                  <a16:creationId xmlns:a16="http://schemas.microsoft.com/office/drawing/2014/main" id="{D1C49A44-B38E-4C5B-9520-41533E456F4D}"/>
                </a:ext>
              </a:extLst>
            </p:cNvPr>
            <p:cNvSpPr txBox="1"/>
            <p:nvPr/>
          </p:nvSpPr>
          <p:spPr>
            <a:xfrm rot="16470980">
              <a:off x="7486650" y="1482611"/>
              <a:ext cx="400050" cy="369332"/>
            </a:xfrm>
            <a:prstGeom prst="rect">
              <a:avLst/>
            </a:prstGeom>
            <a:noFill/>
          </p:spPr>
          <p:txBody>
            <a:bodyPr wrap="square" rtlCol="0">
              <a:spAutoFit/>
            </a:bodyPr>
            <a:lstStyle/>
            <a:p>
              <a:r>
                <a:rPr lang="en-US" dirty="0">
                  <a:latin typeface="Choco Matcha" panose="02000500000000000000" pitchFamily="2" charset="0"/>
                </a:rPr>
                <a:t>(</a:t>
              </a:r>
            </a:p>
          </p:txBody>
        </p:sp>
      </p:grpSp>
    </p:spTree>
    <p:extLst>
      <p:ext uri="{BB962C8B-B14F-4D97-AF65-F5344CB8AC3E}">
        <p14:creationId xmlns:p14="http://schemas.microsoft.com/office/powerpoint/2010/main" val="34467299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ppt_x</p:attrName>
                                        </p:attrNameLst>
                                      </p:cBhvr>
                                      <p:tavLst>
                                        <p:tav tm="0">
                                          <p:val>
                                            <p:strVal val="#ppt_x"/>
                                          </p:val>
                                        </p:tav>
                                        <p:tav tm="100000">
                                          <p:val>
                                            <p:strVal val="#ppt_x"/>
                                          </p:val>
                                        </p:tav>
                                      </p:tavLst>
                                    </p:anim>
                                    <p:anim calcmode="lin" valueType="num">
                                      <p:cBhvr>
                                        <p:cTn id="8" dur="500" fill="hold"/>
                                        <p:tgtEl>
                                          <p:spTgt spid="89"/>
                                        </p:tgtEl>
                                        <p:attrNameLst>
                                          <p:attrName>ppt_y</p:attrName>
                                        </p:attrNameLst>
                                      </p:cBhvr>
                                      <p:tavLst>
                                        <p:tav tm="0">
                                          <p:val>
                                            <p:strVal val="#ppt_y-#ppt_h/2"/>
                                          </p:val>
                                        </p:tav>
                                        <p:tav tm="100000">
                                          <p:val>
                                            <p:strVal val="#ppt_y"/>
                                          </p:val>
                                        </p:tav>
                                      </p:tavLst>
                                    </p:anim>
                                    <p:anim calcmode="lin" valueType="num">
                                      <p:cBhvr>
                                        <p:cTn id="9" dur="500" fill="hold"/>
                                        <p:tgtEl>
                                          <p:spTgt spid="89"/>
                                        </p:tgtEl>
                                        <p:attrNameLst>
                                          <p:attrName>ppt_w</p:attrName>
                                        </p:attrNameLst>
                                      </p:cBhvr>
                                      <p:tavLst>
                                        <p:tav tm="0">
                                          <p:val>
                                            <p:strVal val="#ppt_w"/>
                                          </p:val>
                                        </p:tav>
                                        <p:tav tm="100000">
                                          <p:val>
                                            <p:strVal val="#ppt_w"/>
                                          </p:val>
                                        </p:tav>
                                      </p:tavLst>
                                    </p:anim>
                                    <p:anim calcmode="lin" valueType="num">
                                      <p:cBhvr>
                                        <p:cTn id="10" dur="500" fill="hold"/>
                                        <p:tgtEl>
                                          <p:spTgt spid="89"/>
                                        </p:tgtEl>
                                        <p:attrNameLst>
                                          <p:attrName>ppt_h</p:attrName>
                                        </p:attrNameLst>
                                      </p:cBhvr>
                                      <p:tavLst>
                                        <p:tav tm="0">
                                          <p:val>
                                            <p:fltVal val="0"/>
                                          </p:val>
                                        </p:tav>
                                        <p:tav tm="100000">
                                          <p:val>
                                            <p:strVal val="#ppt_h"/>
                                          </p:val>
                                        </p:tav>
                                      </p:tavLst>
                                    </p:anim>
                                  </p:childTnLst>
                                </p:cTn>
                              </p:par>
                              <p:par>
                                <p:cTn id="11" presetID="10" presetClass="entr" presetSubtype="0" fill="hold" nodeType="withEffect">
                                  <p:stCondLst>
                                    <p:cond delay="60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nodeType="withEffect">
                                  <p:stCondLst>
                                    <p:cond delay="60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35" presetClass="emph" presetSubtype="0" repeatCount="indefinite" fill="hold" nodeType="withEffect">
                                  <p:stCondLst>
                                    <p:cond delay="1100"/>
                                  </p:stCondLst>
                                  <p:endCondLst>
                                    <p:cond evt="onNext" delay="0">
                                      <p:tgtEl>
                                        <p:sldTgt/>
                                      </p:tgtEl>
                                    </p:cond>
                                  </p:endCondLst>
                                  <p:childTnLst>
                                    <p:anim calcmode="discrete" valueType="str">
                                      <p:cBhvr>
                                        <p:cTn id="18" dur="2000" fill="hold"/>
                                        <p:tgtEl>
                                          <p:spTgt spid="78"/>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nodeType="withEffect">
                                  <p:stCondLst>
                                    <p:cond delay="1100"/>
                                  </p:stCondLst>
                                  <p:endCondLst>
                                    <p:cond evt="onNext" delay="0">
                                      <p:tgtEl>
                                        <p:sldTgt/>
                                      </p:tgtEl>
                                    </p:cond>
                                  </p:endCondLst>
                                  <p:childTnLst>
                                    <p:anim calcmode="discrete" valueType="str">
                                      <p:cBhvr>
                                        <p:cTn id="20" dur="1100" fill="hold"/>
                                        <p:tgtEl>
                                          <p:spTgt spid="83"/>
                                        </p:tgtEl>
                                        <p:attrNameLst>
                                          <p:attrName>style.visibility</p:attrName>
                                        </p:attrNameLst>
                                      </p:cBhvr>
                                      <p:tavLst>
                                        <p:tav tm="0">
                                          <p:val>
                                            <p:strVal val="hidden"/>
                                          </p:val>
                                        </p:tav>
                                        <p:tav tm="50000">
                                          <p:val>
                                            <p:strVal val="visible"/>
                                          </p:val>
                                        </p:tav>
                                      </p:tavLst>
                                    </p:anim>
                                  </p:childTnLst>
                                </p:cTn>
                              </p:par>
                              <p:par>
                                <p:cTn id="21" presetID="10" presetClass="entr" presetSubtype="0" fill="hold" nodeType="withEffect">
                                  <p:stCondLst>
                                    <p:cond delay="110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110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par>
                                <p:cTn id="27" presetID="35" presetClass="emph" presetSubtype="0" repeatCount="indefinite" fill="hold" nodeType="withEffect">
                                  <p:stCondLst>
                                    <p:cond delay="1800"/>
                                  </p:stCondLst>
                                  <p:endCondLst>
                                    <p:cond evt="onNext" delay="0">
                                      <p:tgtEl>
                                        <p:sldTgt/>
                                      </p:tgtEl>
                                    </p:cond>
                                  </p:endCondLst>
                                  <p:childTnLst>
                                    <p:anim calcmode="discrete" valueType="str">
                                      <p:cBhvr>
                                        <p:cTn id="28" dur="1000" fill="hold"/>
                                        <p:tgtEl>
                                          <p:spTgt spid="67"/>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nodeType="withEffect">
                                  <p:stCondLst>
                                    <p:cond delay="1800"/>
                                  </p:stCondLst>
                                  <p:endCondLst>
                                    <p:cond evt="onNext" delay="0">
                                      <p:tgtEl>
                                        <p:sldTgt/>
                                      </p:tgtEl>
                                    </p:cond>
                                  </p:endCondLst>
                                  <p:childTnLst>
                                    <p:anim calcmode="discrete" valueType="str">
                                      <p:cBhvr>
                                        <p:cTn id="30" dur="2000" fill="hold"/>
                                        <p:tgtEl>
                                          <p:spTgt spid="72"/>
                                        </p:tgtEl>
                                        <p:attrNameLst>
                                          <p:attrName>style.visibility</p:attrName>
                                        </p:attrNameLst>
                                      </p:cBhvr>
                                      <p:tavLst>
                                        <p:tav tm="0">
                                          <p:val>
                                            <p:strVal val="hidden"/>
                                          </p:val>
                                        </p:tav>
                                        <p:tav tm="50000">
                                          <p:val>
                                            <p:strVal val="visible"/>
                                          </p:val>
                                        </p:tav>
                                      </p:tavLst>
                                    </p:anim>
                                  </p:childTnLst>
                                </p:cTn>
                              </p:par>
                              <p:par>
                                <p:cTn id="31" presetID="42" presetClass="entr" presetSubtype="0" fill="hold" nodeType="withEffect">
                                  <p:stCondLst>
                                    <p:cond delay="180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1000"/>
                                        <p:tgtEl>
                                          <p:spTgt spid="92"/>
                                        </p:tgtEl>
                                      </p:cBhvr>
                                    </p:animEffect>
                                    <p:anim calcmode="lin" valueType="num">
                                      <p:cBhvr>
                                        <p:cTn id="34" dur="1000" fill="hold"/>
                                        <p:tgtEl>
                                          <p:spTgt spid="92"/>
                                        </p:tgtEl>
                                        <p:attrNameLst>
                                          <p:attrName>ppt_x</p:attrName>
                                        </p:attrNameLst>
                                      </p:cBhvr>
                                      <p:tavLst>
                                        <p:tav tm="0">
                                          <p:val>
                                            <p:strVal val="#ppt_x"/>
                                          </p:val>
                                        </p:tav>
                                        <p:tav tm="100000">
                                          <p:val>
                                            <p:strVal val="#ppt_x"/>
                                          </p:val>
                                        </p:tav>
                                      </p:tavLst>
                                    </p:anim>
                                    <p:anim calcmode="lin" valueType="num">
                                      <p:cBhvr>
                                        <p:cTn id="35" dur="1000" fill="hold"/>
                                        <p:tgtEl>
                                          <p:spTgt spid="9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28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280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80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800"/>
                                  </p:stCondLst>
                                  <p:childTnLst>
                                    <p:set>
                                      <p:cBhvr>
                                        <p:cTn id="57" dur="1" fill="hold">
                                          <p:stCondLst>
                                            <p:cond delay="0"/>
                                          </p:stCondLst>
                                        </p:cTn>
                                        <p:tgtEl>
                                          <p:spTgt spid="121"/>
                                        </p:tgtEl>
                                        <p:attrNameLst>
                                          <p:attrName>style.visibility</p:attrName>
                                        </p:attrNameLst>
                                      </p:cBhvr>
                                      <p:to>
                                        <p:strVal val="visible"/>
                                      </p:to>
                                    </p:set>
                                    <p:animEffect transition="in" filter="fade">
                                      <p:cBhvr>
                                        <p:cTn id="58" dur="1000"/>
                                        <p:tgtEl>
                                          <p:spTgt spid="121"/>
                                        </p:tgtEl>
                                      </p:cBhvr>
                                    </p:animEffect>
                                    <p:anim calcmode="lin" valueType="num">
                                      <p:cBhvr>
                                        <p:cTn id="59" dur="1000" fill="hold"/>
                                        <p:tgtEl>
                                          <p:spTgt spid="121"/>
                                        </p:tgtEl>
                                        <p:attrNameLst>
                                          <p:attrName>ppt_x</p:attrName>
                                        </p:attrNameLst>
                                      </p:cBhvr>
                                      <p:tavLst>
                                        <p:tav tm="0">
                                          <p:val>
                                            <p:strVal val="#ppt_x"/>
                                          </p:val>
                                        </p:tav>
                                        <p:tav tm="100000">
                                          <p:val>
                                            <p:strVal val="#ppt_x"/>
                                          </p:val>
                                        </p:tav>
                                      </p:tavLst>
                                    </p:anim>
                                    <p:anim calcmode="lin" valueType="num">
                                      <p:cBhvr>
                                        <p:cTn id="60" dur="1000" fill="hold"/>
                                        <p:tgtEl>
                                          <p:spTgt spid="121"/>
                                        </p:tgtEl>
                                        <p:attrNameLst>
                                          <p:attrName>ppt_y</p:attrName>
                                        </p:attrNameLst>
                                      </p:cBhvr>
                                      <p:tavLst>
                                        <p:tav tm="0">
                                          <p:val>
                                            <p:strVal val="#ppt_y+.1"/>
                                          </p:val>
                                        </p:tav>
                                        <p:tav tm="100000">
                                          <p:val>
                                            <p:strVal val="#ppt_y"/>
                                          </p:val>
                                        </p:tav>
                                      </p:tavLst>
                                    </p:anim>
                                  </p:childTnLst>
                                </p:cTn>
                              </p:par>
                            </p:childTnLst>
                          </p:cTn>
                        </p:par>
                        <p:par>
                          <p:cTn id="61" fill="hold">
                            <p:stCondLst>
                              <p:cond delay="3800"/>
                            </p:stCondLst>
                            <p:childTnLst>
                              <p:par>
                                <p:cTn id="62" presetID="22" presetClass="entr" presetSubtype="4"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down)">
                                      <p:cBhvr>
                                        <p:cTn id="64" dur="500"/>
                                        <p:tgtEl>
                                          <p:spTgt spid="33"/>
                                        </p:tgtEl>
                                      </p:cBhvr>
                                    </p:animEffect>
                                  </p:childTnLst>
                                </p:cTn>
                              </p:par>
                            </p:childTnLst>
                          </p:cTn>
                        </p:par>
                        <p:par>
                          <p:cTn id="65" fill="hold">
                            <p:stCondLst>
                              <p:cond delay="4300"/>
                            </p:stCondLst>
                            <p:childTnLst>
                              <p:par>
                                <p:cTn id="66" presetID="22" presetClass="entr" presetSubtype="4"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down)">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997E"/>
        </a:solidFill>
        <a:effectLst/>
      </p:bgPr>
    </p:bg>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53849" y="71020"/>
            <a:ext cx="12082032" cy="671596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92" name="Group 91">
            <a:extLst>
              <a:ext uri="{FF2B5EF4-FFF2-40B4-BE49-F238E27FC236}">
                <a16:creationId xmlns:a16="http://schemas.microsoft.com/office/drawing/2014/main" id="{11045DB9-7610-461C-A985-8EF649B60D23}"/>
              </a:ext>
            </a:extLst>
          </p:cNvPr>
          <p:cNvGrpSpPr/>
          <p:nvPr/>
        </p:nvGrpSpPr>
        <p:grpSpPr>
          <a:xfrm>
            <a:off x="32317" y="109180"/>
            <a:ext cx="1547721" cy="2165422"/>
            <a:chOff x="4928749" y="2649680"/>
            <a:chExt cx="2334502" cy="3266210"/>
          </a:xfrm>
        </p:grpSpPr>
        <p:grpSp>
          <p:nvGrpSpPr>
            <p:cNvPr id="89" name="Group 88">
              <a:extLst>
                <a:ext uri="{FF2B5EF4-FFF2-40B4-BE49-F238E27FC236}">
                  <a16:creationId xmlns:a16="http://schemas.microsoft.com/office/drawing/2014/main" id="{6C8EE3A5-0550-49F1-A48D-4FACEAAC3F98}"/>
                </a:ext>
              </a:extLst>
            </p:cNvPr>
            <p:cNvGrpSpPr/>
            <p:nvPr/>
          </p:nvGrpSpPr>
          <p:grpSpPr>
            <a:xfrm>
              <a:off x="4928749" y="2649680"/>
              <a:ext cx="2334502" cy="3266210"/>
              <a:chOff x="4928749" y="2649680"/>
              <a:chExt cx="2334502" cy="3266210"/>
            </a:xfrm>
          </p:grpSpPr>
          <p:grpSp>
            <p:nvGrpSpPr>
              <p:cNvPr id="68" name="Group 67">
                <a:extLst>
                  <a:ext uri="{FF2B5EF4-FFF2-40B4-BE49-F238E27FC236}">
                    <a16:creationId xmlns:a16="http://schemas.microsoft.com/office/drawing/2014/main" id="{AED8170E-2A03-41A6-9300-BD60240D8C62}"/>
                  </a:ext>
                </a:extLst>
              </p:cNvPr>
              <p:cNvGrpSpPr/>
              <p:nvPr/>
            </p:nvGrpSpPr>
            <p:grpSpPr>
              <a:xfrm>
                <a:off x="4928749" y="3186544"/>
                <a:ext cx="2334502" cy="2729346"/>
                <a:chOff x="4928749" y="3186545"/>
                <a:chExt cx="2334502" cy="2729346"/>
              </a:xfrm>
            </p:grpSpPr>
            <p:sp>
              <p:nvSpPr>
                <p:cNvPr id="53" name="Rectangle: Rounded Corners 52">
                  <a:extLst>
                    <a:ext uri="{FF2B5EF4-FFF2-40B4-BE49-F238E27FC236}">
                      <a16:creationId xmlns:a16="http://schemas.microsoft.com/office/drawing/2014/main" id="{6D4CBB9A-3E52-4B19-8109-61E0448F9610}"/>
                    </a:ext>
                  </a:extLst>
                </p:cNvPr>
                <p:cNvSpPr/>
                <p:nvPr/>
              </p:nvSpPr>
              <p:spPr>
                <a:xfrm>
                  <a:off x="4928749" y="3186545"/>
                  <a:ext cx="2334502" cy="2729346"/>
                </a:xfrm>
                <a:prstGeom prst="round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7E058B4-C532-44B0-8BA4-F82D17C7FEEF}"/>
                    </a:ext>
                  </a:extLst>
                </p:cNvPr>
                <p:cNvGrpSpPr/>
                <p:nvPr/>
              </p:nvGrpSpPr>
              <p:grpSpPr>
                <a:xfrm>
                  <a:off x="5129683" y="3401078"/>
                  <a:ext cx="1948279" cy="1727922"/>
                  <a:chOff x="5129683" y="3401078"/>
                  <a:chExt cx="1948279" cy="1727922"/>
                </a:xfrm>
              </p:grpSpPr>
              <p:sp>
                <p:nvSpPr>
                  <p:cNvPr id="62" name="Rectangle: Rounded Corners 61">
                    <a:extLst>
                      <a:ext uri="{FF2B5EF4-FFF2-40B4-BE49-F238E27FC236}">
                        <a16:creationId xmlns:a16="http://schemas.microsoft.com/office/drawing/2014/main" id="{43650EAC-EB7F-4D47-8349-78DA3B981C2B}"/>
                      </a:ext>
                    </a:extLst>
                  </p:cNvPr>
                  <p:cNvSpPr/>
                  <p:nvPr/>
                </p:nvSpPr>
                <p:spPr>
                  <a:xfrm>
                    <a:off x="5129683" y="3401078"/>
                    <a:ext cx="1948279" cy="1727922"/>
                  </a:xfrm>
                  <a:prstGeom prst="roundRect">
                    <a:avLst/>
                  </a:prstGeom>
                  <a:solidFill>
                    <a:srgbClr val="B7B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60">
                    <a:extLst>
                      <a:ext uri="{FF2B5EF4-FFF2-40B4-BE49-F238E27FC236}">
                        <a16:creationId xmlns:a16="http://schemas.microsoft.com/office/drawing/2014/main" id="{F703C97B-82DF-49C7-A124-ED646ACB5CD4}"/>
                      </a:ext>
                    </a:extLst>
                  </p:cNvPr>
                  <p:cNvPicPr>
                    <a:picLocks noChangeAspect="1"/>
                  </p:cNvPicPr>
                  <p:nvPr/>
                </p:nvPicPr>
                <p:blipFill>
                  <a:blip r:embed="rId2">
                    <a:extLst>
                      <a:ext uri="{28A0092B-C50C-407E-A947-70E740481C1C}">
                        <a14:useLocalDpi xmlns:a14="http://schemas.microsoft.com/office/drawing/2010/main" val="0"/>
                      </a:ext>
                    </a:extLst>
                  </a:blip>
                  <a:srcRect l="8815" r="8815"/>
                  <a:stretch/>
                </p:blipFill>
                <p:spPr>
                  <a:xfrm>
                    <a:off x="5278583" y="3492862"/>
                    <a:ext cx="1565563" cy="1636138"/>
                  </a:xfrm>
                  <a:prstGeom prst="rect">
                    <a:avLst/>
                  </a:prstGeom>
                </p:spPr>
              </p:pic>
            </p:grpSp>
          </p:grpSp>
          <p:sp>
            <p:nvSpPr>
              <p:cNvPr id="77" name="Arc 76">
                <a:extLst>
                  <a:ext uri="{FF2B5EF4-FFF2-40B4-BE49-F238E27FC236}">
                    <a16:creationId xmlns:a16="http://schemas.microsoft.com/office/drawing/2014/main" id="{8A5497A3-4FF3-431C-8DBC-931D5A644E41}"/>
                  </a:ext>
                </a:extLst>
              </p:cNvPr>
              <p:cNvSpPr/>
              <p:nvPr/>
            </p:nvSpPr>
            <p:spPr>
              <a:xfrm>
                <a:off x="5472564" y="2649680"/>
                <a:ext cx="1241721" cy="1073727"/>
              </a:xfrm>
              <a:prstGeom prst="arc">
                <a:avLst>
                  <a:gd name="adj1" fmla="val 10787944"/>
                  <a:gd name="adj2" fmla="val 0"/>
                </a:avLst>
              </a:prstGeom>
              <a:noFill/>
              <a:ln w="127000">
                <a:solidFill>
                  <a:srgbClr val="6B705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DAC47946-CBB8-45F7-90E0-897CF990C129}"/>
                </a:ext>
              </a:extLst>
            </p:cNvPr>
            <p:cNvSpPr/>
            <p:nvPr/>
          </p:nvSpPr>
          <p:spPr>
            <a:xfrm>
              <a:off x="5119322" y="5306291"/>
              <a:ext cx="1948279"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CB997E"/>
                  </a:solidFill>
                  <a:latin typeface="Bahnschrift Condensed" panose="020B0502040204020203" pitchFamily="34" charset="0"/>
                </a:rPr>
                <a:t>Bài 1</a:t>
              </a:r>
              <a:endParaRPr lang="en-US" sz="2400" dirty="0">
                <a:solidFill>
                  <a:srgbClr val="CB997E"/>
                </a:solidFill>
                <a:latin typeface="Bahnschrift Condensed" panose="020B0502040204020203" pitchFamily="34" charset="0"/>
              </a:endParaRPr>
            </a:p>
          </p:txBody>
        </p:sp>
      </p:grpSp>
      <p:grpSp>
        <p:nvGrpSpPr>
          <p:cNvPr id="150" name="Group 149">
            <a:extLst>
              <a:ext uri="{FF2B5EF4-FFF2-40B4-BE49-F238E27FC236}">
                <a16:creationId xmlns:a16="http://schemas.microsoft.com/office/drawing/2014/main" id="{5EB7A4CA-FBF6-40D3-B1AE-079CE65C3008}"/>
              </a:ext>
            </a:extLst>
          </p:cNvPr>
          <p:cNvGrpSpPr/>
          <p:nvPr/>
        </p:nvGrpSpPr>
        <p:grpSpPr>
          <a:xfrm>
            <a:off x="11177989" y="177243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964599" y="2189849"/>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37929" y="6319421"/>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228639" y="5908977"/>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1506102" y="270024"/>
            <a:ext cx="10253469" cy="1190691"/>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1582373" y="311242"/>
            <a:ext cx="10057250" cy="1137212"/>
          </a:xfrm>
          <a:prstGeom prst="roundRect">
            <a:avLst/>
          </a:prstGeom>
          <a:solidFill>
            <a:srgbClr val="8E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a:extLst>
              <a:ext uri="{FF2B5EF4-FFF2-40B4-BE49-F238E27FC236}">
                <a16:creationId xmlns:a16="http://schemas.microsoft.com/office/drawing/2014/main" id="{6CA22014-D055-4A47-9DAB-97C991D632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606031">
            <a:off x="10813729" y="-42912"/>
            <a:ext cx="1167890" cy="614679"/>
          </a:xfrm>
          <a:prstGeom prst="rect">
            <a:avLst/>
          </a:prstGeom>
          <a:effectLst>
            <a:outerShdw blurRad="50800" dist="38100" dir="5400000" algn="t" rotWithShape="0">
              <a:prstClr val="black">
                <a:alpha val="40000"/>
              </a:prstClr>
            </a:outerShdw>
          </a:effectLst>
        </p:spPr>
      </p:pic>
      <p:pic>
        <p:nvPicPr>
          <p:cNvPr id="234" name="Picture 233">
            <a:extLst>
              <a:ext uri="{FF2B5EF4-FFF2-40B4-BE49-F238E27FC236}">
                <a16:creationId xmlns:a16="http://schemas.microsoft.com/office/drawing/2014/main" id="{E0DED0F4-7967-4CC6-BD71-74B551727B89}"/>
              </a:ext>
            </a:extLst>
          </p:cNvPr>
          <p:cNvPicPr>
            <a:picLocks noChangeAspect="1"/>
          </p:cNvPicPr>
          <p:nvPr/>
        </p:nvPicPr>
        <p:blipFill rotWithShape="1">
          <a:blip r:embed="rId4">
            <a:extLst>
              <a:ext uri="{28A0092B-C50C-407E-A947-70E740481C1C}">
                <a14:useLocalDpi xmlns:a14="http://schemas.microsoft.com/office/drawing/2010/main" val="0"/>
              </a:ext>
            </a:extLst>
          </a:blip>
          <a:srcRect l="254" t="26" r="-254" b="49492"/>
          <a:stretch/>
        </p:blipFill>
        <p:spPr>
          <a:xfrm>
            <a:off x="20280" y="6137263"/>
            <a:ext cx="2622423" cy="778830"/>
          </a:xfrm>
          <a:prstGeom prst="rect">
            <a:avLst/>
          </a:prstGeom>
          <a:effectLst>
            <a:outerShdw blurRad="50800" dist="38100" dir="5400000" algn="t" rotWithShape="0">
              <a:prstClr val="black">
                <a:alpha val="40000"/>
              </a:prstClr>
            </a:outerShdw>
          </a:effectLst>
        </p:spPr>
      </p:pic>
      <p:pic>
        <p:nvPicPr>
          <p:cNvPr id="160" name="Picture 159">
            <a:extLst>
              <a:ext uri="{FF2B5EF4-FFF2-40B4-BE49-F238E27FC236}">
                <a16:creationId xmlns:a16="http://schemas.microsoft.com/office/drawing/2014/main" id="{6405D71C-B613-4881-B73C-69DB284FD5E8}"/>
              </a:ext>
            </a:extLst>
          </p:cNvPr>
          <p:cNvPicPr>
            <a:picLocks noChangeAspect="1"/>
          </p:cNvPicPr>
          <p:nvPr/>
        </p:nvPicPr>
        <p:blipFill rotWithShape="1">
          <a:blip r:embed="rId4">
            <a:extLst>
              <a:ext uri="{28A0092B-C50C-407E-A947-70E740481C1C}">
                <a14:useLocalDpi xmlns:a14="http://schemas.microsoft.com/office/drawing/2010/main" val="0"/>
              </a:ext>
            </a:extLst>
          </a:blip>
          <a:srcRect t="49518"/>
          <a:stretch/>
        </p:blipFill>
        <p:spPr>
          <a:xfrm>
            <a:off x="9736025" y="6126044"/>
            <a:ext cx="2384112" cy="708055"/>
          </a:xfrm>
          <a:prstGeom prst="rect">
            <a:avLst/>
          </a:prstGeom>
          <a:effectLst>
            <a:outerShdw blurRad="50800" dist="38100" dir="5400000" algn="t" rotWithShape="0">
              <a:prstClr val="black">
                <a:alpha val="40000"/>
              </a:prstClr>
            </a:outerShdw>
          </a:effectLst>
        </p:spPr>
      </p:pic>
      <p:sp>
        <p:nvSpPr>
          <p:cNvPr id="161" name="TextBox 160">
            <a:extLst>
              <a:ext uri="{FF2B5EF4-FFF2-40B4-BE49-F238E27FC236}">
                <a16:creationId xmlns:a16="http://schemas.microsoft.com/office/drawing/2014/main" id="{B6028E93-D8FA-4E56-BDDA-8EDB1A901754}"/>
              </a:ext>
            </a:extLst>
          </p:cNvPr>
          <p:cNvSpPr txBox="1"/>
          <p:nvPr/>
        </p:nvSpPr>
        <p:spPr>
          <a:xfrm>
            <a:off x="1439686" y="372658"/>
            <a:ext cx="10233901" cy="1077218"/>
          </a:xfrm>
          <a:prstGeom prst="rect">
            <a:avLst/>
          </a:prstGeom>
          <a:noFill/>
        </p:spPr>
        <p:txBody>
          <a:bodyPr wrap="square" rtlCol="0">
            <a:spAutoFit/>
          </a:bodyPr>
          <a:lstStyle/>
          <a:p>
            <a:pPr algn="ctr"/>
            <a:r>
              <a:rPr lang="vi-VN" sz="3200" b="1">
                <a:solidFill>
                  <a:schemeClr val="bg1"/>
                </a:solidFill>
                <a:latin typeface="Times New Roman (Headings)"/>
              </a:rPr>
              <a:t> </a:t>
            </a:r>
            <a:r>
              <a:rPr lang="en-US" altLang="vi-VN" sz="3200" b="1">
                <a:solidFill>
                  <a:schemeClr val="bg1"/>
                </a:solidFill>
                <a:latin typeface="Times New Roman (Headings)"/>
              </a:rPr>
              <a:t>Dưới đây là một số đoạn mở bài cho bài văn miêu tả cái cặp sách.</a:t>
            </a:r>
            <a:r>
              <a:rPr lang="vi-VN" altLang="vi-VN" sz="3200" b="1">
                <a:solidFill>
                  <a:schemeClr val="bg1"/>
                </a:solidFill>
                <a:latin typeface="Times New Roman (Headings)"/>
              </a:rPr>
              <a:t> </a:t>
            </a:r>
            <a:r>
              <a:rPr lang="en-US" altLang="vi-VN" sz="3200" b="1">
                <a:solidFill>
                  <a:schemeClr val="bg1"/>
                </a:solidFill>
                <a:latin typeface="Times New Roman (Headings)"/>
              </a:rPr>
              <a:t>Các đoạn ấy có gì giống và có gì khác nhau?</a:t>
            </a:r>
            <a:endParaRPr lang="en-US" altLang="vi-VN" sz="3200">
              <a:solidFill>
                <a:schemeClr val="bg1"/>
              </a:solidFill>
              <a:latin typeface="Times New Roman (Headings)"/>
            </a:endParaRPr>
          </a:p>
        </p:txBody>
      </p:sp>
      <p:sp>
        <p:nvSpPr>
          <p:cNvPr id="144" name="Rectangle: Rounded Corners 143">
            <a:extLst>
              <a:ext uri="{FF2B5EF4-FFF2-40B4-BE49-F238E27FC236}">
                <a16:creationId xmlns:a16="http://schemas.microsoft.com/office/drawing/2014/main" id="{89AEB2F9-E19C-49BA-AFE5-668328716D21}"/>
              </a:ext>
            </a:extLst>
          </p:cNvPr>
          <p:cNvSpPr/>
          <p:nvPr/>
        </p:nvSpPr>
        <p:spPr>
          <a:xfrm>
            <a:off x="1754230" y="1776771"/>
            <a:ext cx="10253469" cy="1190691"/>
          </a:xfrm>
          <a:prstGeom prst="roundRect">
            <a:avLst/>
          </a:prstGeom>
          <a:noFill/>
          <a:ln w="57150">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a:extLst>
              <a:ext uri="{FF2B5EF4-FFF2-40B4-BE49-F238E27FC236}">
                <a16:creationId xmlns:a16="http://schemas.microsoft.com/office/drawing/2014/main" id="{5F3A3DFB-0582-44DE-B7CF-0495C096B545}"/>
              </a:ext>
            </a:extLst>
          </p:cNvPr>
          <p:cNvSpPr/>
          <p:nvPr/>
        </p:nvSpPr>
        <p:spPr>
          <a:xfrm>
            <a:off x="1830501" y="1817989"/>
            <a:ext cx="10057250" cy="1137212"/>
          </a:xfrm>
          <a:prstGeom prst="roundRect">
            <a:avLst/>
          </a:prstGeom>
          <a:solidFill>
            <a:schemeClr val="accent4">
              <a:lumMod val="40000"/>
              <a:lumOff val="6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A3AEDC4C-6A5D-466B-9A35-65DDF60D877E}"/>
              </a:ext>
            </a:extLst>
          </p:cNvPr>
          <p:cNvSpPr txBox="1"/>
          <p:nvPr/>
        </p:nvSpPr>
        <p:spPr>
          <a:xfrm>
            <a:off x="2386542" y="1842334"/>
            <a:ext cx="9309366" cy="1015663"/>
          </a:xfrm>
          <a:prstGeom prst="rect">
            <a:avLst/>
          </a:prstGeom>
          <a:noFill/>
        </p:spPr>
        <p:txBody>
          <a:bodyPr wrap="square" rtlCol="0">
            <a:spAutoFit/>
          </a:bodyPr>
          <a:lstStyle/>
          <a:p>
            <a:pPr algn="just"/>
            <a:r>
              <a:rPr lang="vi-VN" sz="2900" b="1">
                <a:latin typeface="Times New Roman (Headings)"/>
              </a:rPr>
              <a:t> </a:t>
            </a:r>
            <a:r>
              <a:rPr lang="en-US" sz="2900" b="1">
                <a:latin typeface="Times New Roman (Headings)"/>
              </a:rPr>
              <a:t>   </a:t>
            </a:r>
            <a:r>
              <a:rPr lang="vi-VN" altLang="vi-VN" sz="2900" b="1">
                <a:latin typeface="Times New Roman (Headings)"/>
              </a:rPr>
              <a:t>a. Vào ngày khai trường, bố em mua cho em một cái cặp sách rất đẹp.</a:t>
            </a:r>
          </a:p>
        </p:txBody>
      </p:sp>
      <p:grpSp>
        <p:nvGrpSpPr>
          <p:cNvPr id="162" name="Group 161">
            <a:extLst>
              <a:ext uri="{FF2B5EF4-FFF2-40B4-BE49-F238E27FC236}">
                <a16:creationId xmlns:a16="http://schemas.microsoft.com/office/drawing/2014/main" id="{8074B6F8-E405-4147-AB91-44AECCFA7C78}"/>
              </a:ext>
            </a:extLst>
          </p:cNvPr>
          <p:cNvGrpSpPr/>
          <p:nvPr/>
        </p:nvGrpSpPr>
        <p:grpSpPr>
          <a:xfrm>
            <a:off x="10684308" y="3123707"/>
            <a:ext cx="735968" cy="573611"/>
            <a:chOff x="8886485" y="82648"/>
            <a:chExt cx="735968" cy="573611"/>
          </a:xfrm>
          <a:solidFill>
            <a:srgbClr val="DDBEA9"/>
          </a:solidFill>
        </p:grpSpPr>
        <p:sp>
          <p:nvSpPr>
            <p:cNvPr id="163" name="Flowchart: Connector 162">
              <a:extLst>
                <a:ext uri="{FF2B5EF4-FFF2-40B4-BE49-F238E27FC236}">
                  <a16:creationId xmlns:a16="http://schemas.microsoft.com/office/drawing/2014/main" id="{58E21381-E5CF-4240-A0E9-5F1CD1C3D76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B59BC17A-2162-4A25-BD5D-1BF68F633311}"/>
                </a:ext>
              </a:extLst>
            </p:cNvPr>
            <p:cNvGrpSpPr/>
            <p:nvPr/>
          </p:nvGrpSpPr>
          <p:grpSpPr>
            <a:xfrm>
              <a:off x="8886485" y="82648"/>
              <a:ext cx="454342" cy="573611"/>
              <a:chOff x="8888867" y="100911"/>
              <a:chExt cx="454342" cy="573611"/>
            </a:xfrm>
            <a:grpFill/>
          </p:grpSpPr>
          <p:sp>
            <p:nvSpPr>
              <p:cNvPr id="165" name="Flowchart: Connector 164">
                <a:extLst>
                  <a:ext uri="{FF2B5EF4-FFF2-40B4-BE49-F238E27FC236}">
                    <a16:creationId xmlns:a16="http://schemas.microsoft.com/office/drawing/2014/main" id="{FDA5F84A-780E-4ECF-8496-89A23142D6CF}"/>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Connector 165">
                <a:extLst>
                  <a:ext uri="{FF2B5EF4-FFF2-40B4-BE49-F238E27FC236}">
                    <a16:creationId xmlns:a16="http://schemas.microsoft.com/office/drawing/2014/main" id="{A58A61CE-ACD1-4E6D-A017-483523D106C6}"/>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166">
            <a:extLst>
              <a:ext uri="{FF2B5EF4-FFF2-40B4-BE49-F238E27FC236}">
                <a16:creationId xmlns:a16="http://schemas.microsoft.com/office/drawing/2014/main" id="{2448F8B6-A177-49FA-811F-A1D98FEDC660}"/>
              </a:ext>
            </a:extLst>
          </p:cNvPr>
          <p:cNvGrpSpPr/>
          <p:nvPr/>
        </p:nvGrpSpPr>
        <p:grpSpPr>
          <a:xfrm>
            <a:off x="10470918" y="3541125"/>
            <a:ext cx="984022" cy="532332"/>
            <a:chOff x="8689555" y="487909"/>
            <a:chExt cx="984022" cy="532332"/>
          </a:xfrm>
          <a:solidFill>
            <a:srgbClr val="DDBEA9"/>
          </a:solidFill>
        </p:grpSpPr>
        <p:sp>
          <p:nvSpPr>
            <p:cNvPr id="168" name="Flowchart: Connector 167">
              <a:extLst>
                <a:ext uri="{FF2B5EF4-FFF2-40B4-BE49-F238E27FC236}">
                  <a16:creationId xmlns:a16="http://schemas.microsoft.com/office/drawing/2014/main" id="{674C6731-F7A2-4808-8176-FF6358EEB1D8}"/>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DBC25761-F1BE-401D-BBAB-54223F54D6DA}"/>
                </a:ext>
              </a:extLst>
            </p:cNvPr>
            <p:cNvGrpSpPr/>
            <p:nvPr/>
          </p:nvGrpSpPr>
          <p:grpSpPr>
            <a:xfrm>
              <a:off x="8689555" y="487909"/>
              <a:ext cx="541075" cy="532332"/>
              <a:chOff x="8706068" y="485775"/>
              <a:chExt cx="541075" cy="532332"/>
            </a:xfrm>
            <a:grpFill/>
          </p:grpSpPr>
          <p:sp>
            <p:nvSpPr>
              <p:cNvPr id="170" name="Flowchart: Connector 169">
                <a:extLst>
                  <a:ext uri="{FF2B5EF4-FFF2-40B4-BE49-F238E27FC236}">
                    <a16:creationId xmlns:a16="http://schemas.microsoft.com/office/drawing/2014/main" id="{8F380BAB-9E80-4389-B0A3-694CFB74279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Connector 170">
                <a:extLst>
                  <a:ext uri="{FF2B5EF4-FFF2-40B4-BE49-F238E27FC236}">
                    <a16:creationId xmlns:a16="http://schemas.microsoft.com/office/drawing/2014/main" id="{DB08D848-2C27-449F-B5B2-E0FCD3B6820B}"/>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2" name="Rectangle: Rounded Corners 171">
            <a:extLst>
              <a:ext uri="{FF2B5EF4-FFF2-40B4-BE49-F238E27FC236}">
                <a16:creationId xmlns:a16="http://schemas.microsoft.com/office/drawing/2014/main" id="{74F035CF-1B5C-4122-B986-8C3E7FE0AFF4}"/>
              </a:ext>
            </a:extLst>
          </p:cNvPr>
          <p:cNvSpPr/>
          <p:nvPr/>
        </p:nvSpPr>
        <p:spPr>
          <a:xfrm>
            <a:off x="1260549" y="3128047"/>
            <a:ext cx="10783497" cy="1190691"/>
          </a:xfrm>
          <a:prstGeom prst="roundRect">
            <a:avLst/>
          </a:prstGeom>
          <a:noFill/>
          <a:ln w="5715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33A3A1C0-B44A-4416-936B-3B9686C2F86D}"/>
              </a:ext>
            </a:extLst>
          </p:cNvPr>
          <p:cNvSpPr/>
          <p:nvPr/>
        </p:nvSpPr>
        <p:spPr>
          <a:xfrm>
            <a:off x="1336819" y="3169265"/>
            <a:ext cx="10577135" cy="1137212"/>
          </a:xfrm>
          <a:prstGeom prst="roundRect">
            <a:avLst/>
          </a:prstGeom>
          <a:solidFill>
            <a:schemeClr val="accent2">
              <a:lumMod val="60000"/>
              <a:lumOff val="4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09308CE8-7C6A-477C-8B10-79022284D7DC}"/>
              </a:ext>
            </a:extLst>
          </p:cNvPr>
          <p:cNvSpPr txBox="1"/>
          <p:nvPr/>
        </p:nvSpPr>
        <p:spPr>
          <a:xfrm>
            <a:off x="1399823" y="3091710"/>
            <a:ext cx="10579177" cy="1431161"/>
          </a:xfrm>
          <a:prstGeom prst="rect">
            <a:avLst/>
          </a:prstGeom>
          <a:noFill/>
        </p:spPr>
        <p:txBody>
          <a:bodyPr wrap="square" rtlCol="0">
            <a:spAutoFit/>
          </a:bodyPr>
          <a:lstStyle/>
          <a:p>
            <a:pPr algn="just"/>
            <a:r>
              <a:rPr lang="vi-VN" sz="2900" b="1" dirty="0">
                <a:latin typeface="Times New Roman (Headings)"/>
              </a:rPr>
              <a:t> </a:t>
            </a:r>
            <a:r>
              <a:rPr lang="en-US" sz="2900" b="1" dirty="0">
                <a:latin typeface="Times New Roman (Headings)"/>
              </a:rPr>
              <a:t>   </a:t>
            </a:r>
            <a:r>
              <a:rPr lang="vi-VN" altLang="vi-VN" sz="2900" b="1" dirty="0">
                <a:latin typeface="Times New Roman (Headings)"/>
              </a:rPr>
              <a:t>b. Ai là học sinh mà chẳng có cặp sách! Thế mà suốt mấy năm nay em chỉ có một chiếc túi vải đơn sơ mang đến trường.</a:t>
            </a:r>
            <a:endParaRPr lang="en-US" altLang="vi-VN" sz="2900" dirty="0">
              <a:latin typeface="Times New Roman (Headings)"/>
            </a:endParaRPr>
          </a:p>
        </p:txBody>
      </p:sp>
      <p:grpSp>
        <p:nvGrpSpPr>
          <p:cNvPr id="175" name="Group 174">
            <a:extLst>
              <a:ext uri="{FF2B5EF4-FFF2-40B4-BE49-F238E27FC236}">
                <a16:creationId xmlns:a16="http://schemas.microsoft.com/office/drawing/2014/main" id="{8DDA3F13-563C-4B3D-86C2-BFF4948AC8EC}"/>
              </a:ext>
            </a:extLst>
          </p:cNvPr>
          <p:cNvGrpSpPr/>
          <p:nvPr/>
        </p:nvGrpSpPr>
        <p:grpSpPr>
          <a:xfrm>
            <a:off x="10207362" y="4438321"/>
            <a:ext cx="735968" cy="573611"/>
            <a:chOff x="8886485" y="82648"/>
            <a:chExt cx="735968" cy="573611"/>
          </a:xfrm>
          <a:solidFill>
            <a:srgbClr val="DDBEA9"/>
          </a:solidFill>
        </p:grpSpPr>
        <p:sp>
          <p:nvSpPr>
            <p:cNvPr id="176" name="Flowchart: Connector 175">
              <a:extLst>
                <a:ext uri="{FF2B5EF4-FFF2-40B4-BE49-F238E27FC236}">
                  <a16:creationId xmlns:a16="http://schemas.microsoft.com/office/drawing/2014/main" id="{B292B639-88D6-42EA-A5F3-50C0709CDBAB}"/>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AF5EFDCF-ED96-4371-B42E-48AFD75E7FEE}"/>
                </a:ext>
              </a:extLst>
            </p:cNvPr>
            <p:cNvGrpSpPr/>
            <p:nvPr/>
          </p:nvGrpSpPr>
          <p:grpSpPr>
            <a:xfrm>
              <a:off x="8886485" y="82648"/>
              <a:ext cx="454342" cy="573611"/>
              <a:chOff x="8888867" y="100911"/>
              <a:chExt cx="454342" cy="573611"/>
            </a:xfrm>
            <a:grpFill/>
          </p:grpSpPr>
          <p:sp>
            <p:nvSpPr>
              <p:cNvPr id="178" name="Flowchart: Connector 177">
                <a:extLst>
                  <a:ext uri="{FF2B5EF4-FFF2-40B4-BE49-F238E27FC236}">
                    <a16:creationId xmlns:a16="http://schemas.microsoft.com/office/drawing/2014/main" id="{41E1EB57-BA20-4B4D-93AF-76D66C0A93E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nnector 178">
                <a:extLst>
                  <a:ext uri="{FF2B5EF4-FFF2-40B4-BE49-F238E27FC236}">
                    <a16:creationId xmlns:a16="http://schemas.microsoft.com/office/drawing/2014/main" id="{675CDF2D-EAA0-4254-9479-381B769D4D3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79">
            <a:extLst>
              <a:ext uri="{FF2B5EF4-FFF2-40B4-BE49-F238E27FC236}">
                <a16:creationId xmlns:a16="http://schemas.microsoft.com/office/drawing/2014/main" id="{6803D180-0ED6-4CF1-B41D-F2DE01FBED72}"/>
              </a:ext>
            </a:extLst>
          </p:cNvPr>
          <p:cNvGrpSpPr/>
          <p:nvPr/>
        </p:nvGrpSpPr>
        <p:grpSpPr>
          <a:xfrm>
            <a:off x="9993972" y="4855739"/>
            <a:ext cx="984022" cy="532332"/>
            <a:chOff x="8689555" y="487909"/>
            <a:chExt cx="984022" cy="532332"/>
          </a:xfrm>
          <a:solidFill>
            <a:srgbClr val="DDBEA9"/>
          </a:solidFill>
        </p:grpSpPr>
        <p:sp>
          <p:nvSpPr>
            <p:cNvPr id="181" name="Flowchart: Connector 180">
              <a:extLst>
                <a:ext uri="{FF2B5EF4-FFF2-40B4-BE49-F238E27FC236}">
                  <a16:creationId xmlns:a16="http://schemas.microsoft.com/office/drawing/2014/main" id="{5D3819E3-CF8B-4FA8-AA2B-CDD55DD1F82A}"/>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CC4853A8-6B8D-4A5A-90BD-987ED564307F}"/>
                </a:ext>
              </a:extLst>
            </p:cNvPr>
            <p:cNvGrpSpPr/>
            <p:nvPr/>
          </p:nvGrpSpPr>
          <p:grpSpPr>
            <a:xfrm>
              <a:off x="8689555" y="487909"/>
              <a:ext cx="541075" cy="532332"/>
              <a:chOff x="8706068" y="485775"/>
              <a:chExt cx="541075" cy="532332"/>
            </a:xfrm>
            <a:grpFill/>
          </p:grpSpPr>
          <p:sp>
            <p:nvSpPr>
              <p:cNvPr id="183" name="Flowchart: Connector 182">
                <a:extLst>
                  <a:ext uri="{FF2B5EF4-FFF2-40B4-BE49-F238E27FC236}">
                    <a16:creationId xmlns:a16="http://schemas.microsoft.com/office/drawing/2014/main" id="{ADB8BF11-FA02-4703-90CF-A3FF6AFA45A2}"/>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Connector 183">
                <a:extLst>
                  <a:ext uri="{FF2B5EF4-FFF2-40B4-BE49-F238E27FC236}">
                    <a16:creationId xmlns:a16="http://schemas.microsoft.com/office/drawing/2014/main" id="{C5EC270A-D607-43DE-A720-DB88EC37BBB2}"/>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Rectangle: Rounded Corners 184">
            <a:extLst>
              <a:ext uri="{FF2B5EF4-FFF2-40B4-BE49-F238E27FC236}">
                <a16:creationId xmlns:a16="http://schemas.microsoft.com/office/drawing/2014/main" id="{D30C4CE6-8793-4CA6-A3C5-1A84B05F3E0D}"/>
              </a:ext>
            </a:extLst>
          </p:cNvPr>
          <p:cNvSpPr/>
          <p:nvPr/>
        </p:nvSpPr>
        <p:spPr>
          <a:xfrm>
            <a:off x="783603" y="4442662"/>
            <a:ext cx="11274484" cy="1979940"/>
          </a:xfrm>
          <a:prstGeom prst="roundRect">
            <a:avLst/>
          </a:prstGeom>
          <a:noFill/>
          <a:ln w="57150">
            <a:solidFill>
              <a:schemeClr val="accent6">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F40C1700-06E9-425F-BF2C-8E6583A35073}"/>
              </a:ext>
            </a:extLst>
          </p:cNvPr>
          <p:cNvSpPr/>
          <p:nvPr/>
        </p:nvSpPr>
        <p:spPr>
          <a:xfrm>
            <a:off x="859874" y="4483879"/>
            <a:ext cx="11058726" cy="2167127"/>
          </a:xfrm>
          <a:prstGeom prst="roundRect">
            <a:avLst/>
          </a:prstGeom>
          <a:solidFill>
            <a:schemeClr val="accent6">
              <a:lumMod val="60000"/>
              <a:lumOff val="4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CFB2D760-0FC1-448E-BA81-741C1A09223F}"/>
              </a:ext>
            </a:extLst>
          </p:cNvPr>
          <p:cNvSpPr txBox="1"/>
          <p:nvPr/>
        </p:nvSpPr>
        <p:spPr>
          <a:xfrm>
            <a:off x="1268761" y="4490691"/>
            <a:ext cx="10710239" cy="2323713"/>
          </a:xfrm>
          <a:prstGeom prst="rect">
            <a:avLst/>
          </a:prstGeom>
          <a:noFill/>
        </p:spPr>
        <p:txBody>
          <a:bodyPr wrap="square" rtlCol="0">
            <a:spAutoFit/>
          </a:bodyPr>
          <a:lstStyle/>
          <a:p>
            <a:pPr algn="just"/>
            <a:r>
              <a:rPr lang="vi-VN" sz="2900" b="1" dirty="0">
                <a:latin typeface="Times New Roman (Headings)"/>
              </a:rPr>
              <a:t> </a:t>
            </a:r>
            <a:r>
              <a:rPr lang="en-US" sz="2900" b="1" dirty="0">
                <a:latin typeface="Times New Roman (Headings)"/>
              </a:rPr>
              <a:t>   </a:t>
            </a:r>
            <a:r>
              <a:rPr lang="vi-VN" altLang="vi-VN" sz="2900" b="1" dirty="0">
                <a:latin typeface="Times New Roman (Headings)"/>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pic>
        <p:nvPicPr>
          <p:cNvPr id="231" name="Picture 230">
            <a:extLst>
              <a:ext uri="{FF2B5EF4-FFF2-40B4-BE49-F238E27FC236}">
                <a16:creationId xmlns:a16="http://schemas.microsoft.com/office/drawing/2014/main" id="{2B2550FA-A727-4F9F-90A1-1F05BA4EAFA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02191" y="1701816"/>
            <a:ext cx="1160706" cy="1305794"/>
          </a:xfrm>
          <a:prstGeom prst="rect">
            <a:avLst/>
          </a:prstGeom>
        </p:spPr>
      </p:pic>
      <p:pic>
        <p:nvPicPr>
          <p:cNvPr id="141" name="Picture 140">
            <a:extLst>
              <a:ext uri="{FF2B5EF4-FFF2-40B4-BE49-F238E27FC236}">
                <a16:creationId xmlns:a16="http://schemas.microsoft.com/office/drawing/2014/main" id="{74192DA7-7855-45FC-BBA1-3DF50A4DA1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1049" y="2977520"/>
            <a:ext cx="1160706" cy="1305794"/>
          </a:xfrm>
          <a:prstGeom prst="rect">
            <a:avLst/>
          </a:prstGeom>
        </p:spPr>
      </p:pic>
      <p:pic>
        <p:nvPicPr>
          <p:cNvPr id="142" name="Picture 141">
            <a:extLst>
              <a:ext uri="{FF2B5EF4-FFF2-40B4-BE49-F238E27FC236}">
                <a16:creationId xmlns:a16="http://schemas.microsoft.com/office/drawing/2014/main" id="{A7A55004-EC21-4801-BDDE-C07C614CC8E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50340" y="4215538"/>
            <a:ext cx="1160706" cy="1305794"/>
          </a:xfrm>
          <a:prstGeom prst="rect">
            <a:avLst/>
          </a:prstGeom>
        </p:spPr>
      </p:pic>
      <p:sp>
        <p:nvSpPr>
          <p:cNvPr id="188" name="TextBox 187">
            <a:extLst>
              <a:ext uri="{FF2B5EF4-FFF2-40B4-BE49-F238E27FC236}">
                <a16:creationId xmlns:a16="http://schemas.microsoft.com/office/drawing/2014/main" id="{C29DE6FF-C607-4E65-9827-AA614158696A}"/>
              </a:ext>
            </a:extLst>
          </p:cNvPr>
          <p:cNvSpPr txBox="1"/>
          <p:nvPr/>
        </p:nvSpPr>
        <p:spPr>
          <a:xfrm>
            <a:off x="11230465" y="-4207"/>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4233758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500"/>
                                        <p:tgtEl>
                                          <p:spTgt spid="2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wipe(left)">
                                      <p:cBhvr>
                                        <p:cTn id="11" dur="500"/>
                                        <p:tgtEl>
                                          <p:spTgt spid="14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wipe(left)">
                                      <p:cBhvr>
                                        <p:cTn id="15" dur="500"/>
                                        <p:tgtEl>
                                          <p:spTgt spid="1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wipe(left)">
                                      <p:cBhvr>
                                        <p:cTn id="19" dur="500"/>
                                        <p:tgtEl>
                                          <p:spTgt spid="1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fade">
                                      <p:cBhvr>
                                        <p:cTn id="24" dur="500"/>
                                        <p:tgtEl>
                                          <p:spTgt spid="14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wipe(left)">
                                      <p:cBhvr>
                                        <p:cTn id="28" dur="500"/>
                                        <p:tgtEl>
                                          <p:spTgt spid="17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73"/>
                                        </p:tgtEl>
                                        <p:attrNameLst>
                                          <p:attrName>style.visibility</p:attrName>
                                        </p:attrNameLst>
                                      </p:cBhvr>
                                      <p:to>
                                        <p:strVal val="visible"/>
                                      </p:to>
                                    </p:set>
                                    <p:animEffect transition="in" filter="wipe(left)">
                                      <p:cBhvr>
                                        <p:cTn id="32" dur="500"/>
                                        <p:tgtEl>
                                          <p:spTgt spid="173"/>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74"/>
                                        </p:tgtEl>
                                        <p:attrNameLst>
                                          <p:attrName>style.visibility</p:attrName>
                                        </p:attrNameLst>
                                      </p:cBhvr>
                                      <p:to>
                                        <p:strVal val="visible"/>
                                      </p:to>
                                    </p:set>
                                    <p:animEffect transition="in" filter="wipe(left)">
                                      <p:cBhvr>
                                        <p:cTn id="36" dur="500"/>
                                        <p:tgtEl>
                                          <p:spTgt spid="17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2"/>
                                        </p:tgtEl>
                                        <p:attrNameLst>
                                          <p:attrName>style.visibility</p:attrName>
                                        </p:attrNameLst>
                                      </p:cBhvr>
                                      <p:to>
                                        <p:strVal val="visible"/>
                                      </p:to>
                                    </p:set>
                                    <p:animEffect transition="in" filter="fade">
                                      <p:cBhvr>
                                        <p:cTn id="41" dur="500"/>
                                        <p:tgtEl>
                                          <p:spTgt spid="14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85"/>
                                        </p:tgtEl>
                                        <p:attrNameLst>
                                          <p:attrName>style.visibility</p:attrName>
                                        </p:attrNameLst>
                                      </p:cBhvr>
                                      <p:to>
                                        <p:strVal val="visible"/>
                                      </p:to>
                                    </p:set>
                                    <p:animEffect transition="in" filter="wipe(left)">
                                      <p:cBhvr>
                                        <p:cTn id="45" dur="500"/>
                                        <p:tgtEl>
                                          <p:spTgt spid="185"/>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86"/>
                                        </p:tgtEl>
                                        <p:attrNameLst>
                                          <p:attrName>style.visibility</p:attrName>
                                        </p:attrNameLst>
                                      </p:cBhvr>
                                      <p:to>
                                        <p:strVal val="visible"/>
                                      </p:to>
                                    </p:set>
                                    <p:animEffect transition="in" filter="wipe(left)">
                                      <p:cBhvr>
                                        <p:cTn id="49" dur="500"/>
                                        <p:tgtEl>
                                          <p:spTgt spid="186"/>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187"/>
                                        </p:tgtEl>
                                        <p:attrNameLst>
                                          <p:attrName>style.visibility</p:attrName>
                                        </p:attrNameLst>
                                      </p:cBhvr>
                                      <p:to>
                                        <p:strVal val="visible"/>
                                      </p:to>
                                    </p:set>
                                    <p:animEffect transition="in" filter="wipe(left)">
                                      <p:cBhvr>
                                        <p:cTn id="53"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5" grpId="0" animBg="1"/>
      <p:bldP spid="146" grpId="0"/>
      <p:bldP spid="172" grpId="0" animBg="1"/>
      <p:bldP spid="173" grpId="0" animBg="1"/>
      <p:bldP spid="174" grpId="0"/>
      <p:bldP spid="185" grpId="0" animBg="1"/>
      <p:bldP spid="186" grpId="0" animBg="1"/>
      <p:bldP spid="18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997E"/>
        </a:solidFill>
        <a:effectLst/>
      </p:bgPr>
    </p:bg>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53849" y="71020"/>
            <a:ext cx="12082032" cy="671596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92" name="Group 91">
            <a:extLst>
              <a:ext uri="{FF2B5EF4-FFF2-40B4-BE49-F238E27FC236}">
                <a16:creationId xmlns:a16="http://schemas.microsoft.com/office/drawing/2014/main" id="{11045DB9-7610-461C-A985-8EF649B60D23}"/>
              </a:ext>
            </a:extLst>
          </p:cNvPr>
          <p:cNvGrpSpPr/>
          <p:nvPr/>
        </p:nvGrpSpPr>
        <p:grpSpPr>
          <a:xfrm>
            <a:off x="-15708" y="-2427939"/>
            <a:ext cx="1547721" cy="2165422"/>
            <a:chOff x="4928749" y="2649680"/>
            <a:chExt cx="2334502" cy="3266210"/>
          </a:xfrm>
        </p:grpSpPr>
        <p:grpSp>
          <p:nvGrpSpPr>
            <p:cNvPr id="89" name="Group 88">
              <a:extLst>
                <a:ext uri="{FF2B5EF4-FFF2-40B4-BE49-F238E27FC236}">
                  <a16:creationId xmlns:a16="http://schemas.microsoft.com/office/drawing/2014/main" id="{6C8EE3A5-0550-49F1-A48D-4FACEAAC3F98}"/>
                </a:ext>
              </a:extLst>
            </p:cNvPr>
            <p:cNvGrpSpPr/>
            <p:nvPr/>
          </p:nvGrpSpPr>
          <p:grpSpPr>
            <a:xfrm>
              <a:off x="4928749" y="2649680"/>
              <a:ext cx="2334502" cy="3266210"/>
              <a:chOff x="4928749" y="2649680"/>
              <a:chExt cx="2334502" cy="3266210"/>
            </a:xfrm>
          </p:grpSpPr>
          <p:grpSp>
            <p:nvGrpSpPr>
              <p:cNvPr id="68" name="Group 67">
                <a:extLst>
                  <a:ext uri="{FF2B5EF4-FFF2-40B4-BE49-F238E27FC236}">
                    <a16:creationId xmlns:a16="http://schemas.microsoft.com/office/drawing/2014/main" id="{AED8170E-2A03-41A6-9300-BD60240D8C62}"/>
                  </a:ext>
                </a:extLst>
              </p:cNvPr>
              <p:cNvGrpSpPr/>
              <p:nvPr/>
            </p:nvGrpSpPr>
            <p:grpSpPr>
              <a:xfrm>
                <a:off x="4928749" y="3186544"/>
                <a:ext cx="2334502" cy="2729346"/>
                <a:chOff x="4928749" y="3186545"/>
                <a:chExt cx="2334502" cy="2729346"/>
              </a:xfrm>
            </p:grpSpPr>
            <p:sp>
              <p:nvSpPr>
                <p:cNvPr id="53" name="Rectangle: Rounded Corners 52">
                  <a:extLst>
                    <a:ext uri="{FF2B5EF4-FFF2-40B4-BE49-F238E27FC236}">
                      <a16:creationId xmlns:a16="http://schemas.microsoft.com/office/drawing/2014/main" id="{6D4CBB9A-3E52-4B19-8109-61E0448F9610}"/>
                    </a:ext>
                  </a:extLst>
                </p:cNvPr>
                <p:cNvSpPr/>
                <p:nvPr/>
              </p:nvSpPr>
              <p:spPr>
                <a:xfrm>
                  <a:off x="4928749" y="3186545"/>
                  <a:ext cx="2334502" cy="2729346"/>
                </a:xfrm>
                <a:prstGeom prst="round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7E058B4-C532-44B0-8BA4-F82D17C7FEEF}"/>
                    </a:ext>
                  </a:extLst>
                </p:cNvPr>
                <p:cNvGrpSpPr/>
                <p:nvPr/>
              </p:nvGrpSpPr>
              <p:grpSpPr>
                <a:xfrm>
                  <a:off x="5129683" y="3401078"/>
                  <a:ext cx="1948279" cy="1727922"/>
                  <a:chOff x="5129683" y="3401078"/>
                  <a:chExt cx="1948279" cy="1727922"/>
                </a:xfrm>
              </p:grpSpPr>
              <p:sp>
                <p:nvSpPr>
                  <p:cNvPr id="62" name="Rectangle: Rounded Corners 61">
                    <a:extLst>
                      <a:ext uri="{FF2B5EF4-FFF2-40B4-BE49-F238E27FC236}">
                        <a16:creationId xmlns:a16="http://schemas.microsoft.com/office/drawing/2014/main" id="{43650EAC-EB7F-4D47-8349-78DA3B981C2B}"/>
                      </a:ext>
                    </a:extLst>
                  </p:cNvPr>
                  <p:cNvSpPr/>
                  <p:nvPr/>
                </p:nvSpPr>
                <p:spPr>
                  <a:xfrm>
                    <a:off x="5129683" y="3401078"/>
                    <a:ext cx="1948279" cy="1727922"/>
                  </a:xfrm>
                  <a:prstGeom prst="roundRect">
                    <a:avLst/>
                  </a:prstGeom>
                  <a:solidFill>
                    <a:srgbClr val="B7B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60">
                    <a:extLst>
                      <a:ext uri="{FF2B5EF4-FFF2-40B4-BE49-F238E27FC236}">
                        <a16:creationId xmlns:a16="http://schemas.microsoft.com/office/drawing/2014/main" id="{F703C97B-82DF-49C7-A124-ED646ACB5CD4}"/>
                      </a:ext>
                    </a:extLst>
                  </p:cNvPr>
                  <p:cNvPicPr>
                    <a:picLocks noChangeAspect="1"/>
                  </p:cNvPicPr>
                  <p:nvPr/>
                </p:nvPicPr>
                <p:blipFill rotWithShape="1">
                  <a:blip r:embed="rId2">
                    <a:extLst>
                      <a:ext uri="{28A0092B-C50C-407E-A947-70E740481C1C}">
                        <a14:useLocalDpi xmlns:a14="http://schemas.microsoft.com/office/drawing/2010/main" val="0"/>
                      </a:ext>
                    </a:extLst>
                  </a:blip>
                  <a:srcRect l="35331" t="32846" r="35265" b="28638"/>
                  <a:stretch/>
                </p:blipFill>
                <p:spPr>
                  <a:xfrm>
                    <a:off x="5278582" y="3492862"/>
                    <a:ext cx="1565563" cy="1636138"/>
                  </a:xfrm>
                  <a:prstGeom prst="rect">
                    <a:avLst/>
                  </a:prstGeom>
                </p:spPr>
              </p:pic>
            </p:grpSp>
          </p:grpSp>
          <p:sp>
            <p:nvSpPr>
              <p:cNvPr id="77" name="Arc 76">
                <a:extLst>
                  <a:ext uri="{FF2B5EF4-FFF2-40B4-BE49-F238E27FC236}">
                    <a16:creationId xmlns:a16="http://schemas.microsoft.com/office/drawing/2014/main" id="{8A5497A3-4FF3-431C-8DBC-931D5A644E41}"/>
                  </a:ext>
                </a:extLst>
              </p:cNvPr>
              <p:cNvSpPr/>
              <p:nvPr/>
            </p:nvSpPr>
            <p:spPr>
              <a:xfrm>
                <a:off x="5472564" y="2649680"/>
                <a:ext cx="1241721" cy="1073727"/>
              </a:xfrm>
              <a:prstGeom prst="arc">
                <a:avLst>
                  <a:gd name="adj1" fmla="val 10787944"/>
                  <a:gd name="adj2" fmla="val 0"/>
                </a:avLst>
              </a:prstGeom>
              <a:noFill/>
              <a:ln w="127000">
                <a:solidFill>
                  <a:srgbClr val="6B705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DAC47946-CBB8-45F7-90E0-897CF990C129}"/>
                </a:ext>
              </a:extLst>
            </p:cNvPr>
            <p:cNvSpPr/>
            <p:nvPr/>
          </p:nvSpPr>
          <p:spPr>
            <a:xfrm>
              <a:off x="5119322" y="5306291"/>
              <a:ext cx="1948279"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CB997E"/>
                  </a:solidFill>
                  <a:latin typeface="Bahnschrift Condensed" panose="020B0502040204020203" pitchFamily="34" charset="0"/>
                </a:rPr>
                <a:t>Bài 1</a:t>
              </a:r>
              <a:endParaRPr lang="en-US" sz="2400" dirty="0">
                <a:solidFill>
                  <a:srgbClr val="CB997E"/>
                </a:solidFill>
                <a:latin typeface="Bahnschrift Condensed" panose="020B0502040204020203" pitchFamily="34" charset="0"/>
              </a:endParaRPr>
            </a:p>
          </p:txBody>
        </p:sp>
      </p:grpSp>
      <p:grpSp>
        <p:nvGrpSpPr>
          <p:cNvPr id="150" name="Group 149">
            <a:extLst>
              <a:ext uri="{FF2B5EF4-FFF2-40B4-BE49-F238E27FC236}">
                <a16:creationId xmlns:a16="http://schemas.microsoft.com/office/drawing/2014/main" id="{5EB7A4CA-FBF6-40D3-B1AE-079CE65C3008}"/>
              </a:ext>
            </a:extLst>
          </p:cNvPr>
          <p:cNvGrpSpPr/>
          <p:nvPr/>
        </p:nvGrpSpPr>
        <p:grpSpPr>
          <a:xfrm>
            <a:off x="11015869" y="-122177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219853" y="-804522"/>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37929" y="6319421"/>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228639" y="5908977"/>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1458077" y="-2267095"/>
            <a:ext cx="10253469" cy="1190691"/>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1534348" y="-2225877"/>
            <a:ext cx="10057250" cy="1137212"/>
          </a:xfrm>
          <a:prstGeom prst="roundRect">
            <a:avLst/>
          </a:prstGeom>
          <a:solidFill>
            <a:srgbClr val="8E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a:extLst>
              <a:ext uri="{FF2B5EF4-FFF2-40B4-BE49-F238E27FC236}">
                <a16:creationId xmlns:a16="http://schemas.microsoft.com/office/drawing/2014/main" id="{6CA22014-D055-4A47-9DAB-97C991D632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606031">
            <a:off x="10802165" y="-2617732"/>
            <a:ext cx="1167890" cy="614679"/>
          </a:xfrm>
          <a:prstGeom prst="rect">
            <a:avLst/>
          </a:prstGeom>
          <a:effectLst>
            <a:outerShdw blurRad="50800" dist="38100" dir="5400000" algn="t" rotWithShape="0">
              <a:prstClr val="black">
                <a:alpha val="40000"/>
              </a:prstClr>
            </a:outerShdw>
          </a:effectLst>
        </p:spPr>
      </p:pic>
      <p:pic>
        <p:nvPicPr>
          <p:cNvPr id="234" name="Picture 233">
            <a:extLst>
              <a:ext uri="{FF2B5EF4-FFF2-40B4-BE49-F238E27FC236}">
                <a16:creationId xmlns:a16="http://schemas.microsoft.com/office/drawing/2014/main" id="{E0DED0F4-7967-4CC6-BD71-74B551727B89}"/>
              </a:ext>
            </a:extLst>
          </p:cNvPr>
          <p:cNvPicPr>
            <a:picLocks noChangeAspect="1"/>
          </p:cNvPicPr>
          <p:nvPr/>
        </p:nvPicPr>
        <p:blipFill rotWithShape="1">
          <a:blip r:embed="rId4">
            <a:extLst>
              <a:ext uri="{28A0092B-C50C-407E-A947-70E740481C1C}">
                <a14:useLocalDpi xmlns:a14="http://schemas.microsoft.com/office/drawing/2010/main" val="0"/>
              </a:ext>
            </a:extLst>
          </a:blip>
          <a:srcRect l="254" t="26" r="-254" b="49492"/>
          <a:stretch/>
        </p:blipFill>
        <p:spPr>
          <a:xfrm>
            <a:off x="20280" y="6137263"/>
            <a:ext cx="2622423" cy="778830"/>
          </a:xfrm>
          <a:prstGeom prst="rect">
            <a:avLst/>
          </a:prstGeom>
          <a:effectLst>
            <a:outerShdw blurRad="50800" dist="38100" dir="5400000" algn="t" rotWithShape="0">
              <a:prstClr val="black">
                <a:alpha val="40000"/>
              </a:prstClr>
            </a:outerShdw>
          </a:effectLst>
        </p:spPr>
      </p:pic>
      <p:pic>
        <p:nvPicPr>
          <p:cNvPr id="160" name="Picture 159">
            <a:extLst>
              <a:ext uri="{FF2B5EF4-FFF2-40B4-BE49-F238E27FC236}">
                <a16:creationId xmlns:a16="http://schemas.microsoft.com/office/drawing/2014/main" id="{6405D71C-B613-4881-B73C-69DB284FD5E8}"/>
              </a:ext>
            </a:extLst>
          </p:cNvPr>
          <p:cNvPicPr>
            <a:picLocks noChangeAspect="1"/>
          </p:cNvPicPr>
          <p:nvPr/>
        </p:nvPicPr>
        <p:blipFill rotWithShape="1">
          <a:blip r:embed="rId4">
            <a:extLst>
              <a:ext uri="{28A0092B-C50C-407E-A947-70E740481C1C}">
                <a14:useLocalDpi xmlns:a14="http://schemas.microsoft.com/office/drawing/2010/main" val="0"/>
              </a:ext>
            </a:extLst>
          </a:blip>
          <a:srcRect t="49518"/>
          <a:stretch/>
        </p:blipFill>
        <p:spPr>
          <a:xfrm>
            <a:off x="9736025" y="6126044"/>
            <a:ext cx="2384112" cy="708055"/>
          </a:xfrm>
          <a:prstGeom prst="rect">
            <a:avLst/>
          </a:prstGeom>
          <a:effectLst>
            <a:outerShdw blurRad="50800" dist="38100" dir="5400000" algn="t" rotWithShape="0">
              <a:prstClr val="black">
                <a:alpha val="40000"/>
              </a:prstClr>
            </a:outerShdw>
          </a:effectLst>
        </p:spPr>
      </p:pic>
      <p:sp>
        <p:nvSpPr>
          <p:cNvPr id="161" name="TextBox 160">
            <a:extLst>
              <a:ext uri="{FF2B5EF4-FFF2-40B4-BE49-F238E27FC236}">
                <a16:creationId xmlns:a16="http://schemas.microsoft.com/office/drawing/2014/main" id="{B6028E93-D8FA-4E56-BDDA-8EDB1A901754}"/>
              </a:ext>
            </a:extLst>
          </p:cNvPr>
          <p:cNvSpPr txBox="1"/>
          <p:nvPr/>
        </p:nvSpPr>
        <p:spPr>
          <a:xfrm>
            <a:off x="1391661" y="-2164461"/>
            <a:ext cx="10233901" cy="1077218"/>
          </a:xfrm>
          <a:prstGeom prst="rect">
            <a:avLst/>
          </a:prstGeom>
          <a:noFill/>
        </p:spPr>
        <p:txBody>
          <a:bodyPr wrap="square" rtlCol="0">
            <a:spAutoFit/>
          </a:bodyPr>
          <a:lstStyle/>
          <a:p>
            <a:pPr algn="ctr"/>
            <a:r>
              <a:rPr lang="vi-VN" sz="3200" b="1">
                <a:solidFill>
                  <a:schemeClr val="bg1"/>
                </a:solidFill>
                <a:latin typeface="Times New Roman (Headings)"/>
              </a:rPr>
              <a:t> </a:t>
            </a:r>
            <a:r>
              <a:rPr lang="en-US" altLang="vi-VN" sz="3200" b="1">
                <a:solidFill>
                  <a:schemeClr val="bg1"/>
                </a:solidFill>
                <a:latin typeface="Times New Roman (Headings)"/>
              </a:rPr>
              <a:t>Dưới đây là một số đoạn mở bài cho bài văn miêu tả cái cặp sách.</a:t>
            </a:r>
            <a:r>
              <a:rPr lang="vi-VN" altLang="vi-VN" sz="3200" b="1">
                <a:solidFill>
                  <a:schemeClr val="bg1"/>
                </a:solidFill>
                <a:latin typeface="Times New Roman (Headings)"/>
              </a:rPr>
              <a:t> </a:t>
            </a:r>
            <a:r>
              <a:rPr lang="en-US" altLang="vi-VN" sz="3200" b="1">
                <a:solidFill>
                  <a:schemeClr val="bg1"/>
                </a:solidFill>
                <a:latin typeface="Times New Roman (Headings)"/>
              </a:rPr>
              <a:t>Các đoạn ấy có gì giống và có gì khác nhau?</a:t>
            </a:r>
            <a:endParaRPr lang="en-US" altLang="vi-VN" sz="3200">
              <a:solidFill>
                <a:schemeClr val="bg1"/>
              </a:solidFill>
              <a:latin typeface="Times New Roman (Headings)"/>
            </a:endParaRPr>
          </a:p>
        </p:txBody>
      </p:sp>
      <p:sp>
        <p:nvSpPr>
          <p:cNvPr id="144" name="Rectangle: Rounded Corners 143">
            <a:extLst>
              <a:ext uri="{FF2B5EF4-FFF2-40B4-BE49-F238E27FC236}">
                <a16:creationId xmlns:a16="http://schemas.microsoft.com/office/drawing/2014/main" id="{89AEB2F9-E19C-49BA-AFE5-668328716D21}"/>
              </a:ext>
            </a:extLst>
          </p:cNvPr>
          <p:cNvSpPr/>
          <p:nvPr/>
        </p:nvSpPr>
        <p:spPr>
          <a:xfrm>
            <a:off x="424477" y="1229446"/>
            <a:ext cx="3383280" cy="1190691"/>
          </a:xfrm>
          <a:prstGeom prst="roundRect">
            <a:avLst/>
          </a:prstGeom>
          <a:noFill/>
          <a:ln w="57150">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a:extLst>
              <a:ext uri="{FF2B5EF4-FFF2-40B4-BE49-F238E27FC236}">
                <a16:creationId xmlns:a16="http://schemas.microsoft.com/office/drawing/2014/main" id="{5F3A3DFB-0582-44DE-B7CF-0495C096B545}"/>
              </a:ext>
            </a:extLst>
          </p:cNvPr>
          <p:cNvSpPr/>
          <p:nvPr/>
        </p:nvSpPr>
        <p:spPr>
          <a:xfrm>
            <a:off x="511868" y="1270664"/>
            <a:ext cx="3383280" cy="1137212"/>
          </a:xfrm>
          <a:prstGeom prst="roundRect">
            <a:avLst/>
          </a:prstGeom>
          <a:solidFill>
            <a:schemeClr val="accent4">
              <a:lumMod val="40000"/>
              <a:lumOff val="6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A3AEDC4C-6A5D-466B-9A35-65DDF60D877E}"/>
              </a:ext>
            </a:extLst>
          </p:cNvPr>
          <p:cNvSpPr txBox="1"/>
          <p:nvPr/>
        </p:nvSpPr>
        <p:spPr>
          <a:xfrm>
            <a:off x="562216" y="1245409"/>
            <a:ext cx="3140407" cy="1015663"/>
          </a:xfrm>
          <a:prstGeom prst="rect">
            <a:avLst/>
          </a:prstGeom>
          <a:noFill/>
        </p:spPr>
        <p:txBody>
          <a:bodyPr wrap="square" rtlCol="0">
            <a:spAutoFit/>
          </a:bodyPr>
          <a:lstStyle/>
          <a:p>
            <a:pPr algn="just"/>
            <a:r>
              <a:rPr lang="vi-VN" sz="2000" b="1" dirty="0">
                <a:latin typeface="Times New Roman (Headings)"/>
              </a:rPr>
              <a:t> </a:t>
            </a:r>
            <a:r>
              <a:rPr lang="en-US" sz="2000" b="1" dirty="0">
                <a:latin typeface="Times New Roman (Headings)"/>
              </a:rPr>
              <a:t>   </a:t>
            </a:r>
            <a:r>
              <a:rPr lang="vi-VN" altLang="vi-VN" sz="2000" b="1" dirty="0">
                <a:latin typeface="Times New Roman (Headings)"/>
              </a:rPr>
              <a:t>a. Vào ngày khai trường, bố em mua cho em một cái cặp sách rất đẹp.</a:t>
            </a:r>
          </a:p>
        </p:txBody>
      </p:sp>
      <p:grpSp>
        <p:nvGrpSpPr>
          <p:cNvPr id="162" name="Group 161">
            <a:extLst>
              <a:ext uri="{FF2B5EF4-FFF2-40B4-BE49-F238E27FC236}">
                <a16:creationId xmlns:a16="http://schemas.microsoft.com/office/drawing/2014/main" id="{8074B6F8-E405-4147-AB91-44AECCFA7C78}"/>
              </a:ext>
            </a:extLst>
          </p:cNvPr>
          <p:cNvGrpSpPr/>
          <p:nvPr/>
        </p:nvGrpSpPr>
        <p:grpSpPr>
          <a:xfrm>
            <a:off x="9783162" y="1663512"/>
            <a:ext cx="829382" cy="573611"/>
            <a:chOff x="8886485" y="82648"/>
            <a:chExt cx="735968" cy="573611"/>
          </a:xfrm>
          <a:solidFill>
            <a:srgbClr val="DDBEA9"/>
          </a:solidFill>
        </p:grpSpPr>
        <p:sp>
          <p:nvSpPr>
            <p:cNvPr id="163" name="Flowchart: Connector 162">
              <a:extLst>
                <a:ext uri="{FF2B5EF4-FFF2-40B4-BE49-F238E27FC236}">
                  <a16:creationId xmlns:a16="http://schemas.microsoft.com/office/drawing/2014/main" id="{58E21381-E5CF-4240-A0E9-5F1CD1C3D76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nvGrpSpPr>
            <p:cNvPr id="164" name="Group 163">
              <a:extLst>
                <a:ext uri="{FF2B5EF4-FFF2-40B4-BE49-F238E27FC236}">
                  <a16:creationId xmlns:a16="http://schemas.microsoft.com/office/drawing/2014/main" id="{B59BC17A-2162-4A25-BD5D-1BF68F633311}"/>
                </a:ext>
              </a:extLst>
            </p:cNvPr>
            <p:cNvGrpSpPr/>
            <p:nvPr/>
          </p:nvGrpSpPr>
          <p:grpSpPr>
            <a:xfrm>
              <a:off x="8886485" y="82648"/>
              <a:ext cx="454342" cy="573611"/>
              <a:chOff x="8888867" y="100911"/>
              <a:chExt cx="454342" cy="573611"/>
            </a:xfrm>
            <a:grpFill/>
          </p:grpSpPr>
          <p:sp>
            <p:nvSpPr>
              <p:cNvPr id="165" name="Flowchart: Connector 164">
                <a:extLst>
                  <a:ext uri="{FF2B5EF4-FFF2-40B4-BE49-F238E27FC236}">
                    <a16:creationId xmlns:a16="http://schemas.microsoft.com/office/drawing/2014/main" id="{FDA5F84A-780E-4ECF-8496-89A23142D6CF}"/>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66" name="Flowchart: Connector 165">
                <a:extLst>
                  <a:ext uri="{FF2B5EF4-FFF2-40B4-BE49-F238E27FC236}">
                    <a16:creationId xmlns:a16="http://schemas.microsoft.com/office/drawing/2014/main" id="{A58A61CE-ACD1-4E6D-A017-483523D106C6}"/>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grpSp>
      <p:grpSp>
        <p:nvGrpSpPr>
          <p:cNvPr id="167" name="Group 166">
            <a:extLst>
              <a:ext uri="{FF2B5EF4-FFF2-40B4-BE49-F238E27FC236}">
                <a16:creationId xmlns:a16="http://schemas.microsoft.com/office/drawing/2014/main" id="{2448F8B6-A177-49FA-811F-A1D98FEDC660}"/>
              </a:ext>
            </a:extLst>
          </p:cNvPr>
          <p:cNvGrpSpPr/>
          <p:nvPr/>
        </p:nvGrpSpPr>
        <p:grpSpPr>
          <a:xfrm>
            <a:off x="9569771" y="2080930"/>
            <a:ext cx="1108921" cy="532332"/>
            <a:chOff x="8689555" y="487909"/>
            <a:chExt cx="984022" cy="532332"/>
          </a:xfrm>
          <a:solidFill>
            <a:srgbClr val="DDBEA9"/>
          </a:solidFill>
        </p:grpSpPr>
        <p:sp>
          <p:nvSpPr>
            <p:cNvPr id="168" name="Flowchart: Connector 167">
              <a:extLst>
                <a:ext uri="{FF2B5EF4-FFF2-40B4-BE49-F238E27FC236}">
                  <a16:creationId xmlns:a16="http://schemas.microsoft.com/office/drawing/2014/main" id="{674C6731-F7A2-4808-8176-FF6358EEB1D8}"/>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nvGrpSpPr>
            <p:cNvPr id="169" name="Group 168">
              <a:extLst>
                <a:ext uri="{FF2B5EF4-FFF2-40B4-BE49-F238E27FC236}">
                  <a16:creationId xmlns:a16="http://schemas.microsoft.com/office/drawing/2014/main" id="{DBC25761-F1BE-401D-BBAB-54223F54D6DA}"/>
                </a:ext>
              </a:extLst>
            </p:cNvPr>
            <p:cNvGrpSpPr/>
            <p:nvPr/>
          </p:nvGrpSpPr>
          <p:grpSpPr>
            <a:xfrm>
              <a:off x="8689555" y="487909"/>
              <a:ext cx="541075" cy="532332"/>
              <a:chOff x="8706068" y="485775"/>
              <a:chExt cx="541075" cy="532332"/>
            </a:xfrm>
            <a:grpFill/>
          </p:grpSpPr>
          <p:sp>
            <p:nvSpPr>
              <p:cNvPr id="170" name="Flowchart: Connector 169">
                <a:extLst>
                  <a:ext uri="{FF2B5EF4-FFF2-40B4-BE49-F238E27FC236}">
                    <a16:creationId xmlns:a16="http://schemas.microsoft.com/office/drawing/2014/main" id="{8F380BAB-9E80-4389-B0A3-694CFB74279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71" name="Flowchart: Connector 170">
                <a:extLst>
                  <a:ext uri="{FF2B5EF4-FFF2-40B4-BE49-F238E27FC236}">
                    <a16:creationId xmlns:a16="http://schemas.microsoft.com/office/drawing/2014/main" id="{DB08D848-2C27-449F-B5B2-E0FCD3B6820B}"/>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grpSp>
      <p:sp>
        <p:nvSpPr>
          <p:cNvPr id="172" name="Rectangle: Rounded Corners 171">
            <a:extLst>
              <a:ext uri="{FF2B5EF4-FFF2-40B4-BE49-F238E27FC236}">
                <a16:creationId xmlns:a16="http://schemas.microsoft.com/office/drawing/2014/main" id="{74F035CF-1B5C-4122-B986-8C3E7FE0AFF4}"/>
              </a:ext>
            </a:extLst>
          </p:cNvPr>
          <p:cNvSpPr/>
          <p:nvPr/>
        </p:nvSpPr>
        <p:spPr>
          <a:xfrm>
            <a:off x="4053664" y="856763"/>
            <a:ext cx="3383280" cy="1562838"/>
          </a:xfrm>
          <a:prstGeom prst="roundRect">
            <a:avLst/>
          </a:prstGeom>
          <a:noFill/>
          <a:ln w="5715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33A3A1C0-B44A-4416-936B-3B9686C2F86D}"/>
              </a:ext>
            </a:extLst>
          </p:cNvPr>
          <p:cNvSpPr/>
          <p:nvPr/>
        </p:nvSpPr>
        <p:spPr>
          <a:xfrm>
            <a:off x="4131222" y="933007"/>
            <a:ext cx="3383280" cy="1492644"/>
          </a:xfrm>
          <a:prstGeom prst="roundRect">
            <a:avLst/>
          </a:prstGeom>
          <a:solidFill>
            <a:schemeClr val="accent2">
              <a:lumMod val="60000"/>
              <a:lumOff val="4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09308CE8-7C6A-477C-8B10-79022284D7DC}"/>
              </a:ext>
            </a:extLst>
          </p:cNvPr>
          <p:cNvSpPr txBox="1"/>
          <p:nvPr/>
        </p:nvSpPr>
        <p:spPr>
          <a:xfrm>
            <a:off x="4182493" y="996568"/>
            <a:ext cx="3256347" cy="1477328"/>
          </a:xfrm>
          <a:prstGeom prst="rect">
            <a:avLst/>
          </a:prstGeom>
          <a:noFill/>
        </p:spPr>
        <p:txBody>
          <a:bodyPr wrap="square" rtlCol="0">
            <a:spAutoFit/>
          </a:bodyPr>
          <a:lstStyle/>
          <a:p>
            <a:pPr algn="just"/>
            <a:r>
              <a:rPr lang="vi-VN" b="1">
                <a:latin typeface="Times New Roman (Headings)"/>
              </a:rPr>
              <a:t> </a:t>
            </a:r>
            <a:r>
              <a:rPr lang="en-US" b="1">
                <a:latin typeface="Times New Roman (Headings)"/>
              </a:rPr>
              <a:t>   </a:t>
            </a:r>
            <a:r>
              <a:rPr lang="vi-VN" altLang="vi-VN" b="1">
                <a:latin typeface="Times New Roman (Headings)"/>
              </a:rPr>
              <a:t>b. Ai là học sinh mà chẳng có cặp sách! Thế mà suốt mấy năm nay em chỉ có một chiếc túi vải đơn sơ mang đến trường.</a:t>
            </a:r>
            <a:endParaRPr lang="en-US" altLang="vi-VN">
              <a:latin typeface="Times New Roman (Headings)"/>
            </a:endParaRPr>
          </a:p>
        </p:txBody>
      </p:sp>
      <p:grpSp>
        <p:nvGrpSpPr>
          <p:cNvPr id="175" name="Group 174">
            <a:extLst>
              <a:ext uri="{FF2B5EF4-FFF2-40B4-BE49-F238E27FC236}">
                <a16:creationId xmlns:a16="http://schemas.microsoft.com/office/drawing/2014/main" id="{8DDA3F13-563C-4B3D-86C2-BFF4948AC8EC}"/>
              </a:ext>
            </a:extLst>
          </p:cNvPr>
          <p:cNvGrpSpPr/>
          <p:nvPr/>
        </p:nvGrpSpPr>
        <p:grpSpPr>
          <a:xfrm>
            <a:off x="10207362" y="4438321"/>
            <a:ext cx="735968" cy="573611"/>
            <a:chOff x="8886485" y="82648"/>
            <a:chExt cx="735968" cy="573611"/>
          </a:xfrm>
          <a:solidFill>
            <a:srgbClr val="DDBEA9"/>
          </a:solidFill>
        </p:grpSpPr>
        <p:sp>
          <p:nvSpPr>
            <p:cNvPr id="176" name="Flowchart: Connector 175">
              <a:extLst>
                <a:ext uri="{FF2B5EF4-FFF2-40B4-BE49-F238E27FC236}">
                  <a16:creationId xmlns:a16="http://schemas.microsoft.com/office/drawing/2014/main" id="{B292B639-88D6-42EA-A5F3-50C0709CDBAB}"/>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AF5EFDCF-ED96-4371-B42E-48AFD75E7FEE}"/>
                </a:ext>
              </a:extLst>
            </p:cNvPr>
            <p:cNvGrpSpPr/>
            <p:nvPr/>
          </p:nvGrpSpPr>
          <p:grpSpPr>
            <a:xfrm>
              <a:off x="8886485" y="82648"/>
              <a:ext cx="454342" cy="573611"/>
              <a:chOff x="8888867" y="100911"/>
              <a:chExt cx="454342" cy="573611"/>
            </a:xfrm>
            <a:grpFill/>
          </p:grpSpPr>
          <p:sp>
            <p:nvSpPr>
              <p:cNvPr id="178" name="Flowchart: Connector 177">
                <a:extLst>
                  <a:ext uri="{FF2B5EF4-FFF2-40B4-BE49-F238E27FC236}">
                    <a16:creationId xmlns:a16="http://schemas.microsoft.com/office/drawing/2014/main" id="{41E1EB57-BA20-4B4D-93AF-76D66C0A93E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nnector 178">
                <a:extLst>
                  <a:ext uri="{FF2B5EF4-FFF2-40B4-BE49-F238E27FC236}">
                    <a16:creationId xmlns:a16="http://schemas.microsoft.com/office/drawing/2014/main" id="{675CDF2D-EAA0-4254-9479-381B769D4D3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79">
            <a:extLst>
              <a:ext uri="{FF2B5EF4-FFF2-40B4-BE49-F238E27FC236}">
                <a16:creationId xmlns:a16="http://schemas.microsoft.com/office/drawing/2014/main" id="{6803D180-0ED6-4CF1-B41D-F2DE01FBED72}"/>
              </a:ext>
            </a:extLst>
          </p:cNvPr>
          <p:cNvGrpSpPr/>
          <p:nvPr/>
        </p:nvGrpSpPr>
        <p:grpSpPr>
          <a:xfrm>
            <a:off x="9993972" y="4855739"/>
            <a:ext cx="984022" cy="532332"/>
            <a:chOff x="8689555" y="487909"/>
            <a:chExt cx="984022" cy="532332"/>
          </a:xfrm>
          <a:solidFill>
            <a:srgbClr val="DDBEA9"/>
          </a:solidFill>
        </p:grpSpPr>
        <p:sp>
          <p:nvSpPr>
            <p:cNvPr id="181" name="Flowchart: Connector 180">
              <a:extLst>
                <a:ext uri="{FF2B5EF4-FFF2-40B4-BE49-F238E27FC236}">
                  <a16:creationId xmlns:a16="http://schemas.microsoft.com/office/drawing/2014/main" id="{5D3819E3-CF8B-4FA8-AA2B-CDD55DD1F82A}"/>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CC4853A8-6B8D-4A5A-90BD-987ED564307F}"/>
                </a:ext>
              </a:extLst>
            </p:cNvPr>
            <p:cNvGrpSpPr/>
            <p:nvPr/>
          </p:nvGrpSpPr>
          <p:grpSpPr>
            <a:xfrm>
              <a:off x="8689555" y="487909"/>
              <a:ext cx="541075" cy="532332"/>
              <a:chOff x="8706068" y="485775"/>
              <a:chExt cx="541075" cy="532332"/>
            </a:xfrm>
            <a:grpFill/>
          </p:grpSpPr>
          <p:sp>
            <p:nvSpPr>
              <p:cNvPr id="183" name="Flowchart: Connector 182">
                <a:extLst>
                  <a:ext uri="{FF2B5EF4-FFF2-40B4-BE49-F238E27FC236}">
                    <a16:creationId xmlns:a16="http://schemas.microsoft.com/office/drawing/2014/main" id="{ADB8BF11-FA02-4703-90CF-A3FF6AFA45A2}"/>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Connector 183">
                <a:extLst>
                  <a:ext uri="{FF2B5EF4-FFF2-40B4-BE49-F238E27FC236}">
                    <a16:creationId xmlns:a16="http://schemas.microsoft.com/office/drawing/2014/main" id="{C5EC270A-D607-43DE-A720-DB88EC37BBB2}"/>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Rectangle: Rounded Corners 184">
            <a:extLst>
              <a:ext uri="{FF2B5EF4-FFF2-40B4-BE49-F238E27FC236}">
                <a16:creationId xmlns:a16="http://schemas.microsoft.com/office/drawing/2014/main" id="{D30C4CE6-8793-4CA6-A3C5-1A84B05F3E0D}"/>
              </a:ext>
            </a:extLst>
          </p:cNvPr>
          <p:cNvSpPr/>
          <p:nvPr/>
        </p:nvSpPr>
        <p:spPr>
          <a:xfrm>
            <a:off x="7682849" y="238301"/>
            <a:ext cx="4225328" cy="2262522"/>
          </a:xfrm>
          <a:prstGeom prst="roundRect">
            <a:avLst/>
          </a:prstGeom>
          <a:noFill/>
          <a:ln w="57150">
            <a:solidFill>
              <a:schemeClr val="accent6">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86" name="Rectangle: Rounded Corners 185">
            <a:extLst>
              <a:ext uri="{FF2B5EF4-FFF2-40B4-BE49-F238E27FC236}">
                <a16:creationId xmlns:a16="http://schemas.microsoft.com/office/drawing/2014/main" id="{F40C1700-06E9-425F-BF2C-8E6583A35073}"/>
              </a:ext>
            </a:extLst>
          </p:cNvPr>
          <p:cNvSpPr/>
          <p:nvPr/>
        </p:nvSpPr>
        <p:spPr>
          <a:xfrm>
            <a:off x="7750575" y="279518"/>
            <a:ext cx="4225328" cy="2160903"/>
          </a:xfrm>
          <a:prstGeom prst="roundRect">
            <a:avLst/>
          </a:prstGeom>
          <a:solidFill>
            <a:schemeClr val="accent6">
              <a:lumMod val="60000"/>
              <a:lumOff val="4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87" name="TextBox 186">
            <a:extLst>
              <a:ext uri="{FF2B5EF4-FFF2-40B4-BE49-F238E27FC236}">
                <a16:creationId xmlns:a16="http://schemas.microsoft.com/office/drawing/2014/main" id="{CFB2D760-0FC1-448E-BA81-741C1A09223F}"/>
              </a:ext>
            </a:extLst>
          </p:cNvPr>
          <p:cNvSpPr txBox="1"/>
          <p:nvPr/>
        </p:nvSpPr>
        <p:spPr>
          <a:xfrm>
            <a:off x="7666043" y="173714"/>
            <a:ext cx="4324685" cy="2492990"/>
          </a:xfrm>
          <a:prstGeom prst="rect">
            <a:avLst/>
          </a:prstGeom>
          <a:noFill/>
        </p:spPr>
        <p:txBody>
          <a:bodyPr wrap="square" rtlCol="0">
            <a:spAutoFit/>
          </a:bodyPr>
          <a:lstStyle/>
          <a:p>
            <a:pPr algn="just"/>
            <a:r>
              <a:rPr lang="vi-VN" sz="1950" b="1" dirty="0">
                <a:latin typeface="Times New Roman (Headings)"/>
              </a:rPr>
              <a:t> </a:t>
            </a:r>
            <a:r>
              <a:rPr lang="en-US" sz="1950" b="1" dirty="0">
                <a:latin typeface="Times New Roman (Headings)"/>
              </a:rPr>
              <a:t>   </a:t>
            </a:r>
            <a:r>
              <a:rPr lang="vi-VN" altLang="vi-VN" sz="1950" b="1" dirty="0">
                <a:latin typeface="Times New Roman (Headings)"/>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sp>
        <p:nvSpPr>
          <p:cNvPr id="188" name="Rectangle: Rounded Corners 187">
            <a:extLst>
              <a:ext uri="{FF2B5EF4-FFF2-40B4-BE49-F238E27FC236}">
                <a16:creationId xmlns:a16="http://schemas.microsoft.com/office/drawing/2014/main" id="{1E4577B1-EB21-42D2-B0A0-C53152A3BE3A}"/>
              </a:ext>
            </a:extLst>
          </p:cNvPr>
          <p:cNvSpPr/>
          <p:nvPr/>
        </p:nvSpPr>
        <p:spPr>
          <a:xfrm>
            <a:off x="478725" y="2575122"/>
            <a:ext cx="11482102" cy="1188720"/>
          </a:xfrm>
          <a:prstGeom prst="roundRect">
            <a:avLst/>
          </a:prstGeom>
          <a:solidFill>
            <a:srgbClr val="945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extBox 232">
            <a:extLst>
              <a:ext uri="{FF2B5EF4-FFF2-40B4-BE49-F238E27FC236}">
                <a16:creationId xmlns:a16="http://schemas.microsoft.com/office/drawing/2014/main" id="{07BD95AC-457A-4168-BDC4-59E172584BC8}"/>
              </a:ext>
            </a:extLst>
          </p:cNvPr>
          <p:cNvSpPr txBox="1"/>
          <p:nvPr/>
        </p:nvSpPr>
        <p:spPr>
          <a:xfrm>
            <a:off x="618709" y="2579722"/>
            <a:ext cx="1577249" cy="584775"/>
          </a:xfrm>
          <a:prstGeom prst="rect">
            <a:avLst/>
          </a:prstGeom>
          <a:noFill/>
        </p:spPr>
        <p:txBody>
          <a:bodyPr wrap="square" rtlCol="0">
            <a:spAutoFit/>
          </a:bodyPr>
          <a:lstStyle/>
          <a:p>
            <a:r>
              <a:rPr lang="en-US" sz="3200" b="1" i="1">
                <a:solidFill>
                  <a:schemeClr val="bg1"/>
                </a:solidFill>
                <a:latin typeface="Times New Roman" panose="02020603050405020304" pitchFamily="18" charset="0"/>
                <a:cs typeface="Times New Roman" panose="02020603050405020304" pitchFamily="18" charset="0"/>
              </a:rPr>
              <a:t>Giống:</a:t>
            </a:r>
          </a:p>
        </p:txBody>
      </p:sp>
      <p:sp>
        <p:nvSpPr>
          <p:cNvPr id="189" name="TextBox 188">
            <a:extLst>
              <a:ext uri="{FF2B5EF4-FFF2-40B4-BE49-F238E27FC236}">
                <a16:creationId xmlns:a16="http://schemas.microsoft.com/office/drawing/2014/main" id="{10164F5A-811D-4891-B187-9E3098A7CB17}"/>
              </a:ext>
            </a:extLst>
          </p:cNvPr>
          <p:cNvSpPr txBox="1"/>
          <p:nvPr/>
        </p:nvSpPr>
        <p:spPr>
          <a:xfrm>
            <a:off x="11230465" y="-4207"/>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3557302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wipe(left)">
                                      <p:cBhvr>
                                        <p:cTn id="7" dur="500"/>
                                        <p:tgtEl>
                                          <p:spTgt spid="18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3"/>
                                        </p:tgtEl>
                                        <p:attrNameLst>
                                          <p:attrName>style.visibility</p:attrName>
                                        </p:attrNameLst>
                                      </p:cBhvr>
                                      <p:to>
                                        <p:strVal val="visible"/>
                                      </p:to>
                                    </p:set>
                                    <p:animEffect transition="in" filter="fade">
                                      <p:cBhvr>
                                        <p:cTn id="11"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2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997E"/>
        </a:solidFill>
        <a:effectLst/>
      </p:bgPr>
    </p:bg>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53849" y="71020"/>
            <a:ext cx="12082032" cy="671596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92" name="Group 91">
            <a:extLst>
              <a:ext uri="{FF2B5EF4-FFF2-40B4-BE49-F238E27FC236}">
                <a16:creationId xmlns:a16="http://schemas.microsoft.com/office/drawing/2014/main" id="{11045DB9-7610-461C-A985-8EF649B60D23}"/>
              </a:ext>
            </a:extLst>
          </p:cNvPr>
          <p:cNvGrpSpPr/>
          <p:nvPr/>
        </p:nvGrpSpPr>
        <p:grpSpPr>
          <a:xfrm>
            <a:off x="32317" y="109180"/>
            <a:ext cx="1547721" cy="2165422"/>
            <a:chOff x="4928749" y="2649680"/>
            <a:chExt cx="2334502" cy="3266210"/>
          </a:xfrm>
        </p:grpSpPr>
        <p:grpSp>
          <p:nvGrpSpPr>
            <p:cNvPr id="89" name="Group 88">
              <a:extLst>
                <a:ext uri="{FF2B5EF4-FFF2-40B4-BE49-F238E27FC236}">
                  <a16:creationId xmlns:a16="http://schemas.microsoft.com/office/drawing/2014/main" id="{6C8EE3A5-0550-49F1-A48D-4FACEAAC3F98}"/>
                </a:ext>
              </a:extLst>
            </p:cNvPr>
            <p:cNvGrpSpPr/>
            <p:nvPr/>
          </p:nvGrpSpPr>
          <p:grpSpPr>
            <a:xfrm>
              <a:off x="4928749" y="2649680"/>
              <a:ext cx="2334502" cy="3266210"/>
              <a:chOff x="4928749" y="2649680"/>
              <a:chExt cx="2334502" cy="3266210"/>
            </a:xfrm>
          </p:grpSpPr>
          <p:grpSp>
            <p:nvGrpSpPr>
              <p:cNvPr id="68" name="Group 67">
                <a:extLst>
                  <a:ext uri="{FF2B5EF4-FFF2-40B4-BE49-F238E27FC236}">
                    <a16:creationId xmlns:a16="http://schemas.microsoft.com/office/drawing/2014/main" id="{AED8170E-2A03-41A6-9300-BD60240D8C62}"/>
                  </a:ext>
                </a:extLst>
              </p:cNvPr>
              <p:cNvGrpSpPr/>
              <p:nvPr/>
            </p:nvGrpSpPr>
            <p:grpSpPr>
              <a:xfrm>
                <a:off x="4928749" y="3186544"/>
                <a:ext cx="2334502" cy="2729346"/>
                <a:chOff x="4928749" y="3186545"/>
                <a:chExt cx="2334502" cy="2729346"/>
              </a:xfrm>
            </p:grpSpPr>
            <p:sp>
              <p:nvSpPr>
                <p:cNvPr id="53" name="Rectangle: Rounded Corners 52">
                  <a:extLst>
                    <a:ext uri="{FF2B5EF4-FFF2-40B4-BE49-F238E27FC236}">
                      <a16:creationId xmlns:a16="http://schemas.microsoft.com/office/drawing/2014/main" id="{6D4CBB9A-3E52-4B19-8109-61E0448F9610}"/>
                    </a:ext>
                  </a:extLst>
                </p:cNvPr>
                <p:cNvSpPr/>
                <p:nvPr/>
              </p:nvSpPr>
              <p:spPr>
                <a:xfrm>
                  <a:off x="4928749" y="3186545"/>
                  <a:ext cx="2334502" cy="2729346"/>
                </a:xfrm>
                <a:prstGeom prst="round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7E058B4-C532-44B0-8BA4-F82D17C7FEEF}"/>
                    </a:ext>
                  </a:extLst>
                </p:cNvPr>
                <p:cNvGrpSpPr/>
                <p:nvPr/>
              </p:nvGrpSpPr>
              <p:grpSpPr>
                <a:xfrm>
                  <a:off x="5129683" y="3401078"/>
                  <a:ext cx="1948279" cy="1727922"/>
                  <a:chOff x="5129683" y="3401078"/>
                  <a:chExt cx="1948279" cy="1727922"/>
                </a:xfrm>
              </p:grpSpPr>
              <p:sp>
                <p:nvSpPr>
                  <p:cNvPr id="62" name="Rectangle: Rounded Corners 61">
                    <a:extLst>
                      <a:ext uri="{FF2B5EF4-FFF2-40B4-BE49-F238E27FC236}">
                        <a16:creationId xmlns:a16="http://schemas.microsoft.com/office/drawing/2014/main" id="{43650EAC-EB7F-4D47-8349-78DA3B981C2B}"/>
                      </a:ext>
                    </a:extLst>
                  </p:cNvPr>
                  <p:cNvSpPr/>
                  <p:nvPr/>
                </p:nvSpPr>
                <p:spPr>
                  <a:xfrm>
                    <a:off x="5129683" y="3401078"/>
                    <a:ext cx="1948279" cy="1727922"/>
                  </a:xfrm>
                  <a:prstGeom prst="roundRect">
                    <a:avLst/>
                  </a:prstGeom>
                  <a:solidFill>
                    <a:srgbClr val="B7B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60">
                    <a:extLst>
                      <a:ext uri="{FF2B5EF4-FFF2-40B4-BE49-F238E27FC236}">
                        <a16:creationId xmlns:a16="http://schemas.microsoft.com/office/drawing/2014/main" id="{F703C97B-82DF-49C7-A124-ED646ACB5CD4}"/>
                      </a:ext>
                    </a:extLst>
                  </p:cNvPr>
                  <p:cNvPicPr>
                    <a:picLocks noChangeAspect="1"/>
                  </p:cNvPicPr>
                  <p:nvPr/>
                </p:nvPicPr>
                <p:blipFill rotWithShape="1">
                  <a:blip r:embed="rId2">
                    <a:extLst>
                      <a:ext uri="{28A0092B-C50C-407E-A947-70E740481C1C}">
                        <a14:useLocalDpi xmlns:a14="http://schemas.microsoft.com/office/drawing/2010/main" val="0"/>
                      </a:ext>
                    </a:extLst>
                  </a:blip>
                  <a:srcRect l="35331" t="32846" r="35265" b="28638"/>
                  <a:stretch/>
                </p:blipFill>
                <p:spPr>
                  <a:xfrm>
                    <a:off x="5278582" y="3492862"/>
                    <a:ext cx="1565563" cy="1636138"/>
                  </a:xfrm>
                  <a:prstGeom prst="rect">
                    <a:avLst/>
                  </a:prstGeom>
                </p:spPr>
              </p:pic>
            </p:grpSp>
          </p:grpSp>
          <p:sp>
            <p:nvSpPr>
              <p:cNvPr id="77" name="Arc 76">
                <a:extLst>
                  <a:ext uri="{FF2B5EF4-FFF2-40B4-BE49-F238E27FC236}">
                    <a16:creationId xmlns:a16="http://schemas.microsoft.com/office/drawing/2014/main" id="{8A5497A3-4FF3-431C-8DBC-931D5A644E41}"/>
                  </a:ext>
                </a:extLst>
              </p:cNvPr>
              <p:cNvSpPr/>
              <p:nvPr/>
            </p:nvSpPr>
            <p:spPr>
              <a:xfrm>
                <a:off x="5472564" y="2649680"/>
                <a:ext cx="1241721" cy="1073727"/>
              </a:xfrm>
              <a:prstGeom prst="arc">
                <a:avLst>
                  <a:gd name="adj1" fmla="val 10787944"/>
                  <a:gd name="adj2" fmla="val 0"/>
                </a:avLst>
              </a:prstGeom>
              <a:noFill/>
              <a:ln w="127000">
                <a:solidFill>
                  <a:srgbClr val="6B705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DAC47946-CBB8-45F7-90E0-897CF990C129}"/>
                </a:ext>
              </a:extLst>
            </p:cNvPr>
            <p:cNvSpPr/>
            <p:nvPr/>
          </p:nvSpPr>
          <p:spPr>
            <a:xfrm>
              <a:off x="5119322" y="5306291"/>
              <a:ext cx="1948279"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CB997E"/>
                  </a:solidFill>
                  <a:latin typeface="Bahnschrift Condensed" panose="020B0502040204020203" pitchFamily="34" charset="0"/>
                </a:rPr>
                <a:t>Bài 1</a:t>
              </a:r>
              <a:endParaRPr lang="en-US" sz="2400" dirty="0">
                <a:solidFill>
                  <a:srgbClr val="CB997E"/>
                </a:solidFill>
                <a:latin typeface="Bahnschrift Condensed" panose="020B0502040204020203" pitchFamily="34" charset="0"/>
              </a:endParaRPr>
            </a:p>
          </p:txBody>
        </p:sp>
      </p:grpSp>
      <p:grpSp>
        <p:nvGrpSpPr>
          <p:cNvPr id="150" name="Group 149">
            <a:extLst>
              <a:ext uri="{FF2B5EF4-FFF2-40B4-BE49-F238E27FC236}">
                <a16:creationId xmlns:a16="http://schemas.microsoft.com/office/drawing/2014/main" id="{5EB7A4CA-FBF6-40D3-B1AE-079CE65C3008}"/>
              </a:ext>
            </a:extLst>
          </p:cNvPr>
          <p:cNvGrpSpPr/>
          <p:nvPr/>
        </p:nvGrpSpPr>
        <p:grpSpPr>
          <a:xfrm>
            <a:off x="11177989" y="177243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964599" y="2189849"/>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37929" y="6319421"/>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228639" y="5908977"/>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1506102" y="270024"/>
            <a:ext cx="10253469" cy="1190691"/>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1582373" y="311242"/>
            <a:ext cx="10057250" cy="1137212"/>
          </a:xfrm>
          <a:prstGeom prst="roundRect">
            <a:avLst/>
          </a:prstGeom>
          <a:solidFill>
            <a:srgbClr val="8E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a:extLst>
              <a:ext uri="{FF2B5EF4-FFF2-40B4-BE49-F238E27FC236}">
                <a16:creationId xmlns:a16="http://schemas.microsoft.com/office/drawing/2014/main" id="{6CA22014-D055-4A47-9DAB-97C991D632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606031">
            <a:off x="10813729" y="-42912"/>
            <a:ext cx="1167890" cy="614679"/>
          </a:xfrm>
          <a:prstGeom prst="rect">
            <a:avLst/>
          </a:prstGeom>
          <a:effectLst>
            <a:outerShdw blurRad="50800" dist="38100" dir="5400000" algn="t" rotWithShape="0">
              <a:prstClr val="black">
                <a:alpha val="40000"/>
              </a:prstClr>
            </a:outerShdw>
          </a:effectLst>
        </p:spPr>
      </p:pic>
      <p:pic>
        <p:nvPicPr>
          <p:cNvPr id="234" name="Picture 233">
            <a:extLst>
              <a:ext uri="{FF2B5EF4-FFF2-40B4-BE49-F238E27FC236}">
                <a16:creationId xmlns:a16="http://schemas.microsoft.com/office/drawing/2014/main" id="{E0DED0F4-7967-4CC6-BD71-74B551727B89}"/>
              </a:ext>
            </a:extLst>
          </p:cNvPr>
          <p:cNvPicPr>
            <a:picLocks noChangeAspect="1"/>
          </p:cNvPicPr>
          <p:nvPr/>
        </p:nvPicPr>
        <p:blipFill rotWithShape="1">
          <a:blip r:embed="rId4">
            <a:extLst>
              <a:ext uri="{28A0092B-C50C-407E-A947-70E740481C1C}">
                <a14:useLocalDpi xmlns:a14="http://schemas.microsoft.com/office/drawing/2010/main" val="0"/>
              </a:ext>
            </a:extLst>
          </a:blip>
          <a:srcRect l="254" t="26" r="-254" b="49492"/>
          <a:stretch/>
        </p:blipFill>
        <p:spPr>
          <a:xfrm>
            <a:off x="76544" y="7147285"/>
            <a:ext cx="2622423" cy="778830"/>
          </a:xfrm>
          <a:prstGeom prst="rect">
            <a:avLst/>
          </a:prstGeom>
          <a:effectLst>
            <a:outerShdw blurRad="50800" dist="38100" dir="5400000" algn="t" rotWithShape="0">
              <a:prstClr val="black">
                <a:alpha val="40000"/>
              </a:prstClr>
            </a:outerShdw>
          </a:effectLst>
        </p:spPr>
      </p:pic>
      <p:pic>
        <p:nvPicPr>
          <p:cNvPr id="160" name="Picture 159">
            <a:extLst>
              <a:ext uri="{FF2B5EF4-FFF2-40B4-BE49-F238E27FC236}">
                <a16:creationId xmlns:a16="http://schemas.microsoft.com/office/drawing/2014/main" id="{6405D71C-B613-4881-B73C-69DB284FD5E8}"/>
              </a:ext>
            </a:extLst>
          </p:cNvPr>
          <p:cNvPicPr>
            <a:picLocks noChangeAspect="1"/>
          </p:cNvPicPr>
          <p:nvPr/>
        </p:nvPicPr>
        <p:blipFill rotWithShape="1">
          <a:blip r:embed="rId4">
            <a:extLst>
              <a:ext uri="{28A0092B-C50C-407E-A947-70E740481C1C}">
                <a14:useLocalDpi xmlns:a14="http://schemas.microsoft.com/office/drawing/2010/main" val="0"/>
              </a:ext>
            </a:extLst>
          </a:blip>
          <a:srcRect t="49518"/>
          <a:stretch/>
        </p:blipFill>
        <p:spPr>
          <a:xfrm>
            <a:off x="9792289" y="7136066"/>
            <a:ext cx="2384112" cy="708055"/>
          </a:xfrm>
          <a:prstGeom prst="rect">
            <a:avLst/>
          </a:prstGeom>
          <a:effectLst>
            <a:outerShdw blurRad="50800" dist="38100" dir="5400000" algn="t" rotWithShape="0">
              <a:prstClr val="black">
                <a:alpha val="40000"/>
              </a:prstClr>
            </a:outerShdw>
          </a:effectLst>
        </p:spPr>
      </p:pic>
      <p:sp>
        <p:nvSpPr>
          <p:cNvPr id="161" name="TextBox 160">
            <a:extLst>
              <a:ext uri="{FF2B5EF4-FFF2-40B4-BE49-F238E27FC236}">
                <a16:creationId xmlns:a16="http://schemas.microsoft.com/office/drawing/2014/main" id="{B6028E93-D8FA-4E56-BDDA-8EDB1A901754}"/>
              </a:ext>
            </a:extLst>
          </p:cNvPr>
          <p:cNvSpPr txBox="1"/>
          <p:nvPr/>
        </p:nvSpPr>
        <p:spPr>
          <a:xfrm>
            <a:off x="1439686" y="372658"/>
            <a:ext cx="10233901" cy="1077218"/>
          </a:xfrm>
          <a:prstGeom prst="rect">
            <a:avLst/>
          </a:prstGeom>
          <a:noFill/>
        </p:spPr>
        <p:txBody>
          <a:bodyPr wrap="square" rtlCol="0">
            <a:spAutoFit/>
          </a:bodyPr>
          <a:lstStyle/>
          <a:p>
            <a:pPr algn="ctr"/>
            <a:r>
              <a:rPr lang="vi-VN" sz="3200" b="1">
                <a:solidFill>
                  <a:schemeClr val="bg1"/>
                </a:solidFill>
                <a:latin typeface="Times New Roman (Headings)"/>
              </a:rPr>
              <a:t> </a:t>
            </a:r>
            <a:r>
              <a:rPr lang="en-US" altLang="vi-VN" sz="3200" b="1">
                <a:solidFill>
                  <a:schemeClr val="bg1"/>
                </a:solidFill>
                <a:latin typeface="Times New Roman (Headings)"/>
              </a:rPr>
              <a:t>Dưới đây là một số đoạn mở bài cho bài văn miêu tả cái cặp sách.</a:t>
            </a:r>
            <a:r>
              <a:rPr lang="vi-VN" altLang="vi-VN" sz="3200" b="1">
                <a:solidFill>
                  <a:schemeClr val="bg1"/>
                </a:solidFill>
                <a:latin typeface="Times New Roman (Headings)"/>
              </a:rPr>
              <a:t> </a:t>
            </a:r>
            <a:r>
              <a:rPr lang="en-US" altLang="vi-VN" sz="3200" b="1">
                <a:solidFill>
                  <a:schemeClr val="bg1"/>
                </a:solidFill>
                <a:latin typeface="Times New Roman (Headings)"/>
              </a:rPr>
              <a:t>Các đoạn ấy có gì giống và có gì khác nhau?</a:t>
            </a:r>
            <a:endParaRPr lang="en-US" altLang="vi-VN" sz="3200">
              <a:solidFill>
                <a:schemeClr val="bg1"/>
              </a:solidFill>
              <a:latin typeface="Times New Roman (Headings)"/>
            </a:endParaRPr>
          </a:p>
        </p:txBody>
      </p:sp>
      <p:sp>
        <p:nvSpPr>
          <p:cNvPr id="144" name="Rectangle: Rounded Corners 143">
            <a:extLst>
              <a:ext uri="{FF2B5EF4-FFF2-40B4-BE49-F238E27FC236}">
                <a16:creationId xmlns:a16="http://schemas.microsoft.com/office/drawing/2014/main" id="{89AEB2F9-E19C-49BA-AFE5-668328716D21}"/>
              </a:ext>
            </a:extLst>
          </p:cNvPr>
          <p:cNvSpPr/>
          <p:nvPr/>
        </p:nvSpPr>
        <p:spPr>
          <a:xfrm>
            <a:off x="1754230" y="1776771"/>
            <a:ext cx="10253469" cy="1190691"/>
          </a:xfrm>
          <a:prstGeom prst="roundRect">
            <a:avLst/>
          </a:prstGeom>
          <a:noFill/>
          <a:ln w="57150">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a:extLst>
              <a:ext uri="{FF2B5EF4-FFF2-40B4-BE49-F238E27FC236}">
                <a16:creationId xmlns:a16="http://schemas.microsoft.com/office/drawing/2014/main" id="{5F3A3DFB-0582-44DE-B7CF-0495C096B545}"/>
              </a:ext>
            </a:extLst>
          </p:cNvPr>
          <p:cNvSpPr/>
          <p:nvPr/>
        </p:nvSpPr>
        <p:spPr>
          <a:xfrm>
            <a:off x="1830501" y="1817989"/>
            <a:ext cx="10057250" cy="1137212"/>
          </a:xfrm>
          <a:prstGeom prst="roundRect">
            <a:avLst/>
          </a:prstGeom>
          <a:solidFill>
            <a:schemeClr val="accent4">
              <a:lumMod val="40000"/>
              <a:lumOff val="6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A3AEDC4C-6A5D-466B-9A35-65DDF60D877E}"/>
              </a:ext>
            </a:extLst>
          </p:cNvPr>
          <p:cNvSpPr txBox="1"/>
          <p:nvPr/>
        </p:nvSpPr>
        <p:spPr>
          <a:xfrm>
            <a:off x="2386542" y="1842334"/>
            <a:ext cx="9309366" cy="1015663"/>
          </a:xfrm>
          <a:prstGeom prst="rect">
            <a:avLst/>
          </a:prstGeom>
          <a:noFill/>
        </p:spPr>
        <p:txBody>
          <a:bodyPr wrap="square" rtlCol="0">
            <a:spAutoFit/>
          </a:bodyPr>
          <a:lstStyle/>
          <a:p>
            <a:pPr algn="just"/>
            <a:r>
              <a:rPr lang="vi-VN" sz="2900" b="1">
                <a:latin typeface="Times New Roman (Headings)"/>
              </a:rPr>
              <a:t> </a:t>
            </a:r>
            <a:r>
              <a:rPr lang="en-US" sz="2900" b="1">
                <a:latin typeface="Times New Roman (Headings)"/>
              </a:rPr>
              <a:t>   </a:t>
            </a:r>
            <a:r>
              <a:rPr lang="vi-VN" altLang="vi-VN" sz="2900" b="1">
                <a:latin typeface="Times New Roman (Headings)"/>
              </a:rPr>
              <a:t>a. Vào ngày khai trường, bố em mua cho em một cái cặp sách rất đẹp.</a:t>
            </a:r>
          </a:p>
        </p:txBody>
      </p:sp>
      <p:grpSp>
        <p:nvGrpSpPr>
          <p:cNvPr id="162" name="Group 161">
            <a:extLst>
              <a:ext uri="{FF2B5EF4-FFF2-40B4-BE49-F238E27FC236}">
                <a16:creationId xmlns:a16="http://schemas.microsoft.com/office/drawing/2014/main" id="{8074B6F8-E405-4147-AB91-44AECCFA7C78}"/>
              </a:ext>
            </a:extLst>
          </p:cNvPr>
          <p:cNvGrpSpPr/>
          <p:nvPr/>
        </p:nvGrpSpPr>
        <p:grpSpPr>
          <a:xfrm>
            <a:off x="10684308" y="3123707"/>
            <a:ext cx="735968" cy="573611"/>
            <a:chOff x="8886485" y="82648"/>
            <a:chExt cx="735968" cy="573611"/>
          </a:xfrm>
          <a:solidFill>
            <a:srgbClr val="DDBEA9"/>
          </a:solidFill>
        </p:grpSpPr>
        <p:sp>
          <p:nvSpPr>
            <p:cNvPr id="163" name="Flowchart: Connector 162">
              <a:extLst>
                <a:ext uri="{FF2B5EF4-FFF2-40B4-BE49-F238E27FC236}">
                  <a16:creationId xmlns:a16="http://schemas.microsoft.com/office/drawing/2014/main" id="{58E21381-E5CF-4240-A0E9-5F1CD1C3D76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B59BC17A-2162-4A25-BD5D-1BF68F633311}"/>
                </a:ext>
              </a:extLst>
            </p:cNvPr>
            <p:cNvGrpSpPr/>
            <p:nvPr/>
          </p:nvGrpSpPr>
          <p:grpSpPr>
            <a:xfrm>
              <a:off x="8886485" y="82648"/>
              <a:ext cx="454342" cy="573611"/>
              <a:chOff x="8888867" y="100911"/>
              <a:chExt cx="454342" cy="573611"/>
            </a:xfrm>
            <a:grpFill/>
          </p:grpSpPr>
          <p:sp>
            <p:nvSpPr>
              <p:cNvPr id="165" name="Flowchart: Connector 164">
                <a:extLst>
                  <a:ext uri="{FF2B5EF4-FFF2-40B4-BE49-F238E27FC236}">
                    <a16:creationId xmlns:a16="http://schemas.microsoft.com/office/drawing/2014/main" id="{FDA5F84A-780E-4ECF-8496-89A23142D6CF}"/>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Connector 165">
                <a:extLst>
                  <a:ext uri="{FF2B5EF4-FFF2-40B4-BE49-F238E27FC236}">
                    <a16:creationId xmlns:a16="http://schemas.microsoft.com/office/drawing/2014/main" id="{A58A61CE-ACD1-4E6D-A017-483523D106C6}"/>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166">
            <a:extLst>
              <a:ext uri="{FF2B5EF4-FFF2-40B4-BE49-F238E27FC236}">
                <a16:creationId xmlns:a16="http://schemas.microsoft.com/office/drawing/2014/main" id="{2448F8B6-A177-49FA-811F-A1D98FEDC660}"/>
              </a:ext>
            </a:extLst>
          </p:cNvPr>
          <p:cNvGrpSpPr/>
          <p:nvPr/>
        </p:nvGrpSpPr>
        <p:grpSpPr>
          <a:xfrm>
            <a:off x="10470918" y="3541125"/>
            <a:ext cx="984022" cy="532332"/>
            <a:chOff x="8689555" y="487909"/>
            <a:chExt cx="984022" cy="532332"/>
          </a:xfrm>
          <a:solidFill>
            <a:srgbClr val="DDBEA9"/>
          </a:solidFill>
        </p:grpSpPr>
        <p:sp>
          <p:nvSpPr>
            <p:cNvPr id="168" name="Flowchart: Connector 167">
              <a:extLst>
                <a:ext uri="{FF2B5EF4-FFF2-40B4-BE49-F238E27FC236}">
                  <a16:creationId xmlns:a16="http://schemas.microsoft.com/office/drawing/2014/main" id="{674C6731-F7A2-4808-8176-FF6358EEB1D8}"/>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DBC25761-F1BE-401D-BBAB-54223F54D6DA}"/>
                </a:ext>
              </a:extLst>
            </p:cNvPr>
            <p:cNvGrpSpPr/>
            <p:nvPr/>
          </p:nvGrpSpPr>
          <p:grpSpPr>
            <a:xfrm>
              <a:off x="8689555" y="487909"/>
              <a:ext cx="541075" cy="532332"/>
              <a:chOff x="8706068" y="485775"/>
              <a:chExt cx="541075" cy="532332"/>
            </a:xfrm>
            <a:grpFill/>
          </p:grpSpPr>
          <p:sp>
            <p:nvSpPr>
              <p:cNvPr id="170" name="Flowchart: Connector 169">
                <a:extLst>
                  <a:ext uri="{FF2B5EF4-FFF2-40B4-BE49-F238E27FC236}">
                    <a16:creationId xmlns:a16="http://schemas.microsoft.com/office/drawing/2014/main" id="{8F380BAB-9E80-4389-B0A3-694CFB74279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Connector 170">
                <a:extLst>
                  <a:ext uri="{FF2B5EF4-FFF2-40B4-BE49-F238E27FC236}">
                    <a16:creationId xmlns:a16="http://schemas.microsoft.com/office/drawing/2014/main" id="{DB08D848-2C27-449F-B5B2-E0FCD3B6820B}"/>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2" name="Rectangle: Rounded Corners 171">
            <a:extLst>
              <a:ext uri="{FF2B5EF4-FFF2-40B4-BE49-F238E27FC236}">
                <a16:creationId xmlns:a16="http://schemas.microsoft.com/office/drawing/2014/main" id="{74F035CF-1B5C-4122-B986-8C3E7FE0AFF4}"/>
              </a:ext>
            </a:extLst>
          </p:cNvPr>
          <p:cNvSpPr/>
          <p:nvPr/>
        </p:nvSpPr>
        <p:spPr>
          <a:xfrm>
            <a:off x="1260549" y="3128047"/>
            <a:ext cx="10783497" cy="1190691"/>
          </a:xfrm>
          <a:prstGeom prst="roundRect">
            <a:avLst/>
          </a:prstGeom>
          <a:noFill/>
          <a:ln w="5715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33A3A1C0-B44A-4416-936B-3B9686C2F86D}"/>
              </a:ext>
            </a:extLst>
          </p:cNvPr>
          <p:cNvSpPr/>
          <p:nvPr/>
        </p:nvSpPr>
        <p:spPr>
          <a:xfrm>
            <a:off x="1336819" y="3169265"/>
            <a:ext cx="10577135" cy="1137212"/>
          </a:xfrm>
          <a:prstGeom prst="roundRect">
            <a:avLst/>
          </a:prstGeom>
          <a:solidFill>
            <a:schemeClr val="accent2">
              <a:lumMod val="60000"/>
              <a:lumOff val="4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09308CE8-7C6A-477C-8B10-79022284D7DC}"/>
              </a:ext>
            </a:extLst>
          </p:cNvPr>
          <p:cNvSpPr txBox="1"/>
          <p:nvPr/>
        </p:nvSpPr>
        <p:spPr>
          <a:xfrm>
            <a:off x="1673103" y="3079587"/>
            <a:ext cx="10214647" cy="1431161"/>
          </a:xfrm>
          <a:prstGeom prst="rect">
            <a:avLst/>
          </a:prstGeom>
          <a:noFill/>
        </p:spPr>
        <p:txBody>
          <a:bodyPr wrap="square" rtlCol="0">
            <a:spAutoFit/>
          </a:bodyPr>
          <a:lstStyle/>
          <a:p>
            <a:pPr algn="just"/>
            <a:r>
              <a:rPr lang="vi-VN" sz="2900" b="1" dirty="0">
                <a:latin typeface="Times New Roman (Headings)"/>
              </a:rPr>
              <a:t> </a:t>
            </a:r>
            <a:r>
              <a:rPr lang="en-US" sz="2900" b="1" dirty="0">
                <a:latin typeface="Times New Roman (Headings)"/>
              </a:rPr>
              <a:t>   </a:t>
            </a:r>
            <a:r>
              <a:rPr lang="vi-VN" altLang="vi-VN" sz="2900" b="1" dirty="0">
                <a:latin typeface="Times New Roman (Headings)"/>
              </a:rPr>
              <a:t>b. Ai là học sinh mà chẳng có cặp sách! Thế mà suốt mấy năm nay em chỉ có một chiếc túi vải đơn sơ mang đến trường.</a:t>
            </a:r>
            <a:endParaRPr lang="en-US" altLang="vi-VN" sz="2900" dirty="0">
              <a:latin typeface="Times New Roman (Headings)"/>
            </a:endParaRPr>
          </a:p>
        </p:txBody>
      </p:sp>
      <p:grpSp>
        <p:nvGrpSpPr>
          <p:cNvPr id="175" name="Group 174">
            <a:extLst>
              <a:ext uri="{FF2B5EF4-FFF2-40B4-BE49-F238E27FC236}">
                <a16:creationId xmlns:a16="http://schemas.microsoft.com/office/drawing/2014/main" id="{8DDA3F13-563C-4B3D-86C2-BFF4948AC8EC}"/>
              </a:ext>
            </a:extLst>
          </p:cNvPr>
          <p:cNvGrpSpPr/>
          <p:nvPr/>
        </p:nvGrpSpPr>
        <p:grpSpPr>
          <a:xfrm>
            <a:off x="10207362" y="4438321"/>
            <a:ext cx="735968" cy="573611"/>
            <a:chOff x="8886485" y="82648"/>
            <a:chExt cx="735968" cy="573611"/>
          </a:xfrm>
          <a:solidFill>
            <a:srgbClr val="DDBEA9"/>
          </a:solidFill>
        </p:grpSpPr>
        <p:sp>
          <p:nvSpPr>
            <p:cNvPr id="176" name="Flowchart: Connector 175">
              <a:extLst>
                <a:ext uri="{FF2B5EF4-FFF2-40B4-BE49-F238E27FC236}">
                  <a16:creationId xmlns:a16="http://schemas.microsoft.com/office/drawing/2014/main" id="{B292B639-88D6-42EA-A5F3-50C0709CDBAB}"/>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AF5EFDCF-ED96-4371-B42E-48AFD75E7FEE}"/>
                </a:ext>
              </a:extLst>
            </p:cNvPr>
            <p:cNvGrpSpPr/>
            <p:nvPr/>
          </p:nvGrpSpPr>
          <p:grpSpPr>
            <a:xfrm>
              <a:off x="8886485" y="82648"/>
              <a:ext cx="454342" cy="573611"/>
              <a:chOff x="8888867" y="100911"/>
              <a:chExt cx="454342" cy="573611"/>
            </a:xfrm>
            <a:grpFill/>
          </p:grpSpPr>
          <p:sp>
            <p:nvSpPr>
              <p:cNvPr id="178" name="Flowchart: Connector 177">
                <a:extLst>
                  <a:ext uri="{FF2B5EF4-FFF2-40B4-BE49-F238E27FC236}">
                    <a16:creationId xmlns:a16="http://schemas.microsoft.com/office/drawing/2014/main" id="{41E1EB57-BA20-4B4D-93AF-76D66C0A93E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nnector 178">
                <a:extLst>
                  <a:ext uri="{FF2B5EF4-FFF2-40B4-BE49-F238E27FC236}">
                    <a16:creationId xmlns:a16="http://schemas.microsoft.com/office/drawing/2014/main" id="{675CDF2D-EAA0-4254-9479-381B769D4D3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79">
            <a:extLst>
              <a:ext uri="{FF2B5EF4-FFF2-40B4-BE49-F238E27FC236}">
                <a16:creationId xmlns:a16="http://schemas.microsoft.com/office/drawing/2014/main" id="{6803D180-0ED6-4CF1-B41D-F2DE01FBED72}"/>
              </a:ext>
            </a:extLst>
          </p:cNvPr>
          <p:cNvGrpSpPr/>
          <p:nvPr/>
        </p:nvGrpSpPr>
        <p:grpSpPr>
          <a:xfrm>
            <a:off x="9993972" y="4855739"/>
            <a:ext cx="984022" cy="532332"/>
            <a:chOff x="8689555" y="487909"/>
            <a:chExt cx="984022" cy="532332"/>
          </a:xfrm>
          <a:solidFill>
            <a:srgbClr val="DDBEA9"/>
          </a:solidFill>
        </p:grpSpPr>
        <p:sp>
          <p:nvSpPr>
            <p:cNvPr id="181" name="Flowchart: Connector 180">
              <a:extLst>
                <a:ext uri="{FF2B5EF4-FFF2-40B4-BE49-F238E27FC236}">
                  <a16:creationId xmlns:a16="http://schemas.microsoft.com/office/drawing/2014/main" id="{5D3819E3-CF8B-4FA8-AA2B-CDD55DD1F82A}"/>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CC4853A8-6B8D-4A5A-90BD-987ED564307F}"/>
                </a:ext>
              </a:extLst>
            </p:cNvPr>
            <p:cNvGrpSpPr/>
            <p:nvPr/>
          </p:nvGrpSpPr>
          <p:grpSpPr>
            <a:xfrm>
              <a:off x="8689555" y="487909"/>
              <a:ext cx="541075" cy="532332"/>
              <a:chOff x="8706068" y="485775"/>
              <a:chExt cx="541075" cy="532332"/>
            </a:xfrm>
            <a:grpFill/>
          </p:grpSpPr>
          <p:sp>
            <p:nvSpPr>
              <p:cNvPr id="183" name="Flowchart: Connector 182">
                <a:extLst>
                  <a:ext uri="{FF2B5EF4-FFF2-40B4-BE49-F238E27FC236}">
                    <a16:creationId xmlns:a16="http://schemas.microsoft.com/office/drawing/2014/main" id="{ADB8BF11-FA02-4703-90CF-A3FF6AFA45A2}"/>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Connector 183">
                <a:extLst>
                  <a:ext uri="{FF2B5EF4-FFF2-40B4-BE49-F238E27FC236}">
                    <a16:creationId xmlns:a16="http://schemas.microsoft.com/office/drawing/2014/main" id="{C5EC270A-D607-43DE-A720-DB88EC37BBB2}"/>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Rectangle: Rounded Corners 184">
            <a:extLst>
              <a:ext uri="{FF2B5EF4-FFF2-40B4-BE49-F238E27FC236}">
                <a16:creationId xmlns:a16="http://schemas.microsoft.com/office/drawing/2014/main" id="{D30C4CE6-8793-4CA6-A3C5-1A84B05F3E0D}"/>
              </a:ext>
            </a:extLst>
          </p:cNvPr>
          <p:cNvSpPr/>
          <p:nvPr/>
        </p:nvSpPr>
        <p:spPr>
          <a:xfrm>
            <a:off x="783603" y="4442662"/>
            <a:ext cx="11274484" cy="1979940"/>
          </a:xfrm>
          <a:prstGeom prst="roundRect">
            <a:avLst/>
          </a:prstGeom>
          <a:noFill/>
          <a:ln w="57150">
            <a:solidFill>
              <a:schemeClr val="accent6">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F40C1700-06E9-425F-BF2C-8E6583A35073}"/>
              </a:ext>
            </a:extLst>
          </p:cNvPr>
          <p:cNvSpPr/>
          <p:nvPr/>
        </p:nvSpPr>
        <p:spPr>
          <a:xfrm>
            <a:off x="859874" y="4483879"/>
            <a:ext cx="11058726" cy="2267986"/>
          </a:xfrm>
          <a:prstGeom prst="roundRect">
            <a:avLst/>
          </a:prstGeom>
          <a:solidFill>
            <a:schemeClr val="accent6">
              <a:lumMod val="60000"/>
              <a:lumOff val="40000"/>
              <a:alpha val="80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CFB2D760-0FC1-448E-BA81-741C1A09223F}"/>
              </a:ext>
            </a:extLst>
          </p:cNvPr>
          <p:cNvSpPr txBox="1"/>
          <p:nvPr/>
        </p:nvSpPr>
        <p:spPr>
          <a:xfrm>
            <a:off x="1216086" y="4528256"/>
            <a:ext cx="10803136" cy="2323713"/>
          </a:xfrm>
          <a:prstGeom prst="rect">
            <a:avLst/>
          </a:prstGeom>
          <a:noFill/>
        </p:spPr>
        <p:txBody>
          <a:bodyPr wrap="square" rtlCol="0">
            <a:spAutoFit/>
          </a:bodyPr>
          <a:lstStyle/>
          <a:p>
            <a:pPr algn="just"/>
            <a:r>
              <a:rPr lang="vi-VN" sz="2900" b="1" dirty="0">
                <a:latin typeface="Times New Roman (Headings)"/>
              </a:rPr>
              <a:t> </a:t>
            </a:r>
            <a:r>
              <a:rPr lang="en-US" sz="2900" b="1" dirty="0">
                <a:latin typeface="Times New Roman (Headings)"/>
              </a:rPr>
              <a:t>   </a:t>
            </a:r>
            <a:r>
              <a:rPr lang="vi-VN" altLang="vi-VN" sz="2900" b="1" dirty="0">
                <a:latin typeface="Times New Roman (Headings)"/>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pic>
        <p:nvPicPr>
          <p:cNvPr id="231" name="Picture 230">
            <a:extLst>
              <a:ext uri="{FF2B5EF4-FFF2-40B4-BE49-F238E27FC236}">
                <a16:creationId xmlns:a16="http://schemas.microsoft.com/office/drawing/2014/main" id="{2B2550FA-A727-4F9F-90A1-1F05BA4EAFA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02191" y="1701816"/>
            <a:ext cx="1160706" cy="1305794"/>
          </a:xfrm>
          <a:prstGeom prst="rect">
            <a:avLst/>
          </a:prstGeom>
        </p:spPr>
      </p:pic>
      <p:pic>
        <p:nvPicPr>
          <p:cNvPr id="141" name="Picture 140">
            <a:extLst>
              <a:ext uri="{FF2B5EF4-FFF2-40B4-BE49-F238E27FC236}">
                <a16:creationId xmlns:a16="http://schemas.microsoft.com/office/drawing/2014/main" id="{74192DA7-7855-45FC-BBA1-3DF50A4DA1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1049" y="2977520"/>
            <a:ext cx="1160706" cy="1305794"/>
          </a:xfrm>
          <a:prstGeom prst="rect">
            <a:avLst/>
          </a:prstGeom>
        </p:spPr>
      </p:pic>
      <p:pic>
        <p:nvPicPr>
          <p:cNvPr id="142" name="Picture 141">
            <a:extLst>
              <a:ext uri="{FF2B5EF4-FFF2-40B4-BE49-F238E27FC236}">
                <a16:creationId xmlns:a16="http://schemas.microsoft.com/office/drawing/2014/main" id="{A7A55004-EC21-4801-BDDE-C07C614CC8E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50340" y="4215538"/>
            <a:ext cx="1160706" cy="1305794"/>
          </a:xfrm>
          <a:prstGeom prst="rect">
            <a:avLst/>
          </a:prstGeom>
        </p:spPr>
      </p:pic>
      <p:cxnSp>
        <p:nvCxnSpPr>
          <p:cNvPr id="233" name="Straight Connector 232">
            <a:extLst>
              <a:ext uri="{FF2B5EF4-FFF2-40B4-BE49-F238E27FC236}">
                <a16:creationId xmlns:a16="http://schemas.microsoft.com/office/drawing/2014/main" id="{29AED386-B58A-4237-9AEA-1F3B543BAD08}"/>
              </a:ext>
            </a:extLst>
          </p:cNvPr>
          <p:cNvCxnSpPr>
            <a:cxnSpLocks/>
          </p:cNvCxnSpPr>
          <p:nvPr/>
        </p:nvCxnSpPr>
        <p:spPr>
          <a:xfrm>
            <a:off x="2485023" y="2760281"/>
            <a:ext cx="135296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8" name="Straight Connector 187">
            <a:extLst>
              <a:ext uri="{FF2B5EF4-FFF2-40B4-BE49-F238E27FC236}">
                <a16:creationId xmlns:a16="http://schemas.microsoft.com/office/drawing/2014/main" id="{7DCD27DD-F004-4618-9F39-0C78C597EF84}"/>
              </a:ext>
            </a:extLst>
          </p:cNvPr>
          <p:cNvCxnSpPr>
            <a:cxnSpLocks/>
          </p:cNvCxnSpPr>
          <p:nvPr/>
        </p:nvCxnSpPr>
        <p:spPr>
          <a:xfrm>
            <a:off x="7854767" y="3681491"/>
            <a:ext cx="135296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9" name="Straight Connector 188">
            <a:extLst>
              <a:ext uri="{FF2B5EF4-FFF2-40B4-BE49-F238E27FC236}">
                <a16:creationId xmlns:a16="http://schemas.microsoft.com/office/drawing/2014/main" id="{C4FBE7DF-FD54-4378-B1E0-B663C9F2B61C}"/>
              </a:ext>
            </a:extLst>
          </p:cNvPr>
          <p:cNvCxnSpPr>
            <a:cxnSpLocks/>
          </p:cNvCxnSpPr>
          <p:nvPr/>
        </p:nvCxnSpPr>
        <p:spPr>
          <a:xfrm>
            <a:off x="5763638" y="4180221"/>
            <a:ext cx="36927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0" name="Straight Connector 189">
            <a:extLst>
              <a:ext uri="{FF2B5EF4-FFF2-40B4-BE49-F238E27FC236}">
                <a16:creationId xmlns:a16="http://schemas.microsoft.com/office/drawing/2014/main" id="{A44424A2-AD2C-4D69-AEFB-0243E6C3ABF5}"/>
              </a:ext>
            </a:extLst>
          </p:cNvPr>
          <p:cNvCxnSpPr>
            <a:cxnSpLocks/>
          </p:cNvCxnSpPr>
          <p:nvPr/>
        </p:nvCxnSpPr>
        <p:spPr>
          <a:xfrm>
            <a:off x="4395241" y="6319421"/>
            <a:ext cx="233048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91" name="TextBox 190">
            <a:extLst>
              <a:ext uri="{FF2B5EF4-FFF2-40B4-BE49-F238E27FC236}">
                <a16:creationId xmlns:a16="http://schemas.microsoft.com/office/drawing/2014/main" id="{C9A570B3-C37C-4A9B-AF87-E57632AC781D}"/>
              </a:ext>
            </a:extLst>
          </p:cNvPr>
          <p:cNvSpPr txBox="1"/>
          <p:nvPr/>
        </p:nvSpPr>
        <p:spPr>
          <a:xfrm>
            <a:off x="11230465" y="-4207"/>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18337480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1000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500"/>
                                        <p:tgtEl>
                                          <p:spTgt spid="188"/>
                                        </p:tgtEl>
                                      </p:cBhvr>
                                    </p:animEffect>
                                  </p:childTnLst>
                                </p:cTn>
                              </p:par>
                              <p:par>
                                <p:cTn id="13" presetID="10" presetClass="entr" presetSubtype="0" repeatCount="10000" fill="hold" nodeType="with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fade">
                                      <p:cBhvr>
                                        <p:cTn id="15" dur="500"/>
                                        <p:tgtEl>
                                          <p:spTgt spid="1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repeatCount="10000" fill="hold" nodeType="clickEffect">
                                  <p:stCondLst>
                                    <p:cond delay="0"/>
                                  </p:stCondLst>
                                  <p:childTnLst>
                                    <p:set>
                                      <p:cBhvr>
                                        <p:cTn id="19" dur="1" fill="hold">
                                          <p:stCondLst>
                                            <p:cond delay="0"/>
                                          </p:stCondLst>
                                        </p:cTn>
                                        <p:tgtEl>
                                          <p:spTgt spid="190"/>
                                        </p:tgtEl>
                                        <p:attrNameLst>
                                          <p:attrName>style.visibility</p:attrName>
                                        </p:attrNameLst>
                                      </p:cBhvr>
                                      <p:to>
                                        <p:strVal val="visible"/>
                                      </p:to>
                                    </p:set>
                                    <p:animEffect transition="in" filter="fade">
                                      <p:cBhvr>
                                        <p:cTn id="20"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997E"/>
        </a:solidFill>
        <a:effectLst/>
      </p:bgPr>
    </p:bg>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53849" y="71020"/>
            <a:ext cx="12082032" cy="671596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92" name="Group 91">
            <a:extLst>
              <a:ext uri="{FF2B5EF4-FFF2-40B4-BE49-F238E27FC236}">
                <a16:creationId xmlns:a16="http://schemas.microsoft.com/office/drawing/2014/main" id="{11045DB9-7610-461C-A985-8EF649B60D23}"/>
              </a:ext>
            </a:extLst>
          </p:cNvPr>
          <p:cNvGrpSpPr/>
          <p:nvPr/>
        </p:nvGrpSpPr>
        <p:grpSpPr>
          <a:xfrm>
            <a:off x="-15708" y="-2427939"/>
            <a:ext cx="1547721" cy="2165422"/>
            <a:chOff x="4928749" y="2649680"/>
            <a:chExt cx="2334502" cy="3266210"/>
          </a:xfrm>
        </p:grpSpPr>
        <p:grpSp>
          <p:nvGrpSpPr>
            <p:cNvPr id="89" name="Group 88">
              <a:extLst>
                <a:ext uri="{FF2B5EF4-FFF2-40B4-BE49-F238E27FC236}">
                  <a16:creationId xmlns:a16="http://schemas.microsoft.com/office/drawing/2014/main" id="{6C8EE3A5-0550-49F1-A48D-4FACEAAC3F98}"/>
                </a:ext>
              </a:extLst>
            </p:cNvPr>
            <p:cNvGrpSpPr/>
            <p:nvPr/>
          </p:nvGrpSpPr>
          <p:grpSpPr>
            <a:xfrm>
              <a:off x="4928749" y="2649680"/>
              <a:ext cx="2334502" cy="3266210"/>
              <a:chOff x="4928749" y="2649680"/>
              <a:chExt cx="2334502" cy="3266210"/>
            </a:xfrm>
          </p:grpSpPr>
          <p:grpSp>
            <p:nvGrpSpPr>
              <p:cNvPr id="68" name="Group 67">
                <a:extLst>
                  <a:ext uri="{FF2B5EF4-FFF2-40B4-BE49-F238E27FC236}">
                    <a16:creationId xmlns:a16="http://schemas.microsoft.com/office/drawing/2014/main" id="{AED8170E-2A03-41A6-9300-BD60240D8C62}"/>
                  </a:ext>
                </a:extLst>
              </p:cNvPr>
              <p:cNvGrpSpPr/>
              <p:nvPr/>
            </p:nvGrpSpPr>
            <p:grpSpPr>
              <a:xfrm>
                <a:off x="4928749" y="3186544"/>
                <a:ext cx="2334502" cy="2729346"/>
                <a:chOff x="4928749" y="3186545"/>
                <a:chExt cx="2334502" cy="2729346"/>
              </a:xfrm>
            </p:grpSpPr>
            <p:sp>
              <p:nvSpPr>
                <p:cNvPr id="53" name="Rectangle: Rounded Corners 52">
                  <a:extLst>
                    <a:ext uri="{FF2B5EF4-FFF2-40B4-BE49-F238E27FC236}">
                      <a16:creationId xmlns:a16="http://schemas.microsoft.com/office/drawing/2014/main" id="{6D4CBB9A-3E52-4B19-8109-61E0448F9610}"/>
                    </a:ext>
                  </a:extLst>
                </p:cNvPr>
                <p:cNvSpPr/>
                <p:nvPr/>
              </p:nvSpPr>
              <p:spPr>
                <a:xfrm>
                  <a:off x="4928749" y="3186545"/>
                  <a:ext cx="2334502" cy="2729346"/>
                </a:xfrm>
                <a:prstGeom prst="round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7E058B4-C532-44B0-8BA4-F82D17C7FEEF}"/>
                    </a:ext>
                  </a:extLst>
                </p:cNvPr>
                <p:cNvGrpSpPr/>
                <p:nvPr/>
              </p:nvGrpSpPr>
              <p:grpSpPr>
                <a:xfrm>
                  <a:off x="5129683" y="3401078"/>
                  <a:ext cx="1948279" cy="1727922"/>
                  <a:chOff x="5129683" y="3401078"/>
                  <a:chExt cx="1948279" cy="1727922"/>
                </a:xfrm>
              </p:grpSpPr>
              <p:sp>
                <p:nvSpPr>
                  <p:cNvPr id="62" name="Rectangle: Rounded Corners 61">
                    <a:extLst>
                      <a:ext uri="{FF2B5EF4-FFF2-40B4-BE49-F238E27FC236}">
                        <a16:creationId xmlns:a16="http://schemas.microsoft.com/office/drawing/2014/main" id="{43650EAC-EB7F-4D47-8349-78DA3B981C2B}"/>
                      </a:ext>
                    </a:extLst>
                  </p:cNvPr>
                  <p:cNvSpPr/>
                  <p:nvPr/>
                </p:nvSpPr>
                <p:spPr>
                  <a:xfrm>
                    <a:off x="5129683" y="3401078"/>
                    <a:ext cx="1948279" cy="1727922"/>
                  </a:xfrm>
                  <a:prstGeom prst="roundRect">
                    <a:avLst/>
                  </a:prstGeom>
                  <a:solidFill>
                    <a:srgbClr val="B7B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60">
                    <a:extLst>
                      <a:ext uri="{FF2B5EF4-FFF2-40B4-BE49-F238E27FC236}">
                        <a16:creationId xmlns:a16="http://schemas.microsoft.com/office/drawing/2014/main" id="{F703C97B-82DF-49C7-A124-ED646ACB5CD4}"/>
                      </a:ext>
                    </a:extLst>
                  </p:cNvPr>
                  <p:cNvPicPr>
                    <a:picLocks noChangeAspect="1"/>
                  </p:cNvPicPr>
                  <p:nvPr/>
                </p:nvPicPr>
                <p:blipFill rotWithShape="1">
                  <a:blip r:embed="rId2">
                    <a:extLst>
                      <a:ext uri="{28A0092B-C50C-407E-A947-70E740481C1C}">
                        <a14:useLocalDpi xmlns:a14="http://schemas.microsoft.com/office/drawing/2010/main" val="0"/>
                      </a:ext>
                    </a:extLst>
                  </a:blip>
                  <a:srcRect l="35331" t="32846" r="35265" b="28638"/>
                  <a:stretch/>
                </p:blipFill>
                <p:spPr>
                  <a:xfrm>
                    <a:off x="5278582" y="3492862"/>
                    <a:ext cx="1565563" cy="1636138"/>
                  </a:xfrm>
                  <a:prstGeom prst="rect">
                    <a:avLst/>
                  </a:prstGeom>
                </p:spPr>
              </p:pic>
            </p:grpSp>
          </p:grpSp>
          <p:sp>
            <p:nvSpPr>
              <p:cNvPr id="77" name="Arc 76">
                <a:extLst>
                  <a:ext uri="{FF2B5EF4-FFF2-40B4-BE49-F238E27FC236}">
                    <a16:creationId xmlns:a16="http://schemas.microsoft.com/office/drawing/2014/main" id="{8A5497A3-4FF3-431C-8DBC-931D5A644E41}"/>
                  </a:ext>
                </a:extLst>
              </p:cNvPr>
              <p:cNvSpPr/>
              <p:nvPr/>
            </p:nvSpPr>
            <p:spPr>
              <a:xfrm>
                <a:off x="5472564" y="2649680"/>
                <a:ext cx="1241721" cy="1073727"/>
              </a:xfrm>
              <a:prstGeom prst="arc">
                <a:avLst>
                  <a:gd name="adj1" fmla="val 10787944"/>
                  <a:gd name="adj2" fmla="val 0"/>
                </a:avLst>
              </a:prstGeom>
              <a:noFill/>
              <a:ln w="127000">
                <a:solidFill>
                  <a:srgbClr val="6B705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DAC47946-CBB8-45F7-90E0-897CF990C129}"/>
                </a:ext>
              </a:extLst>
            </p:cNvPr>
            <p:cNvSpPr/>
            <p:nvPr/>
          </p:nvSpPr>
          <p:spPr>
            <a:xfrm>
              <a:off x="5119322" y="5306291"/>
              <a:ext cx="1948279"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CB997E"/>
                  </a:solidFill>
                  <a:latin typeface="Bahnschrift Condensed" panose="020B0502040204020203" pitchFamily="34" charset="0"/>
                </a:rPr>
                <a:t>Bài 1</a:t>
              </a:r>
              <a:endParaRPr lang="en-US" sz="2400" dirty="0">
                <a:solidFill>
                  <a:srgbClr val="CB997E"/>
                </a:solidFill>
                <a:latin typeface="Bahnschrift Condensed" panose="020B0502040204020203" pitchFamily="34" charset="0"/>
              </a:endParaRPr>
            </a:p>
          </p:txBody>
        </p:sp>
      </p:grpSp>
      <p:grpSp>
        <p:nvGrpSpPr>
          <p:cNvPr id="150" name="Group 149">
            <a:extLst>
              <a:ext uri="{FF2B5EF4-FFF2-40B4-BE49-F238E27FC236}">
                <a16:creationId xmlns:a16="http://schemas.microsoft.com/office/drawing/2014/main" id="{5EB7A4CA-FBF6-40D3-B1AE-079CE65C3008}"/>
              </a:ext>
            </a:extLst>
          </p:cNvPr>
          <p:cNvGrpSpPr/>
          <p:nvPr/>
        </p:nvGrpSpPr>
        <p:grpSpPr>
          <a:xfrm>
            <a:off x="11015869" y="-122177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219853" y="-804522"/>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37929" y="6262271"/>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228639" y="5851827"/>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1458077" y="-2267095"/>
            <a:ext cx="10253469" cy="1190691"/>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1534348" y="-2225877"/>
            <a:ext cx="10057250" cy="1137212"/>
          </a:xfrm>
          <a:prstGeom prst="roundRect">
            <a:avLst/>
          </a:prstGeom>
          <a:solidFill>
            <a:srgbClr val="8E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a:extLst>
              <a:ext uri="{FF2B5EF4-FFF2-40B4-BE49-F238E27FC236}">
                <a16:creationId xmlns:a16="http://schemas.microsoft.com/office/drawing/2014/main" id="{6CA22014-D055-4A47-9DAB-97C991D632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606031">
            <a:off x="10802165" y="-2617732"/>
            <a:ext cx="1167890" cy="614679"/>
          </a:xfrm>
          <a:prstGeom prst="rect">
            <a:avLst/>
          </a:prstGeom>
          <a:effectLst>
            <a:outerShdw blurRad="50800" dist="38100" dir="5400000" algn="t" rotWithShape="0">
              <a:prstClr val="black">
                <a:alpha val="40000"/>
              </a:prstClr>
            </a:outerShdw>
          </a:effectLst>
        </p:spPr>
      </p:pic>
      <p:sp>
        <p:nvSpPr>
          <p:cNvPr id="161" name="TextBox 160">
            <a:extLst>
              <a:ext uri="{FF2B5EF4-FFF2-40B4-BE49-F238E27FC236}">
                <a16:creationId xmlns:a16="http://schemas.microsoft.com/office/drawing/2014/main" id="{B6028E93-D8FA-4E56-BDDA-8EDB1A901754}"/>
              </a:ext>
            </a:extLst>
          </p:cNvPr>
          <p:cNvSpPr txBox="1"/>
          <p:nvPr/>
        </p:nvSpPr>
        <p:spPr>
          <a:xfrm>
            <a:off x="1391661" y="-2164461"/>
            <a:ext cx="10233901" cy="1077218"/>
          </a:xfrm>
          <a:prstGeom prst="rect">
            <a:avLst/>
          </a:prstGeom>
          <a:noFill/>
        </p:spPr>
        <p:txBody>
          <a:bodyPr wrap="square" rtlCol="0">
            <a:spAutoFit/>
          </a:bodyPr>
          <a:lstStyle/>
          <a:p>
            <a:pPr algn="ctr"/>
            <a:r>
              <a:rPr lang="vi-VN" sz="3200" b="1">
                <a:solidFill>
                  <a:schemeClr val="bg1"/>
                </a:solidFill>
                <a:latin typeface="Times New Roman (Headings)"/>
              </a:rPr>
              <a:t> </a:t>
            </a:r>
            <a:r>
              <a:rPr lang="en-US" altLang="vi-VN" sz="3200" b="1">
                <a:solidFill>
                  <a:schemeClr val="bg1"/>
                </a:solidFill>
                <a:latin typeface="Times New Roman (Headings)"/>
              </a:rPr>
              <a:t>Dưới đây là một số đoạn mở bài cho bài văn miêu tả cái cặp sách.</a:t>
            </a:r>
            <a:r>
              <a:rPr lang="vi-VN" altLang="vi-VN" sz="3200" b="1">
                <a:solidFill>
                  <a:schemeClr val="bg1"/>
                </a:solidFill>
                <a:latin typeface="Times New Roman (Headings)"/>
              </a:rPr>
              <a:t> </a:t>
            </a:r>
            <a:r>
              <a:rPr lang="en-US" altLang="vi-VN" sz="3200" b="1">
                <a:solidFill>
                  <a:schemeClr val="bg1"/>
                </a:solidFill>
                <a:latin typeface="Times New Roman (Headings)"/>
              </a:rPr>
              <a:t>Các đoạn ấy có gì giống và có gì khác nhau?</a:t>
            </a:r>
            <a:endParaRPr lang="en-US" altLang="vi-VN" sz="3200">
              <a:solidFill>
                <a:schemeClr val="bg1"/>
              </a:solidFill>
              <a:latin typeface="Times New Roman (Headings)"/>
            </a:endParaRPr>
          </a:p>
        </p:txBody>
      </p:sp>
      <p:sp>
        <p:nvSpPr>
          <p:cNvPr id="144" name="Rectangle: Rounded Corners 143">
            <a:extLst>
              <a:ext uri="{FF2B5EF4-FFF2-40B4-BE49-F238E27FC236}">
                <a16:creationId xmlns:a16="http://schemas.microsoft.com/office/drawing/2014/main" id="{89AEB2F9-E19C-49BA-AFE5-668328716D21}"/>
              </a:ext>
            </a:extLst>
          </p:cNvPr>
          <p:cNvSpPr/>
          <p:nvPr/>
        </p:nvSpPr>
        <p:spPr>
          <a:xfrm>
            <a:off x="424477" y="1229446"/>
            <a:ext cx="3383280" cy="1190691"/>
          </a:xfrm>
          <a:prstGeom prst="roundRect">
            <a:avLst/>
          </a:prstGeom>
          <a:noFill/>
          <a:ln w="57150">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a:extLst>
              <a:ext uri="{FF2B5EF4-FFF2-40B4-BE49-F238E27FC236}">
                <a16:creationId xmlns:a16="http://schemas.microsoft.com/office/drawing/2014/main" id="{5F3A3DFB-0582-44DE-B7CF-0495C096B545}"/>
              </a:ext>
            </a:extLst>
          </p:cNvPr>
          <p:cNvSpPr/>
          <p:nvPr/>
        </p:nvSpPr>
        <p:spPr>
          <a:xfrm>
            <a:off x="511868" y="1270664"/>
            <a:ext cx="3383280" cy="1137212"/>
          </a:xfrm>
          <a:prstGeom prst="roundRect">
            <a:avLst/>
          </a:prstGeom>
          <a:solidFill>
            <a:schemeClr val="accent4">
              <a:lumMod val="40000"/>
              <a:lumOff val="6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A3AEDC4C-6A5D-466B-9A35-65DDF60D877E}"/>
              </a:ext>
            </a:extLst>
          </p:cNvPr>
          <p:cNvSpPr txBox="1"/>
          <p:nvPr/>
        </p:nvSpPr>
        <p:spPr>
          <a:xfrm>
            <a:off x="576260" y="1353034"/>
            <a:ext cx="3140407" cy="1015663"/>
          </a:xfrm>
          <a:prstGeom prst="rect">
            <a:avLst/>
          </a:prstGeom>
          <a:noFill/>
        </p:spPr>
        <p:txBody>
          <a:bodyPr wrap="square" rtlCol="0">
            <a:spAutoFit/>
          </a:bodyPr>
          <a:lstStyle/>
          <a:p>
            <a:pPr algn="just"/>
            <a:r>
              <a:rPr lang="vi-VN" sz="2000" b="1">
                <a:latin typeface="Times New Roman (Headings)"/>
              </a:rPr>
              <a:t> </a:t>
            </a:r>
            <a:r>
              <a:rPr lang="en-US" sz="2000" b="1">
                <a:latin typeface="Times New Roman (Headings)"/>
              </a:rPr>
              <a:t>   </a:t>
            </a:r>
            <a:r>
              <a:rPr lang="vi-VN" altLang="vi-VN" sz="2000" b="1">
                <a:latin typeface="Times New Roman (Headings)"/>
              </a:rPr>
              <a:t>a. Vào ngày khai trường, bố em mua cho em một cái cặp sách rất đẹp.</a:t>
            </a:r>
          </a:p>
        </p:txBody>
      </p:sp>
      <p:grpSp>
        <p:nvGrpSpPr>
          <p:cNvPr id="162" name="Group 161">
            <a:extLst>
              <a:ext uri="{FF2B5EF4-FFF2-40B4-BE49-F238E27FC236}">
                <a16:creationId xmlns:a16="http://schemas.microsoft.com/office/drawing/2014/main" id="{8074B6F8-E405-4147-AB91-44AECCFA7C78}"/>
              </a:ext>
            </a:extLst>
          </p:cNvPr>
          <p:cNvGrpSpPr/>
          <p:nvPr/>
        </p:nvGrpSpPr>
        <p:grpSpPr>
          <a:xfrm>
            <a:off x="9783162" y="1663512"/>
            <a:ext cx="829382" cy="573611"/>
            <a:chOff x="8886485" y="82648"/>
            <a:chExt cx="735968" cy="573611"/>
          </a:xfrm>
          <a:solidFill>
            <a:srgbClr val="DDBEA9"/>
          </a:solidFill>
        </p:grpSpPr>
        <p:sp>
          <p:nvSpPr>
            <p:cNvPr id="163" name="Flowchart: Connector 162">
              <a:extLst>
                <a:ext uri="{FF2B5EF4-FFF2-40B4-BE49-F238E27FC236}">
                  <a16:creationId xmlns:a16="http://schemas.microsoft.com/office/drawing/2014/main" id="{58E21381-E5CF-4240-A0E9-5F1CD1C3D76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nvGrpSpPr>
            <p:cNvPr id="164" name="Group 163">
              <a:extLst>
                <a:ext uri="{FF2B5EF4-FFF2-40B4-BE49-F238E27FC236}">
                  <a16:creationId xmlns:a16="http://schemas.microsoft.com/office/drawing/2014/main" id="{B59BC17A-2162-4A25-BD5D-1BF68F633311}"/>
                </a:ext>
              </a:extLst>
            </p:cNvPr>
            <p:cNvGrpSpPr/>
            <p:nvPr/>
          </p:nvGrpSpPr>
          <p:grpSpPr>
            <a:xfrm>
              <a:off x="8886485" y="82648"/>
              <a:ext cx="454342" cy="573611"/>
              <a:chOff x="8888867" y="100911"/>
              <a:chExt cx="454342" cy="573611"/>
            </a:xfrm>
            <a:grpFill/>
          </p:grpSpPr>
          <p:sp>
            <p:nvSpPr>
              <p:cNvPr id="165" name="Flowchart: Connector 164">
                <a:extLst>
                  <a:ext uri="{FF2B5EF4-FFF2-40B4-BE49-F238E27FC236}">
                    <a16:creationId xmlns:a16="http://schemas.microsoft.com/office/drawing/2014/main" id="{FDA5F84A-780E-4ECF-8496-89A23142D6CF}"/>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66" name="Flowchart: Connector 165">
                <a:extLst>
                  <a:ext uri="{FF2B5EF4-FFF2-40B4-BE49-F238E27FC236}">
                    <a16:creationId xmlns:a16="http://schemas.microsoft.com/office/drawing/2014/main" id="{A58A61CE-ACD1-4E6D-A017-483523D106C6}"/>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grpSp>
      <p:grpSp>
        <p:nvGrpSpPr>
          <p:cNvPr id="167" name="Group 166">
            <a:extLst>
              <a:ext uri="{FF2B5EF4-FFF2-40B4-BE49-F238E27FC236}">
                <a16:creationId xmlns:a16="http://schemas.microsoft.com/office/drawing/2014/main" id="{2448F8B6-A177-49FA-811F-A1D98FEDC660}"/>
              </a:ext>
            </a:extLst>
          </p:cNvPr>
          <p:cNvGrpSpPr/>
          <p:nvPr/>
        </p:nvGrpSpPr>
        <p:grpSpPr>
          <a:xfrm>
            <a:off x="9569771" y="2080930"/>
            <a:ext cx="1108921" cy="532332"/>
            <a:chOff x="8689555" y="487909"/>
            <a:chExt cx="984022" cy="532332"/>
          </a:xfrm>
          <a:solidFill>
            <a:srgbClr val="DDBEA9"/>
          </a:solidFill>
        </p:grpSpPr>
        <p:sp>
          <p:nvSpPr>
            <p:cNvPr id="168" name="Flowchart: Connector 167">
              <a:extLst>
                <a:ext uri="{FF2B5EF4-FFF2-40B4-BE49-F238E27FC236}">
                  <a16:creationId xmlns:a16="http://schemas.microsoft.com/office/drawing/2014/main" id="{674C6731-F7A2-4808-8176-FF6358EEB1D8}"/>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nvGrpSpPr>
            <p:cNvPr id="169" name="Group 168">
              <a:extLst>
                <a:ext uri="{FF2B5EF4-FFF2-40B4-BE49-F238E27FC236}">
                  <a16:creationId xmlns:a16="http://schemas.microsoft.com/office/drawing/2014/main" id="{DBC25761-F1BE-401D-BBAB-54223F54D6DA}"/>
                </a:ext>
              </a:extLst>
            </p:cNvPr>
            <p:cNvGrpSpPr/>
            <p:nvPr/>
          </p:nvGrpSpPr>
          <p:grpSpPr>
            <a:xfrm>
              <a:off x="8689555" y="487909"/>
              <a:ext cx="541075" cy="532332"/>
              <a:chOff x="8706068" y="485775"/>
              <a:chExt cx="541075" cy="532332"/>
            </a:xfrm>
            <a:grpFill/>
          </p:grpSpPr>
          <p:sp>
            <p:nvSpPr>
              <p:cNvPr id="170" name="Flowchart: Connector 169">
                <a:extLst>
                  <a:ext uri="{FF2B5EF4-FFF2-40B4-BE49-F238E27FC236}">
                    <a16:creationId xmlns:a16="http://schemas.microsoft.com/office/drawing/2014/main" id="{8F380BAB-9E80-4389-B0A3-694CFB74279D}"/>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71" name="Flowchart: Connector 170">
                <a:extLst>
                  <a:ext uri="{FF2B5EF4-FFF2-40B4-BE49-F238E27FC236}">
                    <a16:creationId xmlns:a16="http://schemas.microsoft.com/office/drawing/2014/main" id="{DB08D848-2C27-449F-B5B2-E0FCD3B6820B}"/>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grpSp>
      <p:sp>
        <p:nvSpPr>
          <p:cNvPr id="172" name="Rectangle: Rounded Corners 171">
            <a:extLst>
              <a:ext uri="{FF2B5EF4-FFF2-40B4-BE49-F238E27FC236}">
                <a16:creationId xmlns:a16="http://schemas.microsoft.com/office/drawing/2014/main" id="{74F035CF-1B5C-4122-B986-8C3E7FE0AFF4}"/>
              </a:ext>
            </a:extLst>
          </p:cNvPr>
          <p:cNvSpPr/>
          <p:nvPr/>
        </p:nvSpPr>
        <p:spPr>
          <a:xfrm>
            <a:off x="4053664" y="856763"/>
            <a:ext cx="3383280" cy="1562838"/>
          </a:xfrm>
          <a:prstGeom prst="roundRect">
            <a:avLst/>
          </a:prstGeom>
          <a:noFill/>
          <a:ln w="5715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33A3A1C0-B44A-4416-936B-3B9686C2F86D}"/>
              </a:ext>
            </a:extLst>
          </p:cNvPr>
          <p:cNvSpPr/>
          <p:nvPr/>
        </p:nvSpPr>
        <p:spPr>
          <a:xfrm>
            <a:off x="4131222" y="933007"/>
            <a:ext cx="3383280" cy="1492644"/>
          </a:xfrm>
          <a:prstGeom prst="roundRect">
            <a:avLst/>
          </a:prstGeom>
          <a:solidFill>
            <a:schemeClr val="accent2">
              <a:lumMod val="60000"/>
              <a:lumOff val="4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09308CE8-7C6A-477C-8B10-79022284D7DC}"/>
              </a:ext>
            </a:extLst>
          </p:cNvPr>
          <p:cNvSpPr txBox="1"/>
          <p:nvPr/>
        </p:nvSpPr>
        <p:spPr>
          <a:xfrm>
            <a:off x="4182493" y="996568"/>
            <a:ext cx="3256347" cy="1477328"/>
          </a:xfrm>
          <a:prstGeom prst="rect">
            <a:avLst/>
          </a:prstGeom>
          <a:noFill/>
        </p:spPr>
        <p:txBody>
          <a:bodyPr wrap="square" rtlCol="0">
            <a:spAutoFit/>
          </a:bodyPr>
          <a:lstStyle/>
          <a:p>
            <a:pPr algn="just"/>
            <a:r>
              <a:rPr lang="vi-VN" b="1">
                <a:latin typeface="Times New Roman (Headings)"/>
              </a:rPr>
              <a:t> </a:t>
            </a:r>
            <a:r>
              <a:rPr lang="en-US" b="1">
                <a:latin typeface="Times New Roman (Headings)"/>
              </a:rPr>
              <a:t>   </a:t>
            </a:r>
            <a:r>
              <a:rPr lang="vi-VN" altLang="vi-VN" b="1">
                <a:latin typeface="Times New Roman (Headings)"/>
              </a:rPr>
              <a:t>b. Ai là học sinh mà chẳng có cặp sách! Thế mà suốt mấy năm nay em chỉ có một chiếc túi vải đơn sơ mang đến trường.</a:t>
            </a:r>
            <a:endParaRPr lang="en-US" altLang="vi-VN">
              <a:latin typeface="Times New Roman (Headings)"/>
            </a:endParaRPr>
          </a:p>
        </p:txBody>
      </p:sp>
      <p:grpSp>
        <p:nvGrpSpPr>
          <p:cNvPr id="175" name="Group 174">
            <a:extLst>
              <a:ext uri="{FF2B5EF4-FFF2-40B4-BE49-F238E27FC236}">
                <a16:creationId xmlns:a16="http://schemas.microsoft.com/office/drawing/2014/main" id="{8DDA3F13-563C-4B3D-86C2-BFF4948AC8EC}"/>
              </a:ext>
            </a:extLst>
          </p:cNvPr>
          <p:cNvGrpSpPr/>
          <p:nvPr/>
        </p:nvGrpSpPr>
        <p:grpSpPr>
          <a:xfrm>
            <a:off x="10207362" y="4381171"/>
            <a:ext cx="735968" cy="573611"/>
            <a:chOff x="8886485" y="82648"/>
            <a:chExt cx="735968" cy="573611"/>
          </a:xfrm>
          <a:solidFill>
            <a:srgbClr val="DDBEA9"/>
          </a:solidFill>
        </p:grpSpPr>
        <p:sp>
          <p:nvSpPr>
            <p:cNvPr id="176" name="Flowchart: Connector 175">
              <a:extLst>
                <a:ext uri="{FF2B5EF4-FFF2-40B4-BE49-F238E27FC236}">
                  <a16:creationId xmlns:a16="http://schemas.microsoft.com/office/drawing/2014/main" id="{B292B639-88D6-42EA-A5F3-50C0709CDBAB}"/>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AF5EFDCF-ED96-4371-B42E-48AFD75E7FEE}"/>
                </a:ext>
              </a:extLst>
            </p:cNvPr>
            <p:cNvGrpSpPr/>
            <p:nvPr/>
          </p:nvGrpSpPr>
          <p:grpSpPr>
            <a:xfrm>
              <a:off x="8886485" y="82648"/>
              <a:ext cx="454342" cy="573611"/>
              <a:chOff x="8888867" y="100911"/>
              <a:chExt cx="454342" cy="573611"/>
            </a:xfrm>
            <a:grpFill/>
          </p:grpSpPr>
          <p:sp>
            <p:nvSpPr>
              <p:cNvPr id="178" name="Flowchart: Connector 177">
                <a:extLst>
                  <a:ext uri="{FF2B5EF4-FFF2-40B4-BE49-F238E27FC236}">
                    <a16:creationId xmlns:a16="http://schemas.microsoft.com/office/drawing/2014/main" id="{41E1EB57-BA20-4B4D-93AF-76D66C0A93E0}"/>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nnector 178">
                <a:extLst>
                  <a:ext uri="{FF2B5EF4-FFF2-40B4-BE49-F238E27FC236}">
                    <a16:creationId xmlns:a16="http://schemas.microsoft.com/office/drawing/2014/main" id="{675CDF2D-EAA0-4254-9479-381B769D4D3E}"/>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79">
            <a:extLst>
              <a:ext uri="{FF2B5EF4-FFF2-40B4-BE49-F238E27FC236}">
                <a16:creationId xmlns:a16="http://schemas.microsoft.com/office/drawing/2014/main" id="{6803D180-0ED6-4CF1-B41D-F2DE01FBED72}"/>
              </a:ext>
            </a:extLst>
          </p:cNvPr>
          <p:cNvGrpSpPr/>
          <p:nvPr/>
        </p:nvGrpSpPr>
        <p:grpSpPr>
          <a:xfrm>
            <a:off x="9993972" y="4798589"/>
            <a:ext cx="984022" cy="532332"/>
            <a:chOff x="8689555" y="487909"/>
            <a:chExt cx="984022" cy="532332"/>
          </a:xfrm>
          <a:solidFill>
            <a:srgbClr val="DDBEA9"/>
          </a:solidFill>
        </p:grpSpPr>
        <p:sp>
          <p:nvSpPr>
            <p:cNvPr id="181" name="Flowchart: Connector 180">
              <a:extLst>
                <a:ext uri="{FF2B5EF4-FFF2-40B4-BE49-F238E27FC236}">
                  <a16:creationId xmlns:a16="http://schemas.microsoft.com/office/drawing/2014/main" id="{5D3819E3-CF8B-4FA8-AA2B-CDD55DD1F82A}"/>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CC4853A8-6B8D-4A5A-90BD-987ED564307F}"/>
                </a:ext>
              </a:extLst>
            </p:cNvPr>
            <p:cNvGrpSpPr/>
            <p:nvPr/>
          </p:nvGrpSpPr>
          <p:grpSpPr>
            <a:xfrm>
              <a:off x="8689555" y="487909"/>
              <a:ext cx="541075" cy="532332"/>
              <a:chOff x="8706068" y="485775"/>
              <a:chExt cx="541075" cy="532332"/>
            </a:xfrm>
            <a:grpFill/>
          </p:grpSpPr>
          <p:sp>
            <p:nvSpPr>
              <p:cNvPr id="183" name="Flowchart: Connector 182">
                <a:extLst>
                  <a:ext uri="{FF2B5EF4-FFF2-40B4-BE49-F238E27FC236}">
                    <a16:creationId xmlns:a16="http://schemas.microsoft.com/office/drawing/2014/main" id="{ADB8BF11-FA02-4703-90CF-A3FF6AFA45A2}"/>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Connector 183">
                <a:extLst>
                  <a:ext uri="{FF2B5EF4-FFF2-40B4-BE49-F238E27FC236}">
                    <a16:creationId xmlns:a16="http://schemas.microsoft.com/office/drawing/2014/main" id="{C5EC270A-D607-43DE-A720-DB88EC37BBB2}"/>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Rectangle: Rounded Corners 184">
            <a:extLst>
              <a:ext uri="{FF2B5EF4-FFF2-40B4-BE49-F238E27FC236}">
                <a16:creationId xmlns:a16="http://schemas.microsoft.com/office/drawing/2014/main" id="{D30C4CE6-8793-4CA6-A3C5-1A84B05F3E0D}"/>
              </a:ext>
            </a:extLst>
          </p:cNvPr>
          <p:cNvSpPr/>
          <p:nvPr/>
        </p:nvSpPr>
        <p:spPr>
          <a:xfrm>
            <a:off x="7682849" y="238301"/>
            <a:ext cx="4225328" cy="2262522"/>
          </a:xfrm>
          <a:prstGeom prst="roundRect">
            <a:avLst/>
          </a:prstGeom>
          <a:noFill/>
          <a:ln w="57150">
            <a:solidFill>
              <a:schemeClr val="accent6">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86" name="Rectangle: Rounded Corners 185">
            <a:extLst>
              <a:ext uri="{FF2B5EF4-FFF2-40B4-BE49-F238E27FC236}">
                <a16:creationId xmlns:a16="http://schemas.microsoft.com/office/drawing/2014/main" id="{F40C1700-06E9-425F-BF2C-8E6583A35073}"/>
              </a:ext>
            </a:extLst>
          </p:cNvPr>
          <p:cNvSpPr/>
          <p:nvPr/>
        </p:nvSpPr>
        <p:spPr>
          <a:xfrm>
            <a:off x="7750575" y="279518"/>
            <a:ext cx="4225328" cy="2160903"/>
          </a:xfrm>
          <a:prstGeom prst="roundRect">
            <a:avLst/>
          </a:prstGeom>
          <a:solidFill>
            <a:schemeClr val="accent6">
              <a:lumMod val="60000"/>
              <a:lumOff val="40000"/>
              <a:alpha val="95000"/>
            </a:scheme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87" name="TextBox 186">
            <a:extLst>
              <a:ext uri="{FF2B5EF4-FFF2-40B4-BE49-F238E27FC236}">
                <a16:creationId xmlns:a16="http://schemas.microsoft.com/office/drawing/2014/main" id="{CFB2D760-0FC1-448E-BA81-741C1A09223F}"/>
              </a:ext>
            </a:extLst>
          </p:cNvPr>
          <p:cNvSpPr txBox="1"/>
          <p:nvPr/>
        </p:nvSpPr>
        <p:spPr>
          <a:xfrm>
            <a:off x="7790816" y="226150"/>
            <a:ext cx="4170011" cy="2192908"/>
          </a:xfrm>
          <a:prstGeom prst="rect">
            <a:avLst/>
          </a:prstGeom>
          <a:noFill/>
        </p:spPr>
        <p:txBody>
          <a:bodyPr wrap="square" rtlCol="0">
            <a:spAutoFit/>
          </a:bodyPr>
          <a:lstStyle/>
          <a:p>
            <a:pPr algn="just"/>
            <a:r>
              <a:rPr lang="vi-VN" sz="1950" b="1">
                <a:latin typeface="Times New Roman (Headings)"/>
              </a:rPr>
              <a:t> </a:t>
            </a:r>
            <a:r>
              <a:rPr lang="en-US" sz="1950" b="1">
                <a:latin typeface="Times New Roman (Headings)"/>
              </a:rPr>
              <a:t>   </a:t>
            </a:r>
            <a:r>
              <a:rPr lang="vi-VN" altLang="vi-VN" sz="1950" b="1">
                <a:latin typeface="Times New Roman (Headings)"/>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sp>
        <p:nvSpPr>
          <p:cNvPr id="188" name="Rectangle: Rounded Corners 187">
            <a:extLst>
              <a:ext uri="{FF2B5EF4-FFF2-40B4-BE49-F238E27FC236}">
                <a16:creationId xmlns:a16="http://schemas.microsoft.com/office/drawing/2014/main" id="{1E4577B1-EB21-42D2-B0A0-C53152A3BE3A}"/>
              </a:ext>
            </a:extLst>
          </p:cNvPr>
          <p:cNvSpPr/>
          <p:nvPr/>
        </p:nvSpPr>
        <p:spPr>
          <a:xfrm>
            <a:off x="478725" y="2575124"/>
            <a:ext cx="11482102" cy="1103902"/>
          </a:xfrm>
          <a:prstGeom prst="roundRect">
            <a:avLst/>
          </a:prstGeom>
          <a:solidFill>
            <a:srgbClr val="945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extBox 232">
            <a:extLst>
              <a:ext uri="{FF2B5EF4-FFF2-40B4-BE49-F238E27FC236}">
                <a16:creationId xmlns:a16="http://schemas.microsoft.com/office/drawing/2014/main" id="{07BD95AC-457A-4168-BDC4-59E172584BC8}"/>
              </a:ext>
            </a:extLst>
          </p:cNvPr>
          <p:cNvSpPr txBox="1"/>
          <p:nvPr/>
        </p:nvSpPr>
        <p:spPr>
          <a:xfrm>
            <a:off x="618709" y="2579722"/>
            <a:ext cx="1577249" cy="584775"/>
          </a:xfrm>
          <a:prstGeom prst="rect">
            <a:avLst/>
          </a:prstGeom>
          <a:noFill/>
        </p:spPr>
        <p:txBody>
          <a:bodyPr wrap="square" rtlCol="0">
            <a:spAutoFit/>
          </a:bodyPr>
          <a:lstStyle/>
          <a:p>
            <a:r>
              <a:rPr lang="en-US" sz="3200" b="1" i="1">
                <a:solidFill>
                  <a:schemeClr val="bg1"/>
                </a:solidFill>
                <a:latin typeface="Times New Roman" panose="02020603050405020304" pitchFamily="18" charset="0"/>
                <a:cs typeface="Times New Roman" panose="02020603050405020304" pitchFamily="18" charset="0"/>
              </a:rPr>
              <a:t>Giống:</a:t>
            </a:r>
          </a:p>
        </p:txBody>
      </p:sp>
      <p:sp>
        <p:nvSpPr>
          <p:cNvPr id="189" name="TextBox 188">
            <a:extLst>
              <a:ext uri="{FF2B5EF4-FFF2-40B4-BE49-F238E27FC236}">
                <a16:creationId xmlns:a16="http://schemas.microsoft.com/office/drawing/2014/main" id="{0D34929C-1611-407F-B30C-1F557F86ED8A}"/>
              </a:ext>
            </a:extLst>
          </p:cNvPr>
          <p:cNvSpPr txBox="1"/>
          <p:nvPr/>
        </p:nvSpPr>
        <p:spPr>
          <a:xfrm>
            <a:off x="1951570" y="2579851"/>
            <a:ext cx="9673910" cy="1077218"/>
          </a:xfrm>
          <a:prstGeom prst="rect">
            <a:avLst/>
          </a:prstGeom>
          <a:noFill/>
        </p:spPr>
        <p:txBody>
          <a:bodyPr wrap="square" rtlCol="0">
            <a:spAutoFit/>
          </a:bodyPr>
          <a:lstStyle>
            <a:defPPr>
              <a:defRPr lang="en-US"/>
            </a:defPPr>
            <a:lvl1pPr>
              <a:defRPr sz="3200" b="1" i="1">
                <a:solidFill>
                  <a:schemeClr val="bg1"/>
                </a:solidFill>
                <a:latin typeface="Times New Roman" panose="02020603050405020304" pitchFamily="18" charset="0"/>
                <a:cs typeface="Times New Roman" panose="02020603050405020304" pitchFamily="18" charset="0"/>
              </a:defRPr>
            </a:lvl1pPr>
          </a:lstStyle>
          <a:p>
            <a:r>
              <a:rPr lang="en-US" altLang="vi-VN" i="0"/>
              <a:t>Các đoạn mở bài trên đều có mục đích giới thiệu đồ vật cần tả là chiếc cặp sách.</a:t>
            </a:r>
          </a:p>
        </p:txBody>
      </p:sp>
      <p:sp>
        <p:nvSpPr>
          <p:cNvPr id="190" name="Rectangle: Rounded Corners 189">
            <a:extLst>
              <a:ext uri="{FF2B5EF4-FFF2-40B4-BE49-F238E27FC236}">
                <a16:creationId xmlns:a16="http://schemas.microsoft.com/office/drawing/2014/main" id="{EE1325A0-830A-4377-B13E-4B71C7338CFA}"/>
              </a:ext>
            </a:extLst>
          </p:cNvPr>
          <p:cNvSpPr/>
          <p:nvPr/>
        </p:nvSpPr>
        <p:spPr>
          <a:xfrm>
            <a:off x="457836" y="3773598"/>
            <a:ext cx="11482102" cy="700390"/>
          </a:xfrm>
          <a:prstGeom prst="roundRect">
            <a:avLst/>
          </a:prstGeom>
          <a:solidFill>
            <a:srgbClr val="684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a:extLst>
              <a:ext uri="{FF2B5EF4-FFF2-40B4-BE49-F238E27FC236}">
                <a16:creationId xmlns:a16="http://schemas.microsoft.com/office/drawing/2014/main" id="{93077200-F5D1-4873-B9ED-D6B4FD58D772}"/>
              </a:ext>
            </a:extLst>
          </p:cNvPr>
          <p:cNvSpPr txBox="1"/>
          <p:nvPr/>
        </p:nvSpPr>
        <p:spPr>
          <a:xfrm>
            <a:off x="636706" y="3722243"/>
            <a:ext cx="1577249" cy="584775"/>
          </a:xfrm>
          <a:prstGeom prst="rect">
            <a:avLst/>
          </a:prstGeom>
          <a:noFill/>
        </p:spPr>
        <p:txBody>
          <a:bodyPr wrap="square" rtlCol="0">
            <a:spAutoFit/>
          </a:bodyPr>
          <a:lstStyle/>
          <a:p>
            <a:r>
              <a:rPr lang="en-US" sz="3200" b="1" i="1">
                <a:solidFill>
                  <a:schemeClr val="bg1"/>
                </a:solidFill>
                <a:latin typeface="Times New Roman" panose="02020603050405020304" pitchFamily="18" charset="0"/>
                <a:cs typeface="Times New Roman" panose="02020603050405020304" pitchFamily="18" charset="0"/>
              </a:rPr>
              <a:t>Khác:</a:t>
            </a:r>
          </a:p>
        </p:txBody>
      </p:sp>
      <p:sp>
        <p:nvSpPr>
          <p:cNvPr id="192" name="TextBox 191">
            <a:extLst>
              <a:ext uri="{FF2B5EF4-FFF2-40B4-BE49-F238E27FC236}">
                <a16:creationId xmlns:a16="http://schemas.microsoft.com/office/drawing/2014/main" id="{9217025A-EBDC-4155-96FC-046477757668}"/>
              </a:ext>
            </a:extLst>
          </p:cNvPr>
          <p:cNvSpPr txBox="1"/>
          <p:nvPr/>
        </p:nvSpPr>
        <p:spPr>
          <a:xfrm>
            <a:off x="1901266" y="3741956"/>
            <a:ext cx="9673910" cy="584775"/>
          </a:xfrm>
          <a:prstGeom prst="rect">
            <a:avLst/>
          </a:prstGeom>
          <a:noFill/>
        </p:spPr>
        <p:txBody>
          <a:bodyPr wrap="square" rtlCol="0">
            <a:spAutoFit/>
          </a:bodyPr>
          <a:lstStyle>
            <a:defPPr>
              <a:defRPr lang="en-US"/>
            </a:defPPr>
            <a:lvl1pPr>
              <a:defRPr sz="3200" b="1" i="1">
                <a:solidFill>
                  <a:schemeClr val="bg1"/>
                </a:solidFill>
                <a:latin typeface="Times New Roman" panose="02020603050405020304" pitchFamily="18" charset="0"/>
                <a:cs typeface="Times New Roman" panose="02020603050405020304" pitchFamily="18" charset="0"/>
              </a:defRPr>
            </a:lvl1pPr>
          </a:lstStyle>
          <a:p>
            <a:r>
              <a:rPr lang="en-US" altLang="vi-VN" i="0"/>
              <a:t>Cách giới thiệu về cặp sách của mỗi đoạn khác nhau.</a:t>
            </a:r>
          </a:p>
        </p:txBody>
      </p:sp>
      <p:sp>
        <p:nvSpPr>
          <p:cNvPr id="193" name="Rectangle: Rounded Corners 192">
            <a:extLst>
              <a:ext uri="{FF2B5EF4-FFF2-40B4-BE49-F238E27FC236}">
                <a16:creationId xmlns:a16="http://schemas.microsoft.com/office/drawing/2014/main" id="{89F0A290-0E81-40E0-8AD7-1E649FF3A735}"/>
              </a:ext>
            </a:extLst>
          </p:cNvPr>
          <p:cNvSpPr/>
          <p:nvPr/>
        </p:nvSpPr>
        <p:spPr>
          <a:xfrm>
            <a:off x="436948" y="4592944"/>
            <a:ext cx="3370809" cy="1132691"/>
          </a:xfrm>
          <a:prstGeom prst="roundRect">
            <a:avLst/>
          </a:prstGeom>
          <a:solidFill>
            <a:srgbClr val="FFE8D6"/>
          </a:solidFill>
          <a:ln w="38100">
            <a:solidFill>
              <a:srgbClr val="6840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D8F73F62-D87C-407C-B66F-BF40A5A58BCC}"/>
              </a:ext>
            </a:extLst>
          </p:cNvPr>
          <p:cNvSpPr txBox="1"/>
          <p:nvPr/>
        </p:nvSpPr>
        <p:spPr>
          <a:xfrm>
            <a:off x="585736" y="4620946"/>
            <a:ext cx="3204809" cy="954107"/>
          </a:xfrm>
          <a:prstGeom prst="rect">
            <a:avLst/>
          </a:prstGeom>
          <a:noFill/>
        </p:spPr>
        <p:txBody>
          <a:bodyPr wrap="square">
            <a:spAutoFit/>
          </a:bodyPr>
          <a:lstStyle/>
          <a:p>
            <a:r>
              <a:rPr lang="en-US" altLang="vi-VN" sz="2800" b="1">
                <a:latin typeface="Times New Roman" panose="02020603050405020304" pitchFamily="18" charset="0"/>
                <a:cs typeface="Times New Roman" panose="02020603050405020304" pitchFamily="18" charset="0"/>
              </a:rPr>
              <a:t>Đoạn a: Giới thiệu ngay đồ vật cần tả. </a:t>
            </a:r>
            <a:endParaRPr lang="en-US" sz="2800" b="1">
              <a:latin typeface="Times New Roman" panose="02020603050405020304" pitchFamily="18" charset="0"/>
              <a:cs typeface="Times New Roman" panose="02020603050405020304" pitchFamily="18" charset="0"/>
            </a:endParaRPr>
          </a:p>
        </p:txBody>
      </p:sp>
      <p:sp>
        <p:nvSpPr>
          <p:cNvPr id="196" name="Rectangle: Rounded Corners 195">
            <a:extLst>
              <a:ext uri="{FF2B5EF4-FFF2-40B4-BE49-F238E27FC236}">
                <a16:creationId xmlns:a16="http://schemas.microsoft.com/office/drawing/2014/main" id="{6583CAD6-A2AB-4B36-9D19-42C6043D47F5}"/>
              </a:ext>
            </a:extLst>
          </p:cNvPr>
          <p:cNvSpPr/>
          <p:nvPr/>
        </p:nvSpPr>
        <p:spPr>
          <a:xfrm>
            <a:off x="4113582" y="4574355"/>
            <a:ext cx="3370809" cy="1403233"/>
          </a:xfrm>
          <a:prstGeom prst="roundRect">
            <a:avLst/>
          </a:prstGeom>
          <a:solidFill>
            <a:srgbClr val="FFE8D6"/>
          </a:solidFill>
          <a:ln w="38100">
            <a:solidFill>
              <a:srgbClr val="6840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id="{A5A56C85-20F9-4800-BDD3-DDA0DFDC2A2A}"/>
              </a:ext>
            </a:extLst>
          </p:cNvPr>
          <p:cNvSpPr txBox="1"/>
          <p:nvPr/>
        </p:nvSpPr>
        <p:spPr>
          <a:xfrm>
            <a:off x="4262370" y="4602357"/>
            <a:ext cx="3204809" cy="1384995"/>
          </a:xfrm>
          <a:prstGeom prst="rect">
            <a:avLst/>
          </a:prstGeom>
          <a:noFill/>
        </p:spPr>
        <p:txBody>
          <a:bodyPr wrap="square">
            <a:spAutoFit/>
          </a:bodyPr>
          <a:lstStyle/>
          <a:p>
            <a:r>
              <a:rPr lang="en-US" altLang="vi-VN" sz="2800" b="1">
                <a:latin typeface="Times New Roman" panose="02020603050405020304" pitchFamily="18" charset="0"/>
                <a:cs typeface="Times New Roman" panose="02020603050405020304" pitchFamily="18" charset="0"/>
              </a:rPr>
              <a:t>Đoạn b: Giới thiệu ngay đồ vật cần tả (chiếc túi vải) </a:t>
            </a:r>
            <a:endParaRPr lang="en-US" sz="2800" b="1">
              <a:latin typeface="Times New Roman" panose="02020603050405020304" pitchFamily="18" charset="0"/>
              <a:cs typeface="Times New Roman" panose="02020603050405020304" pitchFamily="18" charset="0"/>
            </a:endParaRPr>
          </a:p>
        </p:txBody>
      </p:sp>
      <p:sp>
        <p:nvSpPr>
          <p:cNvPr id="198" name="Rectangle: Rounded Corners 197">
            <a:extLst>
              <a:ext uri="{FF2B5EF4-FFF2-40B4-BE49-F238E27FC236}">
                <a16:creationId xmlns:a16="http://schemas.microsoft.com/office/drawing/2014/main" id="{1985806F-11FD-4069-87C1-433AF11E5A0F}"/>
              </a:ext>
            </a:extLst>
          </p:cNvPr>
          <p:cNvSpPr/>
          <p:nvPr/>
        </p:nvSpPr>
        <p:spPr>
          <a:xfrm>
            <a:off x="7962309" y="4555854"/>
            <a:ext cx="3809752" cy="1403233"/>
          </a:xfrm>
          <a:prstGeom prst="roundRect">
            <a:avLst/>
          </a:prstGeom>
          <a:solidFill>
            <a:srgbClr val="FFD9BD"/>
          </a:solidFill>
          <a:ln w="38100">
            <a:solidFill>
              <a:srgbClr val="6840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8306183F-AC4A-4B58-9655-364A85B3BF2D}"/>
              </a:ext>
            </a:extLst>
          </p:cNvPr>
          <p:cNvSpPr txBox="1"/>
          <p:nvPr/>
        </p:nvSpPr>
        <p:spPr>
          <a:xfrm>
            <a:off x="8026686" y="4583856"/>
            <a:ext cx="3706547" cy="1384995"/>
          </a:xfrm>
          <a:prstGeom prst="rect">
            <a:avLst/>
          </a:prstGeom>
          <a:noFill/>
        </p:spPr>
        <p:txBody>
          <a:bodyPr wrap="square">
            <a:spAutoFit/>
          </a:bodyPr>
          <a:lstStyle/>
          <a:p>
            <a:r>
              <a:rPr lang="en-US" altLang="vi-VN" sz="2800" b="1">
                <a:latin typeface="Times New Roman" panose="02020603050405020304" pitchFamily="18" charset="0"/>
                <a:cs typeface="Times New Roman" panose="02020603050405020304" pitchFamily="18" charset="0"/>
              </a:rPr>
              <a:t>Đoạn c: Từ một sự việc khác dẫn tới giới thiệu đồ vật cần miêu tả.</a:t>
            </a:r>
            <a:endParaRPr lang="en-US" sz="2800" b="1">
              <a:latin typeface="Times New Roman" panose="02020603050405020304" pitchFamily="18" charset="0"/>
              <a:cs typeface="Times New Roman" panose="02020603050405020304" pitchFamily="18" charset="0"/>
            </a:endParaRPr>
          </a:p>
        </p:txBody>
      </p:sp>
      <p:sp>
        <p:nvSpPr>
          <p:cNvPr id="200" name="Rectangle: Rounded Corners 199">
            <a:extLst>
              <a:ext uri="{FF2B5EF4-FFF2-40B4-BE49-F238E27FC236}">
                <a16:creationId xmlns:a16="http://schemas.microsoft.com/office/drawing/2014/main" id="{CD344EF1-A202-436D-9388-CF1045851989}"/>
              </a:ext>
            </a:extLst>
          </p:cNvPr>
          <p:cNvSpPr/>
          <p:nvPr/>
        </p:nvSpPr>
        <p:spPr>
          <a:xfrm>
            <a:off x="1526038" y="6059496"/>
            <a:ext cx="3843801" cy="588018"/>
          </a:xfrm>
          <a:prstGeom prst="roundRect">
            <a:avLst/>
          </a:prstGeom>
          <a:solidFill>
            <a:srgbClr val="FFE8D6"/>
          </a:solidFill>
          <a:ln w="38100">
            <a:solidFill>
              <a:srgbClr val="6840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a:extLst>
              <a:ext uri="{FF2B5EF4-FFF2-40B4-BE49-F238E27FC236}">
                <a16:creationId xmlns:a16="http://schemas.microsoft.com/office/drawing/2014/main" id="{1446C75E-2D87-4967-975A-CB84E7C949F8}"/>
              </a:ext>
            </a:extLst>
          </p:cNvPr>
          <p:cNvSpPr txBox="1"/>
          <p:nvPr/>
        </p:nvSpPr>
        <p:spPr>
          <a:xfrm>
            <a:off x="1786401" y="6050335"/>
            <a:ext cx="3819933" cy="646331"/>
          </a:xfrm>
          <a:prstGeom prst="rect">
            <a:avLst/>
          </a:prstGeom>
          <a:noFill/>
        </p:spPr>
        <p:txBody>
          <a:bodyPr wrap="square">
            <a:spAutoFit/>
          </a:bodyPr>
          <a:lstStyle/>
          <a:p>
            <a:r>
              <a:rPr lang="en-US" altLang="vi-VN" sz="3600" b="1">
                <a:solidFill>
                  <a:srgbClr val="FF0000"/>
                </a:solidFill>
                <a:latin typeface="Times New Roman" panose="02020603050405020304" pitchFamily="18" charset="0"/>
                <a:cs typeface="Times New Roman" panose="02020603050405020304" pitchFamily="18" charset="0"/>
              </a:rPr>
              <a:t>Mở bài trực tiếp</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231" name="Arrow: Curved Right 230">
            <a:extLst>
              <a:ext uri="{FF2B5EF4-FFF2-40B4-BE49-F238E27FC236}">
                <a16:creationId xmlns:a16="http://schemas.microsoft.com/office/drawing/2014/main" id="{DE51D2DA-AC24-49C3-9F3A-EA3205C50509}"/>
              </a:ext>
            </a:extLst>
          </p:cNvPr>
          <p:cNvSpPr/>
          <p:nvPr/>
        </p:nvSpPr>
        <p:spPr>
          <a:xfrm rot="20352151">
            <a:off x="1072087" y="5645523"/>
            <a:ext cx="529792" cy="934262"/>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Arrow: Curved Right 201">
            <a:extLst>
              <a:ext uri="{FF2B5EF4-FFF2-40B4-BE49-F238E27FC236}">
                <a16:creationId xmlns:a16="http://schemas.microsoft.com/office/drawing/2014/main" id="{F0C2E4A7-D60B-468B-9B1B-95349AC5D97C}"/>
              </a:ext>
            </a:extLst>
          </p:cNvPr>
          <p:cNvSpPr/>
          <p:nvPr/>
        </p:nvSpPr>
        <p:spPr>
          <a:xfrm rot="1516246" flipH="1">
            <a:off x="5330464" y="5962000"/>
            <a:ext cx="379561" cy="730169"/>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Rectangle: Rounded Corners 203">
            <a:extLst>
              <a:ext uri="{FF2B5EF4-FFF2-40B4-BE49-F238E27FC236}">
                <a16:creationId xmlns:a16="http://schemas.microsoft.com/office/drawing/2014/main" id="{1CA5F268-76F9-4EE7-8BF4-489A8229E1C4}"/>
              </a:ext>
            </a:extLst>
          </p:cNvPr>
          <p:cNvSpPr/>
          <p:nvPr/>
        </p:nvSpPr>
        <p:spPr>
          <a:xfrm>
            <a:off x="8026686" y="6004357"/>
            <a:ext cx="3809752" cy="669904"/>
          </a:xfrm>
          <a:prstGeom prst="roundRect">
            <a:avLst/>
          </a:prstGeom>
          <a:solidFill>
            <a:srgbClr val="FFD9BD"/>
          </a:solidFill>
          <a:ln w="38100">
            <a:solidFill>
              <a:srgbClr val="6840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00BDA5E7-0997-4586-8F74-EEDE1703A60D}"/>
              </a:ext>
            </a:extLst>
          </p:cNvPr>
          <p:cNvSpPr txBox="1"/>
          <p:nvPr/>
        </p:nvSpPr>
        <p:spPr>
          <a:xfrm>
            <a:off x="8091063" y="6032358"/>
            <a:ext cx="3706547" cy="646331"/>
          </a:xfrm>
          <a:prstGeom prst="rect">
            <a:avLst/>
          </a:prstGeom>
          <a:noFill/>
        </p:spPr>
        <p:txBody>
          <a:bodyPr wrap="square">
            <a:spAutoFit/>
          </a:bodyPr>
          <a:lstStyle/>
          <a:p>
            <a:r>
              <a:rPr lang="en-US" altLang="vi-VN" sz="3600" b="1">
                <a:solidFill>
                  <a:srgbClr val="FF0000"/>
                </a:solidFill>
                <a:latin typeface="Times New Roman" panose="02020603050405020304" pitchFamily="18" charset="0"/>
                <a:cs typeface="Times New Roman" panose="02020603050405020304" pitchFamily="18" charset="0"/>
              </a:rPr>
              <a:t>Mở bài gián tiếp</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206" name="Arrow: Curved Right 205">
            <a:extLst>
              <a:ext uri="{FF2B5EF4-FFF2-40B4-BE49-F238E27FC236}">
                <a16:creationId xmlns:a16="http://schemas.microsoft.com/office/drawing/2014/main" id="{35C6E781-A274-4F6F-85B6-5DCF4C5DE818}"/>
              </a:ext>
            </a:extLst>
          </p:cNvPr>
          <p:cNvSpPr/>
          <p:nvPr/>
        </p:nvSpPr>
        <p:spPr>
          <a:xfrm rot="189879" flipH="1">
            <a:off x="11481690" y="5603102"/>
            <a:ext cx="379561" cy="730169"/>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TextBox 207">
            <a:extLst>
              <a:ext uri="{FF2B5EF4-FFF2-40B4-BE49-F238E27FC236}">
                <a16:creationId xmlns:a16="http://schemas.microsoft.com/office/drawing/2014/main" id="{B7302B3E-99E3-426A-962E-426EDA134DC6}"/>
              </a:ext>
            </a:extLst>
          </p:cNvPr>
          <p:cNvSpPr txBox="1"/>
          <p:nvPr/>
        </p:nvSpPr>
        <p:spPr>
          <a:xfrm>
            <a:off x="11230465" y="-4207"/>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38101239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p:cTn id="7" dur="500" fill="hold"/>
                                        <p:tgtEl>
                                          <p:spTgt spid="193"/>
                                        </p:tgtEl>
                                        <p:attrNameLst>
                                          <p:attrName>ppt_w</p:attrName>
                                        </p:attrNameLst>
                                      </p:cBhvr>
                                      <p:tavLst>
                                        <p:tav tm="0">
                                          <p:val>
                                            <p:fltVal val="0"/>
                                          </p:val>
                                        </p:tav>
                                        <p:tav tm="100000">
                                          <p:val>
                                            <p:strVal val="#ppt_w"/>
                                          </p:val>
                                        </p:tav>
                                      </p:tavLst>
                                    </p:anim>
                                    <p:anim calcmode="lin" valueType="num">
                                      <p:cBhvr>
                                        <p:cTn id="8" dur="500" fill="hold"/>
                                        <p:tgtEl>
                                          <p:spTgt spid="193"/>
                                        </p:tgtEl>
                                        <p:attrNameLst>
                                          <p:attrName>ppt_h</p:attrName>
                                        </p:attrNameLst>
                                      </p:cBhvr>
                                      <p:tavLst>
                                        <p:tav tm="0">
                                          <p:val>
                                            <p:fltVal val="0"/>
                                          </p:val>
                                        </p:tav>
                                        <p:tav tm="100000">
                                          <p:val>
                                            <p:strVal val="#ppt_h"/>
                                          </p:val>
                                        </p:tav>
                                      </p:tavLst>
                                    </p:anim>
                                    <p:animEffect transition="in" filter="fade">
                                      <p:cBhvr>
                                        <p:cTn id="9" dur="500"/>
                                        <p:tgtEl>
                                          <p:spTgt spid="19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4"/>
                                        </p:tgtEl>
                                        <p:attrNameLst>
                                          <p:attrName>style.visibility</p:attrName>
                                        </p:attrNameLst>
                                      </p:cBhvr>
                                      <p:to>
                                        <p:strVal val="visible"/>
                                      </p:to>
                                    </p:set>
                                    <p:anim calcmode="lin" valueType="num">
                                      <p:cBhvr>
                                        <p:cTn id="12" dur="500" fill="hold"/>
                                        <p:tgtEl>
                                          <p:spTgt spid="194"/>
                                        </p:tgtEl>
                                        <p:attrNameLst>
                                          <p:attrName>ppt_w</p:attrName>
                                        </p:attrNameLst>
                                      </p:cBhvr>
                                      <p:tavLst>
                                        <p:tav tm="0">
                                          <p:val>
                                            <p:fltVal val="0"/>
                                          </p:val>
                                        </p:tav>
                                        <p:tav tm="100000">
                                          <p:val>
                                            <p:strVal val="#ppt_w"/>
                                          </p:val>
                                        </p:tav>
                                      </p:tavLst>
                                    </p:anim>
                                    <p:anim calcmode="lin" valueType="num">
                                      <p:cBhvr>
                                        <p:cTn id="13" dur="500" fill="hold"/>
                                        <p:tgtEl>
                                          <p:spTgt spid="194"/>
                                        </p:tgtEl>
                                        <p:attrNameLst>
                                          <p:attrName>ppt_h</p:attrName>
                                        </p:attrNameLst>
                                      </p:cBhvr>
                                      <p:tavLst>
                                        <p:tav tm="0">
                                          <p:val>
                                            <p:fltVal val="0"/>
                                          </p:val>
                                        </p:tav>
                                        <p:tav tm="100000">
                                          <p:val>
                                            <p:strVal val="#ppt_h"/>
                                          </p:val>
                                        </p:tav>
                                      </p:tavLst>
                                    </p:anim>
                                    <p:animEffect transition="in" filter="fade">
                                      <p:cBhvr>
                                        <p:cTn id="14" dur="500"/>
                                        <p:tgtEl>
                                          <p:spTgt spid="1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6"/>
                                        </p:tgtEl>
                                        <p:attrNameLst>
                                          <p:attrName>style.visibility</p:attrName>
                                        </p:attrNameLst>
                                      </p:cBhvr>
                                      <p:to>
                                        <p:strVal val="visible"/>
                                      </p:to>
                                    </p:set>
                                    <p:anim calcmode="lin" valueType="num">
                                      <p:cBhvr>
                                        <p:cTn id="19" dur="500" fill="hold"/>
                                        <p:tgtEl>
                                          <p:spTgt spid="196"/>
                                        </p:tgtEl>
                                        <p:attrNameLst>
                                          <p:attrName>ppt_w</p:attrName>
                                        </p:attrNameLst>
                                      </p:cBhvr>
                                      <p:tavLst>
                                        <p:tav tm="0">
                                          <p:val>
                                            <p:fltVal val="0"/>
                                          </p:val>
                                        </p:tav>
                                        <p:tav tm="100000">
                                          <p:val>
                                            <p:strVal val="#ppt_w"/>
                                          </p:val>
                                        </p:tav>
                                      </p:tavLst>
                                    </p:anim>
                                    <p:anim calcmode="lin" valueType="num">
                                      <p:cBhvr>
                                        <p:cTn id="20" dur="500" fill="hold"/>
                                        <p:tgtEl>
                                          <p:spTgt spid="196"/>
                                        </p:tgtEl>
                                        <p:attrNameLst>
                                          <p:attrName>ppt_h</p:attrName>
                                        </p:attrNameLst>
                                      </p:cBhvr>
                                      <p:tavLst>
                                        <p:tav tm="0">
                                          <p:val>
                                            <p:fltVal val="0"/>
                                          </p:val>
                                        </p:tav>
                                        <p:tav tm="100000">
                                          <p:val>
                                            <p:strVal val="#ppt_h"/>
                                          </p:val>
                                        </p:tav>
                                      </p:tavLst>
                                    </p:anim>
                                    <p:animEffect transition="in" filter="fade">
                                      <p:cBhvr>
                                        <p:cTn id="21" dur="500"/>
                                        <p:tgtEl>
                                          <p:spTgt spid="19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7"/>
                                        </p:tgtEl>
                                        <p:attrNameLst>
                                          <p:attrName>style.visibility</p:attrName>
                                        </p:attrNameLst>
                                      </p:cBhvr>
                                      <p:to>
                                        <p:strVal val="visible"/>
                                      </p:to>
                                    </p:set>
                                    <p:anim calcmode="lin" valueType="num">
                                      <p:cBhvr>
                                        <p:cTn id="24" dur="500" fill="hold"/>
                                        <p:tgtEl>
                                          <p:spTgt spid="197"/>
                                        </p:tgtEl>
                                        <p:attrNameLst>
                                          <p:attrName>ppt_w</p:attrName>
                                        </p:attrNameLst>
                                      </p:cBhvr>
                                      <p:tavLst>
                                        <p:tav tm="0">
                                          <p:val>
                                            <p:fltVal val="0"/>
                                          </p:val>
                                        </p:tav>
                                        <p:tav tm="100000">
                                          <p:val>
                                            <p:strVal val="#ppt_w"/>
                                          </p:val>
                                        </p:tav>
                                      </p:tavLst>
                                    </p:anim>
                                    <p:anim calcmode="lin" valueType="num">
                                      <p:cBhvr>
                                        <p:cTn id="25" dur="500" fill="hold"/>
                                        <p:tgtEl>
                                          <p:spTgt spid="197"/>
                                        </p:tgtEl>
                                        <p:attrNameLst>
                                          <p:attrName>ppt_h</p:attrName>
                                        </p:attrNameLst>
                                      </p:cBhvr>
                                      <p:tavLst>
                                        <p:tav tm="0">
                                          <p:val>
                                            <p:fltVal val="0"/>
                                          </p:val>
                                        </p:tav>
                                        <p:tav tm="100000">
                                          <p:val>
                                            <p:strVal val="#ppt_h"/>
                                          </p:val>
                                        </p:tav>
                                      </p:tavLst>
                                    </p:anim>
                                    <p:animEffect transition="in" filter="fade">
                                      <p:cBhvr>
                                        <p:cTn id="26" dur="500"/>
                                        <p:tgtEl>
                                          <p:spTgt spid="19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8"/>
                                        </p:tgtEl>
                                        <p:attrNameLst>
                                          <p:attrName>style.visibility</p:attrName>
                                        </p:attrNameLst>
                                      </p:cBhvr>
                                      <p:to>
                                        <p:strVal val="visible"/>
                                      </p:to>
                                    </p:set>
                                    <p:anim calcmode="lin" valueType="num">
                                      <p:cBhvr>
                                        <p:cTn id="31" dur="500" fill="hold"/>
                                        <p:tgtEl>
                                          <p:spTgt spid="198"/>
                                        </p:tgtEl>
                                        <p:attrNameLst>
                                          <p:attrName>ppt_w</p:attrName>
                                        </p:attrNameLst>
                                      </p:cBhvr>
                                      <p:tavLst>
                                        <p:tav tm="0">
                                          <p:val>
                                            <p:fltVal val="0"/>
                                          </p:val>
                                        </p:tav>
                                        <p:tav tm="100000">
                                          <p:val>
                                            <p:strVal val="#ppt_w"/>
                                          </p:val>
                                        </p:tav>
                                      </p:tavLst>
                                    </p:anim>
                                    <p:anim calcmode="lin" valueType="num">
                                      <p:cBhvr>
                                        <p:cTn id="32" dur="500" fill="hold"/>
                                        <p:tgtEl>
                                          <p:spTgt spid="198"/>
                                        </p:tgtEl>
                                        <p:attrNameLst>
                                          <p:attrName>ppt_h</p:attrName>
                                        </p:attrNameLst>
                                      </p:cBhvr>
                                      <p:tavLst>
                                        <p:tav tm="0">
                                          <p:val>
                                            <p:fltVal val="0"/>
                                          </p:val>
                                        </p:tav>
                                        <p:tav tm="100000">
                                          <p:val>
                                            <p:strVal val="#ppt_h"/>
                                          </p:val>
                                        </p:tav>
                                      </p:tavLst>
                                    </p:anim>
                                    <p:animEffect transition="in" filter="fade">
                                      <p:cBhvr>
                                        <p:cTn id="33" dur="500"/>
                                        <p:tgtEl>
                                          <p:spTgt spid="19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99"/>
                                        </p:tgtEl>
                                        <p:attrNameLst>
                                          <p:attrName>style.visibility</p:attrName>
                                        </p:attrNameLst>
                                      </p:cBhvr>
                                      <p:to>
                                        <p:strVal val="visible"/>
                                      </p:to>
                                    </p:set>
                                    <p:anim calcmode="lin" valueType="num">
                                      <p:cBhvr>
                                        <p:cTn id="36" dur="500" fill="hold"/>
                                        <p:tgtEl>
                                          <p:spTgt spid="199"/>
                                        </p:tgtEl>
                                        <p:attrNameLst>
                                          <p:attrName>ppt_w</p:attrName>
                                        </p:attrNameLst>
                                      </p:cBhvr>
                                      <p:tavLst>
                                        <p:tav tm="0">
                                          <p:val>
                                            <p:fltVal val="0"/>
                                          </p:val>
                                        </p:tav>
                                        <p:tav tm="100000">
                                          <p:val>
                                            <p:strVal val="#ppt_w"/>
                                          </p:val>
                                        </p:tav>
                                      </p:tavLst>
                                    </p:anim>
                                    <p:anim calcmode="lin" valueType="num">
                                      <p:cBhvr>
                                        <p:cTn id="37" dur="500" fill="hold"/>
                                        <p:tgtEl>
                                          <p:spTgt spid="199"/>
                                        </p:tgtEl>
                                        <p:attrNameLst>
                                          <p:attrName>ppt_h</p:attrName>
                                        </p:attrNameLst>
                                      </p:cBhvr>
                                      <p:tavLst>
                                        <p:tav tm="0">
                                          <p:val>
                                            <p:fltVal val="0"/>
                                          </p:val>
                                        </p:tav>
                                        <p:tav tm="100000">
                                          <p:val>
                                            <p:strVal val="#ppt_h"/>
                                          </p:val>
                                        </p:tav>
                                      </p:tavLst>
                                    </p:anim>
                                    <p:animEffect transition="in" filter="fade">
                                      <p:cBhvr>
                                        <p:cTn id="38" dur="500"/>
                                        <p:tgtEl>
                                          <p:spTgt spid="19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31"/>
                                        </p:tgtEl>
                                        <p:attrNameLst>
                                          <p:attrName>style.visibility</p:attrName>
                                        </p:attrNameLst>
                                      </p:cBhvr>
                                      <p:to>
                                        <p:strVal val="visible"/>
                                      </p:to>
                                    </p:set>
                                    <p:animEffect transition="in" filter="wipe(up)">
                                      <p:cBhvr>
                                        <p:cTn id="43" dur="500"/>
                                        <p:tgtEl>
                                          <p:spTgt spid="23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02"/>
                                        </p:tgtEl>
                                        <p:attrNameLst>
                                          <p:attrName>style.visibility</p:attrName>
                                        </p:attrNameLst>
                                      </p:cBhvr>
                                      <p:to>
                                        <p:strVal val="visible"/>
                                      </p:to>
                                    </p:set>
                                    <p:animEffect transition="in" filter="wipe(up)">
                                      <p:cBhvr>
                                        <p:cTn id="46" dur="500"/>
                                        <p:tgtEl>
                                          <p:spTgt spid="202"/>
                                        </p:tgtEl>
                                      </p:cBhvr>
                                    </p:animEffec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200"/>
                                        </p:tgtEl>
                                        <p:attrNameLst>
                                          <p:attrName>style.visibility</p:attrName>
                                        </p:attrNameLst>
                                      </p:cBhvr>
                                      <p:to>
                                        <p:strVal val="visible"/>
                                      </p:to>
                                    </p:set>
                                    <p:anim calcmode="lin" valueType="num">
                                      <p:cBhvr>
                                        <p:cTn id="50" dur="500" fill="hold"/>
                                        <p:tgtEl>
                                          <p:spTgt spid="200"/>
                                        </p:tgtEl>
                                        <p:attrNameLst>
                                          <p:attrName>ppt_w</p:attrName>
                                        </p:attrNameLst>
                                      </p:cBhvr>
                                      <p:tavLst>
                                        <p:tav tm="0">
                                          <p:val>
                                            <p:fltVal val="0"/>
                                          </p:val>
                                        </p:tav>
                                        <p:tav tm="100000">
                                          <p:val>
                                            <p:strVal val="#ppt_w"/>
                                          </p:val>
                                        </p:tav>
                                      </p:tavLst>
                                    </p:anim>
                                    <p:anim calcmode="lin" valueType="num">
                                      <p:cBhvr>
                                        <p:cTn id="51" dur="500" fill="hold"/>
                                        <p:tgtEl>
                                          <p:spTgt spid="200"/>
                                        </p:tgtEl>
                                        <p:attrNameLst>
                                          <p:attrName>ppt_h</p:attrName>
                                        </p:attrNameLst>
                                      </p:cBhvr>
                                      <p:tavLst>
                                        <p:tav tm="0">
                                          <p:val>
                                            <p:fltVal val="0"/>
                                          </p:val>
                                        </p:tav>
                                        <p:tav tm="100000">
                                          <p:val>
                                            <p:strVal val="#ppt_h"/>
                                          </p:val>
                                        </p:tav>
                                      </p:tavLst>
                                    </p:anim>
                                    <p:animEffect transition="in" filter="fade">
                                      <p:cBhvr>
                                        <p:cTn id="52" dur="500"/>
                                        <p:tgtEl>
                                          <p:spTgt spid="20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01"/>
                                        </p:tgtEl>
                                        <p:attrNameLst>
                                          <p:attrName>style.visibility</p:attrName>
                                        </p:attrNameLst>
                                      </p:cBhvr>
                                      <p:to>
                                        <p:strVal val="visible"/>
                                      </p:to>
                                    </p:set>
                                    <p:anim calcmode="lin" valueType="num">
                                      <p:cBhvr>
                                        <p:cTn id="55" dur="500" fill="hold"/>
                                        <p:tgtEl>
                                          <p:spTgt spid="201"/>
                                        </p:tgtEl>
                                        <p:attrNameLst>
                                          <p:attrName>ppt_w</p:attrName>
                                        </p:attrNameLst>
                                      </p:cBhvr>
                                      <p:tavLst>
                                        <p:tav tm="0">
                                          <p:val>
                                            <p:fltVal val="0"/>
                                          </p:val>
                                        </p:tav>
                                        <p:tav tm="100000">
                                          <p:val>
                                            <p:strVal val="#ppt_w"/>
                                          </p:val>
                                        </p:tav>
                                      </p:tavLst>
                                    </p:anim>
                                    <p:anim calcmode="lin" valueType="num">
                                      <p:cBhvr>
                                        <p:cTn id="56" dur="500" fill="hold"/>
                                        <p:tgtEl>
                                          <p:spTgt spid="201"/>
                                        </p:tgtEl>
                                        <p:attrNameLst>
                                          <p:attrName>ppt_h</p:attrName>
                                        </p:attrNameLst>
                                      </p:cBhvr>
                                      <p:tavLst>
                                        <p:tav tm="0">
                                          <p:val>
                                            <p:fltVal val="0"/>
                                          </p:val>
                                        </p:tav>
                                        <p:tav tm="100000">
                                          <p:val>
                                            <p:strVal val="#ppt_h"/>
                                          </p:val>
                                        </p:tav>
                                      </p:tavLst>
                                    </p:anim>
                                    <p:animEffect transition="in" filter="fade">
                                      <p:cBhvr>
                                        <p:cTn id="57" dur="500"/>
                                        <p:tgtEl>
                                          <p:spTgt spid="20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06"/>
                                        </p:tgtEl>
                                        <p:attrNameLst>
                                          <p:attrName>style.visibility</p:attrName>
                                        </p:attrNameLst>
                                      </p:cBhvr>
                                      <p:to>
                                        <p:strVal val="visible"/>
                                      </p:to>
                                    </p:set>
                                    <p:animEffect transition="in" filter="wipe(up)">
                                      <p:cBhvr>
                                        <p:cTn id="62" dur="500"/>
                                        <p:tgtEl>
                                          <p:spTgt spid="206"/>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204"/>
                                        </p:tgtEl>
                                        <p:attrNameLst>
                                          <p:attrName>style.visibility</p:attrName>
                                        </p:attrNameLst>
                                      </p:cBhvr>
                                      <p:to>
                                        <p:strVal val="visible"/>
                                      </p:to>
                                    </p:set>
                                    <p:anim calcmode="lin" valueType="num">
                                      <p:cBhvr>
                                        <p:cTn id="66" dur="500" fill="hold"/>
                                        <p:tgtEl>
                                          <p:spTgt spid="204"/>
                                        </p:tgtEl>
                                        <p:attrNameLst>
                                          <p:attrName>ppt_w</p:attrName>
                                        </p:attrNameLst>
                                      </p:cBhvr>
                                      <p:tavLst>
                                        <p:tav tm="0">
                                          <p:val>
                                            <p:fltVal val="0"/>
                                          </p:val>
                                        </p:tav>
                                        <p:tav tm="100000">
                                          <p:val>
                                            <p:strVal val="#ppt_w"/>
                                          </p:val>
                                        </p:tav>
                                      </p:tavLst>
                                    </p:anim>
                                    <p:anim calcmode="lin" valueType="num">
                                      <p:cBhvr>
                                        <p:cTn id="67" dur="500" fill="hold"/>
                                        <p:tgtEl>
                                          <p:spTgt spid="204"/>
                                        </p:tgtEl>
                                        <p:attrNameLst>
                                          <p:attrName>ppt_h</p:attrName>
                                        </p:attrNameLst>
                                      </p:cBhvr>
                                      <p:tavLst>
                                        <p:tav tm="0">
                                          <p:val>
                                            <p:fltVal val="0"/>
                                          </p:val>
                                        </p:tav>
                                        <p:tav tm="100000">
                                          <p:val>
                                            <p:strVal val="#ppt_h"/>
                                          </p:val>
                                        </p:tav>
                                      </p:tavLst>
                                    </p:anim>
                                    <p:animEffect transition="in" filter="fade">
                                      <p:cBhvr>
                                        <p:cTn id="68" dur="500"/>
                                        <p:tgtEl>
                                          <p:spTgt spid="2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05"/>
                                        </p:tgtEl>
                                        <p:attrNameLst>
                                          <p:attrName>style.visibility</p:attrName>
                                        </p:attrNameLst>
                                      </p:cBhvr>
                                      <p:to>
                                        <p:strVal val="visible"/>
                                      </p:to>
                                    </p:set>
                                    <p:anim calcmode="lin" valueType="num">
                                      <p:cBhvr>
                                        <p:cTn id="71" dur="500" fill="hold"/>
                                        <p:tgtEl>
                                          <p:spTgt spid="205"/>
                                        </p:tgtEl>
                                        <p:attrNameLst>
                                          <p:attrName>ppt_w</p:attrName>
                                        </p:attrNameLst>
                                      </p:cBhvr>
                                      <p:tavLst>
                                        <p:tav tm="0">
                                          <p:val>
                                            <p:fltVal val="0"/>
                                          </p:val>
                                        </p:tav>
                                        <p:tav tm="100000">
                                          <p:val>
                                            <p:strVal val="#ppt_w"/>
                                          </p:val>
                                        </p:tav>
                                      </p:tavLst>
                                    </p:anim>
                                    <p:anim calcmode="lin" valueType="num">
                                      <p:cBhvr>
                                        <p:cTn id="72" dur="500" fill="hold"/>
                                        <p:tgtEl>
                                          <p:spTgt spid="205"/>
                                        </p:tgtEl>
                                        <p:attrNameLst>
                                          <p:attrName>ppt_h</p:attrName>
                                        </p:attrNameLst>
                                      </p:cBhvr>
                                      <p:tavLst>
                                        <p:tav tm="0">
                                          <p:val>
                                            <p:fltVal val="0"/>
                                          </p:val>
                                        </p:tav>
                                        <p:tav tm="100000">
                                          <p:val>
                                            <p:strVal val="#ppt_h"/>
                                          </p:val>
                                        </p:tav>
                                      </p:tavLst>
                                    </p:anim>
                                    <p:animEffect transition="in" filter="fade">
                                      <p:cBhvr>
                                        <p:cTn id="73"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94" grpId="0"/>
      <p:bldP spid="196" grpId="0" animBg="1"/>
      <p:bldP spid="197" grpId="0"/>
      <p:bldP spid="198" grpId="0" animBg="1"/>
      <p:bldP spid="199" grpId="0"/>
      <p:bldP spid="200" grpId="0" animBg="1"/>
      <p:bldP spid="201" grpId="0"/>
      <p:bldP spid="231" grpId="0" animBg="1"/>
      <p:bldP spid="202" grpId="0" animBg="1"/>
      <p:bldP spid="204" grpId="0" animBg="1"/>
      <p:bldP spid="205" grpId="0"/>
      <p:bldP spid="2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997E"/>
        </a:solidFill>
        <a:effectLst/>
      </p:bgPr>
    </p:bg>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193984" y="0"/>
            <a:ext cx="11804032" cy="685800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150" name="Group 149">
            <a:extLst>
              <a:ext uri="{FF2B5EF4-FFF2-40B4-BE49-F238E27FC236}">
                <a16:creationId xmlns:a16="http://schemas.microsoft.com/office/drawing/2014/main" id="{5EB7A4CA-FBF6-40D3-B1AE-079CE65C3008}"/>
              </a:ext>
            </a:extLst>
          </p:cNvPr>
          <p:cNvGrpSpPr/>
          <p:nvPr/>
        </p:nvGrpSpPr>
        <p:grpSpPr>
          <a:xfrm>
            <a:off x="10512177" y="1823111"/>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286087" y="2240529"/>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193984" y="1974278"/>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121309" y="2438620"/>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2389122" y="218159"/>
            <a:ext cx="9596951" cy="2241467"/>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2455766" y="296148"/>
            <a:ext cx="9413295" cy="2140793"/>
          </a:xfrm>
          <a:prstGeom prst="roundRect">
            <a:avLst/>
          </a:prstGeom>
          <a:solidFill>
            <a:srgbClr val="C0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8">
            <a:extLst>
              <a:ext uri="{FF2B5EF4-FFF2-40B4-BE49-F238E27FC236}">
                <a16:creationId xmlns:a16="http://schemas.microsoft.com/office/drawing/2014/main" id="{388A850C-C7E6-442D-931C-959D4EBA1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 y="3055793"/>
            <a:ext cx="1782011" cy="18820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 name="Picture 237">
            <a:extLst>
              <a:ext uri="{FF2B5EF4-FFF2-40B4-BE49-F238E27FC236}">
                <a16:creationId xmlns:a16="http://schemas.microsoft.com/office/drawing/2014/main" id="{237A9673-F17E-4373-8B94-0132A7EDF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02" y="4921781"/>
            <a:ext cx="1840977" cy="1550103"/>
          </a:xfrm>
          <a:prstGeom prst="rect">
            <a:avLst/>
          </a:prstGeom>
          <a:ln>
            <a:solidFill>
              <a:schemeClr val="tx1"/>
            </a:solidFill>
          </a:ln>
        </p:spPr>
      </p:pic>
      <p:sp>
        <p:nvSpPr>
          <p:cNvPr id="249" name="TextBox 248">
            <a:extLst>
              <a:ext uri="{FF2B5EF4-FFF2-40B4-BE49-F238E27FC236}">
                <a16:creationId xmlns:a16="http://schemas.microsoft.com/office/drawing/2014/main" id="{D4BE5859-FE57-4B64-8864-F2EFF659C3CD}"/>
              </a:ext>
            </a:extLst>
          </p:cNvPr>
          <p:cNvSpPr txBox="1"/>
          <p:nvPr/>
        </p:nvSpPr>
        <p:spPr>
          <a:xfrm>
            <a:off x="2580734" y="297638"/>
            <a:ext cx="9187685" cy="2062103"/>
          </a:xfrm>
          <a:prstGeom prst="rect">
            <a:avLst/>
          </a:prstGeom>
          <a:noFill/>
        </p:spPr>
        <p:txBody>
          <a:bodyPr wrap="square">
            <a:spAutoFit/>
          </a:bodyPr>
          <a:lstStyle/>
          <a:p>
            <a:r>
              <a:rPr lang="en-US" altLang="vi-VN" sz="3200" b="1">
                <a:solidFill>
                  <a:schemeClr val="bg1"/>
                </a:solidFill>
                <a:latin typeface="Times New Roman" panose="02020603050405020304" pitchFamily="18" charset="0"/>
                <a:cs typeface="Times New Roman" panose="02020603050405020304" pitchFamily="18" charset="0"/>
              </a:rPr>
              <a:t>2. Viết một đoạn văn mở bài cho bài văn miêu tả cái bàn học của em:</a:t>
            </a:r>
          </a:p>
          <a:p>
            <a:r>
              <a:rPr lang="en-US" altLang="vi-VN" sz="3200" b="1">
                <a:solidFill>
                  <a:schemeClr val="bg1"/>
                </a:solidFill>
                <a:latin typeface="Times New Roman" panose="02020603050405020304" pitchFamily="18" charset="0"/>
                <a:cs typeface="Times New Roman" panose="02020603050405020304" pitchFamily="18" charset="0"/>
              </a:rPr>
              <a:t>              </a:t>
            </a:r>
            <a:r>
              <a:rPr lang="en-US" altLang="vi-VN" sz="3200" b="1" i="1">
                <a:solidFill>
                  <a:schemeClr val="bg1"/>
                </a:solidFill>
                <a:latin typeface="Times New Roman" panose="02020603050405020304" pitchFamily="18" charset="0"/>
                <a:cs typeface="Times New Roman" panose="02020603050405020304" pitchFamily="18" charset="0"/>
              </a:rPr>
              <a:t>- Theo cách mở bài trực tiếp.</a:t>
            </a:r>
          </a:p>
          <a:p>
            <a:r>
              <a:rPr lang="en-US" altLang="vi-VN" sz="3200" b="1" i="1">
                <a:solidFill>
                  <a:schemeClr val="bg1"/>
                </a:solidFill>
                <a:latin typeface="Times New Roman" panose="02020603050405020304" pitchFamily="18" charset="0"/>
                <a:cs typeface="Times New Roman" panose="02020603050405020304" pitchFamily="18" charset="0"/>
              </a:rPr>
              <a:t>              - Theo cách mở bài gián tiếp.</a:t>
            </a:r>
          </a:p>
        </p:txBody>
      </p:sp>
      <p:sp>
        <p:nvSpPr>
          <p:cNvPr id="236" name="Freeform: Shape 235">
            <a:extLst>
              <a:ext uri="{FF2B5EF4-FFF2-40B4-BE49-F238E27FC236}">
                <a16:creationId xmlns:a16="http://schemas.microsoft.com/office/drawing/2014/main" id="{DE3FF984-BF30-4450-874A-8BC9FC9773DD}"/>
              </a:ext>
            </a:extLst>
          </p:cNvPr>
          <p:cNvSpPr/>
          <p:nvPr/>
        </p:nvSpPr>
        <p:spPr>
          <a:xfrm>
            <a:off x="1932959" y="3813594"/>
            <a:ext cx="1926270" cy="793927"/>
          </a:xfrm>
          <a:custGeom>
            <a:avLst/>
            <a:gdLst>
              <a:gd name="connsiteX0" fmla="*/ 0 w 2626933"/>
              <a:gd name="connsiteY0" fmla="*/ 0 h 764191"/>
              <a:gd name="connsiteX1" fmla="*/ 2626933 w 2626933"/>
              <a:gd name="connsiteY1" fmla="*/ 0 h 764191"/>
              <a:gd name="connsiteX2" fmla="*/ 2626933 w 2626933"/>
              <a:gd name="connsiteY2" fmla="*/ 764191 h 764191"/>
              <a:gd name="connsiteX3" fmla="*/ 0 w 2626933"/>
              <a:gd name="connsiteY3" fmla="*/ 764191 h 764191"/>
              <a:gd name="connsiteX4" fmla="*/ 0 w 2626933"/>
              <a:gd name="connsiteY4" fmla="*/ 0 h 76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933" h="764191">
                <a:moveTo>
                  <a:pt x="0" y="0"/>
                </a:moveTo>
                <a:lnTo>
                  <a:pt x="2626933" y="0"/>
                </a:lnTo>
                <a:lnTo>
                  <a:pt x="2626933" y="764191"/>
                </a:lnTo>
                <a:lnTo>
                  <a:pt x="0" y="764191"/>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1600200">
              <a:spcBef>
                <a:spcPct val="0"/>
              </a:spcBef>
              <a:spcAft>
                <a:spcPct val="35000"/>
              </a:spcAft>
              <a:buNone/>
            </a:pPr>
            <a:r>
              <a:rPr lang="vi-VN" sz="3600" b="1" kern="1200" dirty="0">
                <a:solidFill>
                  <a:schemeClr val="bg1"/>
                </a:solidFill>
              </a:rPr>
              <a:t>MỞ BÀI</a:t>
            </a:r>
            <a:endParaRPr lang="en-US" sz="3600" b="1" kern="1200" dirty="0">
              <a:solidFill>
                <a:schemeClr val="bg1"/>
              </a:solidFill>
            </a:endParaRPr>
          </a:p>
        </p:txBody>
      </p:sp>
      <p:sp>
        <p:nvSpPr>
          <p:cNvPr id="237" name="Freeform: Shape 236">
            <a:extLst>
              <a:ext uri="{FF2B5EF4-FFF2-40B4-BE49-F238E27FC236}">
                <a16:creationId xmlns:a16="http://schemas.microsoft.com/office/drawing/2014/main" id="{8C59784C-C00C-48FC-B307-5EB5146DEAF9}"/>
              </a:ext>
            </a:extLst>
          </p:cNvPr>
          <p:cNvSpPr/>
          <p:nvPr/>
        </p:nvSpPr>
        <p:spPr>
          <a:xfrm>
            <a:off x="4920354" y="2704000"/>
            <a:ext cx="3032745" cy="548153"/>
          </a:xfrm>
          <a:custGeom>
            <a:avLst/>
            <a:gdLst>
              <a:gd name="connsiteX0" fmla="*/ 0 w 3032745"/>
              <a:gd name="connsiteY0" fmla="*/ 0 h 548153"/>
              <a:gd name="connsiteX1" fmla="*/ 3032745 w 3032745"/>
              <a:gd name="connsiteY1" fmla="*/ 0 h 548153"/>
              <a:gd name="connsiteX2" fmla="*/ 3032745 w 3032745"/>
              <a:gd name="connsiteY2" fmla="*/ 548153 h 548153"/>
              <a:gd name="connsiteX3" fmla="*/ 0 w 3032745"/>
              <a:gd name="connsiteY3" fmla="*/ 548153 h 548153"/>
              <a:gd name="connsiteX4" fmla="*/ 0 w 3032745"/>
              <a:gd name="connsiteY4" fmla="*/ 0 h 54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548153">
                <a:moveTo>
                  <a:pt x="0" y="0"/>
                </a:moveTo>
                <a:lnTo>
                  <a:pt x="3032745" y="0"/>
                </a:lnTo>
                <a:lnTo>
                  <a:pt x="3032745" y="548153"/>
                </a:lnTo>
                <a:lnTo>
                  <a:pt x="0" y="548153"/>
                </a:lnTo>
                <a:lnTo>
                  <a:pt x="0" y="0"/>
                </a:lnTo>
                <a:close/>
              </a:path>
            </a:pathLst>
          </a:custGeom>
          <a:solidFill>
            <a:srgbClr val="FFC000"/>
          </a:solidFill>
          <a:ln w="38100">
            <a:solidFill>
              <a:schemeClr val="accent6">
                <a:lumMod val="50000"/>
              </a:schemeClr>
            </a:solidFill>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solidFill>
                  <a:schemeClr val="tx1"/>
                </a:solidFill>
              </a:rPr>
              <a:t>Mở bài trực tiếp</a:t>
            </a:r>
            <a:endParaRPr lang="en-US" sz="2800" kern="1200" dirty="0">
              <a:solidFill>
                <a:schemeClr val="tx1"/>
              </a:solidFill>
            </a:endParaRPr>
          </a:p>
        </p:txBody>
      </p:sp>
      <p:sp>
        <p:nvSpPr>
          <p:cNvPr id="248" name="Freeform: Shape 247">
            <a:extLst>
              <a:ext uri="{FF2B5EF4-FFF2-40B4-BE49-F238E27FC236}">
                <a16:creationId xmlns:a16="http://schemas.microsoft.com/office/drawing/2014/main" id="{AD412CE5-7C36-4418-8F28-40F05CE096EF}"/>
              </a:ext>
            </a:extLst>
          </p:cNvPr>
          <p:cNvSpPr/>
          <p:nvPr/>
        </p:nvSpPr>
        <p:spPr>
          <a:xfrm>
            <a:off x="8357740" y="2725917"/>
            <a:ext cx="3032745" cy="797224"/>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chemeClr val="accent6">
              <a:lumMod val="20000"/>
              <a:lumOff val="80000"/>
            </a:schemeClr>
          </a:solidFill>
          <a:ln w="38100">
            <a:solidFill>
              <a:schemeClr val="accent6">
                <a:lumMod val="50000"/>
              </a:schemeClr>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rPr>
              <a:t>Giới thiệu ngay về đồ vật định tả</a:t>
            </a:r>
            <a:endParaRPr lang="en-US" sz="2400" kern="1200" dirty="0">
              <a:solidFill>
                <a:schemeClr val="tx1"/>
              </a:solidFill>
            </a:endParaRPr>
          </a:p>
        </p:txBody>
      </p:sp>
      <p:sp>
        <p:nvSpPr>
          <p:cNvPr id="253" name="Freeform: Shape 252">
            <a:extLst>
              <a:ext uri="{FF2B5EF4-FFF2-40B4-BE49-F238E27FC236}">
                <a16:creationId xmlns:a16="http://schemas.microsoft.com/office/drawing/2014/main" id="{C1B7DB0F-08A9-4495-B541-79A33CD7B72C}"/>
              </a:ext>
            </a:extLst>
          </p:cNvPr>
          <p:cNvSpPr/>
          <p:nvPr/>
        </p:nvSpPr>
        <p:spPr>
          <a:xfrm>
            <a:off x="4926981" y="4534752"/>
            <a:ext cx="3032745" cy="548153"/>
          </a:xfrm>
          <a:custGeom>
            <a:avLst/>
            <a:gdLst>
              <a:gd name="connsiteX0" fmla="*/ 0 w 3032745"/>
              <a:gd name="connsiteY0" fmla="*/ 0 h 548153"/>
              <a:gd name="connsiteX1" fmla="*/ 3032745 w 3032745"/>
              <a:gd name="connsiteY1" fmla="*/ 0 h 548153"/>
              <a:gd name="connsiteX2" fmla="*/ 3032745 w 3032745"/>
              <a:gd name="connsiteY2" fmla="*/ 548153 h 548153"/>
              <a:gd name="connsiteX3" fmla="*/ 0 w 3032745"/>
              <a:gd name="connsiteY3" fmla="*/ 548153 h 548153"/>
              <a:gd name="connsiteX4" fmla="*/ 0 w 3032745"/>
              <a:gd name="connsiteY4" fmla="*/ 0 h 54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548153">
                <a:moveTo>
                  <a:pt x="0" y="0"/>
                </a:moveTo>
                <a:lnTo>
                  <a:pt x="3032745" y="0"/>
                </a:lnTo>
                <a:lnTo>
                  <a:pt x="3032745" y="548153"/>
                </a:lnTo>
                <a:lnTo>
                  <a:pt x="0" y="548153"/>
                </a:lnTo>
                <a:lnTo>
                  <a:pt x="0" y="0"/>
                </a:lnTo>
                <a:close/>
              </a:path>
            </a:pathLst>
          </a:custGeom>
          <a:solidFill>
            <a:srgbClr val="FFC000"/>
          </a:solidFill>
          <a:ln w="38100">
            <a:solidFill>
              <a:srgbClr val="002060"/>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solidFill>
                  <a:schemeClr val="tx1"/>
                </a:solidFill>
              </a:rPr>
              <a:t>Mở bài gián tiếp</a:t>
            </a:r>
            <a:endParaRPr lang="en-US" sz="2800" kern="1200" dirty="0">
              <a:solidFill>
                <a:schemeClr val="tx1"/>
              </a:solidFill>
            </a:endParaRPr>
          </a:p>
        </p:txBody>
      </p:sp>
      <p:sp>
        <p:nvSpPr>
          <p:cNvPr id="254" name="Freeform: Shape 253">
            <a:extLst>
              <a:ext uri="{FF2B5EF4-FFF2-40B4-BE49-F238E27FC236}">
                <a16:creationId xmlns:a16="http://schemas.microsoft.com/office/drawing/2014/main" id="{CCF0E8F5-BF19-4415-B05E-AED290AB520C}"/>
              </a:ext>
            </a:extLst>
          </p:cNvPr>
          <p:cNvSpPr/>
          <p:nvPr/>
        </p:nvSpPr>
        <p:spPr>
          <a:xfrm>
            <a:off x="8393076" y="4529509"/>
            <a:ext cx="3475985" cy="1155245"/>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chemeClr val="accent6">
              <a:lumMod val="20000"/>
              <a:lumOff val="80000"/>
            </a:schemeClr>
          </a:solidFill>
          <a:ln w="38100">
            <a:solidFill>
              <a:srgbClr val="002060"/>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rPr>
              <a:t>Nói chuyện khác có liên quan rồi dẫn vào giới thiệu đồ vật định tả.</a:t>
            </a:r>
            <a:endParaRPr lang="en-US" sz="2400" kern="1200" dirty="0">
              <a:solidFill>
                <a:schemeClr val="tx1"/>
              </a:solidFill>
            </a:endParaRPr>
          </a:p>
        </p:txBody>
      </p:sp>
      <p:cxnSp>
        <p:nvCxnSpPr>
          <p:cNvPr id="51" name="Straight Arrow Connector 50">
            <a:extLst>
              <a:ext uri="{FF2B5EF4-FFF2-40B4-BE49-F238E27FC236}">
                <a16:creationId xmlns:a16="http://schemas.microsoft.com/office/drawing/2014/main" id="{8833DB12-12A3-4CE7-A87C-8BF0F0D03CA4}"/>
              </a:ext>
            </a:extLst>
          </p:cNvPr>
          <p:cNvCxnSpPr>
            <a:cxnSpLocks/>
          </p:cNvCxnSpPr>
          <p:nvPr/>
        </p:nvCxnSpPr>
        <p:spPr>
          <a:xfrm flipV="1">
            <a:off x="3874413" y="2929540"/>
            <a:ext cx="1018326" cy="1280530"/>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256" name="Straight Arrow Connector 255">
            <a:extLst>
              <a:ext uri="{FF2B5EF4-FFF2-40B4-BE49-F238E27FC236}">
                <a16:creationId xmlns:a16="http://schemas.microsoft.com/office/drawing/2014/main" id="{CDF1318D-6756-4F80-87E5-618255E5B99E}"/>
              </a:ext>
            </a:extLst>
          </p:cNvPr>
          <p:cNvCxnSpPr>
            <a:cxnSpLocks/>
          </p:cNvCxnSpPr>
          <p:nvPr/>
        </p:nvCxnSpPr>
        <p:spPr>
          <a:xfrm flipV="1">
            <a:off x="7935940" y="3008926"/>
            <a:ext cx="432652" cy="3305"/>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259" name="Freeform: Shape 258">
            <a:extLst>
              <a:ext uri="{FF2B5EF4-FFF2-40B4-BE49-F238E27FC236}">
                <a16:creationId xmlns:a16="http://schemas.microsoft.com/office/drawing/2014/main" id="{67375CC3-4337-483D-BB03-876FA73CCE24}"/>
              </a:ext>
            </a:extLst>
          </p:cNvPr>
          <p:cNvSpPr/>
          <p:nvPr/>
        </p:nvSpPr>
        <p:spPr>
          <a:xfrm>
            <a:off x="5268259" y="3618540"/>
            <a:ext cx="6142201" cy="797224"/>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rgbClr val="FFE8D6"/>
          </a:solidFill>
          <a:ln w="38100">
            <a:solidFill>
              <a:schemeClr val="accent6">
                <a:lumMod val="50000"/>
              </a:schemeClr>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800" kern="1200" dirty="0">
                <a:solidFill>
                  <a:schemeClr val="tx1"/>
                </a:solidFill>
                <a:latin typeface="Times New Roman (Headings)"/>
              </a:rPr>
              <a:t>Giới thiệu </a:t>
            </a:r>
            <a:r>
              <a:rPr lang="vi-VN" sz="2800" kern="1200">
                <a:solidFill>
                  <a:schemeClr val="tx1"/>
                </a:solidFill>
                <a:latin typeface="Times New Roman (Headings)"/>
              </a:rPr>
              <a:t>ngay </a:t>
            </a:r>
            <a:r>
              <a:rPr lang="en-US" sz="2800">
                <a:solidFill>
                  <a:schemeClr val="tx1"/>
                </a:solidFill>
                <a:latin typeface="Times New Roman (Headings)"/>
              </a:rPr>
              <a:t>cái bàn học định tả.</a:t>
            </a:r>
            <a:endParaRPr lang="en-US" sz="2800" kern="1200" dirty="0">
              <a:solidFill>
                <a:schemeClr val="tx1"/>
              </a:solidFill>
              <a:latin typeface="Times New Roman (Headings)"/>
            </a:endParaRPr>
          </a:p>
        </p:txBody>
      </p:sp>
      <p:cxnSp>
        <p:nvCxnSpPr>
          <p:cNvPr id="260" name="Straight Arrow Connector 259">
            <a:extLst>
              <a:ext uri="{FF2B5EF4-FFF2-40B4-BE49-F238E27FC236}">
                <a16:creationId xmlns:a16="http://schemas.microsoft.com/office/drawing/2014/main" id="{9FC971E1-FF7D-434B-B7ED-287BC6E5A867}"/>
              </a:ext>
            </a:extLst>
          </p:cNvPr>
          <p:cNvCxnSpPr>
            <a:cxnSpLocks/>
          </p:cNvCxnSpPr>
          <p:nvPr/>
        </p:nvCxnSpPr>
        <p:spPr>
          <a:xfrm>
            <a:off x="3850604" y="4252003"/>
            <a:ext cx="1044604" cy="547518"/>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261" name="Straight Arrow Connector 260">
            <a:extLst>
              <a:ext uri="{FF2B5EF4-FFF2-40B4-BE49-F238E27FC236}">
                <a16:creationId xmlns:a16="http://schemas.microsoft.com/office/drawing/2014/main" id="{6E986D1E-34C9-4F8A-B863-DAB17B30067F}"/>
              </a:ext>
            </a:extLst>
          </p:cNvPr>
          <p:cNvCxnSpPr>
            <a:cxnSpLocks/>
          </p:cNvCxnSpPr>
          <p:nvPr/>
        </p:nvCxnSpPr>
        <p:spPr>
          <a:xfrm flipV="1">
            <a:off x="7982458" y="4816601"/>
            <a:ext cx="432652" cy="3305"/>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263" name="Freeform: Shape 262">
            <a:extLst>
              <a:ext uri="{FF2B5EF4-FFF2-40B4-BE49-F238E27FC236}">
                <a16:creationId xmlns:a16="http://schemas.microsoft.com/office/drawing/2014/main" id="{ADF2C733-BD6B-41CB-A23F-CD37070FC064}"/>
              </a:ext>
            </a:extLst>
          </p:cNvPr>
          <p:cNvSpPr/>
          <p:nvPr/>
        </p:nvSpPr>
        <p:spPr>
          <a:xfrm>
            <a:off x="5268260" y="5818130"/>
            <a:ext cx="6420286" cy="935391"/>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rgbClr val="FFE8D6"/>
          </a:solidFill>
          <a:ln w="38100">
            <a:solidFill>
              <a:srgbClr val="002060"/>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800" kern="1200">
                <a:solidFill>
                  <a:schemeClr val="tx1"/>
                </a:solidFill>
                <a:latin typeface="Times New Roman (Headings)"/>
              </a:rPr>
              <a:t>Nói chuyện khác có liên quan rồi dẫn vào giới thiệu cái bàn học định tả.</a:t>
            </a:r>
          </a:p>
        </p:txBody>
      </p:sp>
      <p:sp>
        <p:nvSpPr>
          <p:cNvPr id="258" name="Arrow: Curved Right 257">
            <a:extLst>
              <a:ext uri="{FF2B5EF4-FFF2-40B4-BE49-F238E27FC236}">
                <a16:creationId xmlns:a16="http://schemas.microsoft.com/office/drawing/2014/main" id="{C48B81DF-E09E-4E48-A619-7EAA663AA81D}"/>
              </a:ext>
            </a:extLst>
          </p:cNvPr>
          <p:cNvSpPr/>
          <p:nvPr/>
        </p:nvSpPr>
        <p:spPr>
          <a:xfrm rot="189879" flipH="1">
            <a:off x="11390419" y="3152283"/>
            <a:ext cx="379561" cy="859124"/>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Arrow: Curved Right 261">
            <a:extLst>
              <a:ext uri="{FF2B5EF4-FFF2-40B4-BE49-F238E27FC236}">
                <a16:creationId xmlns:a16="http://schemas.microsoft.com/office/drawing/2014/main" id="{1A43766D-3B7E-4544-8453-06B4B8BEA8F0}"/>
              </a:ext>
            </a:extLst>
          </p:cNvPr>
          <p:cNvSpPr/>
          <p:nvPr/>
        </p:nvSpPr>
        <p:spPr>
          <a:xfrm rot="189879" flipH="1">
            <a:off x="11668504" y="5351874"/>
            <a:ext cx="379561" cy="859124"/>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TextBox 276">
            <a:extLst>
              <a:ext uri="{FF2B5EF4-FFF2-40B4-BE49-F238E27FC236}">
                <a16:creationId xmlns:a16="http://schemas.microsoft.com/office/drawing/2014/main" id="{991764FB-57C1-4BE5-A976-B28845664CAA}"/>
              </a:ext>
            </a:extLst>
          </p:cNvPr>
          <p:cNvSpPr txBox="1"/>
          <p:nvPr/>
        </p:nvSpPr>
        <p:spPr>
          <a:xfrm>
            <a:off x="11230465" y="-4207"/>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8385384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9"/>
                                        </p:tgtEl>
                                        <p:attrNameLst>
                                          <p:attrName>style.visibility</p:attrName>
                                        </p:attrNameLst>
                                      </p:cBhvr>
                                      <p:to>
                                        <p:strVal val="visible"/>
                                      </p:to>
                                    </p:set>
                                    <p:anim calcmode="lin" valueType="num">
                                      <p:cBhvr>
                                        <p:cTn id="7" dur="500" fill="hold"/>
                                        <p:tgtEl>
                                          <p:spTgt spid="249"/>
                                        </p:tgtEl>
                                        <p:attrNameLst>
                                          <p:attrName>ppt_w</p:attrName>
                                        </p:attrNameLst>
                                      </p:cBhvr>
                                      <p:tavLst>
                                        <p:tav tm="0">
                                          <p:val>
                                            <p:fltVal val="0"/>
                                          </p:val>
                                        </p:tav>
                                        <p:tav tm="100000">
                                          <p:val>
                                            <p:strVal val="#ppt_w"/>
                                          </p:val>
                                        </p:tav>
                                      </p:tavLst>
                                    </p:anim>
                                    <p:anim calcmode="lin" valueType="num">
                                      <p:cBhvr>
                                        <p:cTn id="8" dur="500" fill="hold"/>
                                        <p:tgtEl>
                                          <p:spTgt spid="249"/>
                                        </p:tgtEl>
                                        <p:attrNameLst>
                                          <p:attrName>ppt_h</p:attrName>
                                        </p:attrNameLst>
                                      </p:cBhvr>
                                      <p:tavLst>
                                        <p:tav tm="0">
                                          <p:val>
                                            <p:fltVal val="0"/>
                                          </p:val>
                                        </p:tav>
                                        <p:tav tm="100000">
                                          <p:val>
                                            <p:strVal val="#ppt_h"/>
                                          </p:val>
                                        </p:tav>
                                      </p:tavLst>
                                    </p:anim>
                                    <p:animEffect transition="in" filter="fade">
                                      <p:cBhvr>
                                        <p:cTn id="9" dur="500"/>
                                        <p:tgtEl>
                                          <p:spTgt spid="24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36"/>
                                        </p:tgtEl>
                                        <p:attrNameLst>
                                          <p:attrName>style.visibility</p:attrName>
                                        </p:attrNameLst>
                                      </p:cBhvr>
                                      <p:to>
                                        <p:strVal val="visible"/>
                                      </p:to>
                                    </p:set>
                                    <p:anim calcmode="lin" valueType="num">
                                      <p:cBhvr>
                                        <p:cTn id="14" dur="1000" fill="hold"/>
                                        <p:tgtEl>
                                          <p:spTgt spid="236"/>
                                        </p:tgtEl>
                                        <p:attrNameLst>
                                          <p:attrName>ppt_w</p:attrName>
                                        </p:attrNameLst>
                                      </p:cBhvr>
                                      <p:tavLst>
                                        <p:tav tm="0">
                                          <p:val>
                                            <p:fltVal val="0"/>
                                          </p:val>
                                        </p:tav>
                                        <p:tav tm="100000">
                                          <p:val>
                                            <p:strVal val="#ppt_w"/>
                                          </p:val>
                                        </p:tav>
                                      </p:tavLst>
                                    </p:anim>
                                    <p:anim calcmode="lin" valueType="num">
                                      <p:cBhvr>
                                        <p:cTn id="15" dur="1000" fill="hold"/>
                                        <p:tgtEl>
                                          <p:spTgt spid="236"/>
                                        </p:tgtEl>
                                        <p:attrNameLst>
                                          <p:attrName>ppt_h</p:attrName>
                                        </p:attrNameLst>
                                      </p:cBhvr>
                                      <p:tavLst>
                                        <p:tav tm="0">
                                          <p:val>
                                            <p:fltVal val="0"/>
                                          </p:val>
                                        </p:tav>
                                        <p:tav tm="100000">
                                          <p:val>
                                            <p:strVal val="#ppt_h"/>
                                          </p:val>
                                        </p:tav>
                                      </p:tavLst>
                                    </p:anim>
                                    <p:anim calcmode="lin" valueType="num">
                                      <p:cBhvr>
                                        <p:cTn id="16" dur="1000" fill="hold"/>
                                        <p:tgtEl>
                                          <p:spTgt spid="236"/>
                                        </p:tgtEl>
                                        <p:attrNameLst>
                                          <p:attrName>style.rotation</p:attrName>
                                        </p:attrNameLst>
                                      </p:cBhvr>
                                      <p:tavLst>
                                        <p:tav tm="0">
                                          <p:val>
                                            <p:fltVal val="90"/>
                                          </p:val>
                                        </p:tav>
                                        <p:tav tm="100000">
                                          <p:val>
                                            <p:fltVal val="0"/>
                                          </p:val>
                                        </p:tav>
                                      </p:tavLst>
                                    </p:anim>
                                    <p:animEffect transition="in" filter="fade">
                                      <p:cBhvr>
                                        <p:cTn id="17" dur="1000"/>
                                        <p:tgtEl>
                                          <p:spTgt spid="2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37"/>
                                        </p:tgtEl>
                                        <p:attrNameLst>
                                          <p:attrName>style.visibility</p:attrName>
                                        </p:attrNameLst>
                                      </p:cBhvr>
                                      <p:to>
                                        <p:strVal val="visible"/>
                                      </p:to>
                                    </p:set>
                                    <p:animEffect transition="in" filter="wipe(left)">
                                      <p:cBhvr>
                                        <p:cTn id="26" dur="500"/>
                                        <p:tgtEl>
                                          <p:spTgt spid="237"/>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56"/>
                                        </p:tgtEl>
                                        <p:attrNameLst>
                                          <p:attrName>style.visibility</p:attrName>
                                        </p:attrNameLst>
                                      </p:cBhvr>
                                      <p:to>
                                        <p:strVal val="visible"/>
                                      </p:to>
                                    </p:set>
                                    <p:animEffect transition="in" filter="wipe(left)">
                                      <p:cBhvr>
                                        <p:cTn id="30" dur="500"/>
                                        <p:tgtEl>
                                          <p:spTgt spid="25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48"/>
                                        </p:tgtEl>
                                        <p:attrNameLst>
                                          <p:attrName>style.visibility</p:attrName>
                                        </p:attrNameLst>
                                      </p:cBhvr>
                                      <p:to>
                                        <p:strVal val="visible"/>
                                      </p:to>
                                    </p:set>
                                    <p:animEffect transition="in" filter="wipe(left)">
                                      <p:cBhvr>
                                        <p:cTn id="34" dur="500"/>
                                        <p:tgtEl>
                                          <p:spTgt spid="24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58"/>
                                        </p:tgtEl>
                                        <p:attrNameLst>
                                          <p:attrName>style.visibility</p:attrName>
                                        </p:attrNameLst>
                                      </p:cBhvr>
                                      <p:to>
                                        <p:strVal val="visible"/>
                                      </p:to>
                                    </p:set>
                                    <p:animEffect transition="in" filter="wipe(up)">
                                      <p:cBhvr>
                                        <p:cTn id="39" dur="500"/>
                                        <p:tgtEl>
                                          <p:spTgt spid="25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59"/>
                                        </p:tgtEl>
                                        <p:attrNameLst>
                                          <p:attrName>style.visibility</p:attrName>
                                        </p:attrNameLst>
                                      </p:cBhvr>
                                      <p:to>
                                        <p:strVal val="visible"/>
                                      </p:to>
                                    </p:set>
                                    <p:animEffect transition="in" filter="wipe(left)">
                                      <p:cBhvr>
                                        <p:cTn id="43" dur="500"/>
                                        <p:tgtEl>
                                          <p:spTgt spid="25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60"/>
                                        </p:tgtEl>
                                        <p:attrNameLst>
                                          <p:attrName>style.visibility</p:attrName>
                                        </p:attrNameLst>
                                      </p:cBhvr>
                                      <p:to>
                                        <p:strVal val="visible"/>
                                      </p:to>
                                    </p:set>
                                    <p:animEffect transition="in" filter="wipe(left)">
                                      <p:cBhvr>
                                        <p:cTn id="48" dur="500"/>
                                        <p:tgtEl>
                                          <p:spTgt spid="26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53"/>
                                        </p:tgtEl>
                                        <p:attrNameLst>
                                          <p:attrName>style.visibility</p:attrName>
                                        </p:attrNameLst>
                                      </p:cBhvr>
                                      <p:to>
                                        <p:strVal val="visible"/>
                                      </p:to>
                                    </p:set>
                                    <p:animEffect transition="in" filter="wipe(left)">
                                      <p:cBhvr>
                                        <p:cTn id="52" dur="500"/>
                                        <p:tgtEl>
                                          <p:spTgt spid="253"/>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261"/>
                                        </p:tgtEl>
                                        <p:attrNameLst>
                                          <p:attrName>style.visibility</p:attrName>
                                        </p:attrNameLst>
                                      </p:cBhvr>
                                      <p:to>
                                        <p:strVal val="visible"/>
                                      </p:to>
                                    </p:set>
                                    <p:animEffect transition="in" filter="wipe(left)">
                                      <p:cBhvr>
                                        <p:cTn id="56" dur="500"/>
                                        <p:tgtEl>
                                          <p:spTgt spid="261"/>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54"/>
                                        </p:tgtEl>
                                        <p:attrNameLst>
                                          <p:attrName>style.visibility</p:attrName>
                                        </p:attrNameLst>
                                      </p:cBhvr>
                                      <p:to>
                                        <p:strVal val="visible"/>
                                      </p:to>
                                    </p:set>
                                    <p:animEffect transition="in" filter="wipe(left)">
                                      <p:cBhvr>
                                        <p:cTn id="60" dur="500"/>
                                        <p:tgtEl>
                                          <p:spTgt spid="25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62"/>
                                        </p:tgtEl>
                                        <p:attrNameLst>
                                          <p:attrName>style.visibility</p:attrName>
                                        </p:attrNameLst>
                                      </p:cBhvr>
                                      <p:to>
                                        <p:strVal val="visible"/>
                                      </p:to>
                                    </p:set>
                                    <p:animEffect transition="in" filter="wipe(up)">
                                      <p:cBhvr>
                                        <p:cTn id="65" dur="500"/>
                                        <p:tgtEl>
                                          <p:spTgt spid="26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63"/>
                                        </p:tgtEl>
                                        <p:attrNameLst>
                                          <p:attrName>style.visibility</p:attrName>
                                        </p:attrNameLst>
                                      </p:cBhvr>
                                      <p:to>
                                        <p:strVal val="visible"/>
                                      </p:to>
                                    </p:set>
                                    <p:animEffect transition="in" filter="wipe(left)">
                                      <p:cBhvr>
                                        <p:cTn id="69"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236" grpId="0" animBg="1"/>
      <p:bldP spid="237" grpId="0" animBg="1"/>
      <p:bldP spid="248" grpId="0" animBg="1"/>
      <p:bldP spid="253" grpId="0" animBg="1"/>
      <p:bldP spid="254" grpId="0" animBg="1"/>
      <p:bldP spid="259" grpId="0" animBg="1"/>
      <p:bldP spid="263" grpId="0" animBg="1"/>
      <p:bldP spid="258" grpId="0" animBg="1"/>
      <p:bldP spid="2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997E"/>
        </a:solidFill>
        <a:effectLst/>
      </p:bgPr>
    </p:bg>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E8E9B862-D627-44FE-B313-DD086DB33D82}"/>
              </a:ext>
            </a:extLst>
          </p:cNvPr>
          <p:cNvGrpSpPr/>
          <p:nvPr/>
        </p:nvGrpSpPr>
        <p:grpSpPr>
          <a:xfrm>
            <a:off x="193984" y="0"/>
            <a:ext cx="11804032" cy="6858000"/>
            <a:chOff x="706622" y="426892"/>
            <a:chExt cx="10771869" cy="6138767"/>
          </a:xfrm>
        </p:grpSpPr>
        <p:grpSp>
          <p:nvGrpSpPr>
            <p:cNvPr id="2" name="Group 1">
              <a:extLst>
                <a:ext uri="{FF2B5EF4-FFF2-40B4-BE49-F238E27FC236}">
                  <a16:creationId xmlns:a16="http://schemas.microsoft.com/office/drawing/2014/main" id="{0DCB7A3F-5BDC-4128-8A09-F205F7FE40D0}"/>
                </a:ext>
              </a:extLst>
            </p:cNvPr>
            <p:cNvGrpSpPr/>
            <p:nvPr/>
          </p:nvGrpSpPr>
          <p:grpSpPr>
            <a:xfrm>
              <a:off x="713509" y="426892"/>
              <a:ext cx="10764982" cy="6133235"/>
              <a:chOff x="713509" y="426892"/>
              <a:chExt cx="10764982" cy="6133235"/>
            </a:xfrm>
          </p:grpSpPr>
          <p:sp>
            <p:nvSpPr>
              <p:cNvPr id="3" name="Rectangle: Rounded Corners 2">
                <a:extLst>
                  <a:ext uri="{FF2B5EF4-FFF2-40B4-BE49-F238E27FC236}">
                    <a16:creationId xmlns:a16="http://schemas.microsoft.com/office/drawing/2014/main" id="{9C61B951-352F-4C17-8871-A197032E192C}"/>
                  </a:ext>
                </a:extLst>
              </p:cNvPr>
              <p:cNvSpPr/>
              <p:nvPr/>
            </p:nvSpPr>
            <p:spPr>
              <a:xfrm>
                <a:off x="713509" y="547255"/>
                <a:ext cx="10764982" cy="6012872"/>
              </a:xfrm>
              <a:prstGeom prst="roundRect">
                <a:avLst>
                  <a:gd name="adj" fmla="val 9985"/>
                </a:avLst>
              </a:prstGeom>
              <a:solidFill>
                <a:srgbClr val="FF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827046F-E619-48F6-9F41-CAA7812A9636}"/>
                  </a:ext>
                </a:extLst>
              </p:cNvPr>
              <p:cNvGrpSpPr/>
              <p:nvPr/>
            </p:nvGrpSpPr>
            <p:grpSpPr>
              <a:xfrm>
                <a:off x="713509" y="426892"/>
                <a:ext cx="10764982" cy="1167248"/>
                <a:chOff x="713509" y="426892"/>
                <a:chExt cx="10764982" cy="1167248"/>
              </a:xfrm>
            </p:grpSpPr>
            <p:sp>
              <p:nvSpPr>
                <p:cNvPr id="5" name="Rectangle: Rounded Corners 4">
                  <a:extLst>
                    <a:ext uri="{FF2B5EF4-FFF2-40B4-BE49-F238E27FC236}">
                      <a16:creationId xmlns:a16="http://schemas.microsoft.com/office/drawing/2014/main" id="{AEE9FE39-616E-4B71-896A-47B0465C1792}"/>
                    </a:ext>
                  </a:extLst>
                </p:cNvPr>
                <p:cNvSpPr/>
                <p:nvPr/>
              </p:nvSpPr>
              <p:spPr>
                <a:xfrm>
                  <a:off x="713509" y="520413"/>
                  <a:ext cx="10764982" cy="1073727"/>
                </a:xfrm>
                <a:prstGeom prst="roundRect">
                  <a:avLst>
                    <a:gd name="adj" fmla="val 5000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6C07C40-CB4E-4F25-9046-C82ED3664A90}"/>
                    </a:ext>
                  </a:extLst>
                </p:cNvPr>
                <p:cNvGrpSpPr/>
                <p:nvPr/>
              </p:nvGrpSpPr>
              <p:grpSpPr>
                <a:xfrm>
                  <a:off x="1302327" y="775855"/>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6" name="Rectangle 45">
                    <a:extLst>
                      <a:ext uri="{FF2B5EF4-FFF2-40B4-BE49-F238E27FC236}">
                        <a16:creationId xmlns:a16="http://schemas.microsoft.com/office/drawing/2014/main" id="{12E0F38F-75C4-4B7A-9F1E-45089B67BB90}"/>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CDD146-1466-40B2-B121-1F75858E75F1}"/>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C7D1FB3-92EF-4565-BE33-C48ADE91A307}"/>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51515D-2FEF-4AC8-8362-1302617AB42C}"/>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324801-292B-4114-9ADD-AF89729E09E2}"/>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D095EB5-0E48-42DF-A9F3-6D27CFDD07B3}"/>
                    </a:ext>
                  </a:extLst>
                </p:cNvPr>
                <p:cNvGrpSpPr/>
                <p:nvPr/>
              </p:nvGrpSpPr>
              <p:grpSpPr>
                <a:xfrm>
                  <a:off x="3860234" y="789709"/>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D4F65B09-4950-45BF-8446-FFFB3E5B06F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3C73CA-ACE7-45F0-8DC9-AAAD09A48702}"/>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565287-FA46-4014-8AF7-70A599C7FD36}"/>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D389F-04BD-4171-A3E0-5D6E05B373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5FAEA1-7B24-4780-8939-7C8D02B50B74}"/>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22ED510-15D4-4B40-8395-C17E3ADF66D0}"/>
                    </a:ext>
                  </a:extLst>
                </p:cNvPr>
                <p:cNvGrpSpPr/>
                <p:nvPr/>
              </p:nvGrpSpPr>
              <p:grpSpPr>
                <a:xfrm>
                  <a:off x="6418141" y="803563"/>
                  <a:ext cx="2337964" cy="401781"/>
                  <a:chOff x="1302327" y="775855"/>
                  <a:chExt cx="2337964" cy="401781"/>
                </a:xfrm>
                <a:solidFill>
                  <a:schemeClr val="bg1"/>
                </a:solidFill>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3DBAC390-87D8-4847-BAF1-BF3C77B04F6F}"/>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E897EE-C9C0-4F89-84E3-C48F23B04366}"/>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CB7B0C-7C4D-4BD8-AC96-BD50B620AA09}"/>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B8AEA7-EF72-4345-A080-73BE603E796D}"/>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01FA5B-B5A1-4B6D-B41D-EFD3F8CFC55B}"/>
                      </a:ext>
                    </a:extLst>
                  </p:cNvPr>
                  <p:cNvSpPr/>
                  <p:nvPr/>
                </p:nvSpPr>
                <p:spPr>
                  <a:xfrm>
                    <a:off x="3349345"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9F5D67D-6247-4A14-951B-BEABC969521A}"/>
                    </a:ext>
                  </a:extLst>
                </p:cNvPr>
                <p:cNvGrpSpPr/>
                <p:nvPr/>
              </p:nvGrpSpPr>
              <p:grpSpPr>
                <a:xfrm>
                  <a:off x="8976048" y="817417"/>
                  <a:ext cx="1827075" cy="401781"/>
                  <a:chOff x="1302327" y="775855"/>
                  <a:chExt cx="1827075" cy="401781"/>
                </a:xfrm>
                <a:solidFill>
                  <a:schemeClr val="bg1"/>
                </a:solidFill>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EA906324-9450-456F-AE61-5A65D254E7B1}"/>
                      </a:ext>
                    </a:extLst>
                  </p:cNvPr>
                  <p:cNvSpPr/>
                  <p:nvPr/>
                </p:nvSpPr>
                <p:spPr>
                  <a:xfrm>
                    <a:off x="1302327" y="775855"/>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721282E-6747-4AED-84EA-30D5978AC71A}"/>
                      </a:ext>
                    </a:extLst>
                  </p:cNvPr>
                  <p:cNvSpPr/>
                  <p:nvPr/>
                </p:nvSpPr>
                <p:spPr>
                  <a:xfrm>
                    <a:off x="1816678"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E566E0-2B34-4405-B7F1-6623F1BAA41E}"/>
                      </a:ext>
                    </a:extLst>
                  </p:cNvPr>
                  <p:cNvSpPr/>
                  <p:nvPr/>
                </p:nvSpPr>
                <p:spPr>
                  <a:xfrm>
                    <a:off x="2327567"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C8FBC0-29F9-4178-9D0D-FEAACCADBDE7}"/>
                      </a:ext>
                    </a:extLst>
                  </p:cNvPr>
                  <p:cNvSpPr/>
                  <p:nvPr/>
                </p:nvSpPr>
                <p:spPr>
                  <a:xfrm>
                    <a:off x="2838456" y="789709"/>
                    <a:ext cx="290946" cy="387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E9966DC-6EE5-4ABC-BC72-E71D10BBC624}"/>
                    </a:ext>
                  </a:extLst>
                </p:cNvPr>
                <p:cNvGrpSpPr/>
                <p:nvPr/>
              </p:nvGrpSpPr>
              <p:grpSpPr>
                <a:xfrm>
                  <a:off x="1447800" y="426892"/>
                  <a:ext cx="3072258" cy="556780"/>
                  <a:chOff x="1447800" y="426892"/>
                  <a:chExt cx="3072258" cy="556780"/>
                </a:xfrm>
              </p:grpSpPr>
              <p:cxnSp>
                <p:nvCxnSpPr>
                  <p:cNvPr id="25" name="Straight Connector 24">
                    <a:extLst>
                      <a:ext uri="{FF2B5EF4-FFF2-40B4-BE49-F238E27FC236}">
                        <a16:creationId xmlns:a16="http://schemas.microsoft.com/office/drawing/2014/main" id="{CD05FF26-96CF-4687-917D-D8BDD392B67E}"/>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5A2558-D6D2-4910-8F5A-C46D162D38CC}"/>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ED084-ABF6-45D5-AD05-1728AD217ADD}"/>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66D0D7-D466-4608-9B61-DA3DB0B40EC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A70EF5-A006-4020-87A9-D5C8DDADD236}"/>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D99307-4F18-481C-BC1B-3D8F3F98412C}"/>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50CC6-4A8C-4E91-AF86-E1DD1E24851D}"/>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23B9551-4F5F-4167-BE59-7FB3A5F1D2C3}"/>
                    </a:ext>
                  </a:extLst>
                </p:cNvPr>
                <p:cNvGrpSpPr/>
                <p:nvPr/>
              </p:nvGrpSpPr>
              <p:grpSpPr>
                <a:xfrm>
                  <a:off x="5024034" y="440746"/>
                  <a:ext cx="3072258" cy="556780"/>
                  <a:chOff x="1447800" y="426892"/>
                  <a:chExt cx="3072258" cy="556780"/>
                </a:xfrm>
              </p:grpSpPr>
              <p:cxnSp>
                <p:nvCxnSpPr>
                  <p:cNvPr id="18" name="Straight Connector 17">
                    <a:extLst>
                      <a:ext uri="{FF2B5EF4-FFF2-40B4-BE49-F238E27FC236}">
                        <a16:creationId xmlns:a16="http://schemas.microsoft.com/office/drawing/2014/main" id="{A0122D7F-6DC3-4E6E-915F-331D330BFC03}"/>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4DB046-A7AD-44E5-930F-13B8177EF36E}"/>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FE0E16-BDF8-4EE5-9D15-4FED1DBD6ACC}"/>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D9C5EB-339C-450D-AB75-FDBECF6F6104}"/>
                      </a:ext>
                    </a:extLst>
                  </p:cNvPr>
                  <p:cNvCxnSpPr>
                    <a:cxnSpLocks/>
                  </p:cNvCxnSpPr>
                  <p:nvPr/>
                </p:nvCxnSpPr>
                <p:spPr>
                  <a:xfrm flipV="1">
                    <a:off x="4005707" y="429490"/>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07795F-CFAA-4E93-AC87-445311EA64F0}"/>
                      </a:ext>
                    </a:extLst>
                  </p:cNvPr>
                  <p:cNvCxnSpPr>
                    <a:cxnSpLocks/>
                  </p:cNvCxnSpPr>
                  <p:nvPr/>
                </p:nvCxnSpPr>
                <p:spPr>
                  <a:xfrm flipV="1">
                    <a:off x="4520058" y="426892"/>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5F26D3-0F07-47CD-9FC7-01CAAAA4F6D3}"/>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663474-BB45-420E-9F8B-3BD65F78090C}"/>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D7685B-B7D2-4EEF-A2A0-8DFD496D7EF5}"/>
                    </a:ext>
                  </a:extLst>
                </p:cNvPr>
                <p:cNvGrpSpPr/>
                <p:nvPr/>
              </p:nvGrpSpPr>
              <p:grpSpPr>
                <a:xfrm>
                  <a:off x="8600268" y="443345"/>
                  <a:ext cx="2043567" cy="554181"/>
                  <a:chOff x="1447800" y="429491"/>
                  <a:chExt cx="2043567" cy="554181"/>
                </a:xfrm>
              </p:grpSpPr>
              <p:cxnSp>
                <p:nvCxnSpPr>
                  <p:cNvPr id="13" name="Straight Connector 12">
                    <a:extLst>
                      <a:ext uri="{FF2B5EF4-FFF2-40B4-BE49-F238E27FC236}">
                        <a16:creationId xmlns:a16="http://schemas.microsoft.com/office/drawing/2014/main" id="{B7DCC0E9-6FE0-466D-A512-3E34E106BF97}"/>
                      </a:ext>
                    </a:extLst>
                  </p:cNvPr>
                  <p:cNvCxnSpPr>
                    <a:cxnSpLocks/>
                  </p:cNvCxnSpPr>
                  <p:nvPr/>
                </p:nvCxnSpPr>
                <p:spPr>
                  <a:xfrm flipV="1">
                    <a:off x="144780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119742-FB0E-4D9E-B4D5-F9622EBEC84F}"/>
                      </a:ext>
                    </a:extLst>
                  </p:cNvPr>
                  <p:cNvCxnSpPr>
                    <a:cxnSpLocks/>
                  </p:cNvCxnSpPr>
                  <p:nvPr/>
                </p:nvCxnSpPr>
                <p:spPr>
                  <a:xfrm flipV="1">
                    <a:off x="1962151"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8E114B-DFE2-4CC4-ADEF-230A913C50B2}"/>
                      </a:ext>
                    </a:extLst>
                  </p:cNvPr>
                  <p:cNvCxnSpPr>
                    <a:cxnSpLocks/>
                  </p:cNvCxnSpPr>
                  <p:nvPr/>
                </p:nvCxnSpPr>
                <p:spPr>
                  <a:xfrm flipV="1">
                    <a:off x="2983929"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4C91C-7433-432B-B3FA-0BE349CFE96D}"/>
                      </a:ext>
                    </a:extLst>
                  </p:cNvPr>
                  <p:cNvCxnSpPr>
                    <a:cxnSpLocks/>
                  </p:cNvCxnSpPr>
                  <p:nvPr/>
                </p:nvCxnSpPr>
                <p:spPr>
                  <a:xfrm flipV="1">
                    <a:off x="3491367" y="443344"/>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6C0C7-A73C-4AD1-8283-90162390CD24}"/>
                      </a:ext>
                    </a:extLst>
                  </p:cNvPr>
                  <p:cNvCxnSpPr>
                    <a:cxnSpLocks/>
                  </p:cNvCxnSpPr>
                  <p:nvPr/>
                </p:nvCxnSpPr>
                <p:spPr>
                  <a:xfrm flipV="1">
                    <a:off x="2473040" y="429491"/>
                    <a:ext cx="0" cy="540328"/>
                  </a:xfrm>
                  <a:prstGeom prst="line">
                    <a:avLst/>
                  </a:prstGeom>
                  <a:ln w="1270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grpSp>
        <p:grpSp>
          <p:nvGrpSpPr>
            <p:cNvPr id="148" name="Group 147">
              <a:extLst>
                <a:ext uri="{FF2B5EF4-FFF2-40B4-BE49-F238E27FC236}">
                  <a16:creationId xmlns:a16="http://schemas.microsoft.com/office/drawing/2014/main" id="{BA088CAC-7A52-470A-9587-C17690DFF568}"/>
                </a:ext>
              </a:extLst>
            </p:cNvPr>
            <p:cNvGrpSpPr/>
            <p:nvPr/>
          </p:nvGrpSpPr>
          <p:grpSpPr>
            <a:xfrm>
              <a:off x="706622" y="1560743"/>
              <a:ext cx="10771869" cy="5004916"/>
              <a:chOff x="706622" y="1560743"/>
              <a:chExt cx="10771869" cy="5004916"/>
            </a:xfrm>
          </p:grpSpPr>
          <p:grpSp>
            <p:nvGrpSpPr>
              <p:cNvPr id="106" name="Group 105">
                <a:extLst>
                  <a:ext uri="{FF2B5EF4-FFF2-40B4-BE49-F238E27FC236}">
                    <a16:creationId xmlns:a16="http://schemas.microsoft.com/office/drawing/2014/main" id="{5F224318-4FC7-497A-BB2A-A6B7D5B21BC2}"/>
                  </a:ext>
                </a:extLst>
              </p:cNvPr>
              <p:cNvGrpSpPr/>
              <p:nvPr/>
            </p:nvGrpSpPr>
            <p:grpSpPr>
              <a:xfrm>
                <a:off x="1066801" y="1560743"/>
                <a:ext cx="3084379" cy="4999384"/>
                <a:chOff x="1066801" y="1560743"/>
                <a:chExt cx="3084379" cy="4999384"/>
              </a:xfrm>
            </p:grpSpPr>
            <p:cxnSp>
              <p:nvCxnSpPr>
                <p:cNvPr id="98" name="Straight Connector 97">
                  <a:extLst>
                    <a:ext uri="{FF2B5EF4-FFF2-40B4-BE49-F238E27FC236}">
                      <a16:creationId xmlns:a16="http://schemas.microsoft.com/office/drawing/2014/main" id="{4B8148D3-B039-4ED8-B1C7-8F113EFB7493}"/>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5D891B-219B-4BEA-80F5-DB88422EFF1E}"/>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09A0D-1BE4-411E-B0BA-68C5707BBFBC}"/>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14B7426-5AEB-4BC8-89BF-2BCD000927A1}"/>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50308C-3538-41EF-8B47-205E7FAF6015}"/>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05E01D-6863-4A10-9687-C9515463187C}"/>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761E65-2F40-403E-A2B6-EEE3CB65884C}"/>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66A042A-5D88-478C-BA02-E29EE6A81A79}"/>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96B4538-F915-42E3-95B6-44F573F3E39A}"/>
                  </a:ext>
                </a:extLst>
              </p:cNvPr>
              <p:cNvGrpSpPr/>
              <p:nvPr/>
            </p:nvGrpSpPr>
            <p:grpSpPr>
              <a:xfrm>
                <a:off x="4577238" y="1566275"/>
                <a:ext cx="3084379" cy="4999384"/>
                <a:chOff x="1066801" y="1560743"/>
                <a:chExt cx="3084379" cy="4999384"/>
              </a:xfrm>
            </p:grpSpPr>
            <p:cxnSp>
              <p:nvCxnSpPr>
                <p:cNvPr id="108" name="Straight Connector 107">
                  <a:extLst>
                    <a:ext uri="{FF2B5EF4-FFF2-40B4-BE49-F238E27FC236}">
                      <a16:creationId xmlns:a16="http://schemas.microsoft.com/office/drawing/2014/main" id="{BB7D2F32-986A-4D36-ADED-59E98348BBA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21F40A-E6BD-4921-B6A4-80D2DAAB5B8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044C47-8782-47A0-98C8-571EEC553EE8}"/>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F6923E-07FD-4C67-9949-293A857614F7}"/>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FD0C3BF-5B81-47B3-9370-4AA29651A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DF3A49-928F-4FB0-B52C-7C9B6F0DE6D2}"/>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0629323-2318-4D32-BCE6-2E1A0C1FB429}"/>
                    </a:ext>
                  </a:extLst>
                </p:cNvPr>
                <p:cNvCxnSpPr/>
                <p:nvPr/>
              </p:nvCxnSpPr>
              <p:spPr>
                <a:xfrm>
                  <a:off x="4151180"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691FE3-4CFC-4662-AFAB-BF260588586C}"/>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1468A5E-C796-487B-B3B9-87BC4BD8E614}"/>
                  </a:ext>
                </a:extLst>
              </p:cNvPr>
              <p:cNvGrpSpPr/>
              <p:nvPr/>
            </p:nvGrpSpPr>
            <p:grpSpPr>
              <a:xfrm>
                <a:off x="8083318" y="1560743"/>
                <a:ext cx="3015106" cy="4999384"/>
                <a:chOff x="1066801" y="1560743"/>
                <a:chExt cx="3015106" cy="4999384"/>
              </a:xfrm>
            </p:grpSpPr>
            <p:cxnSp>
              <p:nvCxnSpPr>
                <p:cNvPr id="117" name="Straight Connector 116">
                  <a:extLst>
                    <a:ext uri="{FF2B5EF4-FFF2-40B4-BE49-F238E27FC236}">
                      <a16:creationId xmlns:a16="http://schemas.microsoft.com/office/drawing/2014/main" id="{1F92191B-088F-48A6-9739-F324F61ACB41}"/>
                    </a:ext>
                  </a:extLst>
                </p:cNvPr>
                <p:cNvCxnSpPr/>
                <p:nvPr/>
              </p:nvCxnSpPr>
              <p:spPr>
                <a:xfrm>
                  <a:off x="1066801" y="1560743"/>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A5EE45E-2A10-4DC4-962E-71012F501871}"/>
                    </a:ext>
                  </a:extLst>
                </p:cNvPr>
                <p:cNvCxnSpPr/>
                <p:nvPr/>
              </p:nvCxnSpPr>
              <p:spPr>
                <a:xfrm>
                  <a:off x="1509274"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0234C5-4C89-4CAB-8CDB-5B12AC5828A0}"/>
                    </a:ext>
                  </a:extLst>
                </p:cNvPr>
                <p:cNvCxnSpPr/>
                <p:nvPr/>
              </p:nvCxnSpPr>
              <p:spPr>
                <a:xfrm>
                  <a:off x="1962151"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0F1DBF2-58D0-4D7D-B67E-EED364E9A133}"/>
                    </a:ext>
                  </a:extLst>
                </p:cNvPr>
                <p:cNvCxnSpPr/>
                <p:nvPr/>
              </p:nvCxnSpPr>
              <p:spPr>
                <a:xfrm>
                  <a:off x="2848856"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E6F47A-EAC3-41EC-AE89-A3AE29B3E4C8}"/>
                    </a:ext>
                  </a:extLst>
                </p:cNvPr>
                <p:cNvCxnSpPr/>
                <p:nvPr/>
              </p:nvCxnSpPr>
              <p:spPr>
                <a:xfrm>
                  <a:off x="2407239" y="1583309"/>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8619E2-6F7B-4FA0-A41D-4C52EE414C7E}"/>
                    </a:ext>
                  </a:extLst>
                </p:cNvPr>
                <p:cNvCxnSpPr/>
                <p:nvPr/>
              </p:nvCxnSpPr>
              <p:spPr>
                <a:xfrm>
                  <a:off x="3722544" y="1582974"/>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52F9019-6A48-4FD5-BF93-FA5AB101C213}"/>
                    </a:ext>
                  </a:extLst>
                </p:cNvPr>
                <p:cNvCxnSpPr>
                  <a:cxnSpLocks/>
                </p:cNvCxnSpPr>
                <p:nvPr/>
              </p:nvCxnSpPr>
              <p:spPr>
                <a:xfrm>
                  <a:off x="4081907" y="1560743"/>
                  <a:ext cx="0" cy="496598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258626-4094-40F6-8D36-2FDA2B982836}"/>
                    </a:ext>
                  </a:extLst>
                </p:cNvPr>
                <p:cNvCxnSpPr>
                  <a:cxnSpLocks/>
                </p:cNvCxnSpPr>
                <p:nvPr/>
              </p:nvCxnSpPr>
              <p:spPr>
                <a:xfrm>
                  <a:off x="3286234" y="1594140"/>
                  <a:ext cx="0" cy="4965987"/>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AA4E84E-EBE3-4E01-8272-0B1C046CAA1F}"/>
                  </a:ext>
                </a:extLst>
              </p:cNvPr>
              <p:cNvGrpSpPr/>
              <p:nvPr/>
            </p:nvGrpSpPr>
            <p:grpSpPr>
              <a:xfrm>
                <a:off x="706622" y="2025021"/>
                <a:ext cx="10771869" cy="4333078"/>
                <a:chOff x="706622" y="2025021"/>
                <a:chExt cx="10771869" cy="4333078"/>
              </a:xfrm>
            </p:grpSpPr>
            <p:grpSp>
              <p:nvGrpSpPr>
                <p:cNvPr id="135" name="Group 134">
                  <a:extLst>
                    <a:ext uri="{FF2B5EF4-FFF2-40B4-BE49-F238E27FC236}">
                      <a16:creationId xmlns:a16="http://schemas.microsoft.com/office/drawing/2014/main" id="{F48DCBEC-520D-4A31-B9B3-3C5627111A6A}"/>
                    </a:ext>
                  </a:extLst>
                </p:cNvPr>
                <p:cNvGrpSpPr/>
                <p:nvPr/>
              </p:nvGrpSpPr>
              <p:grpSpPr>
                <a:xfrm>
                  <a:off x="706622" y="2025021"/>
                  <a:ext cx="10771869" cy="2627023"/>
                  <a:chOff x="706622" y="2025021"/>
                  <a:chExt cx="10771869" cy="2627023"/>
                </a:xfrm>
              </p:grpSpPr>
              <p:cxnSp>
                <p:nvCxnSpPr>
                  <p:cNvPr id="128" name="Straight Connector 127">
                    <a:extLst>
                      <a:ext uri="{FF2B5EF4-FFF2-40B4-BE49-F238E27FC236}">
                        <a16:creationId xmlns:a16="http://schemas.microsoft.com/office/drawing/2014/main" id="{D897C333-BBFD-4533-9607-FEB6251AF8DB}"/>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912086-97B6-43DD-B4B4-77B8F84632BB}"/>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134DA09-517D-4CF1-9D99-D83653CB161E}"/>
                      </a:ext>
                    </a:extLst>
                  </p:cNvPr>
                  <p:cNvCxnSpPr/>
                  <p:nvPr/>
                </p:nvCxnSpPr>
                <p:spPr>
                  <a:xfrm>
                    <a:off x="713509" y="330196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CDD96C-D2D4-4C5A-9B4C-DA3E2549419D}"/>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A1112F1-1767-4B60-BB55-ABC23C5D1C8C}"/>
                      </a:ext>
                    </a:extLst>
                  </p:cNvPr>
                  <p:cNvCxnSpPr/>
                  <p:nvPr/>
                </p:nvCxnSpPr>
                <p:spPr>
                  <a:xfrm>
                    <a:off x="706622" y="4652044"/>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4F8A48-728A-4B3F-9FE9-D7A14B7DC16C}"/>
                      </a:ext>
                    </a:extLst>
                  </p:cNvPr>
                  <p:cNvCxnSpPr/>
                  <p:nvPr/>
                </p:nvCxnSpPr>
                <p:spPr>
                  <a:xfrm>
                    <a:off x="706622" y="376746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3DBE5F3-8AB2-413E-8AA3-9664AB0C42D9}"/>
                      </a:ext>
                    </a:extLst>
                  </p:cNvPr>
                  <p:cNvCxnSpPr/>
                  <p:nvPr/>
                </p:nvCxnSpPr>
                <p:spPr>
                  <a:xfrm>
                    <a:off x="713509" y="4182935"/>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F7911C2-1038-41F0-B218-C49D6B85BCC5}"/>
                    </a:ext>
                  </a:extLst>
                </p:cNvPr>
                <p:cNvGrpSpPr/>
                <p:nvPr/>
              </p:nvGrpSpPr>
              <p:grpSpPr>
                <a:xfrm>
                  <a:off x="713509" y="5077910"/>
                  <a:ext cx="10764982" cy="1280189"/>
                  <a:chOff x="713509" y="2025021"/>
                  <a:chExt cx="10764982" cy="1280189"/>
                </a:xfrm>
              </p:grpSpPr>
              <p:cxnSp>
                <p:nvCxnSpPr>
                  <p:cNvPr id="137" name="Straight Connector 136">
                    <a:extLst>
                      <a:ext uri="{FF2B5EF4-FFF2-40B4-BE49-F238E27FC236}">
                        <a16:creationId xmlns:a16="http://schemas.microsoft.com/office/drawing/2014/main" id="{B041E666-8FF8-48D5-9653-B5FF9628A271}"/>
                      </a:ext>
                    </a:extLst>
                  </p:cNvPr>
                  <p:cNvCxnSpPr/>
                  <p:nvPr/>
                </p:nvCxnSpPr>
                <p:spPr>
                  <a:xfrm>
                    <a:off x="713509" y="2025021"/>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EAA9C1A-0FFB-4BF7-87F1-FD2DDC6CD6E5}"/>
                      </a:ext>
                    </a:extLst>
                  </p:cNvPr>
                  <p:cNvCxnSpPr/>
                  <p:nvPr/>
                </p:nvCxnSpPr>
                <p:spPr>
                  <a:xfrm>
                    <a:off x="713509" y="2454512"/>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0C230E0-DD19-4D94-A2F3-78BE212ED6CE}"/>
                      </a:ext>
                    </a:extLst>
                  </p:cNvPr>
                  <p:cNvCxnSpPr>
                    <a:cxnSpLocks/>
                  </p:cNvCxnSpPr>
                  <p:nvPr/>
                </p:nvCxnSpPr>
                <p:spPr>
                  <a:xfrm>
                    <a:off x="874059" y="3301964"/>
                    <a:ext cx="10448365" cy="3246"/>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9CC47CE-1F52-4A80-AF41-24E8A3A22373}"/>
                      </a:ext>
                    </a:extLst>
                  </p:cNvPr>
                  <p:cNvCxnSpPr/>
                  <p:nvPr/>
                </p:nvCxnSpPr>
                <p:spPr>
                  <a:xfrm>
                    <a:off x="713509" y="2863173"/>
                    <a:ext cx="10764982" cy="0"/>
                  </a:xfrm>
                  <a:prstGeom prst="line">
                    <a:avLst/>
                  </a:prstGeom>
                  <a:ln>
                    <a:solidFill>
                      <a:srgbClr val="CB997E"/>
                    </a:solidFill>
                  </a:ln>
                </p:spPr>
                <p:style>
                  <a:lnRef idx="1">
                    <a:schemeClr val="accent1"/>
                  </a:lnRef>
                  <a:fillRef idx="0">
                    <a:schemeClr val="accent1"/>
                  </a:fillRef>
                  <a:effectRef idx="0">
                    <a:schemeClr val="accent1"/>
                  </a:effectRef>
                  <a:fontRef idx="minor">
                    <a:schemeClr val="tx1"/>
                  </a:fontRef>
                </p:style>
              </p:cxnSp>
            </p:grpSp>
          </p:grpSp>
        </p:grpSp>
      </p:grpSp>
      <p:grpSp>
        <p:nvGrpSpPr>
          <p:cNvPr id="219" name="Group 218">
            <a:extLst>
              <a:ext uri="{FF2B5EF4-FFF2-40B4-BE49-F238E27FC236}">
                <a16:creationId xmlns:a16="http://schemas.microsoft.com/office/drawing/2014/main" id="{F60CD61A-EF51-4ED4-A3CB-A5DCC477151C}"/>
              </a:ext>
            </a:extLst>
          </p:cNvPr>
          <p:cNvGrpSpPr/>
          <p:nvPr/>
        </p:nvGrpSpPr>
        <p:grpSpPr>
          <a:xfrm>
            <a:off x="26025" y="1976666"/>
            <a:ext cx="984022" cy="532332"/>
            <a:chOff x="8689555" y="487909"/>
            <a:chExt cx="984022" cy="532332"/>
          </a:xfrm>
          <a:solidFill>
            <a:srgbClr val="DDBEA9"/>
          </a:solidFill>
        </p:grpSpPr>
        <p:sp>
          <p:nvSpPr>
            <p:cNvPr id="220" name="Flowchart: Connector 219">
              <a:extLst>
                <a:ext uri="{FF2B5EF4-FFF2-40B4-BE49-F238E27FC236}">
                  <a16:creationId xmlns:a16="http://schemas.microsoft.com/office/drawing/2014/main" id="{0E85652C-D919-4CE4-A07B-1F14F951EFF1}"/>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315CC433-C60D-41C4-8354-C1BD1F28007C}"/>
                </a:ext>
              </a:extLst>
            </p:cNvPr>
            <p:cNvGrpSpPr/>
            <p:nvPr/>
          </p:nvGrpSpPr>
          <p:grpSpPr>
            <a:xfrm>
              <a:off x="8689555" y="487909"/>
              <a:ext cx="541075" cy="532332"/>
              <a:chOff x="8706068" y="485775"/>
              <a:chExt cx="541075" cy="532332"/>
            </a:xfrm>
            <a:grpFill/>
          </p:grpSpPr>
          <p:sp>
            <p:nvSpPr>
              <p:cNvPr id="222" name="Flowchart: Connector 221">
                <a:extLst>
                  <a:ext uri="{FF2B5EF4-FFF2-40B4-BE49-F238E27FC236}">
                    <a16:creationId xmlns:a16="http://schemas.microsoft.com/office/drawing/2014/main" id="{D3F41EE4-ADB5-418E-AC5D-2ED61C89764E}"/>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a:extLst>
                  <a:ext uri="{FF2B5EF4-FFF2-40B4-BE49-F238E27FC236}">
                    <a16:creationId xmlns:a16="http://schemas.microsoft.com/office/drawing/2014/main" id="{7C6BED11-A78F-4C81-BDF7-75C5B94C1BAF}"/>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DF9329C9-18C2-43E5-98DA-D5766BA6132E}"/>
              </a:ext>
            </a:extLst>
          </p:cNvPr>
          <p:cNvGrpSpPr/>
          <p:nvPr/>
        </p:nvGrpSpPr>
        <p:grpSpPr>
          <a:xfrm>
            <a:off x="-46650" y="2441008"/>
            <a:ext cx="735968" cy="573611"/>
            <a:chOff x="8886485" y="82648"/>
            <a:chExt cx="735968" cy="573611"/>
          </a:xfrm>
          <a:solidFill>
            <a:srgbClr val="DDBEA9"/>
          </a:solidFill>
        </p:grpSpPr>
        <p:sp>
          <p:nvSpPr>
            <p:cNvPr id="225" name="Flowchart: Connector 224">
              <a:extLst>
                <a:ext uri="{FF2B5EF4-FFF2-40B4-BE49-F238E27FC236}">
                  <a16:creationId xmlns:a16="http://schemas.microsoft.com/office/drawing/2014/main" id="{3A5CB82B-FACC-4EEF-8268-47DBB57CD776}"/>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4677F353-748D-415D-8D9F-B7E76AC37D7E}"/>
                </a:ext>
              </a:extLst>
            </p:cNvPr>
            <p:cNvGrpSpPr/>
            <p:nvPr/>
          </p:nvGrpSpPr>
          <p:grpSpPr>
            <a:xfrm>
              <a:off x="8886485" y="82648"/>
              <a:ext cx="454342" cy="573611"/>
              <a:chOff x="8888867" y="100911"/>
              <a:chExt cx="454342" cy="573611"/>
            </a:xfrm>
            <a:grpFill/>
          </p:grpSpPr>
          <p:sp>
            <p:nvSpPr>
              <p:cNvPr id="227" name="Flowchart: Connector 226">
                <a:extLst>
                  <a:ext uri="{FF2B5EF4-FFF2-40B4-BE49-F238E27FC236}">
                    <a16:creationId xmlns:a16="http://schemas.microsoft.com/office/drawing/2014/main" id="{52860F5D-1B76-4C76-BE0E-449F403B8E66}"/>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Connector 227">
                <a:extLst>
                  <a:ext uri="{FF2B5EF4-FFF2-40B4-BE49-F238E27FC236}">
                    <a16:creationId xmlns:a16="http://schemas.microsoft.com/office/drawing/2014/main" id="{49BE4253-FC67-4AFD-86E5-A7AF2E3C7040}"/>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ectangle: Rounded Corners 228">
            <a:extLst>
              <a:ext uri="{FF2B5EF4-FFF2-40B4-BE49-F238E27FC236}">
                <a16:creationId xmlns:a16="http://schemas.microsoft.com/office/drawing/2014/main" id="{BDB3046B-796B-458F-8CF6-BF340EEF0163}"/>
              </a:ext>
            </a:extLst>
          </p:cNvPr>
          <p:cNvSpPr/>
          <p:nvPr/>
        </p:nvSpPr>
        <p:spPr>
          <a:xfrm>
            <a:off x="2389122" y="218160"/>
            <a:ext cx="9596951" cy="1423514"/>
          </a:xfrm>
          <a:prstGeom prst="roundRect">
            <a:avLst/>
          </a:prstGeom>
          <a:noFill/>
          <a:ln w="5715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54AD5B4B-0BF7-4E05-812B-331ECBE22F97}"/>
              </a:ext>
            </a:extLst>
          </p:cNvPr>
          <p:cNvSpPr/>
          <p:nvPr/>
        </p:nvSpPr>
        <p:spPr>
          <a:xfrm>
            <a:off x="2455766" y="296149"/>
            <a:ext cx="9413295" cy="1232476"/>
          </a:xfrm>
          <a:prstGeom prst="roundRect">
            <a:avLst/>
          </a:prstGeom>
          <a:solidFill>
            <a:srgbClr val="C00000">
              <a:alpha val="80000"/>
            </a:srgbClr>
          </a:solid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8">
            <a:extLst>
              <a:ext uri="{FF2B5EF4-FFF2-40B4-BE49-F238E27FC236}">
                <a16:creationId xmlns:a16="http://schemas.microsoft.com/office/drawing/2014/main" id="{388A850C-C7E6-442D-931C-959D4EBA1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1" y="4092682"/>
            <a:ext cx="1463752" cy="15458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 name="Picture 237">
            <a:extLst>
              <a:ext uri="{FF2B5EF4-FFF2-40B4-BE49-F238E27FC236}">
                <a16:creationId xmlns:a16="http://schemas.microsoft.com/office/drawing/2014/main" id="{237A9673-F17E-4373-8B94-0132A7EDF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180" y="5410259"/>
            <a:ext cx="1527501" cy="1286156"/>
          </a:xfrm>
          <a:prstGeom prst="rect">
            <a:avLst/>
          </a:prstGeom>
          <a:ln>
            <a:solidFill>
              <a:schemeClr val="tx1"/>
            </a:solidFill>
          </a:ln>
        </p:spPr>
      </p:pic>
      <p:sp>
        <p:nvSpPr>
          <p:cNvPr id="249" name="TextBox 248">
            <a:extLst>
              <a:ext uri="{FF2B5EF4-FFF2-40B4-BE49-F238E27FC236}">
                <a16:creationId xmlns:a16="http://schemas.microsoft.com/office/drawing/2014/main" id="{D4BE5859-FE57-4B64-8864-F2EFF659C3CD}"/>
              </a:ext>
            </a:extLst>
          </p:cNvPr>
          <p:cNvSpPr txBox="1"/>
          <p:nvPr/>
        </p:nvSpPr>
        <p:spPr>
          <a:xfrm>
            <a:off x="2580734" y="297638"/>
            <a:ext cx="9187685" cy="1077218"/>
          </a:xfrm>
          <a:prstGeom prst="rect">
            <a:avLst/>
          </a:prstGeom>
          <a:noFill/>
        </p:spPr>
        <p:txBody>
          <a:bodyPr wrap="square">
            <a:spAutoFit/>
          </a:bodyPr>
          <a:lstStyle/>
          <a:p>
            <a:r>
              <a:rPr lang="en-US" altLang="vi-VN" sz="3200" b="1">
                <a:solidFill>
                  <a:schemeClr val="bg1"/>
                </a:solidFill>
                <a:latin typeface="Times New Roman" panose="02020603050405020304" pitchFamily="18" charset="0"/>
                <a:cs typeface="Times New Roman" panose="02020603050405020304" pitchFamily="18" charset="0"/>
              </a:rPr>
              <a:t>2. Viết một đoạn văn mở bài cho bài văn miêu tả cái bàn học của em:</a:t>
            </a:r>
          </a:p>
        </p:txBody>
      </p:sp>
      <p:sp>
        <p:nvSpPr>
          <p:cNvPr id="236" name="Freeform: Shape 235">
            <a:extLst>
              <a:ext uri="{FF2B5EF4-FFF2-40B4-BE49-F238E27FC236}">
                <a16:creationId xmlns:a16="http://schemas.microsoft.com/office/drawing/2014/main" id="{DE3FF984-BF30-4450-874A-8BC9FC9773DD}"/>
              </a:ext>
            </a:extLst>
          </p:cNvPr>
          <p:cNvSpPr/>
          <p:nvPr/>
        </p:nvSpPr>
        <p:spPr>
          <a:xfrm>
            <a:off x="267063" y="3302793"/>
            <a:ext cx="1598524" cy="597235"/>
          </a:xfrm>
          <a:custGeom>
            <a:avLst/>
            <a:gdLst>
              <a:gd name="connsiteX0" fmla="*/ 0 w 2626933"/>
              <a:gd name="connsiteY0" fmla="*/ 0 h 764191"/>
              <a:gd name="connsiteX1" fmla="*/ 2626933 w 2626933"/>
              <a:gd name="connsiteY1" fmla="*/ 0 h 764191"/>
              <a:gd name="connsiteX2" fmla="*/ 2626933 w 2626933"/>
              <a:gd name="connsiteY2" fmla="*/ 764191 h 764191"/>
              <a:gd name="connsiteX3" fmla="*/ 0 w 2626933"/>
              <a:gd name="connsiteY3" fmla="*/ 764191 h 764191"/>
              <a:gd name="connsiteX4" fmla="*/ 0 w 2626933"/>
              <a:gd name="connsiteY4" fmla="*/ 0 h 76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933" h="764191">
                <a:moveTo>
                  <a:pt x="0" y="0"/>
                </a:moveTo>
                <a:lnTo>
                  <a:pt x="2626933" y="0"/>
                </a:lnTo>
                <a:lnTo>
                  <a:pt x="2626933" y="764191"/>
                </a:lnTo>
                <a:lnTo>
                  <a:pt x="0" y="764191"/>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1600200">
              <a:spcBef>
                <a:spcPct val="0"/>
              </a:spcBef>
              <a:spcAft>
                <a:spcPct val="35000"/>
              </a:spcAft>
              <a:buNone/>
            </a:pPr>
            <a:r>
              <a:rPr lang="vi-VN" sz="3200" b="1" kern="1200" dirty="0">
                <a:solidFill>
                  <a:schemeClr val="bg1"/>
                </a:solidFill>
              </a:rPr>
              <a:t>MỞ BÀI</a:t>
            </a:r>
            <a:endParaRPr lang="en-US" sz="3200" b="1" kern="1200" dirty="0">
              <a:solidFill>
                <a:schemeClr val="bg1"/>
              </a:solidFill>
            </a:endParaRPr>
          </a:p>
        </p:txBody>
      </p:sp>
      <p:sp>
        <p:nvSpPr>
          <p:cNvPr id="237" name="Freeform: Shape 236">
            <a:extLst>
              <a:ext uri="{FF2B5EF4-FFF2-40B4-BE49-F238E27FC236}">
                <a16:creationId xmlns:a16="http://schemas.microsoft.com/office/drawing/2014/main" id="{8C59784C-C00C-48FC-B307-5EB5146DEAF9}"/>
              </a:ext>
            </a:extLst>
          </p:cNvPr>
          <p:cNvSpPr/>
          <p:nvPr/>
        </p:nvSpPr>
        <p:spPr>
          <a:xfrm>
            <a:off x="2926712" y="2136049"/>
            <a:ext cx="3032745" cy="548153"/>
          </a:xfrm>
          <a:custGeom>
            <a:avLst/>
            <a:gdLst>
              <a:gd name="connsiteX0" fmla="*/ 0 w 3032745"/>
              <a:gd name="connsiteY0" fmla="*/ 0 h 548153"/>
              <a:gd name="connsiteX1" fmla="*/ 3032745 w 3032745"/>
              <a:gd name="connsiteY1" fmla="*/ 0 h 548153"/>
              <a:gd name="connsiteX2" fmla="*/ 3032745 w 3032745"/>
              <a:gd name="connsiteY2" fmla="*/ 548153 h 548153"/>
              <a:gd name="connsiteX3" fmla="*/ 0 w 3032745"/>
              <a:gd name="connsiteY3" fmla="*/ 548153 h 548153"/>
              <a:gd name="connsiteX4" fmla="*/ 0 w 3032745"/>
              <a:gd name="connsiteY4" fmla="*/ 0 h 54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548153">
                <a:moveTo>
                  <a:pt x="0" y="0"/>
                </a:moveTo>
                <a:lnTo>
                  <a:pt x="3032745" y="0"/>
                </a:lnTo>
                <a:lnTo>
                  <a:pt x="3032745" y="548153"/>
                </a:lnTo>
                <a:lnTo>
                  <a:pt x="0" y="548153"/>
                </a:lnTo>
                <a:lnTo>
                  <a:pt x="0" y="0"/>
                </a:lnTo>
                <a:close/>
              </a:path>
            </a:pathLst>
          </a:custGeom>
          <a:solidFill>
            <a:srgbClr val="FFC000"/>
          </a:solidFill>
          <a:ln w="38100">
            <a:solidFill>
              <a:schemeClr val="accent6">
                <a:lumMod val="50000"/>
              </a:schemeClr>
            </a:solidFill>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solidFill>
                  <a:schemeClr val="tx1"/>
                </a:solidFill>
              </a:rPr>
              <a:t>Mở bài trực tiếp</a:t>
            </a:r>
            <a:endParaRPr lang="en-US" sz="2800" kern="1200" dirty="0">
              <a:solidFill>
                <a:schemeClr val="tx1"/>
              </a:solidFill>
            </a:endParaRPr>
          </a:p>
        </p:txBody>
      </p:sp>
      <p:sp>
        <p:nvSpPr>
          <p:cNvPr id="248" name="Freeform: Shape 247">
            <a:extLst>
              <a:ext uri="{FF2B5EF4-FFF2-40B4-BE49-F238E27FC236}">
                <a16:creationId xmlns:a16="http://schemas.microsoft.com/office/drawing/2014/main" id="{AD412CE5-7C36-4418-8F28-40F05CE096EF}"/>
              </a:ext>
            </a:extLst>
          </p:cNvPr>
          <p:cNvSpPr/>
          <p:nvPr/>
        </p:nvSpPr>
        <p:spPr>
          <a:xfrm>
            <a:off x="6364098" y="2157966"/>
            <a:ext cx="3032745" cy="797224"/>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chemeClr val="accent6">
              <a:lumMod val="20000"/>
              <a:lumOff val="80000"/>
            </a:schemeClr>
          </a:solidFill>
          <a:ln w="38100">
            <a:solidFill>
              <a:schemeClr val="accent6">
                <a:lumMod val="50000"/>
              </a:schemeClr>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rPr>
              <a:t>Giới thiệu ngay về đồ vật định tả</a:t>
            </a:r>
            <a:endParaRPr lang="en-US" sz="2400" kern="1200" dirty="0">
              <a:solidFill>
                <a:schemeClr val="tx1"/>
              </a:solidFill>
            </a:endParaRPr>
          </a:p>
        </p:txBody>
      </p:sp>
      <p:sp>
        <p:nvSpPr>
          <p:cNvPr id="253" name="Freeform: Shape 252">
            <a:extLst>
              <a:ext uri="{FF2B5EF4-FFF2-40B4-BE49-F238E27FC236}">
                <a16:creationId xmlns:a16="http://schemas.microsoft.com/office/drawing/2014/main" id="{C1B7DB0F-08A9-4495-B541-79A33CD7B72C}"/>
              </a:ext>
            </a:extLst>
          </p:cNvPr>
          <p:cNvSpPr/>
          <p:nvPr/>
        </p:nvSpPr>
        <p:spPr>
          <a:xfrm>
            <a:off x="2933339" y="3966801"/>
            <a:ext cx="3032745" cy="548153"/>
          </a:xfrm>
          <a:custGeom>
            <a:avLst/>
            <a:gdLst>
              <a:gd name="connsiteX0" fmla="*/ 0 w 3032745"/>
              <a:gd name="connsiteY0" fmla="*/ 0 h 548153"/>
              <a:gd name="connsiteX1" fmla="*/ 3032745 w 3032745"/>
              <a:gd name="connsiteY1" fmla="*/ 0 h 548153"/>
              <a:gd name="connsiteX2" fmla="*/ 3032745 w 3032745"/>
              <a:gd name="connsiteY2" fmla="*/ 548153 h 548153"/>
              <a:gd name="connsiteX3" fmla="*/ 0 w 3032745"/>
              <a:gd name="connsiteY3" fmla="*/ 548153 h 548153"/>
              <a:gd name="connsiteX4" fmla="*/ 0 w 3032745"/>
              <a:gd name="connsiteY4" fmla="*/ 0 h 54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548153">
                <a:moveTo>
                  <a:pt x="0" y="0"/>
                </a:moveTo>
                <a:lnTo>
                  <a:pt x="3032745" y="0"/>
                </a:lnTo>
                <a:lnTo>
                  <a:pt x="3032745" y="548153"/>
                </a:lnTo>
                <a:lnTo>
                  <a:pt x="0" y="548153"/>
                </a:lnTo>
                <a:lnTo>
                  <a:pt x="0" y="0"/>
                </a:lnTo>
                <a:close/>
              </a:path>
            </a:pathLst>
          </a:custGeom>
          <a:solidFill>
            <a:srgbClr val="FFC000"/>
          </a:solidFill>
          <a:ln w="38100">
            <a:solidFill>
              <a:srgbClr val="002060"/>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solidFill>
                  <a:schemeClr val="tx1"/>
                </a:solidFill>
              </a:rPr>
              <a:t>Mở bài gián tiếp</a:t>
            </a:r>
            <a:endParaRPr lang="en-US" sz="2800" kern="1200" dirty="0">
              <a:solidFill>
                <a:schemeClr val="tx1"/>
              </a:solidFill>
            </a:endParaRPr>
          </a:p>
        </p:txBody>
      </p:sp>
      <p:sp>
        <p:nvSpPr>
          <p:cNvPr id="254" name="Freeform: Shape 253">
            <a:extLst>
              <a:ext uri="{FF2B5EF4-FFF2-40B4-BE49-F238E27FC236}">
                <a16:creationId xmlns:a16="http://schemas.microsoft.com/office/drawing/2014/main" id="{CCF0E8F5-BF19-4415-B05E-AED290AB520C}"/>
              </a:ext>
            </a:extLst>
          </p:cNvPr>
          <p:cNvSpPr/>
          <p:nvPr/>
        </p:nvSpPr>
        <p:spPr>
          <a:xfrm>
            <a:off x="6399434" y="3961558"/>
            <a:ext cx="3475985" cy="1155245"/>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chemeClr val="accent6">
              <a:lumMod val="20000"/>
              <a:lumOff val="80000"/>
            </a:schemeClr>
          </a:solidFill>
          <a:ln w="38100">
            <a:solidFill>
              <a:srgbClr val="002060"/>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rPr>
              <a:t>Nói chuyện khác có liên quan rồi dẫn vào giới thiệu đồ vật định tả.</a:t>
            </a:r>
            <a:endParaRPr lang="en-US" sz="2400" kern="1200" dirty="0">
              <a:solidFill>
                <a:schemeClr val="tx1"/>
              </a:solidFill>
            </a:endParaRPr>
          </a:p>
        </p:txBody>
      </p:sp>
      <p:cxnSp>
        <p:nvCxnSpPr>
          <p:cNvPr id="51" name="Straight Arrow Connector 50">
            <a:extLst>
              <a:ext uri="{FF2B5EF4-FFF2-40B4-BE49-F238E27FC236}">
                <a16:creationId xmlns:a16="http://schemas.microsoft.com/office/drawing/2014/main" id="{8833DB12-12A3-4CE7-A87C-8BF0F0D03CA4}"/>
              </a:ext>
            </a:extLst>
          </p:cNvPr>
          <p:cNvCxnSpPr>
            <a:cxnSpLocks/>
          </p:cNvCxnSpPr>
          <p:nvPr/>
        </p:nvCxnSpPr>
        <p:spPr>
          <a:xfrm flipV="1">
            <a:off x="1880771" y="2361589"/>
            <a:ext cx="1018326" cy="1280530"/>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256" name="Straight Arrow Connector 255">
            <a:extLst>
              <a:ext uri="{FF2B5EF4-FFF2-40B4-BE49-F238E27FC236}">
                <a16:creationId xmlns:a16="http://schemas.microsoft.com/office/drawing/2014/main" id="{CDF1318D-6756-4F80-87E5-618255E5B99E}"/>
              </a:ext>
            </a:extLst>
          </p:cNvPr>
          <p:cNvCxnSpPr>
            <a:cxnSpLocks/>
          </p:cNvCxnSpPr>
          <p:nvPr/>
        </p:nvCxnSpPr>
        <p:spPr>
          <a:xfrm flipV="1">
            <a:off x="5942298" y="2440975"/>
            <a:ext cx="432652" cy="3305"/>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259" name="Freeform: Shape 258">
            <a:extLst>
              <a:ext uri="{FF2B5EF4-FFF2-40B4-BE49-F238E27FC236}">
                <a16:creationId xmlns:a16="http://schemas.microsoft.com/office/drawing/2014/main" id="{67375CC3-4337-483D-BB03-876FA73CCE24}"/>
              </a:ext>
            </a:extLst>
          </p:cNvPr>
          <p:cNvSpPr/>
          <p:nvPr/>
        </p:nvSpPr>
        <p:spPr>
          <a:xfrm>
            <a:off x="3274617" y="3050589"/>
            <a:ext cx="6142201" cy="797224"/>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rgbClr val="FFE8D6"/>
          </a:solidFill>
          <a:ln w="38100">
            <a:solidFill>
              <a:schemeClr val="accent6">
                <a:lumMod val="50000"/>
              </a:schemeClr>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800" kern="1200" dirty="0">
                <a:solidFill>
                  <a:schemeClr val="tx1"/>
                </a:solidFill>
                <a:latin typeface="Times New Roman (Headings)"/>
              </a:rPr>
              <a:t>Giới thiệu </a:t>
            </a:r>
            <a:r>
              <a:rPr lang="vi-VN" sz="2800" kern="1200">
                <a:solidFill>
                  <a:schemeClr val="tx1"/>
                </a:solidFill>
                <a:latin typeface="Times New Roman (Headings)"/>
              </a:rPr>
              <a:t>ngay </a:t>
            </a:r>
            <a:r>
              <a:rPr lang="en-US" sz="2800">
                <a:solidFill>
                  <a:schemeClr val="tx1"/>
                </a:solidFill>
                <a:latin typeface="Times New Roman (Headings)"/>
              </a:rPr>
              <a:t>cái bàn học định tả.</a:t>
            </a:r>
            <a:endParaRPr lang="en-US" sz="2800" kern="1200" dirty="0">
              <a:solidFill>
                <a:schemeClr val="tx1"/>
              </a:solidFill>
              <a:latin typeface="Times New Roman (Headings)"/>
            </a:endParaRPr>
          </a:p>
        </p:txBody>
      </p:sp>
      <p:cxnSp>
        <p:nvCxnSpPr>
          <p:cNvPr id="260" name="Straight Arrow Connector 259">
            <a:extLst>
              <a:ext uri="{FF2B5EF4-FFF2-40B4-BE49-F238E27FC236}">
                <a16:creationId xmlns:a16="http://schemas.microsoft.com/office/drawing/2014/main" id="{9FC971E1-FF7D-434B-B7ED-287BC6E5A867}"/>
              </a:ext>
            </a:extLst>
          </p:cNvPr>
          <p:cNvCxnSpPr>
            <a:cxnSpLocks/>
          </p:cNvCxnSpPr>
          <p:nvPr/>
        </p:nvCxnSpPr>
        <p:spPr>
          <a:xfrm>
            <a:off x="1856962" y="3684052"/>
            <a:ext cx="1044604" cy="547518"/>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261" name="Straight Arrow Connector 260">
            <a:extLst>
              <a:ext uri="{FF2B5EF4-FFF2-40B4-BE49-F238E27FC236}">
                <a16:creationId xmlns:a16="http://schemas.microsoft.com/office/drawing/2014/main" id="{6E986D1E-34C9-4F8A-B863-DAB17B30067F}"/>
              </a:ext>
            </a:extLst>
          </p:cNvPr>
          <p:cNvCxnSpPr>
            <a:cxnSpLocks/>
          </p:cNvCxnSpPr>
          <p:nvPr/>
        </p:nvCxnSpPr>
        <p:spPr>
          <a:xfrm flipV="1">
            <a:off x="5988816" y="4248650"/>
            <a:ext cx="432652" cy="3305"/>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263" name="Freeform: Shape 262">
            <a:extLst>
              <a:ext uri="{FF2B5EF4-FFF2-40B4-BE49-F238E27FC236}">
                <a16:creationId xmlns:a16="http://schemas.microsoft.com/office/drawing/2014/main" id="{ADF2C733-BD6B-41CB-A23F-CD37070FC064}"/>
              </a:ext>
            </a:extLst>
          </p:cNvPr>
          <p:cNvSpPr/>
          <p:nvPr/>
        </p:nvSpPr>
        <p:spPr>
          <a:xfrm>
            <a:off x="3274618" y="5250179"/>
            <a:ext cx="6420286" cy="935391"/>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rgbClr val="FFE8D6"/>
          </a:solidFill>
          <a:ln w="38100">
            <a:solidFill>
              <a:srgbClr val="002060"/>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800" kern="1200">
                <a:solidFill>
                  <a:schemeClr val="tx1"/>
                </a:solidFill>
                <a:latin typeface="Times New Roman (Headings)"/>
              </a:rPr>
              <a:t>Nói chuyện khác có liên quan rồi dẫn vào giới thiệu cái bàn học định tả.</a:t>
            </a:r>
          </a:p>
        </p:txBody>
      </p:sp>
      <p:sp>
        <p:nvSpPr>
          <p:cNvPr id="258" name="Arrow: Curved Right 257">
            <a:extLst>
              <a:ext uri="{FF2B5EF4-FFF2-40B4-BE49-F238E27FC236}">
                <a16:creationId xmlns:a16="http://schemas.microsoft.com/office/drawing/2014/main" id="{C48B81DF-E09E-4E48-A619-7EAA663AA81D}"/>
              </a:ext>
            </a:extLst>
          </p:cNvPr>
          <p:cNvSpPr/>
          <p:nvPr/>
        </p:nvSpPr>
        <p:spPr>
          <a:xfrm rot="189879" flipH="1">
            <a:off x="9396777" y="2584332"/>
            <a:ext cx="379561" cy="859124"/>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Arrow: Curved Right 261">
            <a:extLst>
              <a:ext uri="{FF2B5EF4-FFF2-40B4-BE49-F238E27FC236}">
                <a16:creationId xmlns:a16="http://schemas.microsoft.com/office/drawing/2014/main" id="{1A43766D-3B7E-4544-8453-06B4B8BEA8F0}"/>
              </a:ext>
            </a:extLst>
          </p:cNvPr>
          <p:cNvSpPr/>
          <p:nvPr/>
        </p:nvSpPr>
        <p:spPr>
          <a:xfrm rot="189879" flipH="1">
            <a:off x="9674862" y="4783923"/>
            <a:ext cx="379561" cy="859124"/>
          </a:xfrm>
          <a:prstGeom prst="curvedRightArrow">
            <a:avLst>
              <a:gd name="adj1" fmla="val 30168"/>
              <a:gd name="adj2" fmla="val 77814"/>
              <a:gd name="adj3" fmla="val 3057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TextBox 276">
            <a:extLst>
              <a:ext uri="{FF2B5EF4-FFF2-40B4-BE49-F238E27FC236}">
                <a16:creationId xmlns:a16="http://schemas.microsoft.com/office/drawing/2014/main" id="{991764FB-57C1-4BE5-A976-B28845664CAA}"/>
              </a:ext>
            </a:extLst>
          </p:cNvPr>
          <p:cNvSpPr txBox="1"/>
          <p:nvPr/>
        </p:nvSpPr>
        <p:spPr>
          <a:xfrm>
            <a:off x="11230465" y="-4207"/>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44" name="Freeform: Shape 143">
            <a:extLst>
              <a:ext uri="{FF2B5EF4-FFF2-40B4-BE49-F238E27FC236}">
                <a16:creationId xmlns:a16="http://schemas.microsoft.com/office/drawing/2014/main" id="{3422AF59-BB17-4A9F-A859-9D1684C5FC9B}"/>
              </a:ext>
            </a:extLst>
          </p:cNvPr>
          <p:cNvSpPr/>
          <p:nvPr/>
        </p:nvSpPr>
        <p:spPr>
          <a:xfrm>
            <a:off x="10288565" y="2042858"/>
            <a:ext cx="1637953" cy="4389913"/>
          </a:xfrm>
          <a:custGeom>
            <a:avLst/>
            <a:gdLst>
              <a:gd name="connsiteX0" fmla="*/ 0 w 3032745"/>
              <a:gd name="connsiteY0" fmla="*/ 0 h 1516372"/>
              <a:gd name="connsiteX1" fmla="*/ 3032745 w 3032745"/>
              <a:gd name="connsiteY1" fmla="*/ 0 h 1516372"/>
              <a:gd name="connsiteX2" fmla="*/ 3032745 w 3032745"/>
              <a:gd name="connsiteY2" fmla="*/ 1516372 h 1516372"/>
              <a:gd name="connsiteX3" fmla="*/ 0 w 3032745"/>
              <a:gd name="connsiteY3" fmla="*/ 1516372 h 1516372"/>
              <a:gd name="connsiteX4" fmla="*/ 0 w 3032745"/>
              <a:gd name="connsiteY4" fmla="*/ 0 h 1516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745" h="1516372">
                <a:moveTo>
                  <a:pt x="0" y="0"/>
                </a:moveTo>
                <a:lnTo>
                  <a:pt x="3032745" y="0"/>
                </a:lnTo>
                <a:lnTo>
                  <a:pt x="3032745" y="1516372"/>
                </a:lnTo>
                <a:lnTo>
                  <a:pt x="0" y="1516372"/>
                </a:lnTo>
                <a:lnTo>
                  <a:pt x="0" y="0"/>
                </a:lnTo>
                <a:close/>
              </a:path>
            </a:pathLst>
          </a:custGeom>
          <a:solidFill>
            <a:srgbClr val="FFE8D6"/>
          </a:solidFill>
          <a:ln w="38100">
            <a:solidFill>
              <a:srgbClr val="E6E6E6"/>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defTabSz="1066800">
              <a:lnSpc>
                <a:spcPct val="90000"/>
              </a:lnSpc>
              <a:spcBef>
                <a:spcPct val="0"/>
              </a:spcBef>
              <a:spcAft>
                <a:spcPct val="35000"/>
              </a:spcAft>
              <a:buNone/>
            </a:pPr>
            <a:r>
              <a:rPr lang="vi-VN" sz="2400" b="1" kern="1200" dirty="0">
                <a:solidFill>
                  <a:schemeClr val="tx1"/>
                </a:solidFill>
                <a:latin typeface="Times New Roman (Headings)"/>
              </a:rPr>
              <a:t>Giới </a:t>
            </a:r>
            <a:r>
              <a:rPr lang="vi-VN" sz="2400" b="1" kern="1200">
                <a:solidFill>
                  <a:schemeClr val="tx1"/>
                </a:solidFill>
                <a:latin typeface="Times New Roman (Headings)"/>
              </a:rPr>
              <a:t>thiệu </a:t>
            </a:r>
            <a:r>
              <a:rPr lang="en-US" sz="2400" b="1" kern="1200">
                <a:solidFill>
                  <a:schemeClr val="tx1"/>
                </a:solidFill>
                <a:latin typeface="Times New Roman (Headings)"/>
              </a:rPr>
              <a:t>cái bàn</a:t>
            </a:r>
            <a:r>
              <a:rPr lang="vi-VN" sz="2400" b="1" kern="1200">
                <a:solidFill>
                  <a:schemeClr val="tx1"/>
                </a:solidFill>
                <a:latin typeface="Times New Roman (Headings)"/>
              </a:rPr>
              <a:t> định tả</a:t>
            </a:r>
            <a:r>
              <a:rPr lang="en-US" sz="2400" b="1" kern="1200">
                <a:solidFill>
                  <a:schemeClr val="tx1"/>
                </a:solidFill>
                <a:latin typeface="Times New Roman (Headings)"/>
              </a:rPr>
              <a:t>:</a:t>
            </a:r>
          </a:p>
          <a:p>
            <a:pPr marL="0" lvl="0" indent="0" defTabSz="1066800">
              <a:lnSpc>
                <a:spcPct val="90000"/>
              </a:lnSpc>
              <a:spcBef>
                <a:spcPct val="0"/>
              </a:spcBef>
              <a:spcAft>
                <a:spcPct val="35000"/>
              </a:spcAft>
              <a:buNone/>
            </a:pPr>
            <a:r>
              <a:rPr lang="en-US" sz="2400" b="1">
                <a:solidFill>
                  <a:schemeClr val="tx1"/>
                </a:solidFill>
                <a:latin typeface="Times New Roman (Headings)"/>
              </a:rPr>
              <a:t>- Vì sao có?</a:t>
            </a:r>
          </a:p>
          <a:p>
            <a:pPr marL="0" lvl="0" indent="0" defTabSz="1066800">
              <a:lnSpc>
                <a:spcPct val="90000"/>
              </a:lnSpc>
              <a:spcBef>
                <a:spcPct val="0"/>
              </a:spcBef>
              <a:spcAft>
                <a:spcPct val="35000"/>
              </a:spcAft>
              <a:buNone/>
            </a:pPr>
            <a:r>
              <a:rPr lang="en-US" sz="2400" b="1" kern="1200">
                <a:solidFill>
                  <a:schemeClr val="tx1"/>
                </a:solidFill>
                <a:latin typeface="Times New Roman (Headings)"/>
              </a:rPr>
              <a:t>- Nhân dịp gì?</a:t>
            </a:r>
          </a:p>
          <a:p>
            <a:pPr marL="0" lvl="0" indent="0" defTabSz="1066800">
              <a:lnSpc>
                <a:spcPct val="90000"/>
              </a:lnSpc>
              <a:spcBef>
                <a:spcPct val="0"/>
              </a:spcBef>
              <a:spcAft>
                <a:spcPct val="35000"/>
              </a:spcAft>
              <a:buNone/>
            </a:pPr>
            <a:r>
              <a:rPr lang="en-US" sz="2400" b="1" kern="1200">
                <a:solidFill>
                  <a:schemeClr val="tx1"/>
                </a:solidFill>
                <a:latin typeface="Times New Roman (Headings)"/>
              </a:rPr>
              <a:t>- Đặt ở đâu?</a:t>
            </a:r>
          </a:p>
          <a:p>
            <a:pPr marL="0" lvl="0" indent="0" defTabSz="1066800">
              <a:lnSpc>
                <a:spcPct val="90000"/>
              </a:lnSpc>
              <a:spcBef>
                <a:spcPct val="0"/>
              </a:spcBef>
              <a:spcAft>
                <a:spcPct val="35000"/>
              </a:spcAft>
              <a:buNone/>
            </a:pPr>
            <a:r>
              <a:rPr lang="en-US" sz="2400" b="1" kern="1200">
                <a:solidFill>
                  <a:schemeClr val="tx1"/>
                </a:solidFill>
                <a:latin typeface="Times New Roman (Headings)"/>
              </a:rPr>
              <a:t>- Vì sao chọn tả cái bàn đó?</a:t>
            </a:r>
            <a:endParaRPr lang="en-US" sz="2400" b="1" kern="1200" dirty="0">
              <a:solidFill>
                <a:schemeClr val="tx1"/>
              </a:solidFill>
              <a:latin typeface="Times New Roman (Headings)"/>
            </a:endParaRPr>
          </a:p>
        </p:txBody>
      </p:sp>
      <p:grpSp>
        <p:nvGrpSpPr>
          <p:cNvPr id="150" name="Group 149">
            <a:extLst>
              <a:ext uri="{FF2B5EF4-FFF2-40B4-BE49-F238E27FC236}">
                <a16:creationId xmlns:a16="http://schemas.microsoft.com/office/drawing/2014/main" id="{5EB7A4CA-FBF6-40D3-B1AE-079CE65C3008}"/>
              </a:ext>
            </a:extLst>
          </p:cNvPr>
          <p:cNvGrpSpPr/>
          <p:nvPr/>
        </p:nvGrpSpPr>
        <p:grpSpPr>
          <a:xfrm>
            <a:off x="11140640" y="986070"/>
            <a:ext cx="735968" cy="573611"/>
            <a:chOff x="8886485" y="82648"/>
            <a:chExt cx="735968" cy="573611"/>
          </a:xfrm>
          <a:solidFill>
            <a:srgbClr val="DDBEA9"/>
          </a:solidFill>
        </p:grpSpPr>
        <p:sp>
          <p:nvSpPr>
            <p:cNvPr id="151" name="Flowchart: Connector 150">
              <a:extLst>
                <a:ext uri="{FF2B5EF4-FFF2-40B4-BE49-F238E27FC236}">
                  <a16:creationId xmlns:a16="http://schemas.microsoft.com/office/drawing/2014/main" id="{DC411934-3C56-4046-B45B-05EB42CE4EDC}"/>
                </a:ext>
              </a:extLst>
            </p:cNvPr>
            <p:cNvSpPr/>
            <p:nvPr/>
          </p:nvSpPr>
          <p:spPr>
            <a:xfrm>
              <a:off x="9369740" y="199571"/>
              <a:ext cx="252713" cy="233467"/>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C5D95B8-4584-4880-A574-7B991D2813E2}"/>
                </a:ext>
              </a:extLst>
            </p:cNvPr>
            <p:cNvGrpSpPr/>
            <p:nvPr/>
          </p:nvGrpSpPr>
          <p:grpSpPr>
            <a:xfrm>
              <a:off x="8886485" y="82648"/>
              <a:ext cx="454342" cy="573611"/>
              <a:chOff x="8888867" y="100911"/>
              <a:chExt cx="454342" cy="573611"/>
            </a:xfrm>
            <a:grpFill/>
          </p:grpSpPr>
          <p:sp>
            <p:nvSpPr>
              <p:cNvPr id="153" name="Flowchart: Connector 152">
                <a:extLst>
                  <a:ext uri="{FF2B5EF4-FFF2-40B4-BE49-F238E27FC236}">
                    <a16:creationId xmlns:a16="http://schemas.microsoft.com/office/drawing/2014/main" id="{BFB4DDC4-5C83-4435-A5EE-EC2A98F50FE5}"/>
                  </a:ext>
                </a:extLst>
              </p:cNvPr>
              <p:cNvSpPr/>
              <p:nvPr/>
            </p:nvSpPr>
            <p:spPr>
              <a:xfrm>
                <a:off x="9090496" y="433038"/>
                <a:ext cx="252713" cy="241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FBF6EE-FF89-46C5-AF23-6239C4BC76E3}"/>
                  </a:ext>
                </a:extLst>
              </p:cNvPr>
              <p:cNvSpPr/>
              <p:nvPr/>
            </p:nvSpPr>
            <p:spPr>
              <a:xfrm>
                <a:off x="8888867" y="100911"/>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46670DFF-6121-4CD7-8D58-E6F90E3717A3}"/>
              </a:ext>
            </a:extLst>
          </p:cNvPr>
          <p:cNvGrpSpPr/>
          <p:nvPr/>
        </p:nvGrpSpPr>
        <p:grpSpPr>
          <a:xfrm>
            <a:off x="10914550" y="1403488"/>
            <a:ext cx="984022" cy="532332"/>
            <a:chOff x="8689555" y="487909"/>
            <a:chExt cx="984022" cy="532332"/>
          </a:xfrm>
          <a:solidFill>
            <a:srgbClr val="DDBEA9"/>
          </a:solidFill>
        </p:grpSpPr>
        <p:sp>
          <p:nvSpPr>
            <p:cNvPr id="156" name="Flowchart: Connector 155">
              <a:extLst>
                <a:ext uri="{FF2B5EF4-FFF2-40B4-BE49-F238E27FC236}">
                  <a16:creationId xmlns:a16="http://schemas.microsoft.com/office/drawing/2014/main" id="{DBE4263B-E7BA-4978-B9F4-66BC2BA83B54}"/>
                </a:ext>
              </a:extLst>
            </p:cNvPr>
            <p:cNvSpPr/>
            <p:nvPr/>
          </p:nvSpPr>
          <p:spPr>
            <a:xfrm>
              <a:off x="9420863" y="656259"/>
              <a:ext cx="252714" cy="195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88C4D98-1048-4380-A905-7FD45DD9DEEC}"/>
                </a:ext>
              </a:extLst>
            </p:cNvPr>
            <p:cNvGrpSpPr/>
            <p:nvPr/>
          </p:nvGrpSpPr>
          <p:grpSpPr>
            <a:xfrm>
              <a:off x="8689555" y="487909"/>
              <a:ext cx="541075" cy="532332"/>
              <a:chOff x="8706068" y="485775"/>
              <a:chExt cx="541075" cy="532332"/>
            </a:xfrm>
            <a:grpFill/>
          </p:grpSpPr>
          <p:sp>
            <p:nvSpPr>
              <p:cNvPr id="158" name="Flowchart: Connector 157">
                <a:extLst>
                  <a:ext uri="{FF2B5EF4-FFF2-40B4-BE49-F238E27FC236}">
                    <a16:creationId xmlns:a16="http://schemas.microsoft.com/office/drawing/2014/main" id="{D5D98CE1-0753-49BD-AD26-E64E304CF040}"/>
                  </a:ext>
                </a:extLst>
              </p:cNvPr>
              <p:cNvSpPr/>
              <p:nvPr/>
            </p:nvSpPr>
            <p:spPr>
              <a:xfrm>
                <a:off x="8706068" y="485775"/>
                <a:ext cx="180417" cy="17048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8BB7EBE5-77C0-4C3B-9E29-04384CAE61B7}"/>
                  </a:ext>
                </a:extLst>
              </p:cNvPr>
              <p:cNvSpPr/>
              <p:nvPr/>
            </p:nvSpPr>
            <p:spPr>
              <a:xfrm>
                <a:off x="8947106" y="749475"/>
                <a:ext cx="300037" cy="26863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2" name="Right Brace 231">
            <a:extLst>
              <a:ext uri="{FF2B5EF4-FFF2-40B4-BE49-F238E27FC236}">
                <a16:creationId xmlns:a16="http://schemas.microsoft.com/office/drawing/2014/main" id="{6CCFE51A-68B9-4DB1-A190-068068E72F11}"/>
              </a:ext>
            </a:extLst>
          </p:cNvPr>
          <p:cNvSpPr/>
          <p:nvPr/>
        </p:nvSpPr>
        <p:spPr>
          <a:xfrm>
            <a:off x="9787671" y="1941204"/>
            <a:ext cx="512173" cy="4615532"/>
          </a:xfrm>
          <a:prstGeom prst="rightBrace">
            <a:avLst>
              <a:gd name="adj1" fmla="val 8333"/>
              <a:gd name="adj2" fmla="val 45873"/>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278387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wipe(left)">
                                      <p:cBhvr>
                                        <p:cTn id="7" dur="500"/>
                                        <p:tgtEl>
                                          <p:spTgt spid="2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wipe(up)">
                                      <p:cBhvr>
                                        <p:cTn id="11"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2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434209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TotalTime>
  <Words>936</Words>
  <Application>Microsoft Office PowerPoint</Application>
  <PresentationFormat>Widescreen</PresentationFormat>
  <Paragraphs>75</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Calibri</vt:lpstr>
      <vt:lpstr>Calibri Light</vt:lpstr>
      <vt:lpstr>Times New Roman</vt:lpstr>
      <vt:lpstr>等线</vt:lpstr>
      <vt:lpstr>UVN Bach Dang Nang</vt:lpstr>
      <vt:lpstr>Times New Roman (Headings)</vt:lpstr>
      <vt:lpstr>Bahnschrift Condensed</vt:lpstr>
      <vt:lpstr>Arial</vt:lpstr>
      <vt:lpstr>Choco Matcha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41</cp:revision>
  <dcterms:created xsi:type="dcterms:W3CDTF">2021-06-16T02:54:40Z</dcterms:created>
  <dcterms:modified xsi:type="dcterms:W3CDTF">2023-01-30T08:04:43Z</dcterms:modified>
  <cp:version>N01</cp:version>
</cp:coreProperties>
</file>