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9" r:id="rId4"/>
    <p:sldMasterId id="2147483678" r:id="rId5"/>
    <p:sldMasterId id="2147483684" r:id="rId6"/>
    <p:sldMasterId id="2147483692" r:id="rId7"/>
    <p:sldMasterId id="2147483703" r:id="rId8"/>
    <p:sldMasterId id="2147483715" r:id="rId9"/>
    <p:sldMasterId id="2147483726" r:id="rId10"/>
  </p:sldMasterIdLst>
  <p:notesMasterIdLst>
    <p:notesMasterId r:id="rId13"/>
  </p:notesMasterIdLst>
  <p:sldIdLst>
    <p:sldId id="11088409" r:id="rId11"/>
    <p:sldId id="371" r:id="rId12"/>
    <p:sldId id="11088399" r:id="rId14"/>
    <p:sldId id="11088410" r:id="rId15"/>
    <p:sldId id="11088411" r:id="rId16"/>
    <p:sldId id="11088412" r:id="rId17"/>
    <p:sldId id="376" r:id="rId18"/>
    <p:sldId id="11088415" r:id="rId19"/>
    <p:sldId id="11088416" r:id="rId20"/>
    <p:sldId id="11088418" r:id="rId21"/>
    <p:sldId id="11088419" r:id="rId22"/>
    <p:sldId id="11088404" r:id="rId23"/>
    <p:sldId id="11088417" r:id="rId24"/>
    <p:sldId id="11088420" r:id="rId25"/>
    <p:sldId id="11088405" r:id="rId26"/>
    <p:sldId id="11088406" r:id="rId27"/>
    <p:sldId id="335" r:id="rId28"/>
    <p:sldId id="327" r:id="rId29"/>
    <p:sldId id="328" r:id="rId30"/>
    <p:sldId id="379" r:id="rId31"/>
    <p:sldId id="380" r:id="rId32"/>
    <p:sldId id="11088422" r:id="rId33"/>
    <p:sldId id="11088421" r:id="rId34"/>
    <p:sldId id="342" r:id="rId35"/>
    <p:sldId id="324" r:id="rId36"/>
    <p:sldId id="11088407" r:id="rId37"/>
    <p:sldId id="34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DFC0E-ED04-4EA8-B475-0FE07A18126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A7CCD-B83F-45FB-ABD0-D33EB42F830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35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1" Type="http://schemas.openxmlformats.org/officeDocument/2006/relationships/theme" Target="../theme/theme8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TextBox 7"/>
          <p:cNvSpPr txBox="1"/>
          <p:nvPr userDrawn="1"/>
        </p:nvSpPr>
        <p:spPr>
          <a:xfrm>
            <a:off x="8869240" y="6596390"/>
            <a:ext cx="3686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1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1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18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1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1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0"/>
            <a:ext cx="11551920" cy="7773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750" y="1078057"/>
            <a:ext cx="10535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tư </a:t>
            </a:r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20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10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478" y="1869790"/>
            <a:ext cx="508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365" y="2662654"/>
            <a:ext cx="9297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Em học vẽ</a:t>
            </a:r>
            <a:endParaRPr lang="en-US" sz="4000" b="1" dirty="0" err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8" y="1148090"/>
            <a:ext cx="11202393" cy="443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596" y="1559332"/>
            <a:ext cx="8037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8" y="1533704"/>
            <a:ext cx="782018" cy="78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8" y="1148090"/>
            <a:ext cx="11202393" cy="443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6596" y="1559332"/>
            <a:ext cx="8037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8" y="1533704"/>
            <a:ext cx="782018" cy="7820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8012735" y="181713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723935" y="2723808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394495" y="3403469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091796" y="4272262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170857" y="4272262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30958" y="185853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14117" y="2626242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76380" y="3519379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11620" y="436241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2371726" y="654051"/>
            <a:ext cx="776411" cy="70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1726" y="654051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0479" y="1450230"/>
            <a:ext cx="7995683" cy="83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sóng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5406" y="1451610"/>
            <a:ext cx="7361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</a:t>
            </a:r>
            <a:r>
              <a:rPr lang="en-US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lướt </a:t>
            </a:r>
            <a:r>
              <a:rPr lang="vi-VN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nhanh trên </a:t>
            </a:r>
            <a:r>
              <a:rPr lang="vi-VN" sz="3600" ker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mặt </a:t>
            </a: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nước</a:t>
            </a:r>
            <a:r>
              <a:rPr lang="en-US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vi-VN" sz="3600" kern="0" smtClea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tạo </a:t>
            </a:r>
            <a:r>
              <a:rPr lang="vi-VN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thành 2 làn sóng.</a:t>
            </a:r>
            <a:endParaRPr lang="vi-VN" sz="3600" kern="0" dirty="0">
              <a:solidFill>
                <a:srgbClr val="FB4C43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12" y="3321361"/>
            <a:ext cx="5867400" cy="3067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9" y="1148090"/>
            <a:ext cx="10694041" cy="39928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476" y="1563341"/>
            <a:ext cx="6259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 ve về râm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2643013" y="1170771"/>
            <a:ext cx="886073" cy="90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61639" y="1148090"/>
            <a:ext cx="10694041" cy="39928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9087" y="1563341"/>
            <a:ext cx="6245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 ve về râm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2643013" y="1170771"/>
            <a:ext cx="886073" cy="9027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7382815" y="182464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244822" y="262619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602015" y="342241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63113" y="4329741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41065" y="436100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700575" y="182464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90037" y="262619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5576" y="3454463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22807" y="4277185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1726" y="811692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3872" y="1716244"/>
            <a:ext cx="7995683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lộng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833" y="1716244"/>
            <a:ext cx="7886347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có gió thổi mạnh ở không gian rộng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B4C43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pic>
        <p:nvPicPr>
          <p:cNvPr id="12" name="Picture 2" descr="Grass blowing in the wind. on Make a 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70" y="2642807"/>
            <a:ext cx="4905148" cy="3413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2371726" y="654051"/>
            <a:ext cx="776411" cy="70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1726" y="1432957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30479" y="2690960"/>
            <a:ext cx="7995683" cy="820096"/>
            <a:chOff x="4859" y="1435197"/>
            <a:chExt cx="5996762" cy="615072"/>
          </a:xfrm>
        </p:grpSpPr>
        <p:sp>
          <p:nvSpPr>
            <p:cNvPr id="7" name="Rectangle 6"/>
            <p:cNvSpPr/>
            <p:nvPr/>
          </p:nvSpPr>
          <p:spPr>
            <a:xfrm>
              <a:off x="4859" y="1435197"/>
              <a:ext cx="5996762" cy="615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Arial" panose="020B0604020202020204"/>
                </a:rPr>
                <a:t>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Arial" panose="020B0604020202020204"/>
                </a:rPr>
                <a:t>râm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Arial" panose="020B0604020202020204"/>
                </a:rPr>
                <a:t> ran:</a:t>
              </a:r>
              <a:endPara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929833" y="2690960"/>
            <a:ext cx="7886347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nhiều âm thanh hòa vào nhau.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B4C43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0" y="1049026"/>
            <a:ext cx="9408160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77568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074" y="215924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lời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hỏi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5147" y="682304"/>
            <a:ext cx="11318240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đêm</a:t>
            </a:r>
            <a:r>
              <a:rPr lang="en-US" sz="3600" smtClean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  <a:endParaRPr lang="en-US" sz="3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5598" y="3957496"/>
            <a:ext cx="550758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5598" y="1434778"/>
            <a:ext cx="739509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337335" y="3965916"/>
            <a:ext cx="1667541" cy="10357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59330" y="4545107"/>
            <a:ext cx="1411550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25785" y="5161280"/>
            <a:ext cx="3226855" cy="23907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62285" y="1764723"/>
            <a:ext cx="5587742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4059" y="402425"/>
            <a:ext cx="9137527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đẹp</a:t>
            </a:r>
            <a:r>
              <a:rPr lang="en-US" sz="36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  <a:endParaRPr lang="en-US" sz="3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283200" y="2987041"/>
            <a:ext cx="2763520" cy="1727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62285" y="3616805"/>
            <a:ext cx="4451795" cy="40795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19040" y="4293254"/>
            <a:ext cx="2316480" cy="0"/>
          </a:xfrm>
          <a:prstGeom prst="line">
            <a:avLst/>
          </a:prstGeom>
          <a:ln w="28575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907480" y="-21948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051" y="1085678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51" y="3751366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8485" y="1136592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3228" y="3747370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ve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râm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ran.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      (Phan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Thị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)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t="49000" r="10907" b="28250"/>
          <a:stretch>
            <a:fillRect/>
          </a:stretch>
        </p:blipFill>
        <p:spPr bwMode="auto">
          <a:xfrm>
            <a:off x="3209290" y="1226353"/>
            <a:ext cx="6261100" cy="2662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440" y="392599"/>
            <a:ext cx="10972800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3.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Đọc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khổ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thơ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tương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ứng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tranh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dưới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đây</a:t>
            </a:r>
            <a:r>
              <a:rPr lang="en-US" sz="3600" kern="0" smtClean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</a:t>
            </a:r>
            <a:endParaRPr lang="en-US" sz="36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411" y="3731761"/>
            <a:ext cx="4642991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chùm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phượng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trường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lộng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Gọi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râm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ran.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2268" y="331753"/>
            <a:ext cx="882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4.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tiếng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cùng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vần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ở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cuối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các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dòng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thơ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en-US" sz="36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7900" y="1202357"/>
            <a:ext cx="44129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Hôm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nay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lớp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học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giấy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màu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Nắn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nót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ngồi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Lung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linh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bầu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7900" y="3913133"/>
            <a:ext cx="4688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trăng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cao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Rải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đầy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ngõ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diều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no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Vi vu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xanh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791" y="1237206"/>
            <a:ext cx="4642991" cy="26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biển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lành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thuyền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trắng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Giương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buồm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thắm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sóng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khơi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791" y="3878284"/>
            <a:ext cx="4642991" cy="26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chùm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phượng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trường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lộng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Gọi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râm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ran.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93920" y="3271520"/>
            <a:ext cx="772160" cy="573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1520" y="4095693"/>
            <a:ext cx="772160" cy="573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61840" y="4687315"/>
            <a:ext cx="772160" cy="57364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50080" y="5352230"/>
            <a:ext cx="772160" cy="57364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55440" y="5984323"/>
            <a:ext cx="904240" cy="5736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80722" y="1320334"/>
            <a:ext cx="958958" cy="5736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06858" y="3225314"/>
            <a:ext cx="849941" cy="57364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879420" y="3980611"/>
            <a:ext cx="849941" cy="57364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438783" y="4666113"/>
            <a:ext cx="761639" cy="57364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956799" y="5352230"/>
            <a:ext cx="761639" cy="573644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" y="0"/>
            <a:ext cx="121891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139" y="2002536"/>
            <a:ext cx="105405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Nội </a:t>
            </a:r>
            <a:r>
              <a:rPr lang="en-US" sz="3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những hình ảnh thiên nhiên đẹp được thể hiện qua bức vẽ của bạn học sinh.</a:t>
            </a:r>
            <a:endParaRPr lang="en-US" sz="3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051" y="1085678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051" y="3751366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8485" y="1136592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3228" y="3747370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ve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râm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ran.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      (Phan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Thị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Diên</a:t>
            </a:r>
            <a:r>
              <a:rPr lang="en-US" sz="28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)</a:t>
            </a:r>
            <a:endParaRPr lang="en-US" sz="28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Rectangle: Rounded Corners 10"/>
          <p:cNvSpPr/>
          <p:nvPr/>
        </p:nvSpPr>
        <p:spPr>
          <a:xfrm>
            <a:off x="8611340" y="230820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thuộc lòng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051" y="1255878"/>
            <a:ext cx="1533469" cy="5425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2051" y="1923614"/>
            <a:ext cx="2386910" cy="4182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2051" y="2499604"/>
            <a:ext cx="1370909" cy="49261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1571" y="3203847"/>
            <a:ext cx="1604589" cy="42232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1571" y="3926156"/>
            <a:ext cx="2234509" cy="47149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1571" y="4572436"/>
            <a:ext cx="2112589" cy="4591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1571" y="5251725"/>
            <a:ext cx="2173549" cy="4302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1571" y="5823505"/>
            <a:ext cx="974669" cy="51735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63228" y="1263508"/>
            <a:ext cx="1739139" cy="53491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46221" y="2016700"/>
            <a:ext cx="3021299" cy="4666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49124" y="2626391"/>
            <a:ext cx="3059036" cy="5368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28804" y="3297887"/>
            <a:ext cx="2144636" cy="4906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308483" y="3966740"/>
            <a:ext cx="1059637" cy="39026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8804" y="4631473"/>
            <a:ext cx="2682333" cy="4001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8803" y="5243542"/>
            <a:ext cx="2682333" cy="4383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28803" y="5893871"/>
            <a:ext cx="1550310" cy="43149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1028734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9789" y="2371385"/>
            <a:ext cx="505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0156" y="593367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1.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Tìm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bài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thơ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những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chỉ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sự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vật</a:t>
            </a:r>
            <a:endParaRPr lang="vi-VN" sz="2800" b="1" kern="0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626" y="1507483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Hôm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nay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học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giấy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màu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Nắn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nót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ngồi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Lung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linh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bầu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sao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3625" y="3670726"/>
            <a:ext cx="3695700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trăng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cao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đầy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ngõ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diều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no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Vi vu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giữa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xanh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5279" y="1507483"/>
            <a:ext cx="4642991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lành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con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thuyền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trắng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Giương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cánh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buồm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thắm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khơi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5278" y="3670726"/>
            <a:ext cx="4642991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chùm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phượng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đỏ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sân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trường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lộng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gió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ve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râm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ran.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      (Phan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Thị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Diên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)</a:t>
            </a:r>
            <a:endParaRPr lang="en-US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18543" y="2035107"/>
            <a:ext cx="9906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18109" y="2623846"/>
            <a:ext cx="5461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40879" y="3640490"/>
            <a:ext cx="9525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99891" y="3645448"/>
            <a:ext cx="4953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18109" y="4227768"/>
            <a:ext cx="1254993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1904" y="4787089"/>
            <a:ext cx="53859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0502" y="5327366"/>
            <a:ext cx="127289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43231" y="5327366"/>
            <a:ext cx="4405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22159" y="5808734"/>
            <a:ext cx="4405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04167" y="2035107"/>
            <a:ext cx="10247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56853" y="2623846"/>
            <a:ext cx="14438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56853" y="3141733"/>
            <a:ext cx="14438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88603" y="3670726"/>
            <a:ext cx="61839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86249" y="4227768"/>
            <a:ext cx="154050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65064" y="4726129"/>
            <a:ext cx="188693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08825" y="5327366"/>
            <a:ext cx="137795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65087" y="2583206"/>
            <a:ext cx="99060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07623" y="3141733"/>
            <a:ext cx="59545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13598" y="5808734"/>
            <a:ext cx="474251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  <p:bldP spid="16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8127" y="866772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điểm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với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1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lang="vi-VN" sz="2800" kern="0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7369" y="2126392"/>
            <a:ext cx="1986280" cy="5486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lung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linh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5353" y="2126392"/>
            <a:ext cx="1986280" cy="5486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nhỏ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03337" y="2126392"/>
            <a:ext cx="1986280" cy="54864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râm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ran</a:t>
            </a:r>
            <a:endParaRPr lang="en-US" sz="28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3331" y="3108907"/>
            <a:ext cx="5632509" cy="66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smtClean="0">
                <a:solidFill>
                  <a:srgbClr val="FFAB40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M: </a:t>
            </a:r>
            <a:r>
              <a:rPr lang="en-US" sz="2800" kern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Bầu </a:t>
            </a:r>
            <a:r>
              <a:rPr lang="en-US" sz="2800" kern="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trời</a:t>
            </a: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sao</a:t>
            </a: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lung </a:t>
            </a:r>
            <a:r>
              <a:rPr lang="en-US" sz="2800" kern="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linh</a:t>
            </a:r>
            <a:r>
              <a:rPr lang="en-US" sz="2800" kern="0" dirty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vi-VN" sz="2800" kern="0" dirty="0">
              <a:solidFill>
                <a:schemeClr val="accent6">
                  <a:lumMod val="75000"/>
                </a:scheme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572" y="3847571"/>
            <a:ext cx="1495561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vật</a:t>
            </a:r>
            <a:endParaRPr lang="vi-VN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682003" y="2893592"/>
            <a:ext cx="292099" cy="1838251"/>
          </a:xfrm>
          <a:prstGeom prst="leftBrace">
            <a:avLst>
              <a:gd name="adj1" fmla="val 5695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5829" y="3809277"/>
            <a:ext cx="1727411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đặc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điểm</a:t>
            </a:r>
            <a:endParaRPr lang="vi-VN" sz="24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7328815" y="3104431"/>
            <a:ext cx="292099" cy="1336705"/>
          </a:xfrm>
          <a:prstGeom prst="leftBrace">
            <a:avLst>
              <a:gd name="adj1" fmla="val 5695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940" y="4397959"/>
            <a:ext cx="7086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Chú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chuồn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chuồn</a:t>
            </a:r>
            <a:r>
              <a:rPr lang="en-US" sz="2800" kern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2800" kern="0" smtClean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nho </a:t>
            </a:r>
            <a:r>
              <a:rPr lang="en-US" sz="2800" kern="0" dirty="0" err="1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nhỏ</a:t>
            </a:r>
            <a:r>
              <a:rPr lang="en-US" sz="2800" kern="0" dirty="0">
                <a:solidFill>
                  <a:srgbClr val="A889CC">
                    <a:lumMod val="75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A889CC">
                  <a:lumMod val="75000"/>
                </a:srgb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5285533" y="3177501"/>
            <a:ext cx="277081" cy="2646206"/>
          </a:xfrm>
          <a:prstGeom prst="leftBrace">
            <a:avLst>
              <a:gd name="adj1" fmla="val 56950"/>
              <a:gd name="adj2" fmla="val 45265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7" name="Left Brace 16"/>
          <p:cNvSpPr/>
          <p:nvPr/>
        </p:nvSpPr>
        <p:spPr>
          <a:xfrm rot="5400000">
            <a:off x="7440211" y="3916198"/>
            <a:ext cx="221244" cy="1184768"/>
          </a:xfrm>
          <a:prstGeom prst="leftBrace">
            <a:avLst>
              <a:gd name="adj1" fmla="val 56950"/>
              <a:gd name="adj2" fmla="val 75969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400" kern="0">
              <a:solidFill>
                <a:srgbClr val="213054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build="p"/>
      <p:bldP spid="11" grpId="0"/>
      <p:bldP spid="2" grpId="0" animBg="1"/>
      <p:bldP spid="13" grpId="0"/>
      <p:bldP spid="14" grpId="0" animBg="1"/>
      <p:bldP spid="15" grpId="0" build="p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9760" y="0"/>
            <a:ext cx="2682240" cy="33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750" y="1032686"/>
            <a:ext cx="396196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750" y="3622177"/>
            <a:ext cx="3989330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8485" y="1032687"/>
            <a:ext cx="5161464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8485" y="3737581"/>
            <a:ext cx="571040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ran.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      (Phan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611340" y="230820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Bài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thơ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mấy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khổ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0" y="1193966"/>
            <a:ext cx="512188" cy="484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9" y="3727498"/>
            <a:ext cx="496283" cy="496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98" y="1148090"/>
            <a:ext cx="512188" cy="5121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5883516" y="3898593"/>
            <a:ext cx="500772" cy="510220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8609714" y="227132"/>
            <a:ext cx="3388852" cy="80186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Đọc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tiếp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đoạn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4301487" y="1205608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lang="en-US" altLang="zh-CN" sz="360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ớp học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9422" y="1970116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</a:t>
            </a:r>
            <a:r>
              <a:rPr lang="en-US" altLang="zh-CN" sz="360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ắn nót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02418" y="2806839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ung linh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42359" y="3571347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ên</a:t>
            </a:r>
            <a:r>
              <a:rPr kumimoji="0" lang="en-US" altLang="zh-CN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cao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74415" y="69945"/>
            <a:ext cx="3608060" cy="280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5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85572" y="4367575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rong lành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3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11345" y="5141945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ộng</a:t>
            </a:r>
            <a:r>
              <a:rPr kumimoji="0" lang="en-US" altLang="zh-CN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gió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810628" y="1193966"/>
            <a:ext cx="10995292" cy="3483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790" y="1193966"/>
            <a:ext cx="7916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04" y="1148090"/>
            <a:ext cx="774092" cy="73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697548" y="155606"/>
            <a:ext cx="4536489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810628" y="1193966"/>
            <a:ext cx="10995292" cy="3483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790" y="1193966"/>
            <a:ext cx="7916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04" y="1148090"/>
            <a:ext cx="774092" cy="7314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8152757" y="142240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08274" y="226568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70858" y="226568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61877" y="305456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931455" y="389469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12735" y="389469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222983" y="1430713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02044" y="387497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21201" y="3054560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1726" y="355927"/>
            <a:ext cx="7154436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Giải</a:t>
            </a:r>
            <a:r>
              <a:rPr lang="en-US" sz="3600" b="1" kern="0" dirty="0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b="1" kern="0" dirty="0" err="1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nghĩa</a:t>
            </a:r>
            <a:r>
              <a:rPr lang="en-US" sz="3600" b="1" kern="0" dirty="0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b="1" kern="0" dirty="0" err="1">
                <a:solidFill>
                  <a:srgbClr val="FC7D77">
                    <a:lumMod val="50000"/>
                  </a:srgb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từ</a:t>
            </a:r>
            <a:endParaRPr lang="en-US" sz="3600" b="1" kern="0" dirty="0">
              <a:solidFill>
                <a:srgbClr val="FC7D77">
                  <a:lumMod val="50000"/>
                </a:srgb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8157" y="1674584"/>
            <a:ext cx="7995683" cy="83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   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nắn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nót</a:t>
            </a:r>
            <a:endParaRPr lang="vi-VN" sz="3600" kern="0" dirty="0">
              <a:solidFill>
                <a:srgbClr val="0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0650" y="1674585"/>
            <a:ext cx="5953173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: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làm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cẩn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thận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cho</a:t>
            </a:r>
            <a:r>
              <a:rPr lang="en-US" sz="3600" kern="0" dirty="0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B4C43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" panose="020B0604020202020204"/>
              </a:rPr>
              <a:t>đẹp</a:t>
            </a:r>
            <a:endParaRPr lang="vi-VN" sz="3600" kern="0" dirty="0">
              <a:solidFill>
                <a:srgbClr val="FB4C43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" panose="020B060402020202020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7" y="2742090"/>
            <a:ext cx="5495925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6162" y="0"/>
            <a:ext cx="266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63192" y="1548771"/>
            <a:ext cx="10575368" cy="40392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503" y="1860225"/>
            <a:ext cx="6424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69" y="1587097"/>
            <a:ext cx="769411" cy="76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63192" y="1548771"/>
            <a:ext cx="10575368" cy="40392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5503" y="1860225"/>
            <a:ext cx="6424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 ông trăng 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ên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cao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ngõ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 vu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69" y="1587097"/>
            <a:ext cx="769411" cy="7694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8249918" y="212791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249919" y="3016676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50174" y="3790193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29236" y="4676315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52393" y="4604261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23335" y="2127914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48855" y="2983089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77835" y="3751731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94416" y="4601567"/>
            <a:ext cx="158123" cy="4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p="http://schemas.openxmlformats.org/presentationml/2006/main">
  <p:tag name="MH" val="20151007154213"/>
  <p:tag name="MH_LIBRARY" val="GRAPHIC"/>
  <p:tag name="MH_ORDER" val="AutoShape 14"/>
</p:tagLst>
</file>

<file path=ppt/tags/tag3.xml><?xml version="1.0" encoding="utf-8"?>
<p:tagLst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p="http://schemas.openxmlformats.org/presentationml/2006/main">
  <p:tag name="MH" val="20151007154213"/>
  <p:tag name="MH_LIBRARY" val="GRAPHIC"/>
  <p:tag name="MH_ORDER" val="AutoShape 14"/>
</p:tagLst>
</file>

<file path=ppt/tags/tag5.xml><?xml version="1.0" encoding="utf-8"?>
<p:tagLst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p="http://schemas.openxmlformats.org/presentationml/2006/main">
  <p:tag name="MH" val="20151007154213"/>
  <p:tag name="MH_LIBRARY" val="GRAPHIC"/>
  <p:tag name="MH_ORDER" val="AutoShape 14"/>
</p:tagLst>
</file>

<file path=ppt/tags/tag7.xml><?xml version="1.0" encoding="utf-8"?>
<p:tagLst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3755</Words>
  <Application>WPS Presentation</Application>
  <PresentationFormat>Custom</PresentationFormat>
  <Paragraphs>260</Paragraphs>
  <Slides>27</Slides>
  <Notes>18</Notes>
  <HiddenSlides>0</HiddenSlides>
  <MMClips>17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27</vt:i4>
      </vt:variant>
    </vt:vector>
  </HeadingPairs>
  <TitlesOfParts>
    <vt:vector size="61" baseType="lpstr">
      <vt:lpstr>Arial</vt:lpstr>
      <vt:lpstr>SimSun</vt:lpstr>
      <vt:lpstr>Wingdings</vt:lpstr>
      <vt:lpstr>Calibri</vt:lpstr>
      <vt:lpstr>Times New Roman</vt:lpstr>
      <vt:lpstr>Arial</vt:lpstr>
      <vt:lpstr>Kalam</vt:lpstr>
      <vt:lpstr>LNTH-Dinomiko</vt:lpstr>
      <vt:lpstr>Montserrat</vt:lpstr>
      <vt:lpstr>HP001 4 hàng</vt:lpstr>
      <vt:lpstr>Arial-Rounded</vt:lpstr>
      <vt:lpstr>VNI 27 Bendigo</vt:lpstr>
      <vt:lpstr>方正正黑简体</vt:lpstr>
      <vt:lpstr>Calibri</vt:lpstr>
      <vt:lpstr>DengXian</vt:lpstr>
      <vt:lpstr>DengXian</vt:lpstr>
      <vt:lpstr>Microsoft YaHei</vt:lpstr>
      <vt:lpstr>Arial Unicode MS</vt:lpstr>
      <vt:lpstr>Calibri Light</vt:lpstr>
      <vt:lpstr>等线</vt:lpstr>
      <vt:lpstr>等线</vt:lpstr>
      <vt:lpstr>等线 Light</vt:lpstr>
      <vt:lpstr>Arial Black</vt:lpstr>
      <vt:lpstr>思源黑体 CN Bold</vt:lpstr>
      <vt:lpstr>思源黑体 CN Regular</vt:lpstr>
      <vt:lpstr>5_Office Theme</vt:lpstr>
      <vt:lpstr>https://www.freeppt7.com</vt:lpstr>
      <vt:lpstr>3_Office 主题</vt:lpstr>
      <vt:lpstr>Office 主题</vt:lpstr>
      <vt:lpstr>4_Office 主题</vt:lpstr>
      <vt:lpstr>Doodle Sketchbook by Slidesgo</vt:lpstr>
      <vt:lpstr>Office 主题​​</vt:lpstr>
      <vt:lpstr>1_Doodle Sketchbook by Slidesgo</vt:lpstr>
      <vt:lpstr>2_Doodle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Techsi.vn</cp:lastModifiedBy>
  <cp:revision>37</cp:revision>
  <dcterms:created xsi:type="dcterms:W3CDTF">2021-07-28T14:19:00Z</dcterms:created>
  <dcterms:modified xsi:type="dcterms:W3CDTF">2023-10-16T06:53:34Z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4A3B40C92A61448CA32441A4CADA4E91_12</vt:lpwstr>
  </property>
  <property fmtid="{D5CDD505-2E9C-101B-9397-08002B2CF9AE}" pid="3" name="KSOProductBuildVer">
    <vt:lpwstr>1033-12.2.0.13266</vt:lpwstr>
  </property>
</Properties>
</file>