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9" d="100"/>
          <a:sy n="69" d="100"/>
        </p:scale>
        <p:origin x="-7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xmlns=""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xmlns=""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xmlns=""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xmlns=""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xmlns=""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xmlns=""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xmlns=""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xmlns=""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xmlns=""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xmlns=""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xmlns=""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xmlns=""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xmlns=""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xmlns=""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xmlns=""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xmlns=""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xmlns=""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xmlns=""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xmlns=""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xmlns=""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xmlns=""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xmlns=""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xmlns=""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xmlns=""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xmlns=""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xmlns=""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xmlns=""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xmlns=""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xmlns=""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xmlns=""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dirty="0"/>
              <a:t>Bài thơ giúp em hiểu </a:t>
            </a:r>
            <a:r>
              <a:rPr lang="vi-VN" sz="2800" dirty="0" smtClean="0"/>
              <a:t>về </a:t>
            </a:r>
            <a:r>
              <a:rPr lang="vi-VN" sz="2800" dirty="0"/>
              <a:t>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xmlns=""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xmlns=""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xmlns=""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xmlns=""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xmlns=""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xmlns=""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xmlns=""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xmlns=""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xmlns=""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xmlns=""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xmlns=""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Oà</a:t>
              </a:r>
              <a:r>
                <a:rPr lang="vi-VN" sz="5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1126</Words>
  <Application>Microsoft Office PowerPoint</Application>
  <PresentationFormat>Custom</PresentationFormat>
  <Paragraphs>296</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Techsi.vn</cp:lastModifiedBy>
  <cp:revision>16</cp:revision>
  <dcterms:created xsi:type="dcterms:W3CDTF">2017-10-03T14:23:00Z</dcterms:created>
  <dcterms:modified xsi:type="dcterms:W3CDTF">2022-11-28T02:41:39Z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