
<file path=[Content_Types].xml><?xml version="1.0" encoding="utf-8"?>
<Types xmlns="http://schemas.openxmlformats.org/package/2006/content-types">
  <Default Extension="fntdata" ContentType="application/x-fontdata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5"/>
  </p:notesMasterIdLst>
  <p:sldIdLst>
    <p:sldId id="256" r:id="rId2"/>
    <p:sldId id="260" r:id="rId3"/>
    <p:sldId id="257" r:id="rId4"/>
    <p:sldId id="261" r:id="rId5"/>
    <p:sldId id="309" r:id="rId6"/>
    <p:sldId id="310" r:id="rId7"/>
    <p:sldId id="315" r:id="rId8"/>
    <p:sldId id="316" r:id="rId9"/>
    <p:sldId id="311" r:id="rId10"/>
    <p:sldId id="262" r:id="rId11"/>
    <p:sldId id="263" r:id="rId12"/>
    <p:sldId id="266" r:id="rId13"/>
    <p:sldId id="312" r:id="rId14"/>
  </p:sldIdLst>
  <p:sldSz cx="9144000" cy="5143500" type="screen16x9"/>
  <p:notesSz cx="6858000" cy="9144000"/>
  <p:embeddedFontLst>
    <p:embeddedFont>
      <p:font typeface="Comfortaa" panose="020B0604020202020204" charset="0"/>
      <p:regular r:id="rId16"/>
      <p:bold r:id="rId17"/>
    </p:embeddedFont>
    <p:embeddedFont>
      <p:font typeface="Patrick Hand SC" panose="020B0604020202020204" charset="0"/>
      <p:regular r:id="rId18"/>
    </p:embeddedFont>
    <p:embeddedFont>
      <p:font typeface="Quicksand" panose="020B0604020202020204" charset="0"/>
      <p:regular r:id="rId19"/>
      <p:bold r:id="rId20"/>
    </p:embeddedFont>
    <p:embeddedFont>
      <p:font typeface="Roboto Condensed Light" panose="02000000000000000000" pitchFamily="2" charset="0"/>
      <p:regular r:id="rId21"/>
      <p:italic r:id="rId22"/>
    </p:embeddedFont>
    <p:embeddedFont>
      <p:font typeface="UTM Avo" panose="02040603050506020204" pitchFamily="18" charset="0"/>
      <p:regular r:id="rId23"/>
      <p:bold r:id="rId24"/>
      <p:italic r:id="rId25"/>
      <p:boldItalic r:id="rId26"/>
    </p:embeddedFont>
    <p:embeddedFont>
      <p:font typeface="UTM Azuki" panose="02040603050506020204" pitchFamily="18" charset="0"/>
      <p:regular r:id="rId27"/>
    </p:embeddedFont>
    <p:embeddedFont>
      <p:font typeface="UTM Demian KT" panose="02040603050506020204" pitchFamily="18" charset="0"/>
      <p:regular r:id="rId28"/>
    </p:embeddedFont>
    <p:embeddedFont>
      <p:font typeface="UTM Ong Do Gia" panose="02040603050506020204" pitchFamily="18" charset="0"/>
      <p:regular r:id="rId29"/>
    </p:embeddedFont>
    <p:embeddedFont>
      <p:font typeface="UTM Pierre" panose="02040603050506020204" pitchFamily="18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EA618A-CCD7-49E6-8D7D-C94F4D193620}">
  <a:tblStyle styleId="{3BEA618A-CCD7-49E6-8D7D-C94F4D19362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gb0b8984c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2" name="Google Shape;982;gb0b8984cf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gb0762f9524_0_1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9" name="Google Shape;1039;gb0762f9524_0_1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gb0b8984cf7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8" name="Google Shape;1218;gb0b8984cf7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b0b8984cf7_0_7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b0b8984cf7_0_7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1367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b0b8984cf7_0_7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b0b8984cf7_0_7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b0b8984cf7_0_7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b0b8984cf7_0_7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gb0762f9524_0_1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7" name="Google Shape;907;gb0762f9524_0_1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b0b8984cf7_0_7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b0b8984cf7_0_7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8805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b0762f9524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b0762f9524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331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b0762f9524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b0762f9524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6713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1858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b0b8984cf7_0_7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b0b8984cf7_0_7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3428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1287027" y="-488050"/>
            <a:ext cx="10718358" cy="6385204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892995" flipH="1">
            <a:off x="2360433" y="564204"/>
            <a:ext cx="6221261" cy="4280698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-116913" y="428562"/>
            <a:ext cx="9144000" cy="5143500"/>
          </a:xfrm>
          <a:prstGeom prst="rtTriangle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892995" flipH="1">
            <a:off x="2360434" y="564203"/>
            <a:ext cx="6221261" cy="4280698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900299">
            <a:off x="8130790" y="834960"/>
            <a:ext cx="330605" cy="536025"/>
          </a:xfrm>
          <a:custGeom>
            <a:avLst/>
            <a:gdLst/>
            <a:ahLst/>
            <a:cxnLst/>
            <a:rect l="l" t="t" r="r" b="b"/>
            <a:pathLst>
              <a:path w="13800" h="16206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lnTo>
                  <a:pt x="1" y="15633"/>
                </a:lnTo>
                <a:cubicBezTo>
                  <a:pt x="1" y="15958"/>
                  <a:pt x="260" y="16206"/>
                  <a:pt x="554" y="16206"/>
                </a:cubicBezTo>
                <a:cubicBezTo>
                  <a:pt x="626" y="16206"/>
                  <a:pt x="701" y="16190"/>
                  <a:pt x="774" y="16157"/>
                </a:cubicBezTo>
                <a:lnTo>
                  <a:pt x="6668" y="13633"/>
                </a:lnTo>
                <a:cubicBezTo>
                  <a:pt x="6745" y="13597"/>
                  <a:pt x="6823" y="13580"/>
                  <a:pt x="6899" y="13580"/>
                </a:cubicBezTo>
                <a:cubicBezTo>
                  <a:pt x="6975" y="13580"/>
                  <a:pt x="7049" y="13597"/>
                  <a:pt x="7120" y="13633"/>
                </a:cubicBezTo>
                <a:lnTo>
                  <a:pt x="13014" y="16157"/>
                </a:lnTo>
                <a:cubicBezTo>
                  <a:pt x="13086" y="16187"/>
                  <a:pt x="13159" y="16201"/>
                  <a:pt x="13231" y="16201"/>
                </a:cubicBezTo>
                <a:cubicBezTo>
                  <a:pt x="13529" y="16201"/>
                  <a:pt x="13800" y="15962"/>
                  <a:pt x="13800" y="15645"/>
                </a:cubicBezTo>
                <a:lnTo>
                  <a:pt x="13800" y="560"/>
                </a:lnTo>
                <a:cubicBezTo>
                  <a:pt x="13800" y="251"/>
                  <a:pt x="13538" y="1"/>
                  <a:pt x="13228" y="1"/>
                </a:cubicBezTo>
                <a:close/>
              </a:path>
            </a:pathLst>
          </a:custGeom>
          <a:solidFill>
            <a:srgbClr val="FFCC00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-9570">
            <a:off x="811448" y="492598"/>
            <a:ext cx="6666338" cy="4423906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-9570">
            <a:off x="579580" y="358848"/>
            <a:ext cx="6666338" cy="4423906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 rot="175">
            <a:off x="1104425" y="540323"/>
            <a:ext cx="5895900" cy="17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800"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 rot="1352">
            <a:off x="1382675" y="2439025"/>
            <a:ext cx="5339400" cy="4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/>
          <p:nvPr/>
        </p:nvSpPr>
        <p:spPr>
          <a:xfrm>
            <a:off x="-1287027" y="-488050"/>
            <a:ext cx="10718358" cy="6385204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1"/>
          <p:cNvSpPr/>
          <p:nvPr/>
        </p:nvSpPr>
        <p:spPr>
          <a:xfrm flipH="1">
            <a:off x="4396800" y="3575"/>
            <a:ext cx="4747200" cy="5143500"/>
          </a:xfrm>
          <a:prstGeom prst="rtTriangle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" name="Google Shape;98;p11"/>
          <p:cNvGrpSpPr/>
          <p:nvPr/>
        </p:nvGrpSpPr>
        <p:grpSpPr>
          <a:xfrm>
            <a:off x="3935539" y="-741579"/>
            <a:ext cx="5349406" cy="4344106"/>
            <a:chOff x="1430435" y="706208"/>
            <a:chExt cx="7147790" cy="5804524"/>
          </a:xfrm>
        </p:grpSpPr>
        <p:sp>
          <p:nvSpPr>
            <p:cNvPr id="99" name="Google Shape;99;p11"/>
            <p:cNvSpPr/>
            <p:nvPr/>
          </p:nvSpPr>
          <p:spPr>
            <a:xfrm rot="892995" flipH="1">
              <a:off x="1911573" y="1502874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1"/>
            <p:cNvSpPr/>
            <p:nvPr/>
          </p:nvSpPr>
          <p:spPr>
            <a:xfrm rot="900299">
              <a:off x="7565015" y="2098060"/>
              <a:ext cx="330605" cy="536025"/>
            </a:xfrm>
            <a:custGeom>
              <a:avLst/>
              <a:gdLst/>
              <a:ahLst/>
              <a:cxnLst/>
              <a:rect l="l" t="t" r="r" b="b"/>
              <a:pathLst>
                <a:path w="13800" h="16206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15633"/>
                  </a:lnTo>
                  <a:cubicBezTo>
                    <a:pt x="1" y="15958"/>
                    <a:pt x="260" y="16206"/>
                    <a:pt x="554" y="16206"/>
                  </a:cubicBezTo>
                  <a:cubicBezTo>
                    <a:pt x="626" y="16206"/>
                    <a:pt x="701" y="16190"/>
                    <a:pt x="774" y="16157"/>
                  </a:cubicBezTo>
                  <a:lnTo>
                    <a:pt x="6668" y="13633"/>
                  </a:lnTo>
                  <a:cubicBezTo>
                    <a:pt x="6745" y="13597"/>
                    <a:pt x="6823" y="13580"/>
                    <a:pt x="6899" y="13580"/>
                  </a:cubicBezTo>
                  <a:cubicBezTo>
                    <a:pt x="6975" y="13580"/>
                    <a:pt x="7049" y="13597"/>
                    <a:pt x="7120" y="13633"/>
                  </a:cubicBezTo>
                  <a:lnTo>
                    <a:pt x="13014" y="16157"/>
                  </a:lnTo>
                  <a:cubicBezTo>
                    <a:pt x="13086" y="16187"/>
                    <a:pt x="13159" y="16201"/>
                    <a:pt x="13231" y="16201"/>
                  </a:cubicBezTo>
                  <a:cubicBezTo>
                    <a:pt x="13529" y="16201"/>
                    <a:pt x="13800" y="15962"/>
                    <a:pt x="13800" y="15645"/>
                  </a:cubicBezTo>
                  <a:lnTo>
                    <a:pt x="13800" y="560"/>
                  </a:lnTo>
                  <a:cubicBezTo>
                    <a:pt x="13800" y="251"/>
                    <a:pt x="13538" y="1"/>
                    <a:pt x="13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1"/>
            <p:cNvSpPr/>
            <p:nvPr/>
          </p:nvSpPr>
          <p:spPr>
            <a:xfrm rot="892995" flipH="1">
              <a:off x="1875827" y="1433368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>
                <a:alpha val="6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11"/>
          <p:cNvGrpSpPr/>
          <p:nvPr/>
        </p:nvGrpSpPr>
        <p:grpSpPr>
          <a:xfrm flipH="1">
            <a:off x="-360236" y="1468221"/>
            <a:ext cx="5349406" cy="4344106"/>
            <a:chOff x="1430435" y="706208"/>
            <a:chExt cx="7147790" cy="5804524"/>
          </a:xfrm>
        </p:grpSpPr>
        <p:sp>
          <p:nvSpPr>
            <p:cNvPr id="103" name="Google Shape;103;p11"/>
            <p:cNvSpPr/>
            <p:nvPr/>
          </p:nvSpPr>
          <p:spPr>
            <a:xfrm rot="892995" flipH="1">
              <a:off x="1911573" y="1502874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1"/>
            <p:cNvSpPr/>
            <p:nvPr/>
          </p:nvSpPr>
          <p:spPr>
            <a:xfrm rot="900299">
              <a:off x="7565015" y="2098060"/>
              <a:ext cx="330605" cy="536025"/>
            </a:xfrm>
            <a:custGeom>
              <a:avLst/>
              <a:gdLst/>
              <a:ahLst/>
              <a:cxnLst/>
              <a:rect l="l" t="t" r="r" b="b"/>
              <a:pathLst>
                <a:path w="13800" h="16206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15633"/>
                  </a:lnTo>
                  <a:cubicBezTo>
                    <a:pt x="1" y="15958"/>
                    <a:pt x="260" y="16206"/>
                    <a:pt x="554" y="16206"/>
                  </a:cubicBezTo>
                  <a:cubicBezTo>
                    <a:pt x="626" y="16206"/>
                    <a:pt x="701" y="16190"/>
                    <a:pt x="774" y="16157"/>
                  </a:cubicBezTo>
                  <a:lnTo>
                    <a:pt x="6668" y="13633"/>
                  </a:lnTo>
                  <a:cubicBezTo>
                    <a:pt x="6745" y="13597"/>
                    <a:pt x="6823" y="13580"/>
                    <a:pt x="6899" y="13580"/>
                  </a:cubicBezTo>
                  <a:cubicBezTo>
                    <a:pt x="6975" y="13580"/>
                    <a:pt x="7049" y="13597"/>
                    <a:pt x="7120" y="13633"/>
                  </a:cubicBezTo>
                  <a:lnTo>
                    <a:pt x="13014" y="16157"/>
                  </a:lnTo>
                  <a:cubicBezTo>
                    <a:pt x="13086" y="16187"/>
                    <a:pt x="13159" y="16201"/>
                    <a:pt x="13231" y="16201"/>
                  </a:cubicBezTo>
                  <a:cubicBezTo>
                    <a:pt x="13529" y="16201"/>
                    <a:pt x="13800" y="15962"/>
                    <a:pt x="13800" y="15645"/>
                  </a:cubicBezTo>
                  <a:lnTo>
                    <a:pt x="13800" y="560"/>
                  </a:lnTo>
                  <a:cubicBezTo>
                    <a:pt x="13800" y="251"/>
                    <a:pt x="13538" y="1"/>
                    <a:pt x="13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1"/>
            <p:cNvSpPr/>
            <p:nvPr/>
          </p:nvSpPr>
          <p:spPr>
            <a:xfrm rot="892995" flipH="1">
              <a:off x="1875827" y="1433368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>
                <a:alpha val="6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06;p11"/>
          <p:cNvGrpSpPr/>
          <p:nvPr/>
        </p:nvGrpSpPr>
        <p:grpSpPr>
          <a:xfrm>
            <a:off x="586051" y="844600"/>
            <a:ext cx="7971899" cy="3461454"/>
            <a:chOff x="586051" y="844600"/>
            <a:chExt cx="7971899" cy="3461454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929150" y="663700"/>
              <a:ext cx="3447900" cy="3809700"/>
            </a:xfrm>
            <a:prstGeom prst="round2SameRect">
              <a:avLst>
                <a:gd name="adj1" fmla="val 3886"/>
                <a:gd name="adj2" fmla="val 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-9631">
              <a:off x="603527" y="852182"/>
              <a:ext cx="5193881" cy="3446685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11"/>
          <p:cNvSpPr txBox="1">
            <a:spLocks noGrp="1"/>
          </p:cNvSpPr>
          <p:nvPr>
            <p:ph type="title" hasCustomPrompt="1"/>
          </p:nvPr>
        </p:nvSpPr>
        <p:spPr>
          <a:xfrm>
            <a:off x="1618500" y="1309225"/>
            <a:ext cx="5907000" cy="177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0" name="Google Shape;110;p11"/>
          <p:cNvSpPr txBox="1">
            <a:spLocks noGrp="1"/>
          </p:cNvSpPr>
          <p:nvPr>
            <p:ph type="subTitle" idx="1"/>
          </p:nvPr>
        </p:nvSpPr>
        <p:spPr>
          <a:xfrm rot="1352">
            <a:off x="1902300" y="3155975"/>
            <a:ext cx="53394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mfortaa"/>
              <a:buNone/>
              <a:defRPr sz="28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/>
          <p:nvPr/>
        </p:nvSpPr>
        <p:spPr>
          <a:xfrm>
            <a:off x="-12525" y="-9450"/>
            <a:ext cx="4545300" cy="5162400"/>
          </a:xfrm>
          <a:prstGeom prst="rect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6"/>
          <p:cNvSpPr/>
          <p:nvPr/>
        </p:nvSpPr>
        <p:spPr>
          <a:xfrm>
            <a:off x="-1287027" y="-488050"/>
            <a:ext cx="10718358" cy="6385204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" name="Google Shape;148;p16"/>
          <p:cNvGrpSpPr/>
          <p:nvPr/>
        </p:nvGrpSpPr>
        <p:grpSpPr>
          <a:xfrm>
            <a:off x="541198" y="255767"/>
            <a:ext cx="8061616" cy="5279655"/>
            <a:chOff x="739350" y="228775"/>
            <a:chExt cx="7693850" cy="5038800"/>
          </a:xfrm>
        </p:grpSpPr>
        <p:sp>
          <p:nvSpPr>
            <p:cNvPr id="149" name="Google Shape;149;p16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" name="Google Shape;151;p16"/>
          <p:cNvSpPr txBox="1">
            <a:spLocks noGrp="1"/>
          </p:cNvSpPr>
          <p:nvPr>
            <p:ph type="title"/>
          </p:nvPr>
        </p:nvSpPr>
        <p:spPr>
          <a:xfrm>
            <a:off x="1734294" y="553175"/>
            <a:ext cx="5676900" cy="74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43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3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/>
          <p:nvPr/>
        </p:nvSpPr>
        <p:spPr>
          <a:xfrm>
            <a:off x="-1287027" y="-488050"/>
            <a:ext cx="10718358" cy="6385204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7"/>
          <p:cNvSpPr/>
          <p:nvPr/>
        </p:nvSpPr>
        <p:spPr>
          <a:xfrm flipH="1">
            <a:off x="4396800" y="3575"/>
            <a:ext cx="4747200" cy="5143500"/>
          </a:xfrm>
          <a:prstGeom prst="rtTriangle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" name="Google Shape;155;p17"/>
          <p:cNvGrpSpPr/>
          <p:nvPr/>
        </p:nvGrpSpPr>
        <p:grpSpPr>
          <a:xfrm>
            <a:off x="3935539" y="-741579"/>
            <a:ext cx="5349406" cy="4344106"/>
            <a:chOff x="1430435" y="706208"/>
            <a:chExt cx="7147790" cy="5804524"/>
          </a:xfrm>
        </p:grpSpPr>
        <p:sp>
          <p:nvSpPr>
            <p:cNvPr id="156" name="Google Shape;156;p17"/>
            <p:cNvSpPr/>
            <p:nvPr/>
          </p:nvSpPr>
          <p:spPr>
            <a:xfrm rot="892995" flipH="1">
              <a:off x="1911573" y="1502874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7"/>
            <p:cNvSpPr/>
            <p:nvPr/>
          </p:nvSpPr>
          <p:spPr>
            <a:xfrm rot="900299">
              <a:off x="7565015" y="2098060"/>
              <a:ext cx="330605" cy="536025"/>
            </a:xfrm>
            <a:custGeom>
              <a:avLst/>
              <a:gdLst/>
              <a:ahLst/>
              <a:cxnLst/>
              <a:rect l="l" t="t" r="r" b="b"/>
              <a:pathLst>
                <a:path w="13800" h="16206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15633"/>
                  </a:lnTo>
                  <a:cubicBezTo>
                    <a:pt x="1" y="15958"/>
                    <a:pt x="260" y="16206"/>
                    <a:pt x="554" y="16206"/>
                  </a:cubicBezTo>
                  <a:cubicBezTo>
                    <a:pt x="626" y="16206"/>
                    <a:pt x="701" y="16190"/>
                    <a:pt x="774" y="16157"/>
                  </a:cubicBezTo>
                  <a:lnTo>
                    <a:pt x="6668" y="13633"/>
                  </a:lnTo>
                  <a:cubicBezTo>
                    <a:pt x="6745" y="13597"/>
                    <a:pt x="6823" y="13580"/>
                    <a:pt x="6899" y="13580"/>
                  </a:cubicBezTo>
                  <a:cubicBezTo>
                    <a:pt x="6975" y="13580"/>
                    <a:pt x="7049" y="13597"/>
                    <a:pt x="7120" y="13633"/>
                  </a:cubicBezTo>
                  <a:lnTo>
                    <a:pt x="13014" y="16157"/>
                  </a:lnTo>
                  <a:cubicBezTo>
                    <a:pt x="13086" y="16187"/>
                    <a:pt x="13159" y="16201"/>
                    <a:pt x="13231" y="16201"/>
                  </a:cubicBezTo>
                  <a:cubicBezTo>
                    <a:pt x="13529" y="16201"/>
                    <a:pt x="13800" y="15962"/>
                    <a:pt x="13800" y="15645"/>
                  </a:cubicBezTo>
                  <a:lnTo>
                    <a:pt x="13800" y="560"/>
                  </a:lnTo>
                  <a:cubicBezTo>
                    <a:pt x="13800" y="251"/>
                    <a:pt x="13538" y="1"/>
                    <a:pt x="13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7"/>
            <p:cNvSpPr/>
            <p:nvPr/>
          </p:nvSpPr>
          <p:spPr>
            <a:xfrm rot="892995" flipH="1">
              <a:off x="1875827" y="1433368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>
                <a:alpha val="6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" name="Google Shape;159;p17"/>
          <p:cNvGrpSpPr/>
          <p:nvPr/>
        </p:nvGrpSpPr>
        <p:grpSpPr>
          <a:xfrm flipH="1">
            <a:off x="-360236" y="1468221"/>
            <a:ext cx="5349406" cy="4344106"/>
            <a:chOff x="1430435" y="706208"/>
            <a:chExt cx="7147790" cy="5804524"/>
          </a:xfrm>
        </p:grpSpPr>
        <p:sp>
          <p:nvSpPr>
            <p:cNvPr id="160" name="Google Shape;160;p17"/>
            <p:cNvSpPr/>
            <p:nvPr/>
          </p:nvSpPr>
          <p:spPr>
            <a:xfrm rot="892995" flipH="1">
              <a:off x="1911573" y="1502874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7"/>
            <p:cNvSpPr/>
            <p:nvPr/>
          </p:nvSpPr>
          <p:spPr>
            <a:xfrm rot="900299">
              <a:off x="7565015" y="2098060"/>
              <a:ext cx="330605" cy="536025"/>
            </a:xfrm>
            <a:custGeom>
              <a:avLst/>
              <a:gdLst/>
              <a:ahLst/>
              <a:cxnLst/>
              <a:rect l="l" t="t" r="r" b="b"/>
              <a:pathLst>
                <a:path w="13800" h="16206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15633"/>
                  </a:lnTo>
                  <a:cubicBezTo>
                    <a:pt x="1" y="15958"/>
                    <a:pt x="260" y="16206"/>
                    <a:pt x="554" y="16206"/>
                  </a:cubicBezTo>
                  <a:cubicBezTo>
                    <a:pt x="626" y="16206"/>
                    <a:pt x="701" y="16190"/>
                    <a:pt x="774" y="16157"/>
                  </a:cubicBezTo>
                  <a:lnTo>
                    <a:pt x="6668" y="13633"/>
                  </a:lnTo>
                  <a:cubicBezTo>
                    <a:pt x="6745" y="13597"/>
                    <a:pt x="6823" y="13580"/>
                    <a:pt x="6899" y="13580"/>
                  </a:cubicBezTo>
                  <a:cubicBezTo>
                    <a:pt x="6975" y="13580"/>
                    <a:pt x="7049" y="13597"/>
                    <a:pt x="7120" y="13633"/>
                  </a:cubicBezTo>
                  <a:lnTo>
                    <a:pt x="13014" y="16157"/>
                  </a:lnTo>
                  <a:cubicBezTo>
                    <a:pt x="13086" y="16187"/>
                    <a:pt x="13159" y="16201"/>
                    <a:pt x="13231" y="16201"/>
                  </a:cubicBezTo>
                  <a:cubicBezTo>
                    <a:pt x="13529" y="16201"/>
                    <a:pt x="13800" y="15962"/>
                    <a:pt x="13800" y="15645"/>
                  </a:cubicBezTo>
                  <a:lnTo>
                    <a:pt x="13800" y="560"/>
                  </a:lnTo>
                  <a:cubicBezTo>
                    <a:pt x="13800" y="251"/>
                    <a:pt x="13538" y="1"/>
                    <a:pt x="13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7"/>
            <p:cNvSpPr/>
            <p:nvPr/>
          </p:nvSpPr>
          <p:spPr>
            <a:xfrm rot="892995" flipH="1">
              <a:off x="1875827" y="1433368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>
                <a:alpha val="6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" name="Google Shape;163;p17"/>
          <p:cNvGrpSpPr/>
          <p:nvPr/>
        </p:nvGrpSpPr>
        <p:grpSpPr>
          <a:xfrm>
            <a:off x="586051" y="844600"/>
            <a:ext cx="7971899" cy="3461454"/>
            <a:chOff x="586051" y="844600"/>
            <a:chExt cx="7971899" cy="3461454"/>
          </a:xfrm>
        </p:grpSpPr>
        <p:sp>
          <p:nvSpPr>
            <p:cNvPr id="164" name="Google Shape;164;p17"/>
            <p:cNvSpPr/>
            <p:nvPr/>
          </p:nvSpPr>
          <p:spPr>
            <a:xfrm rot="5400000">
              <a:off x="4929150" y="663700"/>
              <a:ext cx="3447900" cy="3809700"/>
            </a:xfrm>
            <a:prstGeom prst="round2SameRect">
              <a:avLst>
                <a:gd name="adj1" fmla="val 3886"/>
                <a:gd name="adj2" fmla="val 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7"/>
            <p:cNvSpPr/>
            <p:nvPr/>
          </p:nvSpPr>
          <p:spPr>
            <a:xfrm rot="-9631">
              <a:off x="603527" y="852182"/>
              <a:ext cx="5193881" cy="3446685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" name="Google Shape;166;p17"/>
          <p:cNvSpPr txBox="1">
            <a:spLocks noGrp="1"/>
          </p:cNvSpPr>
          <p:nvPr>
            <p:ph type="title"/>
          </p:nvPr>
        </p:nvSpPr>
        <p:spPr>
          <a:xfrm>
            <a:off x="2893500" y="1937313"/>
            <a:ext cx="5558400" cy="84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title" idx="2" hasCustomPrompt="1"/>
          </p:nvPr>
        </p:nvSpPr>
        <p:spPr>
          <a:xfrm>
            <a:off x="1055300" y="1992500"/>
            <a:ext cx="1665000" cy="110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68" name="Google Shape;168;p17"/>
          <p:cNvSpPr txBox="1">
            <a:spLocks noGrp="1"/>
          </p:cNvSpPr>
          <p:nvPr>
            <p:ph type="subTitle" idx="1"/>
          </p:nvPr>
        </p:nvSpPr>
        <p:spPr>
          <a:xfrm rot="1159">
            <a:off x="2893500" y="2779188"/>
            <a:ext cx="5339400" cy="35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3"/>
          <p:cNvSpPr/>
          <p:nvPr/>
        </p:nvSpPr>
        <p:spPr>
          <a:xfrm>
            <a:off x="-1287027" y="-488050"/>
            <a:ext cx="10718358" cy="6385204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3"/>
          <p:cNvSpPr/>
          <p:nvPr/>
        </p:nvSpPr>
        <p:spPr>
          <a:xfrm flipH="1">
            <a:off x="0" y="3575"/>
            <a:ext cx="9144000" cy="5143500"/>
          </a:xfrm>
          <a:prstGeom prst="rtTriangle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0" name="Google Shape;240;p23"/>
          <p:cNvGrpSpPr/>
          <p:nvPr/>
        </p:nvGrpSpPr>
        <p:grpSpPr>
          <a:xfrm>
            <a:off x="3339027" y="1113425"/>
            <a:ext cx="5955628" cy="4833786"/>
            <a:chOff x="2031957" y="-524742"/>
            <a:chExt cx="7112047" cy="5772374"/>
          </a:xfrm>
        </p:grpSpPr>
        <p:sp>
          <p:nvSpPr>
            <p:cNvPr id="241" name="Google Shape;241;p23"/>
            <p:cNvSpPr/>
            <p:nvPr/>
          </p:nvSpPr>
          <p:spPr>
            <a:xfrm rot="892995" flipH="1">
              <a:off x="2477348" y="239774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>
                <a:alpha val="6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3"/>
            <p:cNvSpPr/>
            <p:nvPr/>
          </p:nvSpPr>
          <p:spPr>
            <a:xfrm rot="892995" flipH="1">
              <a:off x="2477352" y="202418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3"/>
            <p:cNvSpPr/>
            <p:nvPr/>
          </p:nvSpPr>
          <p:spPr>
            <a:xfrm rot="900299">
              <a:off x="8130790" y="834960"/>
              <a:ext cx="330605" cy="536025"/>
            </a:xfrm>
            <a:custGeom>
              <a:avLst/>
              <a:gdLst/>
              <a:ahLst/>
              <a:cxnLst/>
              <a:rect l="l" t="t" r="r" b="b"/>
              <a:pathLst>
                <a:path w="13800" h="16206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15633"/>
                  </a:lnTo>
                  <a:cubicBezTo>
                    <a:pt x="1" y="15958"/>
                    <a:pt x="260" y="16206"/>
                    <a:pt x="554" y="16206"/>
                  </a:cubicBezTo>
                  <a:cubicBezTo>
                    <a:pt x="626" y="16206"/>
                    <a:pt x="701" y="16190"/>
                    <a:pt x="774" y="16157"/>
                  </a:cubicBezTo>
                  <a:lnTo>
                    <a:pt x="6668" y="13633"/>
                  </a:lnTo>
                  <a:cubicBezTo>
                    <a:pt x="6745" y="13597"/>
                    <a:pt x="6823" y="13580"/>
                    <a:pt x="6899" y="13580"/>
                  </a:cubicBezTo>
                  <a:cubicBezTo>
                    <a:pt x="6975" y="13580"/>
                    <a:pt x="7049" y="13597"/>
                    <a:pt x="7120" y="13633"/>
                  </a:cubicBezTo>
                  <a:lnTo>
                    <a:pt x="13014" y="16157"/>
                  </a:lnTo>
                  <a:cubicBezTo>
                    <a:pt x="13086" y="16187"/>
                    <a:pt x="13159" y="16201"/>
                    <a:pt x="13231" y="16201"/>
                  </a:cubicBezTo>
                  <a:cubicBezTo>
                    <a:pt x="13529" y="16201"/>
                    <a:pt x="13800" y="15962"/>
                    <a:pt x="13800" y="15645"/>
                  </a:cubicBezTo>
                  <a:lnTo>
                    <a:pt x="13800" y="560"/>
                  </a:lnTo>
                  <a:cubicBezTo>
                    <a:pt x="13800" y="251"/>
                    <a:pt x="13538" y="1"/>
                    <a:pt x="13228" y="1"/>
                  </a:cubicBezTo>
                  <a:close/>
                </a:path>
              </a:pathLst>
            </a:custGeom>
            <a:solidFill>
              <a:srgbClr val="FFCC0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" name="Google Shape;244;p23"/>
          <p:cNvSpPr/>
          <p:nvPr/>
        </p:nvSpPr>
        <p:spPr>
          <a:xfrm rot="-9572">
            <a:off x="1119746" y="105341"/>
            <a:ext cx="6968337" cy="4624313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3"/>
          <p:cNvSpPr/>
          <p:nvPr/>
        </p:nvSpPr>
        <p:spPr>
          <a:xfrm rot="-9572">
            <a:off x="1055909" y="30605"/>
            <a:ext cx="6968337" cy="4624313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6" name="Google Shape;246;p23"/>
          <p:cNvGrpSpPr/>
          <p:nvPr/>
        </p:nvGrpSpPr>
        <p:grpSpPr>
          <a:xfrm rot="2700000">
            <a:off x="6985464" y="35048"/>
            <a:ext cx="932837" cy="932837"/>
            <a:chOff x="7898308" y="723458"/>
            <a:chExt cx="932846" cy="932846"/>
          </a:xfrm>
        </p:grpSpPr>
        <p:sp>
          <p:nvSpPr>
            <p:cNvPr id="247" name="Google Shape;247;p23"/>
            <p:cNvSpPr/>
            <p:nvPr/>
          </p:nvSpPr>
          <p:spPr>
            <a:xfrm rot="-8100000">
              <a:off x="7846236" y="1048814"/>
              <a:ext cx="1037025" cy="282169"/>
            </a:xfrm>
            <a:custGeom>
              <a:avLst/>
              <a:gdLst/>
              <a:ahLst/>
              <a:cxnLst/>
              <a:rect l="l" t="t" r="r" b="b"/>
              <a:pathLst>
                <a:path w="39387" h="10717" extrusionOk="0">
                  <a:moveTo>
                    <a:pt x="418" y="1"/>
                  </a:moveTo>
                  <a:cubicBezTo>
                    <a:pt x="156" y="1"/>
                    <a:pt x="1" y="310"/>
                    <a:pt x="167" y="525"/>
                  </a:cubicBezTo>
                  <a:lnTo>
                    <a:pt x="3692" y="5168"/>
                  </a:lnTo>
                  <a:cubicBezTo>
                    <a:pt x="3787" y="5263"/>
                    <a:pt x="3787" y="5430"/>
                    <a:pt x="3692" y="5549"/>
                  </a:cubicBezTo>
                  <a:lnTo>
                    <a:pt x="167" y="10193"/>
                  </a:lnTo>
                  <a:cubicBezTo>
                    <a:pt x="1" y="10407"/>
                    <a:pt x="167" y="10717"/>
                    <a:pt x="441" y="10717"/>
                  </a:cubicBezTo>
                  <a:lnTo>
                    <a:pt x="39053" y="10717"/>
                  </a:lnTo>
                  <a:cubicBezTo>
                    <a:pt x="39232" y="10717"/>
                    <a:pt x="39387" y="10562"/>
                    <a:pt x="39387" y="10383"/>
                  </a:cubicBezTo>
                  <a:lnTo>
                    <a:pt x="39387" y="322"/>
                  </a:lnTo>
                  <a:cubicBezTo>
                    <a:pt x="39387" y="144"/>
                    <a:pt x="39232" y="1"/>
                    <a:pt x="39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3"/>
            <p:cNvSpPr/>
            <p:nvPr/>
          </p:nvSpPr>
          <p:spPr>
            <a:xfrm rot="-8100000">
              <a:off x="7976996" y="733019"/>
              <a:ext cx="143915" cy="282169"/>
            </a:xfrm>
            <a:custGeom>
              <a:avLst/>
              <a:gdLst/>
              <a:ahLst/>
              <a:cxnLst/>
              <a:rect l="l" t="t" r="r" b="b"/>
              <a:pathLst>
                <a:path w="5466" h="10717" extrusionOk="0">
                  <a:moveTo>
                    <a:pt x="1" y="1"/>
                  </a:moveTo>
                  <a:lnTo>
                    <a:pt x="1" y="10717"/>
                  </a:lnTo>
                  <a:lnTo>
                    <a:pt x="5013" y="10717"/>
                  </a:lnTo>
                  <a:cubicBezTo>
                    <a:pt x="5275" y="10717"/>
                    <a:pt x="5466" y="10526"/>
                    <a:pt x="5466" y="10264"/>
                  </a:cubicBezTo>
                  <a:lnTo>
                    <a:pt x="5466" y="441"/>
                  </a:lnTo>
                  <a:cubicBezTo>
                    <a:pt x="5466" y="191"/>
                    <a:pt x="5275" y="1"/>
                    <a:pt x="5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3"/>
            <p:cNvSpPr/>
            <p:nvPr/>
          </p:nvSpPr>
          <p:spPr>
            <a:xfrm rot="-8100000">
              <a:off x="7985994" y="711291"/>
              <a:ext cx="82463" cy="282169"/>
            </a:xfrm>
            <a:custGeom>
              <a:avLst/>
              <a:gdLst/>
              <a:ahLst/>
              <a:cxnLst/>
              <a:rect l="l" t="t" r="r" b="b"/>
              <a:pathLst>
                <a:path w="3132" h="10717" extrusionOk="0">
                  <a:moveTo>
                    <a:pt x="0" y="1"/>
                  </a:moveTo>
                  <a:lnTo>
                    <a:pt x="0" y="10717"/>
                  </a:lnTo>
                  <a:lnTo>
                    <a:pt x="2763" y="10717"/>
                  </a:lnTo>
                  <a:cubicBezTo>
                    <a:pt x="2965" y="10717"/>
                    <a:pt x="3132" y="10550"/>
                    <a:pt x="3132" y="10347"/>
                  </a:cubicBezTo>
                  <a:lnTo>
                    <a:pt x="3132" y="370"/>
                  </a:lnTo>
                  <a:cubicBezTo>
                    <a:pt x="3132" y="168"/>
                    <a:pt x="2965" y="1"/>
                    <a:pt x="2763" y="1"/>
                  </a:cubicBezTo>
                  <a:close/>
                </a:path>
              </a:pathLst>
            </a:custGeom>
            <a:solidFill>
              <a:srgbClr val="9AA6FD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3"/>
            <p:cNvSpPr/>
            <p:nvPr/>
          </p:nvSpPr>
          <p:spPr>
            <a:xfrm rot="-8100000">
              <a:off x="8319977" y="1157874"/>
              <a:ext cx="59583" cy="50447"/>
            </a:xfrm>
            <a:custGeom>
              <a:avLst/>
              <a:gdLst/>
              <a:ahLst/>
              <a:cxnLst/>
              <a:rect l="l" t="t" r="r" b="b"/>
              <a:pathLst>
                <a:path w="2263" h="1916" extrusionOk="0">
                  <a:moveTo>
                    <a:pt x="1692" y="0"/>
                  </a:moveTo>
                  <a:cubicBezTo>
                    <a:pt x="1435" y="0"/>
                    <a:pt x="1164" y="188"/>
                    <a:pt x="1072" y="451"/>
                  </a:cubicBezTo>
                  <a:cubicBezTo>
                    <a:pt x="964" y="213"/>
                    <a:pt x="798" y="94"/>
                    <a:pt x="500" y="94"/>
                  </a:cubicBezTo>
                  <a:cubicBezTo>
                    <a:pt x="179" y="106"/>
                    <a:pt x="0" y="428"/>
                    <a:pt x="48" y="701"/>
                  </a:cubicBezTo>
                  <a:cubicBezTo>
                    <a:pt x="167" y="1237"/>
                    <a:pt x="881" y="1654"/>
                    <a:pt x="1322" y="1916"/>
                  </a:cubicBezTo>
                  <a:lnTo>
                    <a:pt x="1369" y="1904"/>
                  </a:lnTo>
                  <a:cubicBezTo>
                    <a:pt x="1715" y="1606"/>
                    <a:pt x="2262" y="1106"/>
                    <a:pt x="2215" y="594"/>
                  </a:cubicBezTo>
                  <a:cubicBezTo>
                    <a:pt x="2163" y="167"/>
                    <a:pt x="1934" y="0"/>
                    <a:pt x="1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3"/>
            <p:cNvSpPr/>
            <p:nvPr/>
          </p:nvSpPr>
          <p:spPr>
            <a:xfrm rot="-8100000">
              <a:off x="8343960" y="1249202"/>
              <a:ext cx="59583" cy="50394"/>
            </a:xfrm>
            <a:custGeom>
              <a:avLst/>
              <a:gdLst/>
              <a:ahLst/>
              <a:cxnLst/>
              <a:rect l="l" t="t" r="r" b="b"/>
              <a:pathLst>
                <a:path w="2263" h="1914" extrusionOk="0">
                  <a:moveTo>
                    <a:pt x="1689" y="0"/>
                  </a:moveTo>
                  <a:cubicBezTo>
                    <a:pt x="1430" y="0"/>
                    <a:pt x="1158" y="185"/>
                    <a:pt x="1072" y="437"/>
                  </a:cubicBezTo>
                  <a:cubicBezTo>
                    <a:pt x="965" y="199"/>
                    <a:pt x="798" y="80"/>
                    <a:pt x="500" y="80"/>
                  </a:cubicBezTo>
                  <a:cubicBezTo>
                    <a:pt x="179" y="92"/>
                    <a:pt x="0" y="425"/>
                    <a:pt x="48" y="687"/>
                  </a:cubicBezTo>
                  <a:cubicBezTo>
                    <a:pt x="167" y="1223"/>
                    <a:pt x="881" y="1639"/>
                    <a:pt x="1322" y="1913"/>
                  </a:cubicBezTo>
                  <a:lnTo>
                    <a:pt x="1370" y="1901"/>
                  </a:lnTo>
                  <a:cubicBezTo>
                    <a:pt x="1715" y="1604"/>
                    <a:pt x="2263" y="1092"/>
                    <a:pt x="2215" y="592"/>
                  </a:cubicBezTo>
                  <a:cubicBezTo>
                    <a:pt x="2163" y="164"/>
                    <a:pt x="1932" y="0"/>
                    <a:pt x="16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3"/>
            <p:cNvSpPr/>
            <p:nvPr/>
          </p:nvSpPr>
          <p:spPr>
            <a:xfrm rot="-8100000">
              <a:off x="8228713" y="1153323"/>
              <a:ext cx="59267" cy="50473"/>
            </a:xfrm>
            <a:custGeom>
              <a:avLst/>
              <a:gdLst/>
              <a:ahLst/>
              <a:cxnLst/>
              <a:rect l="l" t="t" r="r" b="b"/>
              <a:pathLst>
                <a:path w="2251" h="1917" extrusionOk="0">
                  <a:moveTo>
                    <a:pt x="1689" y="1"/>
                  </a:moveTo>
                  <a:cubicBezTo>
                    <a:pt x="1435" y="1"/>
                    <a:pt x="1163" y="185"/>
                    <a:pt x="1072" y="440"/>
                  </a:cubicBezTo>
                  <a:cubicBezTo>
                    <a:pt x="977" y="202"/>
                    <a:pt x="810" y="83"/>
                    <a:pt x="513" y="83"/>
                  </a:cubicBezTo>
                  <a:cubicBezTo>
                    <a:pt x="179" y="107"/>
                    <a:pt x="1" y="428"/>
                    <a:pt x="48" y="702"/>
                  </a:cubicBezTo>
                  <a:cubicBezTo>
                    <a:pt x="167" y="1238"/>
                    <a:pt x="882" y="1654"/>
                    <a:pt x="1334" y="1916"/>
                  </a:cubicBezTo>
                  <a:lnTo>
                    <a:pt x="1358" y="1916"/>
                  </a:lnTo>
                  <a:cubicBezTo>
                    <a:pt x="1703" y="1619"/>
                    <a:pt x="2251" y="1119"/>
                    <a:pt x="2203" y="607"/>
                  </a:cubicBezTo>
                  <a:cubicBezTo>
                    <a:pt x="2163" y="170"/>
                    <a:pt x="1934" y="1"/>
                    <a:pt x="16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3"/>
            <p:cNvSpPr/>
            <p:nvPr/>
          </p:nvSpPr>
          <p:spPr>
            <a:xfrm rot="-8100000">
              <a:off x="8305860" y="1056374"/>
              <a:ext cx="59267" cy="51052"/>
            </a:xfrm>
            <a:custGeom>
              <a:avLst/>
              <a:gdLst/>
              <a:ahLst/>
              <a:cxnLst/>
              <a:rect l="l" t="t" r="r" b="b"/>
              <a:pathLst>
                <a:path w="2251" h="1939" extrusionOk="0">
                  <a:moveTo>
                    <a:pt x="1692" y="0"/>
                  </a:moveTo>
                  <a:cubicBezTo>
                    <a:pt x="1437" y="0"/>
                    <a:pt x="1164" y="188"/>
                    <a:pt x="1072" y="450"/>
                  </a:cubicBezTo>
                  <a:cubicBezTo>
                    <a:pt x="965" y="212"/>
                    <a:pt x="810" y="93"/>
                    <a:pt x="513" y="93"/>
                  </a:cubicBezTo>
                  <a:cubicBezTo>
                    <a:pt x="179" y="105"/>
                    <a:pt x="1" y="426"/>
                    <a:pt x="48" y="700"/>
                  </a:cubicBezTo>
                  <a:cubicBezTo>
                    <a:pt x="155" y="1248"/>
                    <a:pt x="870" y="1653"/>
                    <a:pt x="1310" y="1938"/>
                  </a:cubicBezTo>
                  <a:lnTo>
                    <a:pt x="1358" y="1915"/>
                  </a:lnTo>
                  <a:cubicBezTo>
                    <a:pt x="1691" y="1617"/>
                    <a:pt x="2251" y="1117"/>
                    <a:pt x="2203" y="605"/>
                  </a:cubicBezTo>
                  <a:cubicBezTo>
                    <a:pt x="2163" y="170"/>
                    <a:pt x="1935" y="0"/>
                    <a:pt x="1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3"/>
            <p:cNvSpPr/>
            <p:nvPr/>
          </p:nvSpPr>
          <p:spPr>
            <a:xfrm rot="-8100000">
              <a:off x="8425735" y="1167415"/>
              <a:ext cx="59583" cy="50420"/>
            </a:xfrm>
            <a:custGeom>
              <a:avLst/>
              <a:gdLst/>
              <a:ahLst/>
              <a:cxnLst/>
              <a:rect l="l" t="t" r="r" b="b"/>
              <a:pathLst>
                <a:path w="2263" h="1915" extrusionOk="0">
                  <a:moveTo>
                    <a:pt x="1692" y="0"/>
                  </a:moveTo>
                  <a:cubicBezTo>
                    <a:pt x="1432" y="0"/>
                    <a:pt x="1158" y="186"/>
                    <a:pt x="1072" y="438"/>
                  </a:cubicBezTo>
                  <a:cubicBezTo>
                    <a:pt x="965" y="200"/>
                    <a:pt x="798" y="81"/>
                    <a:pt x="500" y="81"/>
                  </a:cubicBezTo>
                  <a:cubicBezTo>
                    <a:pt x="179" y="93"/>
                    <a:pt x="0" y="426"/>
                    <a:pt x="48" y="688"/>
                  </a:cubicBezTo>
                  <a:cubicBezTo>
                    <a:pt x="167" y="1224"/>
                    <a:pt x="881" y="1641"/>
                    <a:pt x="1322" y="1915"/>
                  </a:cubicBezTo>
                  <a:lnTo>
                    <a:pt x="1370" y="1891"/>
                  </a:lnTo>
                  <a:cubicBezTo>
                    <a:pt x="1715" y="1593"/>
                    <a:pt x="2263" y="1093"/>
                    <a:pt x="2215" y="581"/>
                  </a:cubicBezTo>
                  <a:cubicBezTo>
                    <a:pt x="2163" y="162"/>
                    <a:pt x="1934" y="0"/>
                    <a:pt x="1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3"/>
            <p:cNvSpPr/>
            <p:nvPr/>
          </p:nvSpPr>
          <p:spPr>
            <a:xfrm rot="-8100000">
              <a:off x="8532133" y="1360144"/>
              <a:ext cx="59267" cy="50578"/>
            </a:xfrm>
            <a:custGeom>
              <a:avLst/>
              <a:gdLst/>
              <a:ahLst/>
              <a:cxnLst/>
              <a:rect l="l" t="t" r="r" b="b"/>
              <a:pathLst>
                <a:path w="2251" h="1921" extrusionOk="0">
                  <a:moveTo>
                    <a:pt x="1686" y="1"/>
                  </a:moveTo>
                  <a:cubicBezTo>
                    <a:pt x="1432" y="1"/>
                    <a:pt x="1163" y="184"/>
                    <a:pt x="1072" y="444"/>
                  </a:cubicBezTo>
                  <a:cubicBezTo>
                    <a:pt x="965" y="206"/>
                    <a:pt x="810" y="87"/>
                    <a:pt x="513" y="87"/>
                  </a:cubicBezTo>
                  <a:cubicBezTo>
                    <a:pt x="179" y="99"/>
                    <a:pt x="1" y="433"/>
                    <a:pt x="48" y="695"/>
                  </a:cubicBezTo>
                  <a:cubicBezTo>
                    <a:pt x="167" y="1230"/>
                    <a:pt x="882" y="1647"/>
                    <a:pt x="1322" y="1921"/>
                  </a:cubicBezTo>
                  <a:lnTo>
                    <a:pt x="1358" y="1921"/>
                  </a:lnTo>
                  <a:cubicBezTo>
                    <a:pt x="1703" y="1623"/>
                    <a:pt x="2251" y="1111"/>
                    <a:pt x="2203" y="611"/>
                  </a:cubicBezTo>
                  <a:cubicBezTo>
                    <a:pt x="2162" y="172"/>
                    <a:pt x="1931" y="1"/>
                    <a:pt x="16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3"/>
            <p:cNvSpPr/>
            <p:nvPr/>
          </p:nvSpPr>
          <p:spPr>
            <a:xfrm rot="-8100000">
              <a:off x="8445524" y="1360053"/>
              <a:ext cx="59267" cy="51052"/>
            </a:xfrm>
            <a:custGeom>
              <a:avLst/>
              <a:gdLst/>
              <a:ahLst/>
              <a:cxnLst/>
              <a:rect l="l" t="t" r="r" b="b"/>
              <a:pathLst>
                <a:path w="2251" h="1939" extrusionOk="0">
                  <a:moveTo>
                    <a:pt x="1692" y="0"/>
                  </a:moveTo>
                  <a:cubicBezTo>
                    <a:pt x="1436" y="0"/>
                    <a:pt x="1163" y="187"/>
                    <a:pt x="1072" y="450"/>
                  </a:cubicBezTo>
                  <a:cubicBezTo>
                    <a:pt x="965" y="212"/>
                    <a:pt x="810" y="93"/>
                    <a:pt x="512" y="93"/>
                  </a:cubicBezTo>
                  <a:cubicBezTo>
                    <a:pt x="179" y="105"/>
                    <a:pt x="0" y="426"/>
                    <a:pt x="48" y="700"/>
                  </a:cubicBezTo>
                  <a:cubicBezTo>
                    <a:pt x="155" y="1248"/>
                    <a:pt x="869" y="1664"/>
                    <a:pt x="1310" y="1938"/>
                  </a:cubicBezTo>
                  <a:lnTo>
                    <a:pt x="1358" y="1914"/>
                  </a:lnTo>
                  <a:cubicBezTo>
                    <a:pt x="1691" y="1617"/>
                    <a:pt x="2251" y="1117"/>
                    <a:pt x="2203" y="605"/>
                  </a:cubicBezTo>
                  <a:cubicBezTo>
                    <a:pt x="2162" y="169"/>
                    <a:pt x="1935" y="0"/>
                    <a:pt x="1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3"/>
            <p:cNvSpPr/>
            <p:nvPr/>
          </p:nvSpPr>
          <p:spPr>
            <a:xfrm rot="-8100000">
              <a:off x="8512883" y="1466326"/>
              <a:ext cx="59293" cy="50473"/>
            </a:xfrm>
            <a:custGeom>
              <a:avLst/>
              <a:gdLst/>
              <a:ahLst/>
              <a:cxnLst/>
              <a:rect l="l" t="t" r="r" b="b"/>
              <a:pathLst>
                <a:path w="2252" h="1917" extrusionOk="0">
                  <a:moveTo>
                    <a:pt x="1685" y="1"/>
                  </a:moveTo>
                  <a:cubicBezTo>
                    <a:pt x="1432" y="1"/>
                    <a:pt x="1164" y="185"/>
                    <a:pt x="1073" y="440"/>
                  </a:cubicBezTo>
                  <a:cubicBezTo>
                    <a:pt x="965" y="202"/>
                    <a:pt x="799" y="83"/>
                    <a:pt x="501" y="83"/>
                  </a:cubicBezTo>
                  <a:cubicBezTo>
                    <a:pt x="180" y="107"/>
                    <a:pt x="1" y="428"/>
                    <a:pt x="49" y="702"/>
                  </a:cubicBezTo>
                  <a:cubicBezTo>
                    <a:pt x="168" y="1238"/>
                    <a:pt x="882" y="1654"/>
                    <a:pt x="1323" y="1916"/>
                  </a:cubicBezTo>
                  <a:lnTo>
                    <a:pt x="1358" y="1916"/>
                  </a:lnTo>
                  <a:cubicBezTo>
                    <a:pt x="1692" y="1619"/>
                    <a:pt x="2251" y="1119"/>
                    <a:pt x="2204" y="607"/>
                  </a:cubicBezTo>
                  <a:cubicBezTo>
                    <a:pt x="2157" y="170"/>
                    <a:pt x="1928" y="1"/>
                    <a:pt x="1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3"/>
            <p:cNvSpPr/>
            <p:nvPr/>
          </p:nvSpPr>
          <p:spPr>
            <a:xfrm rot="-8100000">
              <a:off x="8535264" y="1555867"/>
              <a:ext cx="51737" cy="24802"/>
            </a:xfrm>
            <a:custGeom>
              <a:avLst/>
              <a:gdLst/>
              <a:ahLst/>
              <a:cxnLst/>
              <a:rect l="l" t="t" r="r" b="b"/>
              <a:pathLst>
                <a:path w="1965" h="942" extrusionOk="0">
                  <a:moveTo>
                    <a:pt x="0" y="1"/>
                  </a:moveTo>
                  <a:cubicBezTo>
                    <a:pt x="262" y="406"/>
                    <a:pt x="798" y="715"/>
                    <a:pt x="1155" y="942"/>
                  </a:cubicBezTo>
                  <a:lnTo>
                    <a:pt x="1191" y="918"/>
                  </a:lnTo>
                  <a:cubicBezTo>
                    <a:pt x="1453" y="703"/>
                    <a:pt x="1822" y="370"/>
                    <a:pt x="1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3"/>
            <p:cNvSpPr/>
            <p:nvPr/>
          </p:nvSpPr>
          <p:spPr>
            <a:xfrm rot="-8100000">
              <a:off x="8614627" y="1508983"/>
              <a:ext cx="54870" cy="49841"/>
            </a:xfrm>
            <a:custGeom>
              <a:avLst/>
              <a:gdLst/>
              <a:ahLst/>
              <a:cxnLst/>
              <a:rect l="l" t="t" r="r" b="b"/>
              <a:pathLst>
                <a:path w="2084" h="1893" extrusionOk="0">
                  <a:moveTo>
                    <a:pt x="1530" y="1"/>
                  </a:moveTo>
                  <a:cubicBezTo>
                    <a:pt x="1276" y="1"/>
                    <a:pt x="1008" y="184"/>
                    <a:pt x="917" y="440"/>
                  </a:cubicBezTo>
                  <a:cubicBezTo>
                    <a:pt x="810" y="202"/>
                    <a:pt x="643" y="83"/>
                    <a:pt x="346" y="83"/>
                  </a:cubicBezTo>
                  <a:cubicBezTo>
                    <a:pt x="203" y="83"/>
                    <a:pt x="84" y="166"/>
                    <a:pt x="0" y="261"/>
                  </a:cubicBezTo>
                  <a:lnTo>
                    <a:pt x="1239" y="1892"/>
                  </a:lnTo>
                  <a:cubicBezTo>
                    <a:pt x="1584" y="1595"/>
                    <a:pt x="2084" y="1095"/>
                    <a:pt x="2048" y="607"/>
                  </a:cubicBezTo>
                  <a:cubicBezTo>
                    <a:pt x="2002" y="170"/>
                    <a:pt x="1772" y="1"/>
                    <a:pt x="15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3"/>
            <p:cNvSpPr/>
            <p:nvPr/>
          </p:nvSpPr>
          <p:spPr>
            <a:xfrm rot="-8100000">
              <a:off x="8623240" y="1393739"/>
              <a:ext cx="59583" cy="50420"/>
            </a:xfrm>
            <a:custGeom>
              <a:avLst/>
              <a:gdLst/>
              <a:ahLst/>
              <a:cxnLst/>
              <a:rect l="l" t="t" r="r" b="b"/>
              <a:pathLst>
                <a:path w="2263" h="1915" extrusionOk="0">
                  <a:moveTo>
                    <a:pt x="1687" y="0"/>
                  </a:moveTo>
                  <a:cubicBezTo>
                    <a:pt x="1426" y="0"/>
                    <a:pt x="1152" y="186"/>
                    <a:pt x="1072" y="438"/>
                  </a:cubicBezTo>
                  <a:cubicBezTo>
                    <a:pt x="964" y="200"/>
                    <a:pt x="798" y="81"/>
                    <a:pt x="500" y="81"/>
                  </a:cubicBezTo>
                  <a:cubicBezTo>
                    <a:pt x="179" y="93"/>
                    <a:pt x="0" y="426"/>
                    <a:pt x="36" y="688"/>
                  </a:cubicBezTo>
                  <a:cubicBezTo>
                    <a:pt x="155" y="1224"/>
                    <a:pt x="869" y="1641"/>
                    <a:pt x="1322" y="1915"/>
                  </a:cubicBezTo>
                  <a:lnTo>
                    <a:pt x="1369" y="1891"/>
                  </a:lnTo>
                  <a:cubicBezTo>
                    <a:pt x="1703" y="1593"/>
                    <a:pt x="2262" y="1093"/>
                    <a:pt x="2215" y="581"/>
                  </a:cubicBezTo>
                  <a:cubicBezTo>
                    <a:pt x="2163" y="162"/>
                    <a:pt x="1931" y="0"/>
                    <a:pt x="16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3"/>
            <p:cNvSpPr/>
            <p:nvPr/>
          </p:nvSpPr>
          <p:spPr>
            <a:xfrm rot="-8100000">
              <a:off x="8716812" y="1433334"/>
              <a:ext cx="48920" cy="51052"/>
            </a:xfrm>
            <a:custGeom>
              <a:avLst/>
              <a:gdLst/>
              <a:ahLst/>
              <a:cxnLst/>
              <a:rect l="l" t="t" r="r" b="b"/>
              <a:pathLst>
                <a:path w="1858" h="1939" extrusionOk="0">
                  <a:moveTo>
                    <a:pt x="1307" y="0"/>
                  </a:moveTo>
                  <a:cubicBezTo>
                    <a:pt x="1053" y="0"/>
                    <a:pt x="783" y="188"/>
                    <a:pt x="691" y="450"/>
                  </a:cubicBezTo>
                  <a:cubicBezTo>
                    <a:pt x="667" y="426"/>
                    <a:pt x="667" y="414"/>
                    <a:pt x="655" y="402"/>
                  </a:cubicBezTo>
                  <a:lnTo>
                    <a:pt x="1" y="1260"/>
                  </a:lnTo>
                  <a:cubicBezTo>
                    <a:pt x="286" y="1534"/>
                    <a:pt x="655" y="1760"/>
                    <a:pt x="929" y="1938"/>
                  </a:cubicBezTo>
                  <a:lnTo>
                    <a:pt x="965" y="1915"/>
                  </a:lnTo>
                  <a:cubicBezTo>
                    <a:pt x="1310" y="1617"/>
                    <a:pt x="1858" y="1117"/>
                    <a:pt x="1822" y="605"/>
                  </a:cubicBezTo>
                  <a:cubicBezTo>
                    <a:pt x="1776" y="170"/>
                    <a:pt x="1548" y="0"/>
                    <a:pt x="1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3"/>
            <p:cNvSpPr/>
            <p:nvPr/>
          </p:nvSpPr>
          <p:spPr>
            <a:xfrm rot="-8100000">
              <a:off x="8686165" y="1349126"/>
              <a:ext cx="58951" cy="35729"/>
            </a:xfrm>
            <a:custGeom>
              <a:avLst/>
              <a:gdLst/>
              <a:ahLst/>
              <a:cxnLst/>
              <a:rect l="l" t="t" r="r" b="b"/>
              <a:pathLst>
                <a:path w="2239" h="1357" extrusionOk="0">
                  <a:moveTo>
                    <a:pt x="1689" y="1"/>
                  </a:moveTo>
                  <a:cubicBezTo>
                    <a:pt x="1434" y="1"/>
                    <a:pt x="1163" y="185"/>
                    <a:pt x="1072" y="440"/>
                  </a:cubicBezTo>
                  <a:cubicBezTo>
                    <a:pt x="965" y="202"/>
                    <a:pt x="810" y="83"/>
                    <a:pt x="512" y="83"/>
                  </a:cubicBezTo>
                  <a:cubicBezTo>
                    <a:pt x="179" y="106"/>
                    <a:pt x="0" y="428"/>
                    <a:pt x="48" y="702"/>
                  </a:cubicBezTo>
                  <a:cubicBezTo>
                    <a:pt x="107" y="952"/>
                    <a:pt x="286" y="1154"/>
                    <a:pt x="512" y="1357"/>
                  </a:cubicBezTo>
                  <a:lnTo>
                    <a:pt x="1917" y="1357"/>
                  </a:lnTo>
                  <a:cubicBezTo>
                    <a:pt x="2096" y="1130"/>
                    <a:pt x="2239" y="880"/>
                    <a:pt x="2203" y="607"/>
                  </a:cubicBezTo>
                  <a:cubicBezTo>
                    <a:pt x="2162" y="170"/>
                    <a:pt x="1933" y="1"/>
                    <a:pt x="16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3"/>
            <p:cNvSpPr/>
            <p:nvPr/>
          </p:nvSpPr>
          <p:spPr>
            <a:xfrm rot="-8100000">
              <a:off x="8599637" y="1283173"/>
              <a:ext cx="59267" cy="50894"/>
            </a:xfrm>
            <a:custGeom>
              <a:avLst/>
              <a:gdLst/>
              <a:ahLst/>
              <a:cxnLst/>
              <a:rect l="l" t="t" r="r" b="b"/>
              <a:pathLst>
                <a:path w="2251" h="1933" extrusionOk="0">
                  <a:moveTo>
                    <a:pt x="1686" y="0"/>
                  </a:moveTo>
                  <a:cubicBezTo>
                    <a:pt x="1432" y="0"/>
                    <a:pt x="1163" y="184"/>
                    <a:pt x="1072" y="444"/>
                  </a:cubicBezTo>
                  <a:cubicBezTo>
                    <a:pt x="965" y="206"/>
                    <a:pt x="810" y="87"/>
                    <a:pt x="513" y="87"/>
                  </a:cubicBezTo>
                  <a:cubicBezTo>
                    <a:pt x="179" y="99"/>
                    <a:pt x="1" y="432"/>
                    <a:pt x="48" y="694"/>
                  </a:cubicBezTo>
                  <a:cubicBezTo>
                    <a:pt x="155" y="1242"/>
                    <a:pt x="870" y="1658"/>
                    <a:pt x="1310" y="1932"/>
                  </a:cubicBezTo>
                  <a:lnTo>
                    <a:pt x="1358" y="1920"/>
                  </a:lnTo>
                  <a:cubicBezTo>
                    <a:pt x="1703" y="1623"/>
                    <a:pt x="2251" y="1111"/>
                    <a:pt x="2203" y="611"/>
                  </a:cubicBezTo>
                  <a:cubicBezTo>
                    <a:pt x="2162" y="172"/>
                    <a:pt x="1931" y="0"/>
                    <a:pt x="16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3"/>
            <p:cNvSpPr/>
            <p:nvPr/>
          </p:nvSpPr>
          <p:spPr>
            <a:xfrm rot="-8100000">
              <a:off x="8513120" y="1263635"/>
              <a:ext cx="59267" cy="51052"/>
            </a:xfrm>
            <a:custGeom>
              <a:avLst/>
              <a:gdLst/>
              <a:ahLst/>
              <a:cxnLst/>
              <a:rect l="l" t="t" r="r" b="b"/>
              <a:pathLst>
                <a:path w="2251" h="1939" extrusionOk="0">
                  <a:moveTo>
                    <a:pt x="1692" y="0"/>
                  </a:moveTo>
                  <a:cubicBezTo>
                    <a:pt x="1436" y="0"/>
                    <a:pt x="1163" y="188"/>
                    <a:pt x="1072" y="450"/>
                  </a:cubicBezTo>
                  <a:cubicBezTo>
                    <a:pt x="965" y="212"/>
                    <a:pt x="810" y="93"/>
                    <a:pt x="512" y="93"/>
                  </a:cubicBezTo>
                  <a:cubicBezTo>
                    <a:pt x="179" y="105"/>
                    <a:pt x="0" y="426"/>
                    <a:pt x="48" y="700"/>
                  </a:cubicBezTo>
                  <a:cubicBezTo>
                    <a:pt x="167" y="1248"/>
                    <a:pt x="881" y="1653"/>
                    <a:pt x="1310" y="1938"/>
                  </a:cubicBezTo>
                  <a:lnTo>
                    <a:pt x="1358" y="1915"/>
                  </a:lnTo>
                  <a:cubicBezTo>
                    <a:pt x="1691" y="1617"/>
                    <a:pt x="2251" y="1117"/>
                    <a:pt x="2203" y="605"/>
                  </a:cubicBezTo>
                  <a:cubicBezTo>
                    <a:pt x="2162" y="170"/>
                    <a:pt x="1935" y="0"/>
                    <a:pt x="1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3"/>
            <p:cNvSpPr/>
            <p:nvPr/>
          </p:nvSpPr>
          <p:spPr>
            <a:xfrm rot="-8100000">
              <a:off x="8293800" y="957743"/>
              <a:ext cx="58951" cy="42627"/>
            </a:xfrm>
            <a:custGeom>
              <a:avLst/>
              <a:gdLst/>
              <a:ahLst/>
              <a:cxnLst/>
              <a:rect l="l" t="t" r="r" b="b"/>
              <a:pathLst>
                <a:path w="2239" h="1619" extrusionOk="0">
                  <a:moveTo>
                    <a:pt x="1689" y="1"/>
                  </a:moveTo>
                  <a:cubicBezTo>
                    <a:pt x="1434" y="1"/>
                    <a:pt x="1163" y="184"/>
                    <a:pt x="1072" y="440"/>
                  </a:cubicBezTo>
                  <a:cubicBezTo>
                    <a:pt x="965" y="202"/>
                    <a:pt x="810" y="83"/>
                    <a:pt x="512" y="83"/>
                  </a:cubicBezTo>
                  <a:cubicBezTo>
                    <a:pt x="179" y="95"/>
                    <a:pt x="0" y="428"/>
                    <a:pt x="48" y="690"/>
                  </a:cubicBezTo>
                  <a:cubicBezTo>
                    <a:pt x="119" y="1071"/>
                    <a:pt x="476" y="1369"/>
                    <a:pt x="834" y="1619"/>
                  </a:cubicBezTo>
                  <a:lnTo>
                    <a:pt x="1679" y="1619"/>
                  </a:lnTo>
                  <a:cubicBezTo>
                    <a:pt x="1965" y="1333"/>
                    <a:pt x="2239" y="964"/>
                    <a:pt x="2203" y="607"/>
                  </a:cubicBezTo>
                  <a:cubicBezTo>
                    <a:pt x="2162" y="170"/>
                    <a:pt x="1933" y="1"/>
                    <a:pt x="16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3"/>
            <p:cNvSpPr/>
            <p:nvPr/>
          </p:nvSpPr>
          <p:spPr>
            <a:xfrm rot="-8100000">
              <a:off x="8213825" y="965257"/>
              <a:ext cx="59609" cy="50341"/>
            </a:xfrm>
            <a:custGeom>
              <a:avLst/>
              <a:gdLst/>
              <a:ahLst/>
              <a:cxnLst/>
              <a:rect l="l" t="t" r="r" b="b"/>
              <a:pathLst>
                <a:path w="2264" h="1912" extrusionOk="0">
                  <a:moveTo>
                    <a:pt x="1688" y="0"/>
                  </a:moveTo>
                  <a:cubicBezTo>
                    <a:pt x="1427" y="0"/>
                    <a:pt x="1152" y="189"/>
                    <a:pt x="1072" y="447"/>
                  </a:cubicBezTo>
                  <a:cubicBezTo>
                    <a:pt x="965" y="209"/>
                    <a:pt x="799" y="90"/>
                    <a:pt x="501" y="90"/>
                  </a:cubicBezTo>
                  <a:cubicBezTo>
                    <a:pt x="179" y="102"/>
                    <a:pt x="1" y="423"/>
                    <a:pt x="37" y="697"/>
                  </a:cubicBezTo>
                  <a:cubicBezTo>
                    <a:pt x="156" y="1233"/>
                    <a:pt x="870" y="1650"/>
                    <a:pt x="1322" y="1912"/>
                  </a:cubicBezTo>
                  <a:lnTo>
                    <a:pt x="1370" y="1900"/>
                  </a:lnTo>
                  <a:cubicBezTo>
                    <a:pt x="1703" y="1602"/>
                    <a:pt x="2263" y="1102"/>
                    <a:pt x="2215" y="590"/>
                  </a:cubicBezTo>
                  <a:cubicBezTo>
                    <a:pt x="2164" y="165"/>
                    <a:pt x="1931" y="0"/>
                    <a:pt x="16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3"/>
            <p:cNvSpPr/>
            <p:nvPr/>
          </p:nvSpPr>
          <p:spPr>
            <a:xfrm rot="-8100000">
              <a:off x="8113185" y="1027615"/>
              <a:ext cx="59267" cy="50578"/>
            </a:xfrm>
            <a:custGeom>
              <a:avLst/>
              <a:gdLst/>
              <a:ahLst/>
              <a:cxnLst/>
              <a:rect l="l" t="t" r="r" b="b"/>
              <a:pathLst>
                <a:path w="2251" h="1921" extrusionOk="0">
                  <a:moveTo>
                    <a:pt x="1686" y="0"/>
                  </a:moveTo>
                  <a:cubicBezTo>
                    <a:pt x="1432" y="0"/>
                    <a:pt x="1163" y="183"/>
                    <a:pt x="1072" y="444"/>
                  </a:cubicBezTo>
                  <a:cubicBezTo>
                    <a:pt x="965" y="206"/>
                    <a:pt x="810" y="87"/>
                    <a:pt x="513" y="87"/>
                  </a:cubicBezTo>
                  <a:cubicBezTo>
                    <a:pt x="179" y="98"/>
                    <a:pt x="1" y="432"/>
                    <a:pt x="48" y="694"/>
                  </a:cubicBezTo>
                  <a:cubicBezTo>
                    <a:pt x="167" y="1230"/>
                    <a:pt x="882" y="1646"/>
                    <a:pt x="1322" y="1920"/>
                  </a:cubicBezTo>
                  <a:lnTo>
                    <a:pt x="1358" y="1920"/>
                  </a:lnTo>
                  <a:cubicBezTo>
                    <a:pt x="1691" y="1622"/>
                    <a:pt x="2251" y="1111"/>
                    <a:pt x="2203" y="610"/>
                  </a:cubicBezTo>
                  <a:cubicBezTo>
                    <a:pt x="2162" y="172"/>
                    <a:pt x="1932" y="0"/>
                    <a:pt x="16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3"/>
            <p:cNvSpPr/>
            <p:nvPr/>
          </p:nvSpPr>
          <p:spPr>
            <a:xfrm rot="-8100000">
              <a:off x="8117975" y="936269"/>
              <a:ext cx="59267" cy="50763"/>
            </a:xfrm>
            <a:custGeom>
              <a:avLst/>
              <a:gdLst/>
              <a:ahLst/>
              <a:cxnLst/>
              <a:rect l="l" t="t" r="r" b="b"/>
              <a:pathLst>
                <a:path w="2251" h="1928" extrusionOk="0">
                  <a:moveTo>
                    <a:pt x="1689" y="0"/>
                  </a:moveTo>
                  <a:cubicBezTo>
                    <a:pt x="1434" y="0"/>
                    <a:pt x="1163" y="184"/>
                    <a:pt x="1072" y="440"/>
                  </a:cubicBezTo>
                  <a:cubicBezTo>
                    <a:pt x="965" y="201"/>
                    <a:pt x="810" y="82"/>
                    <a:pt x="512" y="82"/>
                  </a:cubicBezTo>
                  <a:cubicBezTo>
                    <a:pt x="179" y="94"/>
                    <a:pt x="0" y="428"/>
                    <a:pt x="48" y="690"/>
                  </a:cubicBezTo>
                  <a:cubicBezTo>
                    <a:pt x="155" y="1249"/>
                    <a:pt x="870" y="1666"/>
                    <a:pt x="1310" y="1928"/>
                  </a:cubicBezTo>
                  <a:lnTo>
                    <a:pt x="1358" y="1916"/>
                  </a:lnTo>
                  <a:cubicBezTo>
                    <a:pt x="1703" y="1618"/>
                    <a:pt x="2251" y="1106"/>
                    <a:pt x="2203" y="606"/>
                  </a:cubicBezTo>
                  <a:cubicBezTo>
                    <a:pt x="2162" y="169"/>
                    <a:pt x="1933" y="0"/>
                    <a:pt x="16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3"/>
            <p:cNvSpPr/>
            <p:nvPr/>
          </p:nvSpPr>
          <p:spPr>
            <a:xfrm rot="-8100000">
              <a:off x="8190086" y="855572"/>
              <a:ext cx="59267" cy="49314"/>
            </a:xfrm>
            <a:custGeom>
              <a:avLst/>
              <a:gdLst/>
              <a:ahLst/>
              <a:cxnLst/>
              <a:rect l="l" t="t" r="r" b="b"/>
              <a:pathLst>
                <a:path w="2251" h="1873" extrusionOk="0">
                  <a:moveTo>
                    <a:pt x="1686" y="0"/>
                  </a:moveTo>
                  <a:cubicBezTo>
                    <a:pt x="1432" y="0"/>
                    <a:pt x="1163" y="183"/>
                    <a:pt x="1072" y="444"/>
                  </a:cubicBezTo>
                  <a:cubicBezTo>
                    <a:pt x="965" y="206"/>
                    <a:pt x="810" y="87"/>
                    <a:pt x="512" y="87"/>
                  </a:cubicBezTo>
                  <a:cubicBezTo>
                    <a:pt x="179" y="99"/>
                    <a:pt x="0" y="432"/>
                    <a:pt x="48" y="694"/>
                  </a:cubicBezTo>
                  <a:cubicBezTo>
                    <a:pt x="155" y="1206"/>
                    <a:pt x="798" y="1599"/>
                    <a:pt x="1239" y="1873"/>
                  </a:cubicBezTo>
                  <a:lnTo>
                    <a:pt x="1405" y="1873"/>
                  </a:lnTo>
                  <a:cubicBezTo>
                    <a:pt x="1763" y="1575"/>
                    <a:pt x="2251" y="1087"/>
                    <a:pt x="2203" y="610"/>
                  </a:cubicBezTo>
                  <a:cubicBezTo>
                    <a:pt x="2162" y="172"/>
                    <a:pt x="1931" y="0"/>
                    <a:pt x="16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3"/>
            <p:cNvSpPr/>
            <p:nvPr/>
          </p:nvSpPr>
          <p:spPr>
            <a:xfrm rot="-8100000">
              <a:off x="8021194" y="1029416"/>
              <a:ext cx="58635" cy="38256"/>
            </a:xfrm>
            <a:custGeom>
              <a:avLst/>
              <a:gdLst/>
              <a:ahLst/>
              <a:cxnLst/>
              <a:rect l="l" t="t" r="r" b="b"/>
              <a:pathLst>
                <a:path w="2227" h="1453" extrusionOk="0">
                  <a:moveTo>
                    <a:pt x="48" y="0"/>
                  </a:moveTo>
                  <a:cubicBezTo>
                    <a:pt x="0" y="83"/>
                    <a:pt x="0" y="155"/>
                    <a:pt x="12" y="238"/>
                  </a:cubicBezTo>
                  <a:cubicBezTo>
                    <a:pt x="131" y="774"/>
                    <a:pt x="846" y="1191"/>
                    <a:pt x="1298" y="1453"/>
                  </a:cubicBezTo>
                  <a:lnTo>
                    <a:pt x="1334" y="1441"/>
                  </a:lnTo>
                  <a:cubicBezTo>
                    <a:pt x="1679" y="1143"/>
                    <a:pt x="2227" y="631"/>
                    <a:pt x="2191" y="131"/>
                  </a:cubicBezTo>
                  <a:cubicBezTo>
                    <a:pt x="2191" y="83"/>
                    <a:pt x="2167" y="36"/>
                    <a:pt x="2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3"/>
            <p:cNvSpPr/>
            <p:nvPr/>
          </p:nvSpPr>
          <p:spPr>
            <a:xfrm rot="-8100000">
              <a:off x="8246853" y="1261928"/>
              <a:ext cx="56450" cy="31674"/>
            </a:xfrm>
            <a:custGeom>
              <a:avLst/>
              <a:gdLst/>
              <a:ahLst/>
              <a:cxnLst/>
              <a:rect l="l" t="t" r="r" b="b"/>
              <a:pathLst>
                <a:path w="2144" h="1203" extrusionOk="0">
                  <a:moveTo>
                    <a:pt x="1" y="0"/>
                  </a:moveTo>
                  <a:cubicBezTo>
                    <a:pt x="144" y="536"/>
                    <a:pt x="834" y="929"/>
                    <a:pt x="1263" y="1203"/>
                  </a:cubicBezTo>
                  <a:lnTo>
                    <a:pt x="1310" y="1191"/>
                  </a:lnTo>
                  <a:cubicBezTo>
                    <a:pt x="1620" y="917"/>
                    <a:pt x="2096" y="476"/>
                    <a:pt x="2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3"/>
            <p:cNvSpPr/>
            <p:nvPr/>
          </p:nvSpPr>
          <p:spPr>
            <a:xfrm rot="-8100000">
              <a:off x="8406851" y="1069812"/>
              <a:ext cx="58951" cy="35729"/>
            </a:xfrm>
            <a:custGeom>
              <a:avLst/>
              <a:gdLst/>
              <a:ahLst/>
              <a:cxnLst/>
              <a:rect l="l" t="t" r="r" b="b"/>
              <a:pathLst>
                <a:path w="2239" h="1357" extrusionOk="0">
                  <a:moveTo>
                    <a:pt x="1689" y="1"/>
                  </a:moveTo>
                  <a:cubicBezTo>
                    <a:pt x="1434" y="1"/>
                    <a:pt x="1163" y="185"/>
                    <a:pt x="1072" y="440"/>
                  </a:cubicBezTo>
                  <a:cubicBezTo>
                    <a:pt x="964" y="202"/>
                    <a:pt x="810" y="83"/>
                    <a:pt x="512" y="83"/>
                  </a:cubicBezTo>
                  <a:cubicBezTo>
                    <a:pt x="179" y="106"/>
                    <a:pt x="0" y="428"/>
                    <a:pt x="48" y="702"/>
                  </a:cubicBezTo>
                  <a:cubicBezTo>
                    <a:pt x="107" y="952"/>
                    <a:pt x="286" y="1154"/>
                    <a:pt x="512" y="1357"/>
                  </a:cubicBezTo>
                  <a:lnTo>
                    <a:pt x="1917" y="1357"/>
                  </a:lnTo>
                  <a:cubicBezTo>
                    <a:pt x="2096" y="1130"/>
                    <a:pt x="2238" y="880"/>
                    <a:pt x="2203" y="607"/>
                  </a:cubicBezTo>
                  <a:cubicBezTo>
                    <a:pt x="2162" y="170"/>
                    <a:pt x="1933" y="1"/>
                    <a:pt x="16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3"/>
            <p:cNvSpPr/>
            <p:nvPr/>
          </p:nvSpPr>
          <p:spPr>
            <a:xfrm rot="-8100000">
              <a:off x="8436021" y="1263664"/>
              <a:ext cx="59293" cy="50894"/>
            </a:xfrm>
            <a:custGeom>
              <a:avLst/>
              <a:gdLst/>
              <a:ahLst/>
              <a:cxnLst/>
              <a:rect l="l" t="t" r="r" b="b"/>
              <a:pathLst>
                <a:path w="2252" h="1933" extrusionOk="0">
                  <a:moveTo>
                    <a:pt x="1682" y="1"/>
                  </a:moveTo>
                  <a:cubicBezTo>
                    <a:pt x="1430" y="1"/>
                    <a:pt x="1163" y="184"/>
                    <a:pt x="1072" y="444"/>
                  </a:cubicBezTo>
                  <a:cubicBezTo>
                    <a:pt x="965" y="206"/>
                    <a:pt x="799" y="87"/>
                    <a:pt x="501" y="87"/>
                  </a:cubicBezTo>
                  <a:cubicBezTo>
                    <a:pt x="180" y="99"/>
                    <a:pt x="1" y="433"/>
                    <a:pt x="49" y="695"/>
                  </a:cubicBezTo>
                  <a:cubicBezTo>
                    <a:pt x="168" y="1230"/>
                    <a:pt x="882" y="1647"/>
                    <a:pt x="1311" y="1933"/>
                  </a:cubicBezTo>
                  <a:lnTo>
                    <a:pt x="1358" y="1921"/>
                  </a:lnTo>
                  <a:cubicBezTo>
                    <a:pt x="1692" y="1623"/>
                    <a:pt x="2251" y="1111"/>
                    <a:pt x="2204" y="611"/>
                  </a:cubicBezTo>
                  <a:cubicBezTo>
                    <a:pt x="2157" y="172"/>
                    <a:pt x="1926" y="1"/>
                    <a:pt x="16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3"/>
            <p:cNvSpPr/>
            <p:nvPr/>
          </p:nvSpPr>
          <p:spPr>
            <a:xfrm rot="-8100000">
              <a:off x="8199237" y="1066330"/>
              <a:ext cx="59583" cy="50289"/>
            </a:xfrm>
            <a:custGeom>
              <a:avLst/>
              <a:gdLst/>
              <a:ahLst/>
              <a:cxnLst/>
              <a:rect l="l" t="t" r="r" b="b"/>
              <a:pathLst>
                <a:path w="2263" h="1910" extrusionOk="0">
                  <a:moveTo>
                    <a:pt x="1681" y="1"/>
                  </a:moveTo>
                  <a:cubicBezTo>
                    <a:pt x="1422" y="1"/>
                    <a:pt x="1151" y="182"/>
                    <a:pt x="1072" y="433"/>
                  </a:cubicBezTo>
                  <a:cubicBezTo>
                    <a:pt x="965" y="195"/>
                    <a:pt x="798" y="76"/>
                    <a:pt x="500" y="76"/>
                  </a:cubicBezTo>
                  <a:cubicBezTo>
                    <a:pt x="179" y="99"/>
                    <a:pt x="0" y="421"/>
                    <a:pt x="36" y="695"/>
                  </a:cubicBezTo>
                  <a:cubicBezTo>
                    <a:pt x="155" y="1230"/>
                    <a:pt x="869" y="1647"/>
                    <a:pt x="1322" y="1909"/>
                  </a:cubicBezTo>
                  <a:lnTo>
                    <a:pt x="1369" y="1897"/>
                  </a:lnTo>
                  <a:cubicBezTo>
                    <a:pt x="1703" y="1600"/>
                    <a:pt x="2262" y="1088"/>
                    <a:pt x="2215" y="588"/>
                  </a:cubicBezTo>
                  <a:cubicBezTo>
                    <a:pt x="2163" y="164"/>
                    <a:pt x="1927" y="1"/>
                    <a:pt x="16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3"/>
            <p:cNvSpPr/>
            <p:nvPr/>
          </p:nvSpPr>
          <p:spPr>
            <a:xfrm rot="-8100000">
              <a:off x="8510636" y="1174433"/>
              <a:ext cx="58661" cy="42627"/>
            </a:xfrm>
            <a:custGeom>
              <a:avLst/>
              <a:gdLst/>
              <a:ahLst/>
              <a:cxnLst/>
              <a:rect l="l" t="t" r="r" b="b"/>
              <a:pathLst>
                <a:path w="2228" h="1619" extrusionOk="0">
                  <a:moveTo>
                    <a:pt x="1685" y="1"/>
                  </a:moveTo>
                  <a:cubicBezTo>
                    <a:pt x="1432" y="1"/>
                    <a:pt x="1164" y="184"/>
                    <a:pt x="1072" y="440"/>
                  </a:cubicBezTo>
                  <a:cubicBezTo>
                    <a:pt x="965" y="202"/>
                    <a:pt x="799" y="83"/>
                    <a:pt x="501" y="83"/>
                  </a:cubicBezTo>
                  <a:cubicBezTo>
                    <a:pt x="179" y="95"/>
                    <a:pt x="1" y="428"/>
                    <a:pt x="37" y="690"/>
                  </a:cubicBezTo>
                  <a:cubicBezTo>
                    <a:pt x="120" y="1071"/>
                    <a:pt x="477" y="1369"/>
                    <a:pt x="834" y="1619"/>
                  </a:cubicBezTo>
                  <a:lnTo>
                    <a:pt x="1680" y="1619"/>
                  </a:lnTo>
                  <a:cubicBezTo>
                    <a:pt x="1965" y="1333"/>
                    <a:pt x="2227" y="964"/>
                    <a:pt x="2203" y="607"/>
                  </a:cubicBezTo>
                  <a:cubicBezTo>
                    <a:pt x="2157" y="170"/>
                    <a:pt x="1928" y="1"/>
                    <a:pt x="1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3"/>
            <p:cNvSpPr/>
            <p:nvPr/>
          </p:nvSpPr>
          <p:spPr>
            <a:xfrm rot="-8100000">
              <a:off x="8130699" y="1151316"/>
              <a:ext cx="51763" cy="24802"/>
            </a:xfrm>
            <a:custGeom>
              <a:avLst/>
              <a:gdLst/>
              <a:ahLst/>
              <a:cxnLst/>
              <a:rect l="l" t="t" r="r" b="b"/>
              <a:pathLst>
                <a:path w="1966" h="942" extrusionOk="0">
                  <a:moveTo>
                    <a:pt x="1" y="1"/>
                  </a:moveTo>
                  <a:cubicBezTo>
                    <a:pt x="263" y="406"/>
                    <a:pt x="799" y="715"/>
                    <a:pt x="1156" y="942"/>
                  </a:cubicBezTo>
                  <a:lnTo>
                    <a:pt x="1192" y="918"/>
                  </a:lnTo>
                  <a:cubicBezTo>
                    <a:pt x="1453" y="703"/>
                    <a:pt x="1823" y="370"/>
                    <a:pt x="1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3"/>
            <p:cNvSpPr/>
            <p:nvPr/>
          </p:nvSpPr>
          <p:spPr>
            <a:xfrm rot="-8100000">
              <a:off x="8358352" y="1366586"/>
              <a:ext cx="58661" cy="38256"/>
            </a:xfrm>
            <a:custGeom>
              <a:avLst/>
              <a:gdLst/>
              <a:ahLst/>
              <a:cxnLst/>
              <a:rect l="l" t="t" r="r" b="b"/>
              <a:pathLst>
                <a:path w="2228" h="1453" extrusionOk="0">
                  <a:moveTo>
                    <a:pt x="36" y="0"/>
                  </a:moveTo>
                  <a:cubicBezTo>
                    <a:pt x="13" y="83"/>
                    <a:pt x="1" y="155"/>
                    <a:pt x="13" y="238"/>
                  </a:cubicBezTo>
                  <a:cubicBezTo>
                    <a:pt x="132" y="774"/>
                    <a:pt x="846" y="1191"/>
                    <a:pt x="1287" y="1453"/>
                  </a:cubicBezTo>
                  <a:lnTo>
                    <a:pt x="1334" y="1441"/>
                  </a:lnTo>
                  <a:cubicBezTo>
                    <a:pt x="1680" y="1143"/>
                    <a:pt x="2227" y="631"/>
                    <a:pt x="2180" y="131"/>
                  </a:cubicBezTo>
                  <a:cubicBezTo>
                    <a:pt x="2180" y="83"/>
                    <a:pt x="2168" y="36"/>
                    <a:pt x="2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8" name="Google Shape;278;p23"/>
          <p:cNvSpPr/>
          <p:nvPr/>
        </p:nvSpPr>
        <p:spPr>
          <a:xfrm>
            <a:off x="1722025" y="4031786"/>
            <a:ext cx="345002" cy="444330"/>
          </a:xfrm>
          <a:custGeom>
            <a:avLst/>
            <a:gdLst/>
            <a:ahLst/>
            <a:cxnLst/>
            <a:rect l="l" t="t" r="r" b="b"/>
            <a:pathLst>
              <a:path w="9121" h="11747" extrusionOk="0">
                <a:moveTo>
                  <a:pt x="6947" y="0"/>
                </a:moveTo>
                <a:cubicBezTo>
                  <a:pt x="5420" y="0"/>
                  <a:pt x="5041" y="2868"/>
                  <a:pt x="4184" y="3909"/>
                </a:cubicBezTo>
                <a:cubicBezTo>
                  <a:pt x="2244" y="2160"/>
                  <a:pt x="1124" y="1462"/>
                  <a:pt x="694" y="1462"/>
                </a:cubicBezTo>
                <a:cubicBezTo>
                  <a:pt x="0" y="1462"/>
                  <a:pt x="1102" y="3281"/>
                  <a:pt x="3450" y="5443"/>
                </a:cubicBezTo>
                <a:cubicBezTo>
                  <a:pt x="1597" y="8954"/>
                  <a:pt x="1227" y="11746"/>
                  <a:pt x="1905" y="11746"/>
                </a:cubicBezTo>
                <a:cubicBezTo>
                  <a:pt x="2387" y="11746"/>
                  <a:pt x="3399" y="10338"/>
                  <a:pt x="4784" y="6778"/>
                </a:cubicBezTo>
                <a:cubicBezTo>
                  <a:pt x="5495" y="7439"/>
                  <a:pt x="7304" y="9919"/>
                  <a:pt x="8359" y="9919"/>
                </a:cubicBezTo>
                <a:cubicBezTo>
                  <a:pt x="8740" y="9919"/>
                  <a:pt x="9023" y="9595"/>
                  <a:pt x="9121" y="8746"/>
                </a:cubicBezTo>
                <a:cubicBezTo>
                  <a:pt x="8287" y="7345"/>
                  <a:pt x="6786" y="6344"/>
                  <a:pt x="5651" y="5143"/>
                </a:cubicBezTo>
                <a:cubicBezTo>
                  <a:pt x="6319" y="3775"/>
                  <a:pt x="7086" y="2441"/>
                  <a:pt x="7786" y="1107"/>
                </a:cubicBezTo>
                <a:cubicBezTo>
                  <a:pt x="7886" y="740"/>
                  <a:pt x="7753" y="273"/>
                  <a:pt x="7386" y="73"/>
                </a:cubicBezTo>
                <a:cubicBezTo>
                  <a:pt x="7230" y="23"/>
                  <a:pt x="7084" y="0"/>
                  <a:pt x="6947" y="0"/>
                </a:cubicBezTo>
                <a:close/>
              </a:path>
            </a:pathLst>
          </a:custGeom>
          <a:solidFill>
            <a:srgbClr val="9AA6FD">
              <a:alpha val="31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8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4"/>
          <p:cNvSpPr/>
          <p:nvPr/>
        </p:nvSpPr>
        <p:spPr>
          <a:xfrm>
            <a:off x="-1287027" y="-488050"/>
            <a:ext cx="10718358" cy="6385204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4"/>
          <p:cNvSpPr/>
          <p:nvPr/>
        </p:nvSpPr>
        <p:spPr>
          <a:xfrm>
            <a:off x="4546550" y="-9450"/>
            <a:ext cx="4597500" cy="5162400"/>
          </a:xfrm>
          <a:prstGeom prst="rect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2" name="Google Shape;282;p24"/>
          <p:cNvGrpSpPr/>
          <p:nvPr/>
        </p:nvGrpSpPr>
        <p:grpSpPr>
          <a:xfrm rot="210527" flipH="1">
            <a:off x="604318" y="350596"/>
            <a:ext cx="7935148" cy="4442127"/>
            <a:chOff x="653425" y="350625"/>
            <a:chExt cx="7935350" cy="4442240"/>
          </a:xfrm>
        </p:grpSpPr>
        <p:sp>
          <p:nvSpPr>
            <p:cNvPr id="283" name="Google Shape;283;p24"/>
            <p:cNvSpPr/>
            <p:nvPr/>
          </p:nvSpPr>
          <p:spPr>
            <a:xfrm rot="-9570">
              <a:off x="675832" y="359794"/>
              <a:ext cx="6666338" cy="4423906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4"/>
            <p:cNvSpPr/>
            <p:nvPr/>
          </p:nvSpPr>
          <p:spPr>
            <a:xfrm rot="5400000">
              <a:off x="5470275" y="1660725"/>
              <a:ext cx="4428600" cy="1808400"/>
            </a:xfrm>
            <a:prstGeom prst="round2SameRect">
              <a:avLst>
                <a:gd name="adj1" fmla="val 6221"/>
                <a:gd name="adj2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" name="Google Shape;285;p24"/>
          <p:cNvGrpSpPr/>
          <p:nvPr/>
        </p:nvGrpSpPr>
        <p:grpSpPr>
          <a:xfrm rot="210527" flipH="1">
            <a:off x="631593" y="375713"/>
            <a:ext cx="7935148" cy="4442127"/>
            <a:chOff x="653425" y="350625"/>
            <a:chExt cx="7935350" cy="4442240"/>
          </a:xfrm>
        </p:grpSpPr>
        <p:sp>
          <p:nvSpPr>
            <p:cNvPr id="286" name="Google Shape;286;p24"/>
            <p:cNvSpPr/>
            <p:nvPr/>
          </p:nvSpPr>
          <p:spPr>
            <a:xfrm rot="-9570">
              <a:off x="675832" y="359794"/>
              <a:ext cx="6666338" cy="4423906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4"/>
            <p:cNvSpPr/>
            <p:nvPr/>
          </p:nvSpPr>
          <p:spPr>
            <a:xfrm rot="5400000">
              <a:off x="5470275" y="1660725"/>
              <a:ext cx="4428600" cy="1808400"/>
            </a:xfrm>
            <a:prstGeom prst="round2SameRect">
              <a:avLst>
                <a:gd name="adj1" fmla="val 6221"/>
                <a:gd name="adj2" fmla="val 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8" name="Google Shape;288;p24"/>
          <p:cNvSpPr/>
          <p:nvPr/>
        </p:nvSpPr>
        <p:spPr>
          <a:xfrm rot="476397">
            <a:off x="7559648" y="178551"/>
            <a:ext cx="246500" cy="700564"/>
          </a:xfrm>
          <a:custGeom>
            <a:avLst/>
            <a:gdLst/>
            <a:ahLst/>
            <a:cxnLst/>
            <a:rect l="l" t="t" r="r" b="b"/>
            <a:pathLst>
              <a:path w="4169" h="11848" extrusionOk="0">
                <a:moveTo>
                  <a:pt x="2085" y="3215"/>
                </a:moveTo>
                <a:cubicBezTo>
                  <a:pt x="2501" y="3215"/>
                  <a:pt x="2847" y="3727"/>
                  <a:pt x="2847" y="4334"/>
                </a:cubicBezTo>
                <a:lnTo>
                  <a:pt x="2847" y="5406"/>
                </a:lnTo>
                <a:cubicBezTo>
                  <a:pt x="2620" y="5466"/>
                  <a:pt x="2442" y="5763"/>
                  <a:pt x="2442" y="6109"/>
                </a:cubicBezTo>
                <a:cubicBezTo>
                  <a:pt x="2442" y="6454"/>
                  <a:pt x="2608" y="6751"/>
                  <a:pt x="2847" y="6799"/>
                </a:cubicBezTo>
                <a:lnTo>
                  <a:pt x="2847" y="7490"/>
                </a:lnTo>
                <a:cubicBezTo>
                  <a:pt x="2847" y="8097"/>
                  <a:pt x="2501" y="8609"/>
                  <a:pt x="2085" y="8609"/>
                </a:cubicBezTo>
                <a:cubicBezTo>
                  <a:pt x="1668" y="8609"/>
                  <a:pt x="1323" y="8097"/>
                  <a:pt x="1323" y="7490"/>
                </a:cubicBezTo>
                <a:lnTo>
                  <a:pt x="1323" y="4334"/>
                </a:lnTo>
                <a:cubicBezTo>
                  <a:pt x="1323" y="3727"/>
                  <a:pt x="1668" y="3215"/>
                  <a:pt x="2085" y="3215"/>
                </a:cubicBezTo>
                <a:close/>
                <a:moveTo>
                  <a:pt x="2085" y="715"/>
                </a:moveTo>
                <a:cubicBezTo>
                  <a:pt x="2966" y="715"/>
                  <a:pt x="3680" y="1763"/>
                  <a:pt x="3680" y="3061"/>
                </a:cubicBezTo>
                <a:lnTo>
                  <a:pt x="3680" y="5394"/>
                </a:lnTo>
                <a:lnTo>
                  <a:pt x="3335" y="5394"/>
                </a:lnTo>
                <a:lnTo>
                  <a:pt x="3335" y="4346"/>
                </a:lnTo>
                <a:cubicBezTo>
                  <a:pt x="3335" y="3334"/>
                  <a:pt x="2775" y="2525"/>
                  <a:pt x="2085" y="2525"/>
                </a:cubicBezTo>
                <a:cubicBezTo>
                  <a:pt x="1406" y="2525"/>
                  <a:pt x="834" y="3334"/>
                  <a:pt x="834" y="4346"/>
                </a:cubicBezTo>
                <a:lnTo>
                  <a:pt x="834" y="7502"/>
                </a:lnTo>
                <a:cubicBezTo>
                  <a:pt x="834" y="8514"/>
                  <a:pt x="1406" y="9335"/>
                  <a:pt x="2085" y="9335"/>
                </a:cubicBezTo>
                <a:cubicBezTo>
                  <a:pt x="2775" y="9335"/>
                  <a:pt x="3335" y="8514"/>
                  <a:pt x="3335" y="7502"/>
                </a:cubicBezTo>
                <a:lnTo>
                  <a:pt x="3335" y="6823"/>
                </a:lnTo>
                <a:lnTo>
                  <a:pt x="3680" y="6823"/>
                </a:lnTo>
                <a:lnTo>
                  <a:pt x="3680" y="8799"/>
                </a:lnTo>
                <a:cubicBezTo>
                  <a:pt x="3680" y="10085"/>
                  <a:pt x="2966" y="11133"/>
                  <a:pt x="2085" y="11133"/>
                </a:cubicBezTo>
                <a:cubicBezTo>
                  <a:pt x="1204" y="11133"/>
                  <a:pt x="489" y="10097"/>
                  <a:pt x="489" y="8799"/>
                </a:cubicBezTo>
                <a:lnTo>
                  <a:pt x="489" y="3061"/>
                </a:lnTo>
                <a:cubicBezTo>
                  <a:pt x="489" y="1775"/>
                  <a:pt x="1204" y="715"/>
                  <a:pt x="2085" y="715"/>
                </a:cubicBezTo>
                <a:close/>
                <a:moveTo>
                  <a:pt x="2085" y="1"/>
                </a:moveTo>
                <a:cubicBezTo>
                  <a:pt x="942" y="1"/>
                  <a:pt x="1" y="1370"/>
                  <a:pt x="1" y="3061"/>
                </a:cubicBezTo>
                <a:lnTo>
                  <a:pt x="1" y="8799"/>
                </a:lnTo>
                <a:cubicBezTo>
                  <a:pt x="1" y="10478"/>
                  <a:pt x="942" y="11847"/>
                  <a:pt x="2085" y="11847"/>
                </a:cubicBezTo>
                <a:cubicBezTo>
                  <a:pt x="3228" y="11847"/>
                  <a:pt x="4168" y="10478"/>
                  <a:pt x="4168" y="8799"/>
                </a:cubicBezTo>
                <a:lnTo>
                  <a:pt x="4168" y="3049"/>
                </a:lnTo>
                <a:cubicBezTo>
                  <a:pt x="4168" y="1370"/>
                  <a:pt x="3228" y="1"/>
                  <a:pt x="20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4"/>
          <p:cNvSpPr/>
          <p:nvPr/>
        </p:nvSpPr>
        <p:spPr>
          <a:xfrm rot="476397">
            <a:off x="7911196" y="227576"/>
            <a:ext cx="246500" cy="700564"/>
          </a:xfrm>
          <a:custGeom>
            <a:avLst/>
            <a:gdLst/>
            <a:ahLst/>
            <a:cxnLst/>
            <a:rect l="l" t="t" r="r" b="b"/>
            <a:pathLst>
              <a:path w="4169" h="11848" extrusionOk="0">
                <a:moveTo>
                  <a:pt x="2085" y="3215"/>
                </a:moveTo>
                <a:cubicBezTo>
                  <a:pt x="2501" y="3215"/>
                  <a:pt x="2847" y="3727"/>
                  <a:pt x="2847" y="4334"/>
                </a:cubicBezTo>
                <a:lnTo>
                  <a:pt x="2847" y="5406"/>
                </a:lnTo>
                <a:cubicBezTo>
                  <a:pt x="2620" y="5466"/>
                  <a:pt x="2442" y="5763"/>
                  <a:pt x="2442" y="6109"/>
                </a:cubicBezTo>
                <a:cubicBezTo>
                  <a:pt x="2442" y="6454"/>
                  <a:pt x="2608" y="6751"/>
                  <a:pt x="2847" y="6799"/>
                </a:cubicBezTo>
                <a:lnTo>
                  <a:pt x="2847" y="7490"/>
                </a:lnTo>
                <a:cubicBezTo>
                  <a:pt x="2847" y="8097"/>
                  <a:pt x="2501" y="8609"/>
                  <a:pt x="2085" y="8609"/>
                </a:cubicBezTo>
                <a:cubicBezTo>
                  <a:pt x="1668" y="8609"/>
                  <a:pt x="1323" y="8097"/>
                  <a:pt x="1323" y="7490"/>
                </a:cubicBezTo>
                <a:lnTo>
                  <a:pt x="1323" y="4334"/>
                </a:lnTo>
                <a:cubicBezTo>
                  <a:pt x="1323" y="3727"/>
                  <a:pt x="1668" y="3215"/>
                  <a:pt x="2085" y="3215"/>
                </a:cubicBezTo>
                <a:close/>
                <a:moveTo>
                  <a:pt x="2085" y="715"/>
                </a:moveTo>
                <a:cubicBezTo>
                  <a:pt x="2966" y="715"/>
                  <a:pt x="3680" y="1763"/>
                  <a:pt x="3680" y="3061"/>
                </a:cubicBezTo>
                <a:lnTo>
                  <a:pt x="3680" y="5394"/>
                </a:lnTo>
                <a:lnTo>
                  <a:pt x="3335" y="5394"/>
                </a:lnTo>
                <a:lnTo>
                  <a:pt x="3335" y="4346"/>
                </a:lnTo>
                <a:cubicBezTo>
                  <a:pt x="3335" y="3334"/>
                  <a:pt x="2775" y="2525"/>
                  <a:pt x="2085" y="2525"/>
                </a:cubicBezTo>
                <a:cubicBezTo>
                  <a:pt x="1406" y="2525"/>
                  <a:pt x="834" y="3334"/>
                  <a:pt x="834" y="4346"/>
                </a:cubicBezTo>
                <a:lnTo>
                  <a:pt x="834" y="7502"/>
                </a:lnTo>
                <a:cubicBezTo>
                  <a:pt x="834" y="8514"/>
                  <a:pt x="1406" y="9335"/>
                  <a:pt x="2085" y="9335"/>
                </a:cubicBezTo>
                <a:cubicBezTo>
                  <a:pt x="2775" y="9335"/>
                  <a:pt x="3335" y="8514"/>
                  <a:pt x="3335" y="7502"/>
                </a:cubicBezTo>
                <a:lnTo>
                  <a:pt x="3335" y="6823"/>
                </a:lnTo>
                <a:lnTo>
                  <a:pt x="3680" y="6823"/>
                </a:lnTo>
                <a:lnTo>
                  <a:pt x="3680" y="8799"/>
                </a:lnTo>
                <a:cubicBezTo>
                  <a:pt x="3680" y="10085"/>
                  <a:pt x="2966" y="11133"/>
                  <a:pt x="2085" y="11133"/>
                </a:cubicBezTo>
                <a:cubicBezTo>
                  <a:pt x="1204" y="11133"/>
                  <a:pt x="489" y="10097"/>
                  <a:pt x="489" y="8799"/>
                </a:cubicBezTo>
                <a:lnTo>
                  <a:pt x="489" y="3061"/>
                </a:lnTo>
                <a:cubicBezTo>
                  <a:pt x="489" y="1775"/>
                  <a:pt x="1204" y="715"/>
                  <a:pt x="2085" y="715"/>
                </a:cubicBezTo>
                <a:close/>
                <a:moveTo>
                  <a:pt x="2085" y="1"/>
                </a:moveTo>
                <a:cubicBezTo>
                  <a:pt x="942" y="1"/>
                  <a:pt x="1" y="1370"/>
                  <a:pt x="1" y="3061"/>
                </a:cubicBezTo>
                <a:lnTo>
                  <a:pt x="1" y="8799"/>
                </a:lnTo>
                <a:cubicBezTo>
                  <a:pt x="1" y="10478"/>
                  <a:pt x="942" y="11847"/>
                  <a:pt x="2085" y="11847"/>
                </a:cubicBezTo>
                <a:cubicBezTo>
                  <a:pt x="3228" y="11847"/>
                  <a:pt x="4168" y="10478"/>
                  <a:pt x="4168" y="8799"/>
                </a:cubicBezTo>
                <a:lnTo>
                  <a:pt x="4168" y="3049"/>
                </a:lnTo>
                <a:cubicBezTo>
                  <a:pt x="4168" y="1370"/>
                  <a:pt x="3228" y="1"/>
                  <a:pt x="208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-1287027" y="-488050"/>
            <a:ext cx="10718358" cy="6385204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 flipH="1">
            <a:off x="4396800" y="3575"/>
            <a:ext cx="4747200" cy="5143500"/>
          </a:xfrm>
          <a:prstGeom prst="rtTriangle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3"/>
          <p:cNvGrpSpPr/>
          <p:nvPr/>
        </p:nvGrpSpPr>
        <p:grpSpPr>
          <a:xfrm flipH="1">
            <a:off x="-360236" y="-741579"/>
            <a:ext cx="5349406" cy="4344106"/>
            <a:chOff x="1430435" y="706208"/>
            <a:chExt cx="7147790" cy="5804524"/>
          </a:xfrm>
        </p:grpSpPr>
        <p:sp>
          <p:nvSpPr>
            <p:cNvPr id="22" name="Google Shape;22;p3"/>
            <p:cNvSpPr/>
            <p:nvPr/>
          </p:nvSpPr>
          <p:spPr>
            <a:xfrm rot="892995" flipH="1">
              <a:off x="1911573" y="1502874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900299">
              <a:off x="7565015" y="2098060"/>
              <a:ext cx="330605" cy="536025"/>
            </a:xfrm>
            <a:custGeom>
              <a:avLst/>
              <a:gdLst/>
              <a:ahLst/>
              <a:cxnLst/>
              <a:rect l="l" t="t" r="r" b="b"/>
              <a:pathLst>
                <a:path w="13800" h="16206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15633"/>
                  </a:lnTo>
                  <a:cubicBezTo>
                    <a:pt x="1" y="15958"/>
                    <a:pt x="260" y="16206"/>
                    <a:pt x="554" y="16206"/>
                  </a:cubicBezTo>
                  <a:cubicBezTo>
                    <a:pt x="626" y="16206"/>
                    <a:pt x="701" y="16190"/>
                    <a:pt x="774" y="16157"/>
                  </a:cubicBezTo>
                  <a:lnTo>
                    <a:pt x="6668" y="13633"/>
                  </a:lnTo>
                  <a:cubicBezTo>
                    <a:pt x="6745" y="13597"/>
                    <a:pt x="6823" y="13580"/>
                    <a:pt x="6899" y="13580"/>
                  </a:cubicBezTo>
                  <a:cubicBezTo>
                    <a:pt x="6975" y="13580"/>
                    <a:pt x="7049" y="13597"/>
                    <a:pt x="7120" y="13633"/>
                  </a:cubicBezTo>
                  <a:lnTo>
                    <a:pt x="13014" y="16157"/>
                  </a:lnTo>
                  <a:cubicBezTo>
                    <a:pt x="13086" y="16187"/>
                    <a:pt x="13159" y="16201"/>
                    <a:pt x="13231" y="16201"/>
                  </a:cubicBezTo>
                  <a:cubicBezTo>
                    <a:pt x="13529" y="16201"/>
                    <a:pt x="13800" y="15962"/>
                    <a:pt x="13800" y="15645"/>
                  </a:cubicBezTo>
                  <a:lnTo>
                    <a:pt x="13800" y="560"/>
                  </a:lnTo>
                  <a:cubicBezTo>
                    <a:pt x="13800" y="251"/>
                    <a:pt x="13538" y="1"/>
                    <a:pt x="13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892995" flipH="1">
              <a:off x="1875827" y="1433368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>
                <a:alpha val="6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3"/>
          <p:cNvGrpSpPr/>
          <p:nvPr/>
        </p:nvGrpSpPr>
        <p:grpSpPr>
          <a:xfrm>
            <a:off x="3935539" y="1468221"/>
            <a:ext cx="5349406" cy="4344106"/>
            <a:chOff x="1430435" y="706208"/>
            <a:chExt cx="7147790" cy="5804524"/>
          </a:xfrm>
        </p:grpSpPr>
        <p:sp>
          <p:nvSpPr>
            <p:cNvPr id="26" name="Google Shape;26;p3"/>
            <p:cNvSpPr/>
            <p:nvPr/>
          </p:nvSpPr>
          <p:spPr>
            <a:xfrm rot="892995" flipH="1">
              <a:off x="1911573" y="1502874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900299">
              <a:off x="7565015" y="2098060"/>
              <a:ext cx="330605" cy="536025"/>
            </a:xfrm>
            <a:custGeom>
              <a:avLst/>
              <a:gdLst/>
              <a:ahLst/>
              <a:cxnLst/>
              <a:rect l="l" t="t" r="r" b="b"/>
              <a:pathLst>
                <a:path w="13800" h="16206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15633"/>
                  </a:lnTo>
                  <a:cubicBezTo>
                    <a:pt x="1" y="15958"/>
                    <a:pt x="260" y="16206"/>
                    <a:pt x="554" y="16206"/>
                  </a:cubicBezTo>
                  <a:cubicBezTo>
                    <a:pt x="626" y="16206"/>
                    <a:pt x="701" y="16190"/>
                    <a:pt x="774" y="16157"/>
                  </a:cubicBezTo>
                  <a:lnTo>
                    <a:pt x="6668" y="13633"/>
                  </a:lnTo>
                  <a:cubicBezTo>
                    <a:pt x="6745" y="13597"/>
                    <a:pt x="6823" y="13580"/>
                    <a:pt x="6899" y="13580"/>
                  </a:cubicBezTo>
                  <a:cubicBezTo>
                    <a:pt x="6975" y="13580"/>
                    <a:pt x="7049" y="13597"/>
                    <a:pt x="7120" y="13633"/>
                  </a:cubicBezTo>
                  <a:lnTo>
                    <a:pt x="13014" y="16157"/>
                  </a:lnTo>
                  <a:cubicBezTo>
                    <a:pt x="13086" y="16187"/>
                    <a:pt x="13159" y="16201"/>
                    <a:pt x="13231" y="16201"/>
                  </a:cubicBezTo>
                  <a:cubicBezTo>
                    <a:pt x="13529" y="16201"/>
                    <a:pt x="13800" y="15962"/>
                    <a:pt x="13800" y="15645"/>
                  </a:cubicBezTo>
                  <a:lnTo>
                    <a:pt x="13800" y="560"/>
                  </a:lnTo>
                  <a:cubicBezTo>
                    <a:pt x="13800" y="251"/>
                    <a:pt x="13538" y="1"/>
                    <a:pt x="13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rot="892995" flipH="1">
              <a:off x="1875827" y="1433368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>
                <a:alpha val="6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3"/>
          <p:cNvSpPr/>
          <p:nvPr/>
        </p:nvSpPr>
        <p:spPr>
          <a:xfrm rot="-9570">
            <a:off x="2246168" y="316665"/>
            <a:ext cx="6666338" cy="4423906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460775" y="2535475"/>
            <a:ext cx="6317700" cy="84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 idx="2" hasCustomPrompt="1"/>
          </p:nvPr>
        </p:nvSpPr>
        <p:spPr>
          <a:xfrm>
            <a:off x="3787125" y="1095050"/>
            <a:ext cx="1665000" cy="110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"/>
          </p:nvPr>
        </p:nvSpPr>
        <p:spPr>
          <a:xfrm rot="1159">
            <a:off x="1949937" y="3377351"/>
            <a:ext cx="5339400" cy="3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 flipH="1">
            <a:off x="-296427" y="-488050"/>
            <a:ext cx="10718358" cy="6385204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-9095" y="3575"/>
            <a:ext cx="9144000" cy="5143500"/>
          </a:xfrm>
          <a:prstGeom prst="rtTriangle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" name="Google Shape;36;p4"/>
          <p:cNvGrpSpPr/>
          <p:nvPr/>
        </p:nvGrpSpPr>
        <p:grpSpPr>
          <a:xfrm>
            <a:off x="541185" y="297567"/>
            <a:ext cx="8061616" cy="5279655"/>
            <a:chOff x="739350" y="228775"/>
            <a:chExt cx="7693850" cy="5038800"/>
          </a:xfrm>
        </p:grpSpPr>
        <p:sp>
          <p:nvSpPr>
            <p:cNvPr id="37" name="Google Shape;37;p4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849600" y="1228075"/>
            <a:ext cx="7526100" cy="34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AutoNum type="arabicPeriod"/>
              <a:defRPr sz="1100">
                <a:solidFill>
                  <a:schemeClr val="accent5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Roboto Condensed Light"/>
              <a:buAutoNum type="alphaLcPeriod"/>
              <a:defRPr>
                <a:solidFill>
                  <a:schemeClr val="accent5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Roboto Condensed Light"/>
              <a:buAutoNum type="romanLcPeriod"/>
              <a:defRPr>
                <a:solidFill>
                  <a:schemeClr val="accent5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Roboto Condensed Light"/>
              <a:buAutoNum type="arabicPeriod"/>
              <a:defRPr>
                <a:solidFill>
                  <a:schemeClr val="accent5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Roboto Condensed Light"/>
              <a:buAutoNum type="alphaLcPeriod"/>
              <a:defRPr>
                <a:solidFill>
                  <a:schemeClr val="accent5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Roboto Condensed Light"/>
              <a:buAutoNum type="romanLcPeriod"/>
              <a:defRPr>
                <a:solidFill>
                  <a:schemeClr val="accent5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Roboto Condensed Light"/>
              <a:buAutoNum type="arabicPeriod"/>
              <a:defRPr>
                <a:solidFill>
                  <a:schemeClr val="accent5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Roboto Condensed Light"/>
              <a:buAutoNum type="alphaLcPeriod"/>
              <a:defRPr>
                <a:solidFill>
                  <a:schemeClr val="accent5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34294" y="553175"/>
            <a:ext cx="5676900" cy="74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/>
          <p:nvPr/>
        </p:nvSpPr>
        <p:spPr>
          <a:xfrm flipH="1">
            <a:off x="-296427" y="-488050"/>
            <a:ext cx="10718358" cy="6385204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/>
          <p:nvPr/>
        </p:nvSpPr>
        <p:spPr>
          <a:xfrm>
            <a:off x="-9095" y="3575"/>
            <a:ext cx="9144000" cy="5143500"/>
          </a:xfrm>
          <a:prstGeom prst="rtTriangle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5"/>
          <p:cNvSpPr/>
          <p:nvPr/>
        </p:nvSpPr>
        <p:spPr>
          <a:xfrm rot="-900299" flipH="1">
            <a:off x="1239285" y="2098060"/>
            <a:ext cx="330605" cy="536025"/>
          </a:xfrm>
          <a:custGeom>
            <a:avLst/>
            <a:gdLst/>
            <a:ahLst/>
            <a:cxnLst/>
            <a:rect l="l" t="t" r="r" b="b"/>
            <a:pathLst>
              <a:path w="13800" h="16206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lnTo>
                  <a:pt x="1" y="15633"/>
                </a:lnTo>
                <a:cubicBezTo>
                  <a:pt x="1" y="15958"/>
                  <a:pt x="260" y="16206"/>
                  <a:pt x="554" y="16206"/>
                </a:cubicBezTo>
                <a:cubicBezTo>
                  <a:pt x="626" y="16206"/>
                  <a:pt x="701" y="16190"/>
                  <a:pt x="774" y="16157"/>
                </a:cubicBezTo>
                <a:lnTo>
                  <a:pt x="6668" y="13633"/>
                </a:lnTo>
                <a:cubicBezTo>
                  <a:pt x="6745" y="13597"/>
                  <a:pt x="6823" y="13580"/>
                  <a:pt x="6899" y="13580"/>
                </a:cubicBezTo>
                <a:cubicBezTo>
                  <a:pt x="6975" y="13580"/>
                  <a:pt x="7049" y="13597"/>
                  <a:pt x="7120" y="13633"/>
                </a:cubicBezTo>
                <a:lnTo>
                  <a:pt x="13014" y="16157"/>
                </a:lnTo>
                <a:cubicBezTo>
                  <a:pt x="13086" y="16187"/>
                  <a:pt x="13159" y="16201"/>
                  <a:pt x="13231" y="16201"/>
                </a:cubicBezTo>
                <a:cubicBezTo>
                  <a:pt x="13529" y="16201"/>
                  <a:pt x="13800" y="15962"/>
                  <a:pt x="13800" y="15645"/>
                </a:cubicBezTo>
                <a:lnTo>
                  <a:pt x="13800" y="560"/>
                </a:lnTo>
                <a:cubicBezTo>
                  <a:pt x="13800" y="251"/>
                  <a:pt x="13538" y="1"/>
                  <a:pt x="132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45;p5"/>
          <p:cNvGrpSpPr/>
          <p:nvPr/>
        </p:nvGrpSpPr>
        <p:grpSpPr>
          <a:xfrm>
            <a:off x="541185" y="297567"/>
            <a:ext cx="8061616" cy="5279655"/>
            <a:chOff x="739350" y="228775"/>
            <a:chExt cx="7693850" cy="5038800"/>
          </a:xfrm>
        </p:grpSpPr>
        <p:sp>
          <p:nvSpPr>
            <p:cNvPr id="46" name="Google Shape;46;p5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1731764" y="553175"/>
            <a:ext cx="5676900" cy="74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43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body" idx="1"/>
          </p:nvPr>
        </p:nvSpPr>
        <p:spPr>
          <a:xfrm>
            <a:off x="1786592" y="3065125"/>
            <a:ext cx="2075100" cy="10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chemeClr val="accent5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2"/>
          </p:nvPr>
        </p:nvSpPr>
        <p:spPr>
          <a:xfrm>
            <a:off x="1604279" y="2108294"/>
            <a:ext cx="2358300" cy="6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Patrick Hand SC"/>
              <a:buNone/>
              <a:defRPr sz="2500" b="1">
                <a:solidFill>
                  <a:schemeClr val="accent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body" idx="3"/>
          </p:nvPr>
        </p:nvSpPr>
        <p:spPr>
          <a:xfrm>
            <a:off x="5282281" y="3065125"/>
            <a:ext cx="2075100" cy="10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chemeClr val="accent5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subTitle" idx="4"/>
          </p:nvPr>
        </p:nvSpPr>
        <p:spPr>
          <a:xfrm>
            <a:off x="5140681" y="2108294"/>
            <a:ext cx="2358300" cy="6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atrick Hand SC"/>
              <a:buNone/>
              <a:defRPr sz="25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/>
          <p:nvPr/>
        </p:nvSpPr>
        <p:spPr>
          <a:xfrm>
            <a:off x="4539625" y="-19050"/>
            <a:ext cx="4604100" cy="5162400"/>
          </a:xfrm>
          <a:prstGeom prst="rect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6"/>
          <p:cNvSpPr/>
          <p:nvPr/>
        </p:nvSpPr>
        <p:spPr>
          <a:xfrm>
            <a:off x="-1287027" y="-488050"/>
            <a:ext cx="10718358" cy="6385204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56;p6"/>
          <p:cNvGrpSpPr/>
          <p:nvPr/>
        </p:nvGrpSpPr>
        <p:grpSpPr>
          <a:xfrm>
            <a:off x="541198" y="255767"/>
            <a:ext cx="8061616" cy="5279655"/>
            <a:chOff x="739350" y="228775"/>
            <a:chExt cx="7693850" cy="5038800"/>
          </a:xfrm>
        </p:grpSpPr>
        <p:sp>
          <p:nvSpPr>
            <p:cNvPr id="57" name="Google Shape;57;p6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6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1734294" y="553175"/>
            <a:ext cx="5676900" cy="74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43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/>
          <p:nvPr/>
        </p:nvSpPr>
        <p:spPr>
          <a:xfrm>
            <a:off x="-1287027" y="-488050"/>
            <a:ext cx="10718358" cy="6385204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7"/>
          <p:cNvSpPr/>
          <p:nvPr/>
        </p:nvSpPr>
        <p:spPr>
          <a:xfrm flipH="1">
            <a:off x="0" y="3575"/>
            <a:ext cx="9144000" cy="5143500"/>
          </a:xfrm>
          <a:prstGeom prst="rtTriangle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7"/>
          <p:cNvSpPr/>
          <p:nvPr/>
        </p:nvSpPr>
        <p:spPr>
          <a:xfrm rot="-9570">
            <a:off x="736902" y="34087"/>
            <a:ext cx="6666338" cy="4423906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"/>
          <p:cNvSpPr/>
          <p:nvPr/>
        </p:nvSpPr>
        <p:spPr>
          <a:xfrm rot="-9570">
            <a:off x="675832" y="-37409"/>
            <a:ext cx="6666338" cy="4423906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1274964" y="705475"/>
            <a:ext cx="5676900" cy="74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1"/>
          </p:nvPr>
        </p:nvSpPr>
        <p:spPr>
          <a:xfrm>
            <a:off x="1463025" y="1490100"/>
            <a:ext cx="5279700" cy="22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●"/>
              <a:defRPr sz="1200">
                <a:solidFill>
                  <a:schemeClr val="accent5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○"/>
              <a:defRPr sz="1200">
                <a:solidFill>
                  <a:schemeClr val="accent5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■"/>
              <a:defRPr sz="1200">
                <a:solidFill>
                  <a:schemeClr val="accent5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●"/>
              <a:defRPr sz="1200">
                <a:solidFill>
                  <a:schemeClr val="accent5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○"/>
              <a:defRPr sz="1200">
                <a:solidFill>
                  <a:schemeClr val="accent5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■"/>
              <a:defRPr sz="1200">
                <a:solidFill>
                  <a:schemeClr val="accent5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●"/>
              <a:defRPr sz="1200">
                <a:solidFill>
                  <a:schemeClr val="accent5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○"/>
              <a:defRPr sz="1200">
                <a:solidFill>
                  <a:schemeClr val="accent5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/>
          <p:nvPr/>
        </p:nvSpPr>
        <p:spPr>
          <a:xfrm>
            <a:off x="-45750" y="0"/>
            <a:ext cx="9235500" cy="5143500"/>
          </a:xfrm>
          <a:prstGeom prst="triangle">
            <a:avLst>
              <a:gd name="adj" fmla="val 50000"/>
            </a:avLst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/>
          <p:nvPr/>
        </p:nvSpPr>
        <p:spPr>
          <a:xfrm>
            <a:off x="-1287027" y="-488050"/>
            <a:ext cx="10718358" cy="6385204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" name="Google Shape;70;p8"/>
          <p:cNvGrpSpPr/>
          <p:nvPr/>
        </p:nvGrpSpPr>
        <p:grpSpPr>
          <a:xfrm flipH="1">
            <a:off x="316278" y="2135281"/>
            <a:ext cx="4303684" cy="3494904"/>
            <a:chOff x="1430435" y="706208"/>
            <a:chExt cx="7147790" cy="5804524"/>
          </a:xfrm>
        </p:grpSpPr>
        <p:sp>
          <p:nvSpPr>
            <p:cNvPr id="71" name="Google Shape;71;p8"/>
            <p:cNvSpPr/>
            <p:nvPr/>
          </p:nvSpPr>
          <p:spPr>
            <a:xfrm rot="892995" flipH="1">
              <a:off x="1911573" y="1502874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900299">
              <a:off x="7565015" y="2098060"/>
              <a:ext cx="330605" cy="536025"/>
            </a:xfrm>
            <a:custGeom>
              <a:avLst/>
              <a:gdLst/>
              <a:ahLst/>
              <a:cxnLst/>
              <a:rect l="l" t="t" r="r" b="b"/>
              <a:pathLst>
                <a:path w="13800" h="16206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15633"/>
                  </a:lnTo>
                  <a:cubicBezTo>
                    <a:pt x="1" y="15958"/>
                    <a:pt x="260" y="16206"/>
                    <a:pt x="554" y="16206"/>
                  </a:cubicBezTo>
                  <a:cubicBezTo>
                    <a:pt x="626" y="16206"/>
                    <a:pt x="701" y="16190"/>
                    <a:pt x="774" y="16157"/>
                  </a:cubicBezTo>
                  <a:lnTo>
                    <a:pt x="6668" y="13633"/>
                  </a:lnTo>
                  <a:cubicBezTo>
                    <a:pt x="6745" y="13597"/>
                    <a:pt x="6823" y="13580"/>
                    <a:pt x="6899" y="13580"/>
                  </a:cubicBezTo>
                  <a:cubicBezTo>
                    <a:pt x="6975" y="13580"/>
                    <a:pt x="7049" y="13597"/>
                    <a:pt x="7120" y="13633"/>
                  </a:cubicBezTo>
                  <a:lnTo>
                    <a:pt x="13014" y="16157"/>
                  </a:lnTo>
                  <a:cubicBezTo>
                    <a:pt x="13086" y="16187"/>
                    <a:pt x="13159" y="16201"/>
                    <a:pt x="13231" y="16201"/>
                  </a:cubicBezTo>
                  <a:cubicBezTo>
                    <a:pt x="13529" y="16201"/>
                    <a:pt x="13800" y="15962"/>
                    <a:pt x="13800" y="15645"/>
                  </a:cubicBezTo>
                  <a:lnTo>
                    <a:pt x="13800" y="560"/>
                  </a:lnTo>
                  <a:cubicBezTo>
                    <a:pt x="13800" y="251"/>
                    <a:pt x="13538" y="1"/>
                    <a:pt x="13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892995" flipH="1">
              <a:off x="1875827" y="1433368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>
                <a:alpha val="6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8"/>
          <p:cNvGrpSpPr/>
          <p:nvPr/>
        </p:nvGrpSpPr>
        <p:grpSpPr>
          <a:xfrm>
            <a:off x="4054103" y="-872269"/>
            <a:ext cx="4303684" cy="3494904"/>
            <a:chOff x="1430435" y="706208"/>
            <a:chExt cx="7147790" cy="5804524"/>
          </a:xfrm>
        </p:grpSpPr>
        <p:sp>
          <p:nvSpPr>
            <p:cNvPr id="75" name="Google Shape;75;p8"/>
            <p:cNvSpPr/>
            <p:nvPr/>
          </p:nvSpPr>
          <p:spPr>
            <a:xfrm rot="892995" flipH="1">
              <a:off x="1911573" y="1502874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rot="900299">
              <a:off x="7565015" y="2098060"/>
              <a:ext cx="330605" cy="536025"/>
            </a:xfrm>
            <a:custGeom>
              <a:avLst/>
              <a:gdLst/>
              <a:ahLst/>
              <a:cxnLst/>
              <a:rect l="l" t="t" r="r" b="b"/>
              <a:pathLst>
                <a:path w="13800" h="16206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15633"/>
                  </a:lnTo>
                  <a:cubicBezTo>
                    <a:pt x="1" y="15958"/>
                    <a:pt x="260" y="16206"/>
                    <a:pt x="554" y="16206"/>
                  </a:cubicBezTo>
                  <a:cubicBezTo>
                    <a:pt x="626" y="16206"/>
                    <a:pt x="701" y="16190"/>
                    <a:pt x="774" y="16157"/>
                  </a:cubicBezTo>
                  <a:lnTo>
                    <a:pt x="6668" y="13633"/>
                  </a:lnTo>
                  <a:cubicBezTo>
                    <a:pt x="6745" y="13597"/>
                    <a:pt x="6823" y="13580"/>
                    <a:pt x="6899" y="13580"/>
                  </a:cubicBezTo>
                  <a:cubicBezTo>
                    <a:pt x="6975" y="13580"/>
                    <a:pt x="7049" y="13597"/>
                    <a:pt x="7120" y="13633"/>
                  </a:cubicBezTo>
                  <a:lnTo>
                    <a:pt x="13014" y="16157"/>
                  </a:lnTo>
                  <a:cubicBezTo>
                    <a:pt x="13086" y="16187"/>
                    <a:pt x="13159" y="16201"/>
                    <a:pt x="13231" y="16201"/>
                  </a:cubicBezTo>
                  <a:cubicBezTo>
                    <a:pt x="13529" y="16201"/>
                    <a:pt x="13800" y="15962"/>
                    <a:pt x="13800" y="15645"/>
                  </a:cubicBezTo>
                  <a:lnTo>
                    <a:pt x="13800" y="560"/>
                  </a:lnTo>
                  <a:cubicBezTo>
                    <a:pt x="13800" y="251"/>
                    <a:pt x="13538" y="1"/>
                    <a:pt x="13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892995" flipH="1">
              <a:off x="1875827" y="1433368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>
                <a:alpha val="6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8"/>
          <p:cNvSpPr/>
          <p:nvPr/>
        </p:nvSpPr>
        <p:spPr>
          <a:xfrm rot="-9571">
            <a:off x="1945036" y="759787"/>
            <a:ext cx="5302491" cy="3518808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rot="-9571">
            <a:off x="1896461" y="702917"/>
            <a:ext cx="5302491" cy="3518808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8"/>
          <p:cNvSpPr txBox="1">
            <a:spLocks noGrp="1"/>
          </p:cNvSpPr>
          <p:nvPr>
            <p:ph type="title"/>
          </p:nvPr>
        </p:nvSpPr>
        <p:spPr>
          <a:xfrm>
            <a:off x="1388100" y="571500"/>
            <a:ext cx="6367800" cy="38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/>
          <p:nvPr/>
        </p:nvSpPr>
        <p:spPr>
          <a:xfrm>
            <a:off x="-1287027" y="-488050"/>
            <a:ext cx="10718358" cy="6385204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" name="Google Shape;83;p9"/>
          <p:cNvGrpSpPr/>
          <p:nvPr/>
        </p:nvGrpSpPr>
        <p:grpSpPr>
          <a:xfrm>
            <a:off x="541198" y="255767"/>
            <a:ext cx="8061616" cy="5279655"/>
            <a:chOff x="739350" y="228775"/>
            <a:chExt cx="7693850" cy="5038800"/>
          </a:xfrm>
        </p:grpSpPr>
        <p:sp>
          <p:nvSpPr>
            <p:cNvPr id="84" name="Google Shape;84;p9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9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86;p9"/>
          <p:cNvSpPr txBox="1">
            <a:spLocks noGrp="1"/>
          </p:cNvSpPr>
          <p:nvPr>
            <p:ph type="title"/>
          </p:nvPr>
        </p:nvSpPr>
        <p:spPr>
          <a:xfrm>
            <a:off x="204955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7" name="Google Shape;87;p9"/>
          <p:cNvSpPr txBox="1">
            <a:spLocks noGrp="1"/>
          </p:cNvSpPr>
          <p:nvPr>
            <p:ph type="subTitle" idx="1"/>
          </p:nvPr>
        </p:nvSpPr>
        <p:spPr>
          <a:xfrm>
            <a:off x="204955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"/>
          <p:cNvSpPr/>
          <p:nvPr/>
        </p:nvSpPr>
        <p:spPr>
          <a:xfrm>
            <a:off x="-1287027" y="-488050"/>
            <a:ext cx="10718358" cy="6385204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0"/>
          <p:cNvSpPr/>
          <p:nvPr/>
        </p:nvSpPr>
        <p:spPr>
          <a:xfrm>
            <a:off x="4539900" y="-9450"/>
            <a:ext cx="4604100" cy="5162400"/>
          </a:xfrm>
          <a:prstGeom prst="rect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" name="Google Shape;91;p10"/>
          <p:cNvGrpSpPr/>
          <p:nvPr/>
        </p:nvGrpSpPr>
        <p:grpSpPr>
          <a:xfrm>
            <a:off x="541198" y="255767"/>
            <a:ext cx="8061616" cy="5279655"/>
            <a:chOff x="739350" y="228775"/>
            <a:chExt cx="7693850" cy="5038800"/>
          </a:xfrm>
        </p:grpSpPr>
        <p:sp>
          <p:nvSpPr>
            <p:cNvPr id="92" name="Google Shape;92;p10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0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10"/>
          <p:cNvSpPr txBox="1">
            <a:spLocks noGrp="1"/>
          </p:cNvSpPr>
          <p:nvPr>
            <p:ph type="body" idx="1"/>
          </p:nvPr>
        </p:nvSpPr>
        <p:spPr>
          <a:xfrm>
            <a:off x="2495475" y="3992800"/>
            <a:ext cx="56979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s://www.facebook.com/teamKTUTS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0823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Demian KT" panose="02040603050506020204" pitchFamily="18" charset="0"/>
              </a:rPr>
              <a:t>KTUTS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061652" y="4620280"/>
            <a:ext cx="10823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Demian KT" panose="02040603050506020204" pitchFamily="18" charset="0"/>
              </a:rPr>
              <a:t>KTUTS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6D7F7A-E782-4F09-8346-0652A7F9D278}"/>
              </a:ext>
            </a:extLst>
          </p:cNvPr>
          <p:cNvSpPr txBox="1"/>
          <p:nvPr userDrawn="1"/>
        </p:nvSpPr>
        <p:spPr>
          <a:xfrm>
            <a:off x="286870" y="6311153"/>
            <a:ext cx="579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UVN Hai Ba Trung" pitchFamily="2" charset="0"/>
              </a:rPr>
              <a:t>KTUTS</a:t>
            </a: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07B659F8-E3E0-4154-8F47-5AD46690BC6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34459" y="17576390"/>
            <a:ext cx="1881378" cy="1625303"/>
          </a:xfrm>
          <a:prstGeom prst="rect">
            <a:avLst/>
          </a:prstGeom>
        </p:spPr>
      </p:pic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AF851BF-F617-417E-BBB7-2086F0E6EEF8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850" y="6799389"/>
            <a:ext cx="1881378" cy="1625303"/>
          </a:xfrm>
          <a:prstGeom prst="rect">
            <a:avLst/>
          </a:prstGeom>
        </p:spPr>
      </p:pic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EB51FC34-C841-4908-811D-69CE69E3DE8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8465" y="-14884810"/>
            <a:ext cx="1881378" cy="1625303"/>
          </a:xfrm>
          <a:prstGeom prst="rect">
            <a:avLst/>
          </a:prstGeom>
        </p:spPr>
      </p:pic>
      <p:pic>
        <p:nvPicPr>
          <p:cNvPr id="17" name="Picture 16" descr="A picture containing diagram&#10;&#10;Description automatically generated">
            <a:extLst>
              <a:ext uri="{FF2B5EF4-FFF2-40B4-BE49-F238E27FC236}">
                <a16:creationId xmlns:a16="http://schemas.microsoft.com/office/drawing/2014/main" id="{1F2BF031-7B4A-468E-935D-5000FCCB862E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59530" y="-14836405"/>
            <a:ext cx="1881378" cy="162530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570B27F-136C-42F9-9121-AE585EF282B6}"/>
              </a:ext>
            </a:extLst>
          </p:cNvPr>
          <p:cNvSpPr txBox="1"/>
          <p:nvPr userDrawn="1"/>
        </p:nvSpPr>
        <p:spPr>
          <a:xfrm>
            <a:off x="1553940" y="725481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9" name="Picture 18" descr="A picture containing diagram&#10;&#10;Description automatically generated">
            <a:extLst>
              <a:ext uri="{FF2B5EF4-FFF2-40B4-BE49-F238E27FC236}">
                <a16:creationId xmlns:a16="http://schemas.microsoft.com/office/drawing/2014/main" id="{74530EEB-806F-4625-A5CA-119B24EFB235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865" y="17881190"/>
            <a:ext cx="1881378" cy="1625303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2" r:id="rId12"/>
    <p:sldLayoutId id="2147483663" r:id="rId13"/>
    <p:sldLayoutId id="2147483669" r:id="rId14"/>
    <p:sldLayoutId id="2147483670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7"/>
          <p:cNvSpPr/>
          <p:nvPr/>
        </p:nvSpPr>
        <p:spPr>
          <a:xfrm>
            <a:off x="5846264" y="5037650"/>
            <a:ext cx="220418" cy="218104"/>
          </a:xfrm>
          <a:custGeom>
            <a:avLst/>
            <a:gdLst/>
            <a:ahLst/>
            <a:cxnLst/>
            <a:rect l="l" t="t" r="r" b="b"/>
            <a:pathLst>
              <a:path w="1996" h="1975" extrusionOk="0">
                <a:moveTo>
                  <a:pt x="1516" y="1"/>
                </a:moveTo>
                <a:cubicBezTo>
                  <a:pt x="1480" y="1"/>
                  <a:pt x="1444" y="9"/>
                  <a:pt x="1409" y="28"/>
                </a:cubicBezTo>
                <a:cubicBezTo>
                  <a:pt x="1158" y="196"/>
                  <a:pt x="949" y="426"/>
                  <a:pt x="782" y="677"/>
                </a:cubicBezTo>
                <a:cubicBezTo>
                  <a:pt x="635" y="510"/>
                  <a:pt x="489" y="321"/>
                  <a:pt x="384" y="112"/>
                </a:cubicBezTo>
                <a:cubicBezTo>
                  <a:pt x="341" y="55"/>
                  <a:pt x="280" y="29"/>
                  <a:pt x="221" y="29"/>
                </a:cubicBezTo>
                <a:cubicBezTo>
                  <a:pt x="109" y="29"/>
                  <a:pt x="1" y="121"/>
                  <a:pt x="28" y="259"/>
                </a:cubicBezTo>
                <a:cubicBezTo>
                  <a:pt x="133" y="573"/>
                  <a:pt x="300" y="845"/>
                  <a:pt x="510" y="1075"/>
                </a:cubicBezTo>
                <a:cubicBezTo>
                  <a:pt x="384" y="1263"/>
                  <a:pt x="279" y="1472"/>
                  <a:pt x="175" y="1681"/>
                </a:cubicBezTo>
                <a:cubicBezTo>
                  <a:pt x="104" y="1838"/>
                  <a:pt x="226" y="1975"/>
                  <a:pt x="357" y="1975"/>
                </a:cubicBezTo>
                <a:cubicBezTo>
                  <a:pt x="419" y="1975"/>
                  <a:pt x="483" y="1944"/>
                  <a:pt x="531" y="1870"/>
                </a:cubicBezTo>
                <a:cubicBezTo>
                  <a:pt x="614" y="1723"/>
                  <a:pt x="719" y="1556"/>
                  <a:pt x="824" y="1409"/>
                </a:cubicBezTo>
                <a:cubicBezTo>
                  <a:pt x="1050" y="1636"/>
                  <a:pt x="1414" y="1965"/>
                  <a:pt x="1728" y="1965"/>
                </a:cubicBezTo>
                <a:cubicBezTo>
                  <a:pt x="1762" y="1965"/>
                  <a:pt x="1795" y="1962"/>
                  <a:pt x="1828" y="1953"/>
                </a:cubicBezTo>
                <a:cubicBezTo>
                  <a:pt x="1932" y="1933"/>
                  <a:pt x="1995" y="1828"/>
                  <a:pt x="1953" y="1723"/>
                </a:cubicBezTo>
                <a:cubicBezTo>
                  <a:pt x="1870" y="1409"/>
                  <a:pt x="1388" y="1221"/>
                  <a:pt x="1137" y="1012"/>
                </a:cubicBezTo>
                <a:lnTo>
                  <a:pt x="1137" y="991"/>
                </a:lnTo>
                <a:cubicBezTo>
                  <a:pt x="1347" y="803"/>
                  <a:pt x="1535" y="573"/>
                  <a:pt x="1702" y="321"/>
                </a:cubicBezTo>
                <a:cubicBezTo>
                  <a:pt x="1805" y="168"/>
                  <a:pt x="1671" y="1"/>
                  <a:pt x="15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7"/>
          <p:cNvSpPr/>
          <p:nvPr/>
        </p:nvSpPr>
        <p:spPr>
          <a:xfrm>
            <a:off x="6278712" y="5016005"/>
            <a:ext cx="213130" cy="190275"/>
          </a:xfrm>
          <a:custGeom>
            <a:avLst/>
            <a:gdLst/>
            <a:ahLst/>
            <a:cxnLst/>
            <a:rect l="l" t="t" r="r" b="b"/>
            <a:pathLst>
              <a:path w="1930" h="1723" extrusionOk="0">
                <a:moveTo>
                  <a:pt x="1675" y="0"/>
                </a:moveTo>
                <a:cubicBezTo>
                  <a:pt x="1649" y="0"/>
                  <a:pt x="1621" y="5"/>
                  <a:pt x="1594" y="15"/>
                </a:cubicBezTo>
                <a:cubicBezTo>
                  <a:pt x="1406" y="36"/>
                  <a:pt x="1281" y="245"/>
                  <a:pt x="1155" y="371"/>
                </a:cubicBezTo>
                <a:cubicBezTo>
                  <a:pt x="1071" y="455"/>
                  <a:pt x="1009" y="517"/>
                  <a:pt x="925" y="601"/>
                </a:cubicBezTo>
                <a:cubicBezTo>
                  <a:pt x="862" y="517"/>
                  <a:pt x="799" y="434"/>
                  <a:pt x="757" y="350"/>
                </a:cubicBezTo>
                <a:cubicBezTo>
                  <a:pt x="721" y="296"/>
                  <a:pt x="639" y="149"/>
                  <a:pt x="590" y="149"/>
                </a:cubicBezTo>
                <a:cubicBezTo>
                  <a:pt x="582" y="149"/>
                  <a:pt x="575" y="153"/>
                  <a:pt x="569" y="162"/>
                </a:cubicBezTo>
                <a:cubicBezTo>
                  <a:pt x="600" y="100"/>
                  <a:pt x="551" y="26"/>
                  <a:pt x="489" y="26"/>
                </a:cubicBezTo>
                <a:cubicBezTo>
                  <a:pt x="468" y="26"/>
                  <a:pt x="444" y="35"/>
                  <a:pt x="423" y="57"/>
                </a:cubicBezTo>
                <a:cubicBezTo>
                  <a:pt x="213" y="266"/>
                  <a:pt x="339" y="517"/>
                  <a:pt x="465" y="748"/>
                </a:cubicBezTo>
                <a:cubicBezTo>
                  <a:pt x="485" y="789"/>
                  <a:pt x="527" y="852"/>
                  <a:pt x="569" y="936"/>
                </a:cubicBezTo>
                <a:cubicBezTo>
                  <a:pt x="465" y="1020"/>
                  <a:pt x="360" y="1124"/>
                  <a:pt x="255" y="1208"/>
                </a:cubicBezTo>
                <a:cubicBezTo>
                  <a:pt x="213" y="1292"/>
                  <a:pt x="151" y="1354"/>
                  <a:pt x="109" y="1438"/>
                </a:cubicBezTo>
                <a:cubicBezTo>
                  <a:pt x="0" y="1565"/>
                  <a:pt x="111" y="1722"/>
                  <a:pt x="237" y="1722"/>
                </a:cubicBezTo>
                <a:cubicBezTo>
                  <a:pt x="257" y="1722"/>
                  <a:pt x="277" y="1719"/>
                  <a:pt x="297" y="1710"/>
                </a:cubicBezTo>
                <a:lnTo>
                  <a:pt x="339" y="1689"/>
                </a:lnTo>
                <a:lnTo>
                  <a:pt x="339" y="1689"/>
                </a:lnTo>
                <a:cubicBezTo>
                  <a:pt x="336" y="1692"/>
                  <a:pt x="337" y="1693"/>
                  <a:pt x="340" y="1693"/>
                </a:cubicBezTo>
                <a:cubicBezTo>
                  <a:pt x="362" y="1693"/>
                  <a:pt x="491" y="1644"/>
                  <a:pt x="527" y="1626"/>
                </a:cubicBezTo>
                <a:cubicBezTo>
                  <a:pt x="653" y="1564"/>
                  <a:pt x="778" y="1459"/>
                  <a:pt x="904" y="1375"/>
                </a:cubicBezTo>
                <a:cubicBezTo>
                  <a:pt x="1009" y="1501"/>
                  <a:pt x="1155" y="1605"/>
                  <a:pt x="1343" y="1668"/>
                </a:cubicBezTo>
                <a:cubicBezTo>
                  <a:pt x="1362" y="1672"/>
                  <a:pt x="1379" y="1674"/>
                  <a:pt x="1397" y="1674"/>
                </a:cubicBezTo>
                <a:cubicBezTo>
                  <a:pt x="1580" y="1674"/>
                  <a:pt x="1711" y="1483"/>
                  <a:pt x="1615" y="1292"/>
                </a:cubicBezTo>
                <a:cubicBezTo>
                  <a:pt x="1553" y="1187"/>
                  <a:pt x="1448" y="1082"/>
                  <a:pt x="1364" y="999"/>
                </a:cubicBezTo>
                <a:cubicBezTo>
                  <a:pt x="1427" y="936"/>
                  <a:pt x="1511" y="873"/>
                  <a:pt x="1594" y="810"/>
                </a:cubicBezTo>
                <a:cubicBezTo>
                  <a:pt x="1720" y="685"/>
                  <a:pt x="1929" y="497"/>
                  <a:pt x="1929" y="266"/>
                </a:cubicBezTo>
                <a:cubicBezTo>
                  <a:pt x="1929" y="126"/>
                  <a:pt x="1812" y="0"/>
                  <a:pt x="16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7"/>
          <p:cNvSpPr/>
          <p:nvPr/>
        </p:nvSpPr>
        <p:spPr>
          <a:xfrm>
            <a:off x="6676375" y="4981661"/>
            <a:ext cx="212909" cy="248031"/>
          </a:xfrm>
          <a:custGeom>
            <a:avLst/>
            <a:gdLst/>
            <a:ahLst/>
            <a:cxnLst/>
            <a:rect l="l" t="t" r="r" b="b"/>
            <a:pathLst>
              <a:path w="1928" h="2246" extrusionOk="0">
                <a:moveTo>
                  <a:pt x="1590" y="0"/>
                </a:moveTo>
                <a:cubicBezTo>
                  <a:pt x="1556" y="0"/>
                  <a:pt x="1521" y="11"/>
                  <a:pt x="1488" y="33"/>
                </a:cubicBezTo>
                <a:cubicBezTo>
                  <a:pt x="1174" y="159"/>
                  <a:pt x="1027" y="577"/>
                  <a:pt x="839" y="870"/>
                </a:cubicBezTo>
                <a:lnTo>
                  <a:pt x="818" y="933"/>
                </a:lnTo>
                <a:cubicBezTo>
                  <a:pt x="672" y="808"/>
                  <a:pt x="546" y="703"/>
                  <a:pt x="421" y="577"/>
                </a:cubicBezTo>
                <a:cubicBezTo>
                  <a:pt x="376" y="533"/>
                  <a:pt x="326" y="514"/>
                  <a:pt x="279" y="514"/>
                </a:cubicBezTo>
                <a:cubicBezTo>
                  <a:pt x="128" y="514"/>
                  <a:pt x="0" y="706"/>
                  <a:pt x="128" y="849"/>
                </a:cubicBezTo>
                <a:cubicBezTo>
                  <a:pt x="274" y="1017"/>
                  <a:pt x="421" y="1163"/>
                  <a:pt x="567" y="1331"/>
                </a:cubicBezTo>
                <a:cubicBezTo>
                  <a:pt x="441" y="1519"/>
                  <a:pt x="337" y="1728"/>
                  <a:pt x="232" y="1916"/>
                </a:cubicBezTo>
                <a:cubicBezTo>
                  <a:pt x="171" y="2055"/>
                  <a:pt x="291" y="2217"/>
                  <a:pt x="417" y="2217"/>
                </a:cubicBezTo>
                <a:cubicBezTo>
                  <a:pt x="462" y="2217"/>
                  <a:pt x="508" y="2196"/>
                  <a:pt x="546" y="2147"/>
                </a:cubicBezTo>
                <a:cubicBezTo>
                  <a:pt x="672" y="1979"/>
                  <a:pt x="776" y="1833"/>
                  <a:pt x="902" y="1665"/>
                </a:cubicBezTo>
                <a:cubicBezTo>
                  <a:pt x="1071" y="1854"/>
                  <a:pt x="1376" y="2246"/>
                  <a:pt x="1665" y="2246"/>
                </a:cubicBezTo>
                <a:cubicBezTo>
                  <a:pt x="1697" y="2246"/>
                  <a:pt x="1728" y="2241"/>
                  <a:pt x="1760" y="2230"/>
                </a:cubicBezTo>
                <a:cubicBezTo>
                  <a:pt x="1864" y="2188"/>
                  <a:pt x="1927" y="2105"/>
                  <a:pt x="1927" y="2021"/>
                </a:cubicBezTo>
                <a:cubicBezTo>
                  <a:pt x="1927" y="1728"/>
                  <a:pt x="1467" y="1498"/>
                  <a:pt x="1278" y="1331"/>
                </a:cubicBezTo>
                <a:lnTo>
                  <a:pt x="1195" y="1268"/>
                </a:lnTo>
                <a:lnTo>
                  <a:pt x="1216" y="1247"/>
                </a:lnTo>
                <a:cubicBezTo>
                  <a:pt x="1425" y="933"/>
                  <a:pt x="1801" y="577"/>
                  <a:pt x="1781" y="201"/>
                </a:cubicBezTo>
                <a:cubicBezTo>
                  <a:pt x="1765" y="78"/>
                  <a:pt x="1683" y="0"/>
                  <a:pt x="15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7"/>
          <p:cNvSpPr/>
          <p:nvPr/>
        </p:nvSpPr>
        <p:spPr>
          <a:xfrm>
            <a:off x="7115559" y="5004410"/>
            <a:ext cx="222627" cy="227381"/>
          </a:xfrm>
          <a:custGeom>
            <a:avLst/>
            <a:gdLst/>
            <a:ahLst/>
            <a:cxnLst/>
            <a:rect l="l" t="t" r="r" b="b"/>
            <a:pathLst>
              <a:path w="2016" h="2059" extrusionOk="0">
                <a:moveTo>
                  <a:pt x="212" y="0"/>
                </a:moveTo>
                <a:cubicBezTo>
                  <a:pt x="161" y="0"/>
                  <a:pt x="118" y="28"/>
                  <a:pt x="105" y="78"/>
                </a:cubicBezTo>
                <a:cubicBezTo>
                  <a:pt x="1" y="434"/>
                  <a:pt x="293" y="769"/>
                  <a:pt x="503" y="1041"/>
                </a:cubicBezTo>
                <a:cubicBezTo>
                  <a:pt x="524" y="1062"/>
                  <a:pt x="565" y="1104"/>
                  <a:pt x="586" y="1125"/>
                </a:cubicBezTo>
                <a:cubicBezTo>
                  <a:pt x="461" y="1271"/>
                  <a:pt x="314" y="1397"/>
                  <a:pt x="210" y="1543"/>
                </a:cubicBezTo>
                <a:cubicBezTo>
                  <a:pt x="64" y="1689"/>
                  <a:pt x="194" y="1897"/>
                  <a:pt x="357" y="1897"/>
                </a:cubicBezTo>
                <a:cubicBezTo>
                  <a:pt x="404" y="1897"/>
                  <a:pt x="455" y="1879"/>
                  <a:pt x="503" y="1836"/>
                </a:cubicBezTo>
                <a:lnTo>
                  <a:pt x="900" y="1459"/>
                </a:lnTo>
                <a:lnTo>
                  <a:pt x="1005" y="1585"/>
                </a:lnTo>
                <a:cubicBezTo>
                  <a:pt x="1172" y="1794"/>
                  <a:pt x="1361" y="1941"/>
                  <a:pt x="1591" y="2045"/>
                </a:cubicBezTo>
                <a:cubicBezTo>
                  <a:pt x="1618" y="2054"/>
                  <a:pt x="1645" y="2059"/>
                  <a:pt x="1671" y="2059"/>
                </a:cubicBezTo>
                <a:cubicBezTo>
                  <a:pt x="1823" y="2059"/>
                  <a:pt x="1940" y="1913"/>
                  <a:pt x="1905" y="1752"/>
                </a:cubicBezTo>
                <a:cubicBezTo>
                  <a:pt x="1758" y="1480"/>
                  <a:pt x="1570" y="1250"/>
                  <a:pt x="1319" y="1083"/>
                </a:cubicBezTo>
                <a:cubicBezTo>
                  <a:pt x="1528" y="915"/>
                  <a:pt x="1716" y="727"/>
                  <a:pt x="1884" y="518"/>
                </a:cubicBezTo>
                <a:cubicBezTo>
                  <a:pt x="2015" y="321"/>
                  <a:pt x="1863" y="110"/>
                  <a:pt x="1680" y="110"/>
                </a:cubicBezTo>
                <a:cubicBezTo>
                  <a:pt x="1630" y="110"/>
                  <a:pt x="1577" y="126"/>
                  <a:pt x="1528" y="162"/>
                </a:cubicBezTo>
                <a:cubicBezTo>
                  <a:pt x="1319" y="329"/>
                  <a:pt x="1110" y="518"/>
                  <a:pt x="942" y="727"/>
                </a:cubicBezTo>
                <a:cubicBezTo>
                  <a:pt x="754" y="476"/>
                  <a:pt x="524" y="246"/>
                  <a:pt x="314" y="37"/>
                </a:cubicBezTo>
                <a:cubicBezTo>
                  <a:pt x="281" y="12"/>
                  <a:pt x="245" y="0"/>
                  <a:pt x="21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7"/>
          <p:cNvSpPr/>
          <p:nvPr/>
        </p:nvSpPr>
        <p:spPr>
          <a:xfrm>
            <a:off x="7527798" y="5020423"/>
            <a:ext cx="229032" cy="246154"/>
          </a:xfrm>
          <a:custGeom>
            <a:avLst/>
            <a:gdLst/>
            <a:ahLst/>
            <a:cxnLst/>
            <a:rect l="l" t="t" r="r" b="b"/>
            <a:pathLst>
              <a:path w="2074" h="2229" extrusionOk="0">
                <a:moveTo>
                  <a:pt x="1577" y="0"/>
                </a:moveTo>
                <a:cubicBezTo>
                  <a:pt x="1527" y="0"/>
                  <a:pt x="1476" y="18"/>
                  <a:pt x="1436" y="59"/>
                </a:cubicBezTo>
                <a:cubicBezTo>
                  <a:pt x="1226" y="289"/>
                  <a:pt x="1080" y="540"/>
                  <a:pt x="954" y="812"/>
                </a:cubicBezTo>
                <a:cubicBezTo>
                  <a:pt x="787" y="666"/>
                  <a:pt x="599" y="519"/>
                  <a:pt x="410" y="394"/>
                </a:cubicBezTo>
                <a:cubicBezTo>
                  <a:pt x="383" y="385"/>
                  <a:pt x="355" y="382"/>
                  <a:pt x="328" y="382"/>
                </a:cubicBezTo>
                <a:cubicBezTo>
                  <a:pt x="151" y="382"/>
                  <a:pt x="0" y="550"/>
                  <a:pt x="55" y="749"/>
                </a:cubicBezTo>
                <a:cubicBezTo>
                  <a:pt x="222" y="980"/>
                  <a:pt x="410" y="1189"/>
                  <a:pt x="641" y="1356"/>
                </a:cubicBezTo>
                <a:cubicBezTo>
                  <a:pt x="494" y="1565"/>
                  <a:pt x="410" y="1796"/>
                  <a:pt x="369" y="2047"/>
                </a:cubicBezTo>
                <a:cubicBezTo>
                  <a:pt x="355" y="2168"/>
                  <a:pt x="437" y="2228"/>
                  <a:pt x="525" y="2228"/>
                </a:cubicBezTo>
                <a:cubicBezTo>
                  <a:pt x="573" y="2228"/>
                  <a:pt x="624" y="2210"/>
                  <a:pt x="662" y="2172"/>
                </a:cubicBezTo>
                <a:cubicBezTo>
                  <a:pt x="808" y="2047"/>
                  <a:pt x="934" y="1879"/>
                  <a:pt x="1038" y="1691"/>
                </a:cubicBezTo>
                <a:cubicBezTo>
                  <a:pt x="1206" y="1858"/>
                  <a:pt x="1415" y="1984"/>
                  <a:pt x="1645" y="2068"/>
                </a:cubicBezTo>
                <a:cubicBezTo>
                  <a:pt x="1669" y="2074"/>
                  <a:pt x="1693" y="2077"/>
                  <a:pt x="1717" y="2077"/>
                </a:cubicBezTo>
                <a:cubicBezTo>
                  <a:pt x="1916" y="2077"/>
                  <a:pt x="2073" y="1855"/>
                  <a:pt x="1980" y="1649"/>
                </a:cubicBezTo>
                <a:cubicBezTo>
                  <a:pt x="1812" y="1440"/>
                  <a:pt x="1603" y="1273"/>
                  <a:pt x="1394" y="1126"/>
                </a:cubicBezTo>
                <a:cubicBezTo>
                  <a:pt x="1582" y="875"/>
                  <a:pt x="1729" y="582"/>
                  <a:pt x="1791" y="289"/>
                </a:cubicBezTo>
                <a:cubicBezTo>
                  <a:pt x="1837" y="123"/>
                  <a:pt x="1707" y="0"/>
                  <a:pt x="15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7"/>
          <p:cNvSpPr/>
          <p:nvPr/>
        </p:nvSpPr>
        <p:spPr>
          <a:xfrm>
            <a:off x="7918614" y="4984091"/>
            <a:ext cx="209154" cy="214349"/>
          </a:xfrm>
          <a:custGeom>
            <a:avLst/>
            <a:gdLst/>
            <a:ahLst/>
            <a:cxnLst/>
            <a:rect l="l" t="t" r="r" b="b"/>
            <a:pathLst>
              <a:path w="1894" h="1941" extrusionOk="0">
                <a:moveTo>
                  <a:pt x="1708" y="0"/>
                </a:moveTo>
                <a:cubicBezTo>
                  <a:pt x="1686" y="0"/>
                  <a:pt x="1664" y="4"/>
                  <a:pt x="1642" y="11"/>
                </a:cubicBezTo>
                <a:cubicBezTo>
                  <a:pt x="1328" y="74"/>
                  <a:pt x="1140" y="472"/>
                  <a:pt x="952" y="702"/>
                </a:cubicBezTo>
                <a:lnTo>
                  <a:pt x="931" y="723"/>
                </a:lnTo>
                <a:cubicBezTo>
                  <a:pt x="742" y="534"/>
                  <a:pt x="575" y="367"/>
                  <a:pt x="387" y="200"/>
                </a:cubicBezTo>
                <a:cubicBezTo>
                  <a:pt x="349" y="167"/>
                  <a:pt x="309" y="153"/>
                  <a:pt x="271" y="153"/>
                </a:cubicBezTo>
                <a:cubicBezTo>
                  <a:pt x="142" y="153"/>
                  <a:pt x="38" y="316"/>
                  <a:pt x="136" y="430"/>
                </a:cubicBezTo>
                <a:cubicBezTo>
                  <a:pt x="303" y="639"/>
                  <a:pt x="470" y="848"/>
                  <a:pt x="638" y="1058"/>
                </a:cubicBezTo>
                <a:cubicBezTo>
                  <a:pt x="470" y="1246"/>
                  <a:pt x="282" y="1434"/>
                  <a:pt x="115" y="1622"/>
                </a:cubicBezTo>
                <a:cubicBezTo>
                  <a:pt x="1" y="1769"/>
                  <a:pt x="127" y="1941"/>
                  <a:pt x="278" y="1941"/>
                </a:cubicBezTo>
                <a:cubicBezTo>
                  <a:pt x="321" y="1941"/>
                  <a:pt x="366" y="1927"/>
                  <a:pt x="408" y="1894"/>
                </a:cubicBezTo>
                <a:cubicBezTo>
                  <a:pt x="575" y="1727"/>
                  <a:pt x="721" y="1581"/>
                  <a:pt x="889" y="1413"/>
                </a:cubicBezTo>
                <a:cubicBezTo>
                  <a:pt x="993" y="1622"/>
                  <a:pt x="1182" y="1769"/>
                  <a:pt x="1370" y="1853"/>
                </a:cubicBezTo>
                <a:cubicBezTo>
                  <a:pt x="1390" y="1857"/>
                  <a:pt x="1409" y="1859"/>
                  <a:pt x="1428" y="1859"/>
                </a:cubicBezTo>
                <a:cubicBezTo>
                  <a:pt x="1587" y="1859"/>
                  <a:pt x="1700" y="1709"/>
                  <a:pt x="1663" y="1560"/>
                </a:cubicBezTo>
                <a:cubicBezTo>
                  <a:pt x="1579" y="1350"/>
                  <a:pt x="1454" y="1183"/>
                  <a:pt x="1286" y="1058"/>
                </a:cubicBezTo>
                <a:cubicBezTo>
                  <a:pt x="1516" y="827"/>
                  <a:pt x="1893" y="534"/>
                  <a:pt x="1893" y="179"/>
                </a:cubicBezTo>
                <a:cubicBezTo>
                  <a:pt x="1893" y="75"/>
                  <a:pt x="1808" y="0"/>
                  <a:pt x="17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7"/>
          <p:cNvSpPr/>
          <p:nvPr/>
        </p:nvSpPr>
        <p:spPr>
          <a:xfrm>
            <a:off x="6532794" y="3498566"/>
            <a:ext cx="110" cy="11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FFBAD4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7"/>
          <p:cNvSpPr/>
          <p:nvPr/>
        </p:nvSpPr>
        <p:spPr>
          <a:xfrm>
            <a:off x="6530475" y="3498566"/>
            <a:ext cx="2429" cy="110"/>
          </a:xfrm>
          <a:custGeom>
            <a:avLst/>
            <a:gdLst/>
            <a:ahLst/>
            <a:cxnLst/>
            <a:rect l="l" t="t" r="r" b="b"/>
            <a:pathLst>
              <a:path w="22" h="1" extrusionOk="0">
                <a:moveTo>
                  <a:pt x="0" y="1"/>
                </a:move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close/>
              </a:path>
            </a:pathLst>
          </a:custGeom>
          <a:solidFill>
            <a:srgbClr val="FFBAD4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7"/>
          <p:cNvSpPr/>
          <p:nvPr/>
        </p:nvSpPr>
        <p:spPr>
          <a:xfrm>
            <a:off x="6481996" y="3291949"/>
            <a:ext cx="189719" cy="221748"/>
          </a:xfrm>
          <a:custGeom>
            <a:avLst/>
            <a:gdLst/>
            <a:ahLst/>
            <a:cxnLst/>
            <a:rect l="l" t="t" r="r" b="b"/>
            <a:pathLst>
              <a:path w="1718" h="2008" extrusionOk="0">
                <a:moveTo>
                  <a:pt x="1433" y="0"/>
                </a:moveTo>
                <a:cubicBezTo>
                  <a:pt x="1410" y="0"/>
                  <a:pt x="1385" y="3"/>
                  <a:pt x="1360" y="10"/>
                </a:cubicBezTo>
                <a:cubicBezTo>
                  <a:pt x="1172" y="72"/>
                  <a:pt x="1088" y="240"/>
                  <a:pt x="963" y="407"/>
                </a:cubicBezTo>
                <a:lnTo>
                  <a:pt x="816" y="596"/>
                </a:lnTo>
                <a:lnTo>
                  <a:pt x="670" y="449"/>
                </a:lnTo>
                <a:cubicBezTo>
                  <a:pt x="574" y="353"/>
                  <a:pt x="372" y="151"/>
                  <a:pt x="193" y="151"/>
                </a:cubicBezTo>
                <a:cubicBezTo>
                  <a:pt x="178" y="151"/>
                  <a:pt x="162" y="153"/>
                  <a:pt x="147" y="156"/>
                </a:cubicBezTo>
                <a:cubicBezTo>
                  <a:pt x="126" y="156"/>
                  <a:pt x="105" y="177"/>
                  <a:pt x="84" y="198"/>
                </a:cubicBezTo>
                <a:cubicBezTo>
                  <a:pt x="63" y="198"/>
                  <a:pt x="21" y="219"/>
                  <a:pt x="21" y="240"/>
                </a:cubicBezTo>
                <a:cubicBezTo>
                  <a:pt x="0" y="303"/>
                  <a:pt x="0" y="344"/>
                  <a:pt x="21" y="407"/>
                </a:cubicBezTo>
                <a:cubicBezTo>
                  <a:pt x="21" y="407"/>
                  <a:pt x="21" y="428"/>
                  <a:pt x="42" y="449"/>
                </a:cubicBezTo>
                <a:cubicBezTo>
                  <a:pt x="84" y="512"/>
                  <a:pt x="126" y="575"/>
                  <a:pt x="188" y="637"/>
                </a:cubicBezTo>
                <a:lnTo>
                  <a:pt x="481" y="1014"/>
                </a:lnTo>
                <a:cubicBezTo>
                  <a:pt x="356" y="1160"/>
                  <a:pt x="230" y="1349"/>
                  <a:pt x="147" y="1537"/>
                </a:cubicBezTo>
                <a:cubicBezTo>
                  <a:pt x="84" y="1621"/>
                  <a:pt x="63" y="1704"/>
                  <a:pt x="63" y="1809"/>
                </a:cubicBezTo>
                <a:cubicBezTo>
                  <a:pt x="51" y="1938"/>
                  <a:pt x="151" y="2008"/>
                  <a:pt x="252" y="2008"/>
                </a:cubicBezTo>
                <a:cubicBezTo>
                  <a:pt x="331" y="2008"/>
                  <a:pt x="412" y="1964"/>
                  <a:pt x="439" y="1872"/>
                </a:cubicBezTo>
                <a:cubicBezTo>
                  <a:pt x="481" y="1830"/>
                  <a:pt x="523" y="1788"/>
                  <a:pt x="565" y="1746"/>
                </a:cubicBezTo>
                <a:cubicBezTo>
                  <a:pt x="649" y="1642"/>
                  <a:pt x="732" y="1558"/>
                  <a:pt x="816" y="1453"/>
                </a:cubicBezTo>
                <a:cubicBezTo>
                  <a:pt x="942" y="1642"/>
                  <a:pt x="1088" y="1788"/>
                  <a:pt x="1276" y="1893"/>
                </a:cubicBezTo>
                <a:cubicBezTo>
                  <a:pt x="1319" y="1916"/>
                  <a:pt x="1362" y="1926"/>
                  <a:pt x="1403" y="1926"/>
                </a:cubicBezTo>
                <a:cubicBezTo>
                  <a:pt x="1581" y="1926"/>
                  <a:pt x="1717" y="1728"/>
                  <a:pt x="1632" y="1558"/>
                </a:cubicBezTo>
                <a:cubicBezTo>
                  <a:pt x="1527" y="1370"/>
                  <a:pt x="1402" y="1202"/>
                  <a:pt x="1255" y="1056"/>
                </a:cubicBezTo>
                <a:lnTo>
                  <a:pt x="1193" y="993"/>
                </a:lnTo>
                <a:lnTo>
                  <a:pt x="1402" y="742"/>
                </a:lnTo>
                <a:cubicBezTo>
                  <a:pt x="1548" y="596"/>
                  <a:pt x="1632" y="428"/>
                  <a:pt x="1674" y="240"/>
                </a:cubicBezTo>
                <a:cubicBezTo>
                  <a:pt x="1674" y="97"/>
                  <a:pt x="1568" y="0"/>
                  <a:pt x="1433" y="0"/>
                </a:cubicBezTo>
                <a:close/>
              </a:path>
            </a:pathLst>
          </a:custGeom>
          <a:solidFill>
            <a:srgbClr val="FFBAD4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27"/>
          <p:cNvSpPr/>
          <p:nvPr/>
        </p:nvSpPr>
        <p:spPr>
          <a:xfrm rot="-468549">
            <a:off x="7550005" y="4093831"/>
            <a:ext cx="1249689" cy="1441579"/>
          </a:xfrm>
          <a:prstGeom prst="roundRect">
            <a:avLst>
              <a:gd name="adj" fmla="val 16667"/>
            </a:avLst>
          </a:prstGeom>
          <a:solidFill>
            <a:srgbClr val="B8E9A7">
              <a:alpha val="4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27"/>
          <p:cNvSpPr/>
          <p:nvPr/>
        </p:nvSpPr>
        <p:spPr>
          <a:xfrm>
            <a:off x="6467342" y="185141"/>
            <a:ext cx="289329" cy="822251"/>
          </a:xfrm>
          <a:custGeom>
            <a:avLst/>
            <a:gdLst/>
            <a:ahLst/>
            <a:cxnLst/>
            <a:rect l="l" t="t" r="r" b="b"/>
            <a:pathLst>
              <a:path w="4169" h="11848" extrusionOk="0">
                <a:moveTo>
                  <a:pt x="2085" y="3215"/>
                </a:moveTo>
                <a:cubicBezTo>
                  <a:pt x="2501" y="3215"/>
                  <a:pt x="2847" y="3727"/>
                  <a:pt x="2847" y="4334"/>
                </a:cubicBezTo>
                <a:lnTo>
                  <a:pt x="2847" y="5406"/>
                </a:lnTo>
                <a:cubicBezTo>
                  <a:pt x="2620" y="5466"/>
                  <a:pt x="2442" y="5763"/>
                  <a:pt x="2442" y="6109"/>
                </a:cubicBezTo>
                <a:cubicBezTo>
                  <a:pt x="2442" y="6454"/>
                  <a:pt x="2608" y="6751"/>
                  <a:pt x="2847" y="6799"/>
                </a:cubicBezTo>
                <a:lnTo>
                  <a:pt x="2847" y="7490"/>
                </a:lnTo>
                <a:cubicBezTo>
                  <a:pt x="2847" y="8097"/>
                  <a:pt x="2501" y="8609"/>
                  <a:pt x="2085" y="8609"/>
                </a:cubicBezTo>
                <a:cubicBezTo>
                  <a:pt x="1668" y="8609"/>
                  <a:pt x="1323" y="8097"/>
                  <a:pt x="1323" y="7490"/>
                </a:cubicBezTo>
                <a:lnTo>
                  <a:pt x="1323" y="4334"/>
                </a:lnTo>
                <a:cubicBezTo>
                  <a:pt x="1323" y="3727"/>
                  <a:pt x="1668" y="3215"/>
                  <a:pt x="2085" y="3215"/>
                </a:cubicBezTo>
                <a:close/>
                <a:moveTo>
                  <a:pt x="2085" y="715"/>
                </a:moveTo>
                <a:cubicBezTo>
                  <a:pt x="2966" y="715"/>
                  <a:pt x="3680" y="1763"/>
                  <a:pt x="3680" y="3061"/>
                </a:cubicBezTo>
                <a:lnTo>
                  <a:pt x="3680" y="5394"/>
                </a:lnTo>
                <a:lnTo>
                  <a:pt x="3335" y="5394"/>
                </a:lnTo>
                <a:lnTo>
                  <a:pt x="3335" y="4346"/>
                </a:lnTo>
                <a:cubicBezTo>
                  <a:pt x="3335" y="3334"/>
                  <a:pt x="2775" y="2525"/>
                  <a:pt x="2085" y="2525"/>
                </a:cubicBezTo>
                <a:cubicBezTo>
                  <a:pt x="1406" y="2525"/>
                  <a:pt x="834" y="3334"/>
                  <a:pt x="834" y="4346"/>
                </a:cubicBezTo>
                <a:lnTo>
                  <a:pt x="834" y="7502"/>
                </a:lnTo>
                <a:cubicBezTo>
                  <a:pt x="834" y="8514"/>
                  <a:pt x="1406" y="9335"/>
                  <a:pt x="2085" y="9335"/>
                </a:cubicBezTo>
                <a:cubicBezTo>
                  <a:pt x="2775" y="9335"/>
                  <a:pt x="3335" y="8514"/>
                  <a:pt x="3335" y="7502"/>
                </a:cubicBezTo>
                <a:lnTo>
                  <a:pt x="3335" y="6823"/>
                </a:lnTo>
                <a:lnTo>
                  <a:pt x="3680" y="6823"/>
                </a:lnTo>
                <a:lnTo>
                  <a:pt x="3680" y="8799"/>
                </a:lnTo>
                <a:cubicBezTo>
                  <a:pt x="3680" y="10085"/>
                  <a:pt x="2966" y="11133"/>
                  <a:pt x="2085" y="11133"/>
                </a:cubicBezTo>
                <a:cubicBezTo>
                  <a:pt x="1204" y="11133"/>
                  <a:pt x="489" y="10097"/>
                  <a:pt x="489" y="8799"/>
                </a:cubicBezTo>
                <a:lnTo>
                  <a:pt x="489" y="3061"/>
                </a:lnTo>
                <a:cubicBezTo>
                  <a:pt x="489" y="1775"/>
                  <a:pt x="1204" y="715"/>
                  <a:pt x="2085" y="715"/>
                </a:cubicBezTo>
                <a:close/>
                <a:moveTo>
                  <a:pt x="2085" y="1"/>
                </a:moveTo>
                <a:cubicBezTo>
                  <a:pt x="942" y="1"/>
                  <a:pt x="1" y="1370"/>
                  <a:pt x="1" y="3061"/>
                </a:cubicBezTo>
                <a:lnTo>
                  <a:pt x="1" y="8799"/>
                </a:lnTo>
                <a:cubicBezTo>
                  <a:pt x="1" y="10478"/>
                  <a:pt x="942" y="11847"/>
                  <a:pt x="2085" y="11847"/>
                </a:cubicBezTo>
                <a:cubicBezTo>
                  <a:pt x="3228" y="11847"/>
                  <a:pt x="4168" y="10478"/>
                  <a:pt x="4168" y="8799"/>
                </a:cubicBezTo>
                <a:lnTo>
                  <a:pt x="4168" y="3049"/>
                </a:lnTo>
                <a:cubicBezTo>
                  <a:pt x="4168" y="1370"/>
                  <a:pt x="3228" y="1"/>
                  <a:pt x="208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9" name="Google Shape;639;p27"/>
          <p:cNvGrpSpPr/>
          <p:nvPr/>
        </p:nvGrpSpPr>
        <p:grpSpPr>
          <a:xfrm rot="-510809">
            <a:off x="-661226" y="-431501"/>
            <a:ext cx="717128" cy="726011"/>
            <a:chOff x="6708230" y="4388135"/>
            <a:chExt cx="634200" cy="642000"/>
          </a:xfrm>
        </p:grpSpPr>
        <p:sp>
          <p:nvSpPr>
            <p:cNvPr id="640" name="Google Shape;640;p27"/>
            <p:cNvSpPr/>
            <p:nvPr/>
          </p:nvSpPr>
          <p:spPr>
            <a:xfrm rot="465993">
              <a:off x="6744504" y="4423431"/>
              <a:ext cx="561652" cy="571407"/>
            </a:xfrm>
            <a:prstGeom prst="ellipse">
              <a:avLst/>
            </a:prstGeom>
            <a:solidFill>
              <a:srgbClr val="4DD11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/>
            </a:p>
          </p:txBody>
        </p:sp>
        <p:sp>
          <p:nvSpPr>
            <p:cNvPr id="641" name="Google Shape;641;p27"/>
            <p:cNvSpPr txBox="1"/>
            <p:nvPr/>
          </p:nvSpPr>
          <p:spPr>
            <a:xfrm rot="471286">
              <a:off x="6799928" y="4431614"/>
              <a:ext cx="406110" cy="5714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300">
                  <a:solidFill>
                    <a:schemeClr val="accent3"/>
                  </a:solidFill>
                  <a:latin typeface="Patrick Hand SC"/>
                  <a:ea typeface="Patrick Hand SC"/>
                  <a:cs typeface="Patrick Hand SC"/>
                  <a:sym typeface="Patrick Hand SC"/>
                </a:rPr>
                <a:t>?</a:t>
              </a:r>
              <a:endParaRPr sz="33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endParaRPr>
            </a:p>
          </p:txBody>
        </p:sp>
      </p:grpSp>
      <p:sp>
        <p:nvSpPr>
          <p:cNvPr id="725" name="Google Shape;725;p27"/>
          <p:cNvSpPr/>
          <p:nvPr/>
        </p:nvSpPr>
        <p:spPr>
          <a:xfrm rot="-7788965">
            <a:off x="6297885" y="251382"/>
            <a:ext cx="1115559" cy="1280672"/>
          </a:xfrm>
          <a:custGeom>
            <a:avLst/>
            <a:gdLst/>
            <a:ahLst/>
            <a:cxnLst/>
            <a:rect l="l" t="t" r="r" b="b"/>
            <a:pathLst>
              <a:path w="21323" h="24479" extrusionOk="0">
                <a:moveTo>
                  <a:pt x="6559" y="10762"/>
                </a:moveTo>
                <a:cubicBezTo>
                  <a:pt x="7769" y="10762"/>
                  <a:pt x="9012" y="11823"/>
                  <a:pt x="9207" y="14994"/>
                </a:cubicBezTo>
                <a:cubicBezTo>
                  <a:pt x="9174" y="14994"/>
                  <a:pt x="9140" y="15061"/>
                  <a:pt x="9040" y="15061"/>
                </a:cubicBezTo>
                <a:cubicBezTo>
                  <a:pt x="8845" y="15068"/>
                  <a:pt x="8657" y="15071"/>
                  <a:pt x="8476" y="15071"/>
                </a:cubicBezTo>
                <a:cubicBezTo>
                  <a:pt x="1810" y="15071"/>
                  <a:pt x="4119" y="10762"/>
                  <a:pt x="6559" y="10762"/>
                </a:cubicBezTo>
                <a:close/>
                <a:moveTo>
                  <a:pt x="15749" y="0"/>
                </a:moveTo>
                <a:cubicBezTo>
                  <a:pt x="15533" y="0"/>
                  <a:pt x="15317" y="100"/>
                  <a:pt x="15111" y="351"/>
                </a:cubicBezTo>
                <a:cubicBezTo>
                  <a:pt x="14811" y="1652"/>
                  <a:pt x="11776" y="5321"/>
                  <a:pt x="12776" y="6121"/>
                </a:cubicBezTo>
                <a:cubicBezTo>
                  <a:pt x="13911" y="5287"/>
                  <a:pt x="14744" y="3786"/>
                  <a:pt x="15678" y="2619"/>
                </a:cubicBezTo>
                <a:lnTo>
                  <a:pt x="15678" y="2619"/>
                </a:lnTo>
                <a:cubicBezTo>
                  <a:pt x="16679" y="7022"/>
                  <a:pt x="14978" y="11926"/>
                  <a:pt x="10942" y="14261"/>
                </a:cubicBezTo>
                <a:cubicBezTo>
                  <a:pt x="11095" y="11724"/>
                  <a:pt x="8810" y="9444"/>
                  <a:pt x="6441" y="9444"/>
                </a:cubicBezTo>
                <a:cubicBezTo>
                  <a:pt x="5726" y="9444"/>
                  <a:pt x="5003" y="9652"/>
                  <a:pt x="4337" y="10124"/>
                </a:cubicBezTo>
                <a:cubicBezTo>
                  <a:pt x="688" y="13313"/>
                  <a:pt x="4283" y="16813"/>
                  <a:pt x="8023" y="16813"/>
                </a:cubicBezTo>
                <a:cubicBezTo>
                  <a:pt x="8352" y="16813"/>
                  <a:pt x="8681" y="16786"/>
                  <a:pt x="9007" y="16729"/>
                </a:cubicBezTo>
                <a:lnTo>
                  <a:pt x="9007" y="16729"/>
                </a:lnTo>
                <a:cubicBezTo>
                  <a:pt x="7940" y="21933"/>
                  <a:pt x="4604" y="22767"/>
                  <a:pt x="1" y="23467"/>
                </a:cubicBezTo>
                <a:cubicBezTo>
                  <a:pt x="300" y="24265"/>
                  <a:pt x="1254" y="24478"/>
                  <a:pt x="2230" y="24478"/>
                </a:cubicBezTo>
                <a:cubicBezTo>
                  <a:pt x="2887" y="24478"/>
                  <a:pt x="3554" y="24382"/>
                  <a:pt x="4037" y="24301"/>
                </a:cubicBezTo>
                <a:cubicBezTo>
                  <a:pt x="8006" y="23801"/>
                  <a:pt x="10308" y="19831"/>
                  <a:pt x="10842" y="16162"/>
                </a:cubicBezTo>
                <a:cubicBezTo>
                  <a:pt x="15645" y="13994"/>
                  <a:pt x="18714" y="8190"/>
                  <a:pt x="17146" y="3086"/>
                </a:cubicBezTo>
                <a:lnTo>
                  <a:pt x="17146" y="3086"/>
                </a:lnTo>
                <a:cubicBezTo>
                  <a:pt x="17513" y="3453"/>
                  <a:pt x="17980" y="3720"/>
                  <a:pt x="18380" y="3953"/>
                </a:cubicBezTo>
                <a:cubicBezTo>
                  <a:pt x="18928" y="4261"/>
                  <a:pt x="19967" y="4604"/>
                  <a:pt x="20570" y="4604"/>
                </a:cubicBezTo>
                <a:cubicBezTo>
                  <a:pt x="21143" y="4604"/>
                  <a:pt x="21322" y="4295"/>
                  <a:pt x="20315" y="3353"/>
                </a:cubicBezTo>
                <a:lnTo>
                  <a:pt x="20315" y="3353"/>
                </a:lnTo>
                <a:lnTo>
                  <a:pt x="20348" y="3419"/>
                </a:lnTo>
                <a:cubicBezTo>
                  <a:pt x="19548" y="2419"/>
                  <a:pt x="18214" y="2085"/>
                  <a:pt x="17346" y="1151"/>
                </a:cubicBezTo>
                <a:cubicBezTo>
                  <a:pt x="16932" y="736"/>
                  <a:pt x="16338" y="0"/>
                  <a:pt x="15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TextBox 727">
            <a:extLst>
              <a:ext uri="{FF2B5EF4-FFF2-40B4-BE49-F238E27FC236}">
                <a16:creationId xmlns:a16="http://schemas.microsoft.com/office/drawing/2014/main" id="{BC40C3D7-75EF-4E64-A7AD-4741A05655C9}"/>
              </a:ext>
            </a:extLst>
          </p:cNvPr>
          <p:cNvSpPr txBox="1"/>
          <p:nvPr/>
        </p:nvSpPr>
        <p:spPr>
          <a:xfrm>
            <a:off x="-218797" y="675526"/>
            <a:ext cx="79756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ea typeface="字魂27号-布丁体" panose="00000505000000000000" pitchFamily="2" charset="-122"/>
              </a:rPr>
              <a:t>Chính</a:t>
            </a:r>
            <a:r>
              <a:rPr lang="en-US" sz="6600" dirty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ea typeface="字魂27号-布丁体" panose="00000505000000000000" pitchFamily="2" charset="-122"/>
              </a:rPr>
              <a:t> </a:t>
            </a:r>
            <a:r>
              <a:rPr lang="en-US" sz="6600" dirty="0" err="1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ea typeface="字魂27号-布丁体" panose="00000505000000000000" pitchFamily="2" charset="-122"/>
              </a:rPr>
              <a:t>tả</a:t>
            </a:r>
            <a:endParaRPr lang="en-US" sz="4800" dirty="0">
              <a:solidFill>
                <a:schemeClr val="accent3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UTM Azuki" panose="02040603050506020204" pitchFamily="18" charset="0"/>
              <a:ea typeface="字魂27号-布丁体" panose="00000505000000000000" pitchFamily="2" charset="-122"/>
            </a:endParaRPr>
          </a:p>
        </p:txBody>
      </p:sp>
      <p:sp>
        <p:nvSpPr>
          <p:cNvPr id="729" name="TextBox 728">
            <a:extLst>
              <a:ext uri="{FF2B5EF4-FFF2-40B4-BE49-F238E27FC236}">
                <a16:creationId xmlns:a16="http://schemas.microsoft.com/office/drawing/2014/main" id="{BC40C3D7-75EF-4E64-A7AD-4741A05655C9}"/>
              </a:ext>
            </a:extLst>
          </p:cNvPr>
          <p:cNvSpPr txBox="1"/>
          <p:nvPr/>
        </p:nvSpPr>
        <p:spPr>
          <a:xfrm>
            <a:off x="98943" y="1809060"/>
            <a:ext cx="79756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chemeClr val="bg1"/>
                </a:solidFill>
                <a:effectLst/>
                <a:latin typeface="UTM Pierre" panose="02040603050506020204" pitchFamily="18" charset="0"/>
                <a:ea typeface="字魂27号-布丁体" panose="00000505000000000000" pitchFamily="2" charset="-122"/>
              </a:rPr>
              <a:t>Nhớ</a:t>
            </a:r>
            <a:r>
              <a:rPr lang="en-US" sz="6600" b="1" dirty="0">
                <a:solidFill>
                  <a:schemeClr val="bg1"/>
                </a:solidFill>
                <a:effectLst/>
                <a:latin typeface="UTM Pierre" panose="02040603050506020204" pitchFamily="18" charset="0"/>
                <a:ea typeface="字魂27号-布丁体" panose="00000505000000000000" pitchFamily="2" charset="-122"/>
              </a:rPr>
              <a:t> - </a:t>
            </a:r>
            <a:r>
              <a:rPr lang="en-US" sz="6600" b="1" dirty="0" err="1">
                <a:solidFill>
                  <a:schemeClr val="bg1"/>
                </a:solidFill>
                <a:effectLst/>
                <a:latin typeface="UTM Pierre" panose="02040603050506020204" pitchFamily="18" charset="0"/>
                <a:ea typeface="字魂27号-布丁体" panose="00000505000000000000" pitchFamily="2" charset="-122"/>
              </a:rPr>
              <a:t>viết</a:t>
            </a:r>
            <a:r>
              <a:rPr lang="en-US" sz="6600" b="1" dirty="0">
                <a:solidFill>
                  <a:schemeClr val="bg1"/>
                </a:solidFill>
                <a:effectLst/>
                <a:latin typeface="UTM Pierre" panose="02040603050506020204" pitchFamily="18" charset="0"/>
                <a:ea typeface="字魂27号-布丁体" panose="00000505000000000000" pitchFamily="2" charset="-122"/>
              </a:rPr>
              <a:t>: </a:t>
            </a:r>
            <a:r>
              <a:rPr lang="en-US" sz="6600" b="1" dirty="0" err="1">
                <a:solidFill>
                  <a:schemeClr val="bg1"/>
                </a:solidFill>
                <a:effectLst/>
                <a:latin typeface="UTM Pierre" panose="02040603050506020204" pitchFamily="18" charset="0"/>
                <a:ea typeface="字魂27号-布丁体" panose="00000505000000000000" pitchFamily="2" charset="-122"/>
              </a:rPr>
              <a:t>Chợ</a:t>
            </a:r>
            <a:r>
              <a:rPr lang="en-US" sz="6600" b="1" dirty="0">
                <a:solidFill>
                  <a:schemeClr val="bg1"/>
                </a:solidFill>
                <a:effectLst/>
                <a:latin typeface="UTM Pierre" panose="02040603050506020204" pitchFamily="18" charset="0"/>
                <a:ea typeface="字魂27号-布丁体" panose="00000505000000000000" pitchFamily="2" charset="-122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effectLst/>
                <a:latin typeface="UTM Pierre" panose="02040603050506020204" pitchFamily="18" charset="0"/>
                <a:ea typeface="字魂27号-布丁体" panose="00000505000000000000" pitchFamily="2" charset="-122"/>
              </a:rPr>
              <a:t>Tết</a:t>
            </a:r>
            <a:endParaRPr lang="en-US" sz="4800" b="1" dirty="0">
              <a:solidFill>
                <a:schemeClr val="bg1"/>
              </a:solidFill>
              <a:effectLst/>
              <a:latin typeface="UTM Pierre" panose="02040603050506020204" pitchFamily="18" charset="0"/>
              <a:ea typeface="字魂27号-布丁体" panose="00000505000000000000" pitchFamily="2" charset="-122"/>
            </a:endParaRPr>
          </a:p>
        </p:txBody>
      </p:sp>
      <p:sp>
        <p:nvSpPr>
          <p:cNvPr id="730" name="TextBox 729">
            <a:extLst>
              <a:ext uri="{FF2B5EF4-FFF2-40B4-BE49-F238E27FC236}">
                <a16:creationId xmlns:a16="http://schemas.microsoft.com/office/drawing/2014/main" id="{BC40C3D7-75EF-4E64-A7AD-4741A05655C9}"/>
              </a:ext>
            </a:extLst>
          </p:cNvPr>
          <p:cNvSpPr txBox="1"/>
          <p:nvPr/>
        </p:nvSpPr>
        <p:spPr>
          <a:xfrm>
            <a:off x="47564" y="1869357"/>
            <a:ext cx="79756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effectLst/>
                <a:latin typeface="UTM Pierre" panose="02040603050506020204" pitchFamily="18" charset="0"/>
                <a:ea typeface="字魂27号-布丁体" panose="00000505000000000000" pitchFamily="2" charset="-122"/>
              </a:rPr>
              <a:t>Nhớ</a:t>
            </a:r>
            <a:r>
              <a:rPr lang="en-US" sz="6600" b="1" dirty="0">
                <a:solidFill>
                  <a:srgbClr val="FF0000"/>
                </a:solidFill>
                <a:effectLst/>
                <a:latin typeface="UTM Pierre" panose="02040603050506020204" pitchFamily="18" charset="0"/>
                <a:ea typeface="字魂27号-布丁体" panose="00000505000000000000" pitchFamily="2" charset="-122"/>
              </a:rPr>
              <a:t> - </a:t>
            </a:r>
            <a:r>
              <a:rPr lang="en-US" sz="6600" b="1" dirty="0" err="1">
                <a:solidFill>
                  <a:srgbClr val="FF0000"/>
                </a:solidFill>
                <a:effectLst/>
                <a:latin typeface="UTM Pierre" panose="02040603050506020204" pitchFamily="18" charset="0"/>
                <a:ea typeface="字魂27号-布丁体" panose="00000505000000000000" pitchFamily="2" charset="-122"/>
              </a:rPr>
              <a:t>viết</a:t>
            </a:r>
            <a:r>
              <a:rPr lang="en-US" sz="6600" b="1" dirty="0">
                <a:solidFill>
                  <a:srgbClr val="FF0000"/>
                </a:solidFill>
                <a:effectLst/>
                <a:latin typeface="UTM Pierre" panose="02040603050506020204" pitchFamily="18" charset="0"/>
                <a:ea typeface="字魂27号-布丁体" panose="00000505000000000000" pitchFamily="2" charset="-122"/>
              </a:rPr>
              <a:t>: </a:t>
            </a:r>
            <a:r>
              <a:rPr lang="en-US" sz="6600" b="1" dirty="0" err="1">
                <a:solidFill>
                  <a:srgbClr val="FF0000"/>
                </a:solidFill>
                <a:effectLst/>
                <a:latin typeface="UTM Pierre" panose="02040603050506020204" pitchFamily="18" charset="0"/>
                <a:ea typeface="字魂27号-布丁体" panose="00000505000000000000" pitchFamily="2" charset="-122"/>
              </a:rPr>
              <a:t>Chợ</a:t>
            </a:r>
            <a:r>
              <a:rPr lang="en-US" sz="6600" b="1" dirty="0">
                <a:solidFill>
                  <a:srgbClr val="FF0000"/>
                </a:solidFill>
                <a:effectLst/>
                <a:latin typeface="UTM Pierre" panose="02040603050506020204" pitchFamily="18" charset="0"/>
                <a:ea typeface="字魂27号-布丁体" panose="00000505000000000000" pitchFamily="2" charset="-122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/>
                <a:latin typeface="UTM Pierre" panose="02040603050506020204" pitchFamily="18" charset="0"/>
                <a:ea typeface="字魂27号-布丁体" panose="00000505000000000000" pitchFamily="2" charset="-122"/>
              </a:rPr>
              <a:t>Tết</a:t>
            </a:r>
            <a:endParaRPr lang="en-US" sz="4800" b="1" dirty="0">
              <a:solidFill>
                <a:srgbClr val="FF0000"/>
              </a:solidFill>
              <a:effectLst/>
              <a:latin typeface="UTM Pierre" panose="02040603050506020204" pitchFamily="18" charset="0"/>
              <a:ea typeface="字魂27号-布丁体" panose="00000505000000000000" pitchFamily="2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9983" y="-1939309"/>
            <a:ext cx="5143500" cy="5143500"/>
          </a:xfrm>
          <a:prstGeom prst="rect">
            <a:avLst/>
          </a:prstGeom>
        </p:spPr>
      </p:pic>
      <p:sp>
        <p:nvSpPr>
          <p:cNvPr id="5" name="AutoShape 2" descr="Vector gia đình sum vầy vui đón tết năm mới file CD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063" y="2768478"/>
            <a:ext cx="2570364" cy="2125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100" y="2768478"/>
            <a:ext cx="2315114" cy="2315114"/>
          </a:xfrm>
          <a:prstGeom prst="rect">
            <a:avLst/>
          </a:prstGeom>
        </p:spPr>
      </p:pic>
      <p:pic>
        <p:nvPicPr>
          <p:cNvPr id="1030" name="Picture 6" descr="Hoa Mai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0000" l="4167" r="90000">
                        <a14:foregroundMark x1="27500" y1="38611" x2="34722" y2="5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88" y="2636030"/>
            <a:ext cx="1032180" cy="103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1" name="Picture 6" descr="Hoa Mai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0000" l="4167" r="90000">
                        <a14:foregroundMark x1="27500" y1="38611" x2="34722" y2="5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840" y="315451"/>
            <a:ext cx="1032180" cy="103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2" name="Picture 6" descr="Hoa Mai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0000" l="4167" r="90000">
                        <a14:foregroundMark x1="27500" y1="38611" x2="34722" y2="5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73" y="2383099"/>
            <a:ext cx="1032180" cy="103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3" name="Picture 6" descr="Hoa Mai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0000" l="4167" r="90000">
                        <a14:foregroundMark x1="27500" y1="38611" x2="34722" y2="5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867" y="3748761"/>
            <a:ext cx="1032180" cy="103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4" name="Picture 6" descr="Hoa Mai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0000" l="4167" r="90000">
                        <a14:foregroundMark x1="27500" y1="38611" x2="34722" y2="5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0" y="3454663"/>
            <a:ext cx="1032180" cy="103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5" name="Picture 6" descr="Hoa Mai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0000" l="4167" r="90000">
                        <a14:foregroundMark x1="27500" y1="38611" x2="34722" y2="5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770" y="-122241"/>
            <a:ext cx="1032180" cy="103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NgayTetQueEm-HoNgocHa-VMusic-Min_3kpfq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765214" y="-125830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637" grpId="0" animBg="1"/>
      <p:bldP spid="638" grpId="0" animBg="1"/>
      <p:bldP spid="725" grpId="0" animBg="1"/>
      <p:bldP spid="728" grpId="0"/>
      <p:bldP spid="729" grpId="0"/>
      <p:bldP spid="7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18920" y="522857"/>
            <a:ext cx="5087405" cy="4524315"/>
          </a:xfrm>
          <a:prstGeom prst="rect">
            <a:avLst/>
          </a:prstGeom>
          <a:ln w="22225">
            <a:solidFill>
              <a:schemeClr val="accent1">
                <a:shade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vi-VN" sz="3600" dirty="0">
                <a:solidFill>
                  <a:schemeClr val="accent1">
                    <a:lumMod val="50000"/>
                  </a:schemeClr>
                </a:solidFill>
              </a:rPr>
              <a:t>Tìm tiếng thích hợp với mỗi ô trống để hoàn chỉnh mẩu chuyện dưới đây. Biết rằng, </a:t>
            </a:r>
            <a:r>
              <a:rPr lang="vi-VN" sz="3600" dirty="0">
                <a:solidFill>
                  <a:srgbClr val="FF0000"/>
                </a:solidFill>
              </a:rPr>
              <a:t>ô số 1</a:t>
            </a:r>
            <a:r>
              <a:rPr lang="vi-VN" sz="3600" dirty="0">
                <a:solidFill>
                  <a:schemeClr val="accent1">
                    <a:lumMod val="50000"/>
                  </a:schemeClr>
                </a:solidFill>
              </a:rPr>
              <a:t> chứa tiếng có âm đầu là </a:t>
            </a:r>
            <a:r>
              <a:rPr lang="vi-VN" sz="3600" dirty="0">
                <a:solidFill>
                  <a:srgbClr val="FF0000"/>
                </a:solidFill>
              </a:rPr>
              <a:t>s hay x</a:t>
            </a:r>
            <a:r>
              <a:rPr lang="vi-VN" sz="3600" dirty="0">
                <a:solidFill>
                  <a:schemeClr val="accent1">
                    <a:lumMod val="50000"/>
                  </a:schemeClr>
                </a:solidFill>
              </a:rPr>
              <a:t>, còn </a:t>
            </a:r>
            <a:r>
              <a:rPr lang="vi-VN" sz="3600" dirty="0">
                <a:solidFill>
                  <a:schemeClr val="accent3">
                    <a:lumMod val="50000"/>
                  </a:schemeClr>
                </a:solidFill>
              </a:rPr>
              <a:t>ô số 2 </a:t>
            </a:r>
            <a:r>
              <a:rPr lang="vi-VN" sz="3600" dirty="0">
                <a:solidFill>
                  <a:schemeClr val="accent1">
                    <a:lumMod val="50000"/>
                  </a:schemeClr>
                </a:solidFill>
              </a:rPr>
              <a:t>chứa tiếng có vần là </a:t>
            </a:r>
            <a:r>
              <a:rPr lang="vi-VN" sz="3600" dirty="0">
                <a:solidFill>
                  <a:schemeClr val="accent3">
                    <a:lumMod val="50000"/>
                  </a:schemeClr>
                </a:solidFill>
              </a:rPr>
              <a:t>ưc hay ưt.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03" y="4656453"/>
            <a:ext cx="1369034" cy="97409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5298" y="2002439"/>
            <a:ext cx="3194648" cy="3026761"/>
            <a:chOff x="85298" y="2002439"/>
            <a:chExt cx="3194648" cy="3026761"/>
          </a:xfrm>
        </p:grpSpPr>
        <p:pic>
          <p:nvPicPr>
            <p:cNvPr id="2050" name="Picture 2" descr="Họa Sỹ Tí Hon, Em Bé Tập Vẽ - KhoThietKe.Ne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8" y="2002439"/>
              <a:ext cx="3194648" cy="3026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Rectangle 63"/>
            <p:cNvSpPr/>
            <p:nvPr/>
          </p:nvSpPr>
          <p:spPr>
            <a:xfrm>
              <a:off x="472102" y="2691349"/>
              <a:ext cx="1257075" cy="707886"/>
            </a:xfrm>
            <a:prstGeom prst="rect">
              <a:avLst/>
            </a:prstGeom>
          </p:spPr>
          <p:txBody>
            <a:bodyPr wrap="none">
              <a:spAutoFit/>
              <a:scene3d>
                <a:camera prst="isometricOffAxis1Right"/>
                <a:lightRig rig="threePt" dir="t"/>
              </a:scene3d>
            </a:bodyPr>
            <a:lstStyle/>
            <a:p>
              <a:pPr algn="ctr"/>
              <a:r>
                <a:rPr lang="en-US" sz="4000" b="1" dirty="0" err="1">
                  <a:solidFill>
                    <a:schemeClr val="accent1">
                      <a:lumMod val="75000"/>
                    </a:schemeClr>
                  </a:solidFill>
                  <a:latin typeface="UTM Azuki" panose="02040603050506020204" pitchFamily="18" charset="0"/>
                </a:rPr>
                <a:t>Bài</a:t>
              </a:r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latin typeface="UTM Azuki" panose="02040603050506020204" pitchFamily="18" charset="0"/>
                </a:rPr>
                <a:t> 2</a:t>
              </a:r>
            </a:p>
          </p:txBody>
        </p:sp>
      </p:grpSp>
      <p:grpSp>
        <p:nvGrpSpPr>
          <p:cNvPr id="66" name="Google Shape;1226;p37"/>
          <p:cNvGrpSpPr/>
          <p:nvPr/>
        </p:nvGrpSpPr>
        <p:grpSpPr>
          <a:xfrm rot="2907726">
            <a:off x="666407" y="-74152"/>
            <a:ext cx="411766" cy="1355120"/>
            <a:chOff x="8006515" y="254180"/>
            <a:chExt cx="326117" cy="1133949"/>
          </a:xfrm>
        </p:grpSpPr>
        <p:sp>
          <p:nvSpPr>
            <p:cNvPr id="67" name="Google Shape;1227;p37"/>
            <p:cNvSpPr/>
            <p:nvPr/>
          </p:nvSpPr>
          <p:spPr>
            <a:xfrm rot="-5455515">
              <a:off x="7605011" y="667193"/>
              <a:ext cx="1129123" cy="307924"/>
            </a:xfrm>
            <a:custGeom>
              <a:avLst/>
              <a:gdLst/>
              <a:ahLst/>
              <a:cxnLst/>
              <a:rect l="l" t="t" r="r" b="b"/>
              <a:pathLst>
                <a:path w="39423" h="10752" extrusionOk="0">
                  <a:moveTo>
                    <a:pt x="394" y="0"/>
                  </a:moveTo>
                  <a:cubicBezTo>
                    <a:pt x="132" y="0"/>
                    <a:pt x="1" y="286"/>
                    <a:pt x="156" y="477"/>
                  </a:cubicBezTo>
                  <a:lnTo>
                    <a:pt x="3739" y="5191"/>
                  </a:lnTo>
                  <a:cubicBezTo>
                    <a:pt x="3811" y="5299"/>
                    <a:pt x="3811" y="5441"/>
                    <a:pt x="3739" y="5549"/>
                  </a:cubicBezTo>
                  <a:lnTo>
                    <a:pt x="156" y="10275"/>
                  </a:lnTo>
                  <a:cubicBezTo>
                    <a:pt x="1" y="10466"/>
                    <a:pt x="132" y="10752"/>
                    <a:pt x="370" y="10752"/>
                  </a:cubicBezTo>
                  <a:lnTo>
                    <a:pt x="39125" y="10752"/>
                  </a:lnTo>
                  <a:cubicBezTo>
                    <a:pt x="39292" y="10752"/>
                    <a:pt x="39422" y="10609"/>
                    <a:pt x="39422" y="10454"/>
                  </a:cubicBezTo>
                  <a:lnTo>
                    <a:pt x="39422" y="298"/>
                  </a:lnTo>
                  <a:cubicBezTo>
                    <a:pt x="39422" y="131"/>
                    <a:pt x="39292" y="0"/>
                    <a:pt x="39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28;p37"/>
            <p:cNvSpPr/>
            <p:nvPr/>
          </p:nvSpPr>
          <p:spPr>
            <a:xfrm rot="-5455515">
              <a:off x="8083677" y="182595"/>
              <a:ext cx="156553" cy="306205"/>
            </a:xfrm>
            <a:custGeom>
              <a:avLst/>
              <a:gdLst/>
              <a:ahLst/>
              <a:cxnLst/>
              <a:rect l="l" t="t" r="r" b="b"/>
              <a:pathLst>
                <a:path w="5466" h="10692" extrusionOk="0">
                  <a:moveTo>
                    <a:pt x="1" y="0"/>
                  </a:moveTo>
                  <a:lnTo>
                    <a:pt x="1" y="10692"/>
                  </a:lnTo>
                  <a:lnTo>
                    <a:pt x="5168" y="10692"/>
                  </a:lnTo>
                  <a:cubicBezTo>
                    <a:pt x="5335" y="10692"/>
                    <a:pt x="5466" y="10561"/>
                    <a:pt x="5466" y="10394"/>
                  </a:cubicBezTo>
                  <a:lnTo>
                    <a:pt x="5466" y="298"/>
                  </a:lnTo>
                  <a:cubicBezTo>
                    <a:pt x="5466" y="131"/>
                    <a:pt x="5335" y="0"/>
                    <a:pt x="5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29;p37"/>
            <p:cNvSpPr/>
            <p:nvPr/>
          </p:nvSpPr>
          <p:spPr>
            <a:xfrm rot="-5455515">
              <a:off x="8116734" y="148659"/>
              <a:ext cx="90048" cy="306893"/>
            </a:xfrm>
            <a:custGeom>
              <a:avLst/>
              <a:gdLst/>
              <a:ahLst/>
              <a:cxnLst/>
              <a:rect l="l" t="t" r="r" b="b"/>
              <a:pathLst>
                <a:path w="3144" h="10716" extrusionOk="0">
                  <a:moveTo>
                    <a:pt x="48" y="0"/>
                  </a:moveTo>
                  <a:cubicBezTo>
                    <a:pt x="24" y="0"/>
                    <a:pt x="0" y="12"/>
                    <a:pt x="0" y="36"/>
                  </a:cubicBezTo>
                  <a:lnTo>
                    <a:pt x="0" y="10668"/>
                  </a:lnTo>
                  <a:cubicBezTo>
                    <a:pt x="0" y="10680"/>
                    <a:pt x="24" y="10716"/>
                    <a:pt x="48" y="10716"/>
                  </a:cubicBezTo>
                  <a:lnTo>
                    <a:pt x="2858" y="10716"/>
                  </a:lnTo>
                  <a:cubicBezTo>
                    <a:pt x="3013" y="10716"/>
                    <a:pt x="3144" y="10573"/>
                    <a:pt x="3144" y="10430"/>
                  </a:cubicBezTo>
                  <a:lnTo>
                    <a:pt x="3144" y="274"/>
                  </a:lnTo>
                  <a:cubicBezTo>
                    <a:pt x="3144" y="131"/>
                    <a:pt x="3013" y="0"/>
                    <a:pt x="28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30;p37"/>
            <p:cNvSpPr/>
            <p:nvPr/>
          </p:nvSpPr>
          <p:spPr>
            <a:xfrm rot="-5455515">
              <a:off x="7999973" y="1179692"/>
              <a:ext cx="96206" cy="50490"/>
            </a:xfrm>
            <a:custGeom>
              <a:avLst/>
              <a:gdLst/>
              <a:ahLst/>
              <a:cxnLst/>
              <a:rect l="l" t="t" r="r" b="b"/>
              <a:pathLst>
                <a:path w="3359" h="1763" extrusionOk="0">
                  <a:moveTo>
                    <a:pt x="1" y="0"/>
                  </a:moveTo>
                  <a:cubicBezTo>
                    <a:pt x="13" y="24"/>
                    <a:pt x="1" y="60"/>
                    <a:pt x="1" y="83"/>
                  </a:cubicBezTo>
                  <a:cubicBezTo>
                    <a:pt x="1" y="1012"/>
                    <a:pt x="763" y="1762"/>
                    <a:pt x="1680" y="1762"/>
                  </a:cubicBezTo>
                  <a:cubicBezTo>
                    <a:pt x="2608" y="1762"/>
                    <a:pt x="3358" y="1000"/>
                    <a:pt x="3358" y="83"/>
                  </a:cubicBezTo>
                  <a:cubicBezTo>
                    <a:pt x="3358" y="60"/>
                    <a:pt x="3347" y="24"/>
                    <a:pt x="3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231;p37"/>
            <p:cNvSpPr/>
            <p:nvPr/>
          </p:nvSpPr>
          <p:spPr>
            <a:xfrm rot="-5455515">
              <a:off x="8108330" y="1013728"/>
              <a:ext cx="96177" cy="96541"/>
            </a:xfrm>
            <a:custGeom>
              <a:avLst/>
              <a:gdLst/>
              <a:ahLst/>
              <a:cxnLst/>
              <a:rect l="l" t="t" r="r" b="b"/>
              <a:pathLst>
                <a:path w="3358" h="3371" extrusionOk="0">
                  <a:moveTo>
                    <a:pt x="1679" y="1"/>
                  </a:moveTo>
                  <a:cubicBezTo>
                    <a:pt x="762" y="1"/>
                    <a:pt x="0" y="751"/>
                    <a:pt x="0" y="1680"/>
                  </a:cubicBezTo>
                  <a:cubicBezTo>
                    <a:pt x="0" y="2608"/>
                    <a:pt x="762" y="3370"/>
                    <a:pt x="1679" y="3370"/>
                  </a:cubicBezTo>
                  <a:cubicBezTo>
                    <a:pt x="2596" y="3370"/>
                    <a:pt x="3358" y="2608"/>
                    <a:pt x="3358" y="1680"/>
                  </a:cubicBezTo>
                  <a:cubicBezTo>
                    <a:pt x="3358" y="763"/>
                    <a:pt x="2596" y="1"/>
                    <a:pt x="16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232;p37"/>
            <p:cNvSpPr/>
            <p:nvPr/>
          </p:nvSpPr>
          <p:spPr>
            <a:xfrm rot="-5455515">
              <a:off x="8009172" y="845673"/>
              <a:ext cx="96177" cy="80503"/>
            </a:xfrm>
            <a:custGeom>
              <a:avLst/>
              <a:gdLst/>
              <a:ahLst/>
              <a:cxnLst/>
              <a:rect l="l" t="t" r="r" b="b"/>
              <a:pathLst>
                <a:path w="3358" h="2811" extrusionOk="0">
                  <a:moveTo>
                    <a:pt x="441" y="0"/>
                  </a:moveTo>
                  <a:cubicBezTo>
                    <a:pt x="167" y="322"/>
                    <a:pt x="0" y="703"/>
                    <a:pt x="0" y="1131"/>
                  </a:cubicBezTo>
                  <a:cubicBezTo>
                    <a:pt x="0" y="2060"/>
                    <a:pt x="762" y="2810"/>
                    <a:pt x="1679" y="2810"/>
                  </a:cubicBezTo>
                  <a:cubicBezTo>
                    <a:pt x="2608" y="2810"/>
                    <a:pt x="3358" y="2060"/>
                    <a:pt x="3358" y="1131"/>
                  </a:cubicBezTo>
                  <a:cubicBezTo>
                    <a:pt x="3358" y="703"/>
                    <a:pt x="3203" y="298"/>
                    <a:pt x="29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33;p37"/>
            <p:cNvSpPr/>
            <p:nvPr/>
          </p:nvSpPr>
          <p:spPr>
            <a:xfrm rot="-5455515">
              <a:off x="8257265" y="1191243"/>
              <a:ext cx="96550" cy="48772"/>
            </a:xfrm>
            <a:custGeom>
              <a:avLst/>
              <a:gdLst/>
              <a:ahLst/>
              <a:cxnLst/>
              <a:rect l="l" t="t" r="r" b="b"/>
              <a:pathLst>
                <a:path w="3371" h="1703" extrusionOk="0">
                  <a:moveTo>
                    <a:pt x="1692" y="0"/>
                  </a:moveTo>
                  <a:cubicBezTo>
                    <a:pt x="763" y="0"/>
                    <a:pt x="1" y="762"/>
                    <a:pt x="1" y="1679"/>
                  </a:cubicBezTo>
                  <a:lnTo>
                    <a:pt x="1" y="1703"/>
                  </a:lnTo>
                  <a:lnTo>
                    <a:pt x="3370" y="1703"/>
                  </a:lnTo>
                  <a:lnTo>
                    <a:pt x="3370" y="1679"/>
                  </a:lnTo>
                  <a:cubicBezTo>
                    <a:pt x="3370" y="762"/>
                    <a:pt x="2608" y="0"/>
                    <a:pt x="1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34;p37"/>
            <p:cNvSpPr/>
            <p:nvPr/>
          </p:nvSpPr>
          <p:spPr>
            <a:xfrm rot="-5455515">
              <a:off x="8244403" y="850075"/>
              <a:ext cx="96521" cy="63778"/>
            </a:xfrm>
            <a:custGeom>
              <a:avLst/>
              <a:gdLst/>
              <a:ahLst/>
              <a:cxnLst/>
              <a:rect l="l" t="t" r="r" b="b"/>
              <a:pathLst>
                <a:path w="3370" h="2227" extrusionOk="0">
                  <a:moveTo>
                    <a:pt x="1679" y="0"/>
                  </a:moveTo>
                  <a:cubicBezTo>
                    <a:pt x="762" y="0"/>
                    <a:pt x="0" y="762"/>
                    <a:pt x="0" y="1691"/>
                  </a:cubicBezTo>
                  <a:cubicBezTo>
                    <a:pt x="0" y="1881"/>
                    <a:pt x="48" y="2048"/>
                    <a:pt x="95" y="2227"/>
                  </a:cubicBezTo>
                  <a:lnTo>
                    <a:pt x="3263" y="2227"/>
                  </a:lnTo>
                  <a:cubicBezTo>
                    <a:pt x="3322" y="2048"/>
                    <a:pt x="3370" y="1869"/>
                    <a:pt x="3370" y="1691"/>
                  </a:cubicBezTo>
                  <a:cubicBezTo>
                    <a:pt x="3370" y="762"/>
                    <a:pt x="2608" y="0"/>
                    <a:pt x="1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35;p37"/>
            <p:cNvSpPr/>
            <p:nvPr/>
          </p:nvSpPr>
          <p:spPr>
            <a:xfrm rot="-5455515">
              <a:off x="8147002" y="672602"/>
              <a:ext cx="96177" cy="96198"/>
            </a:xfrm>
            <a:custGeom>
              <a:avLst/>
              <a:gdLst/>
              <a:ahLst/>
              <a:cxnLst/>
              <a:rect l="l" t="t" r="r" b="b"/>
              <a:pathLst>
                <a:path w="3358" h="3359" extrusionOk="0">
                  <a:moveTo>
                    <a:pt x="1679" y="1"/>
                  </a:moveTo>
                  <a:cubicBezTo>
                    <a:pt x="750" y="1"/>
                    <a:pt x="0" y="763"/>
                    <a:pt x="0" y="1680"/>
                  </a:cubicBezTo>
                  <a:cubicBezTo>
                    <a:pt x="0" y="2608"/>
                    <a:pt x="750" y="3358"/>
                    <a:pt x="1679" y="3358"/>
                  </a:cubicBezTo>
                  <a:cubicBezTo>
                    <a:pt x="2596" y="3358"/>
                    <a:pt x="3358" y="2608"/>
                    <a:pt x="3358" y="1680"/>
                  </a:cubicBezTo>
                  <a:cubicBezTo>
                    <a:pt x="3358" y="763"/>
                    <a:pt x="2596" y="1"/>
                    <a:pt x="16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236;p37"/>
            <p:cNvSpPr/>
            <p:nvPr/>
          </p:nvSpPr>
          <p:spPr>
            <a:xfrm rot="-5455515">
              <a:off x="7990427" y="586802"/>
              <a:ext cx="96206" cy="50490"/>
            </a:xfrm>
            <a:custGeom>
              <a:avLst/>
              <a:gdLst/>
              <a:ahLst/>
              <a:cxnLst/>
              <a:rect l="l" t="t" r="r" b="b"/>
              <a:pathLst>
                <a:path w="3359" h="1763" extrusionOk="0">
                  <a:moveTo>
                    <a:pt x="1" y="0"/>
                  </a:moveTo>
                  <a:lnTo>
                    <a:pt x="1" y="83"/>
                  </a:lnTo>
                  <a:cubicBezTo>
                    <a:pt x="1" y="1012"/>
                    <a:pt x="763" y="1762"/>
                    <a:pt x="1680" y="1762"/>
                  </a:cubicBezTo>
                  <a:cubicBezTo>
                    <a:pt x="2608" y="1762"/>
                    <a:pt x="3358" y="1000"/>
                    <a:pt x="3358" y="83"/>
                  </a:cubicBezTo>
                  <a:cubicBezTo>
                    <a:pt x="3358" y="60"/>
                    <a:pt x="3346" y="24"/>
                    <a:pt x="33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237;p37"/>
            <p:cNvSpPr/>
            <p:nvPr/>
          </p:nvSpPr>
          <p:spPr>
            <a:xfrm rot="-5455515">
              <a:off x="8239504" y="546642"/>
              <a:ext cx="96550" cy="63778"/>
            </a:xfrm>
            <a:custGeom>
              <a:avLst/>
              <a:gdLst/>
              <a:ahLst/>
              <a:cxnLst/>
              <a:rect l="l" t="t" r="r" b="b"/>
              <a:pathLst>
                <a:path w="3371" h="2227" extrusionOk="0">
                  <a:moveTo>
                    <a:pt x="1680" y="0"/>
                  </a:moveTo>
                  <a:cubicBezTo>
                    <a:pt x="763" y="0"/>
                    <a:pt x="1" y="762"/>
                    <a:pt x="1" y="1691"/>
                  </a:cubicBezTo>
                  <a:cubicBezTo>
                    <a:pt x="1" y="1881"/>
                    <a:pt x="48" y="2048"/>
                    <a:pt x="96" y="2227"/>
                  </a:cubicBezTo>
                  <a:lnTo>
                    <a:pt x="3263" y="2227"/>
                  </a:lnTo>
                  <a:cubicBezTo>
                    <a:pt x="3335" y="2048"/>
                    <a:pt x="3370" y="1869"/>
                    <a:pt x="3370" y="1691"/>
                  </a:cubicBezTo>
                  <a:cubicBezTo>
                    <a:pt x="3370" y="762"/>
                    <a:pt x="2608" y="0"/>
                    <a:pt x="1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238;p37"/>
            <p:cNvSpPr/>
            <p:nvPr/>
          </p:nvSpPr>
          <p:spPr>
            <a:xfrm rot="-5455515">
              <a:off x="8084283" y="451446"/>
              <a:ext cx="96177" cy="96513"/>
            </a:xfrm>
            <a:custGeom>
              <a:avLst/>
              <a:gdLst/>
              <a:ahLst/>
              <a:cxnLst/>
              <a:rect l="l" t="t" r="r" b="b"/>
              <a:pathLst>
                <a:path w="3358" h="3370" extrusionOk="0">
                  <a:moveTo>
                    <a:pt x="1679" y="0"/>
                  </a:moveTo>
                  <a:cubicBezTo>
                    <a:pt x="762" y="0"/>
                    <a:pt x="0" y="762"/>
                    <a:pt x="0" y="1691"/>
                  </a:cubicBezTo>
                  <a:cubicBezTo>
                    <a:pt x="0" y="2608"/>
                    <a:pt x="762" y="3370"/>
                    <a:pt x="1679" y="3370"/>
                  </a:cubicBezTo>
                  <a:cubicBezTo>
                    <a:pt x="2608" y="3370"/>
                    <a:pt x="3358" y="2608"/>
                    <a:pt x="3358" y="1691"/>
                  </a:cubicBezTo>
                  <a:cubicBezTo>
                    <a:pt x="3358" y="762"/>
                    <a:pt x="2620" y="0"/>
                    <a:pt x="1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59" y="384827"/>
            <a:ext cx="1784467" cy="1625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0474" y="156411"/>
            <a:ext cx="8879305" cy="4987089"/>
          </a:xfrm>
          <a:prstGeom prst="roundRect">
            <a:avLst/>
          </a:prstGeom>
          <a:solidFill>
            <a:srgbClr val="FFFFFF"/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457200" y="156410"/>
            <a:ext cx="8602579" cy="4832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b="1" dirty="0">
                <a:latin typeface="+mj-lt"/>
              </a:rPr>
              <a:t>		</a:t>
            </a:r>
            <a:r>
              <a:rPr lang="vi-VN" sz="2800" b="1" dirty="0">
                <a:latin typeface="+mj-lt"/>
              </a:rPr>
              <a:t>MỘT NGÀY VÀ MỘT NĂM</a:t>
            </a:r>
            <a:br>
              <a:rPr lang="vi-VN" b="1" dirty="0">
                <a:latin typeface="+mj-lt"/>
              </a:rPr>
            </a:br>
            <a:r>
              <a:rPr lang="vi-VN" b="1" dirty="0">
                <a:latin typeface="+mj-lt"/>
              </a:rPr>
              <a:t>    </a:t>
            </a:r>
            <a:r>
              <a:rPr lang="vi-VN" sz="2800" dirty="0">
                <a:latin typeface="+mj-lt"/>
              </a:rPr>
              <a:t>Men-xen là một họa </a:t>
            </a:r>
            <a:r>
              <a:rPr lang="en-US" sz="2800" dirty="0"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sĩ</a:t>
            </a:r>
            <a:r>
              <a:rPr lang="vi-VN" sz="2800" dirty="0">
                <a:latin typeface="+mj-lt"/>
              </a:rPr>
              <a:t>   trứ danh của nước </a:t>
            </a:r>
            <a:r>
              <a:rPr lang="en-US" sz="2800" dirty="0">
                <a:latin typeface="+mj-lt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Đức</a:t>
            </a:r>
            <a:r>
              <a:rPr lang="vi-VN" sz="2800" dirty="0">
                <a:latin typeface="+mj-lt"/>
              </a:rPr>
              <a:t>  ,</a:t>
            </a:r>
            <a:r>
              <a:rPr lang="en-US" sz="2800" dirty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được rất nhiều người hâm mộ. Mỗi khi tranh của ông trưng bày là người ta tranh nhau mua. </a:t>
            </a:r>
            <a:br>
              <a:rPr lang="vi-VN" sz="2800" dirty="0">
                <a:latin typeface="+mj-lt"/>
              </a:rPr>
            </a:br>
            <a:r>
              <a:rPr lang="vi-VN" sz="2800" dirty="0">
                <a:latin typeface="+mj-lt"/>
              </a:rPr>
              <a:t>  Có một họa sĩ trẻ nói với ông:</a:t>
            </a:r>
            <a:br>
              <a:rPr lang="vi-VN" sz="2800" dirty="0">
                <a:latin typeface="+mj-lt"/>
              </a:rPr>
            </a:br>
            <a:r>
              <a:rPr lang="vi-VN" sz="2800" dirty="0">
                <a:latin typeface="+mj-lt"/>
              </a:rPr>
              <a:t> - Ngài thật là một người 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sung</a:t>
            </a:r>
            <a:r>
              <a:rPr lang="vi-VN" sz="2800" dirty="0">
                <a:latin typeface="+mj-lt"/>
              </a:rPr>
              <a:t> sướng. Còn tôi, không hiểu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sao</a:t>
            </a:r>
            <a:r>
              <a:rPr lang="vi-VN" sz="2800" dirty="0">
                <a:latin typeface="+mj-lt"/>
              </a:rPr>
              <a:t>  tranh rất khó bán. Nhiều</a:t>
            </a:r>
            <a:r>
              <a:rPr lang="en-US" sz="2800" dirty="0">
                <a:latin typeface="+mj-lt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bức</a:t>
            </a:r>
            <a:r>
              <a:rPr lang="vi-VN" sz="2800" dirty="0">
                <a:latin typeface="+mj-lt"/>
              </a:rPr>
              <a:t>  tranh tôi vẽ mất cả ngày nhưng phải một năm mới bán được.</a:t>
            </a:r>
            <a:br>
              <a:rPr lang="vi-VN" sz="2800" dirty="0">
                <a:latin typeface="+mj-lt"/>
              </a:rPr>
            </a:br>
            <a:r>
              <a:rPr lang="vi-VN" sz="2800" dirty="0">
                <a:latin typeface="+mj-lt"/>
              </a:rPr>
              <a:t>  Men-xen liền bảo:</a:t>
            </a:r>
            <a:br>
              <a:rPr lang="vi-VN" sz="2800" dirty="0">
                <a:latin typeface="+mj-lt"/>
              </a:rPr>
            </a:br>
            <a:r>
              <a:rPr lang="vi-VN" sz="2800" dirty="0">
                <a:latin typeface="+mj-lt"/>
              </a:rPr>
              <a:t>  - Anh hãy thử làm ngược lại xem sao! Nghĩa là hãy để cả một năm vẽ một</a:t>
            </a:r>
            <a:r>
              <a:rPr lang="en-US" sz="2800" dirty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rPr>
              <a:t>bức</a:t>
            </a:r>
            <a:r>
              <a:rPr lang="vi-VN" sz="2800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tranh, rồi bán nó trong một ngày.</a:t>
            </a:r>
            <a:endParaRPr lang="en-US" sz="2800" dirty="0"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663283" y="479418"/>
            <a:ext cx="625644" cy="769441"/>
            <a:chOff x="3645567" y="-1346076"/>
            <a:chExt cx="625644" cy="769441"/>
          </a:xfrm>
        </p:grpSpPr>
        <p:grpSp>
          <p:nvGrpSpPr>
            <p:cNvPr id="5" name="Group 4"/>
            <p:cNvGrpSpPr/>
            <p:nvPr/>
          </p:nvGrpSpPr>
          <p:grpSpPr>
            <a:xfrm>
              <a:off x="3645567" y="-1177923"/>
              <a:ext cx="625644" cy="450749"/>
              <a:chOff x="3645567" y="-1177923"/>
              <a:chExt cx="625644" cy="450749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3645568" y="-1177923"/>
                <a:ext cx="625643" cy="433136"/>
              </a:xfrm>
              <a:prstGeom prst="roundRect">
                <a:avLst/>
              </a:prstGeom>
              <a:solidFill>
                <a:srgbClr val="FFFFFF"/>
              </a:solidFill>
              <a:ln w="44450">
                <a:solidFill>
                  <a:srgbClr val="FF0000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ounded Rectangle 78"/>
              <p:cNvSpPr/>
              <p:nvPr/>
            </p:nvSpPr>
            <p:spPr>
              <a:xfrm>
                <a:off x="3645567" y="-1160310"/>
                <a:ext cx="625643" cy="433136"/>
              </a:xfrm>
              <a:prstGeom prst="roundRect">
                <a:avLst/>
              </a:prstGeom>
              <a:solidFill>
                <a:srgbClr val="FF0000">
                  <a:alpha val="68000"/>
                </a:srgbClr>
              </a:solidFill>
              <a:ln w="44450">
                <a:solidFill>
                  <a:srgbClr val="FF0000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3776288" y="-1346076"/>
              <a:ext cx="364202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0" cap="none" spc="0" dirty="0">
                  <a:ln w="0"/>
                  <a:solidFill>
                    <a:srgbClr val="FFFFFF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UTM Azuki" panose="02040603050506020204" pitchFamily="18" charset="0"/>
                </a:rPr>
                <a:t>1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049506" y="419257"/>
            <a:ext cx="891013" cy="769442"/>
            <a:chOff x="7722697" y="-1177924"/>
            <a:chExt cx="625652" cy="769442"/>
          </a:xfrm>
        </p:grpSpPr>
        <p:grpSp>
          <p:nvGrpSpPr>
            <p:cNvPr id="88" name="Group 87"/>
            <p:cNvGrpSpPr/>
            <p:nvPr/>
          </p:nvGrpSpPr>
          <p:grpSpPr>
            <a:xfrm>
              <a:off x="7722703" y="-1177923"/>
              <a:ext cx="625646" cy="769441"/>
              <a:chOff x="3645568" y="-1382172"/>
              <a:chExt cx="625646" cy="769441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3645568" y="-1177923"/>
                <a:ext cx="625646" cy="433136"/>
                <a:chOff x="3645568" y="-1177923"/>
                <a:chExt cx="625646" cy="433136"/>
              </a:xfrm>
            </p:grpSpPr>
            <p:sp>
              <p:nvSpPr>
                <p:cNvPr id="91" name="Rounded Rectangle 90"/>
                <p:cNvSpPr/>
                <p:nvPr/>
              </p:nvSpPr>
              <p:spPr>
                <a:xfrm>
                  <a:off x="3645568" y="-1177923"/>
                  <a:ext cx="625643" cy="433136"/>
                </a:xfrm>
                <a:prstGeom prst="roundRect">
                  <a:avLst/>
                </a:prstGeom>
                <a:solidFill>
                  <a:srgbClr val="FFFFFF">
                    <a:alpha val="68000"/>
                  </a:srgbClr>
                </a:solidFill>
                <a:ln w="44450">
                  <a:solidFill>
                    <a:srgbClr val="FF0000"/>
                  </a:solidFill>
                  <a:prstDash val="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ounded Rectangle 91"/>
                <p:cNvSpPr/>
                <p:nvPr/>
              </p:nvSpPr>
              <p:spPr>
                <a:xfrm>
                  <a:off x="3645568" y="-1177923"/>
                  <a:ext cx="625643" cy="433136"/>
                </a:xfrm>
                <a:prstGeom prst="roundRect">
                  <a:avLst/>
                </a:prstGeom>
                <a:solidFill>
                  <a:srgbClr val="FFFFFF"/>
                </a:solidFill>
                <a:ln w="44450">
                  <a:solidFill>
                    <a:schemeClr val="accent3">
                      <a:lumMod val="50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0" name="Rectangle 89"/>
              <p:cNvSpPr/>
              <p:nvPr/>
            </p:nvSpPr>
            <p:spPr>
              <a:xfrm>
                <a:off x="3866024" y="-1382172"/>
                <a:ext cx="184730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endParaRPr lang="en-US" sz="4400" b="0" cap="none" spc="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UTM Azuki" panose="02040603050506020204" pitchFamily="18" charset="0"/>
                </a:endParaRPr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7722697" y="-1177924"/>
              <a:ext cx="625651" cy="769441"/>
              <a:chOff x="3645560" y="-1382172"/>
              <a:chExt cx="625651" cy="769441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3645560" y="-1177923"/>
                <a:ext cx="625651" cy="433136"/>
                <a:chOff x="3645560" y="-1177923"/>
                <a:chExt cx="625651" cy="433136"/>
              </a:xfrm>
            </p:grpSpPr>
            <p:sp>
              <p:nvSpPr>
                <p:cNvPr id="96" name="Rounded Rectangle 95"/>
                <p:cNvSpPr/>
                <p:nvPr/>
              </p:nvSpPr>
              <p:spPr>
                <a:xfrm>
                  <a:off x="3645568" y="-1177923"/>
                  <a:ext cx="625643" cy="433136"/>
                </a:xfrm>
                <a:prstGeom prst="roundRect">
                  <a:avLst/>
                </a:prstGeom>
                <a:solidFill>
                  <a:srgbClr val="FFFFFF">
                    <a:alpha val="68000"/>
                  </a:srgbClr>
                </a:solidFill>
                <a:ln w="44450">
                  <a:solidFill>
                    <a:srgbClr val="FF0000"/>
                  </a:solidFill>
                  <a:prstDash val="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ounded Rectangle 96"/>
                <p:cNvSpPr/>
                <p:nvPr/>
              </p:nvSpPr>
              <p:spPr>
                <a:xfrm>
                  <a:off x="3645568" y="-1177923"/>
                  <a:ext cx="625643" cy="433136"/>
                </a:xfrm>
                <a:prstGeom prst="roundRect">
                  <a:avLst/>
                </a:prstGeom>
                <a:solidFill>
                  <a:schemeClr val="accent3">
                    <a:lumMod val="20000"/>
                    <a:lumOff val="80000"/>
                    <a:alpha val="68000"/>
                  </a:schemeClr>
                </a:solidFill>
                <a:ln w="44450">
                  <a:solidFill>
                    <a:schemeClr val="accent3">
                      <a:lumMod val="50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5" name="Rectangle 94"/>
              <p:cNvSpPr/>
              <p:nvPr/>
            </p:nvSpPr>
            <p:spPr>
              <a:xfrm>
                <a:off x="3720983" y="-1382172"/>
                <a:ext cx="474811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400" dirty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effectLst>
                      <a:reflection blurRad="6350" stA="53000" endA="300" endPos="35500" dir="5400000" sy="-90000" algn="bl" rotWithShape="0"/>
                    </a:effectLst>
                    <a:latin typeface="UTM Azuki" panose="02040603050506020204" pitchFamily="18" charset="0"/>
                  </a:rPr>
                  <a:t>2</a:t>
                </a:r>
                <a:endParaRPr lang="en-US" sz="4400" b="0" cap="none" spc="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UTM Azuki" panose="02040603050506020204" pitchFamily="18" charset="0"/>
                </a:endParaRPr>
              </a:p>
            </p:txBody>
          </p:sp>
        </p:grpSp>
      </p:grpSp>
      <p:grpSp>
        <p:nvGrpSpPr>
          <p:cNvPr id="99" name="Group 98"/>
          <p:cNvGrpSpPr/>
          <p:nvPr/>
        </p:nvGrpSpPr>
        <p:grpSpPr>
          <a:xfrm>
            <a:off x="4118115" y="2187865"/>
            <a:ext cx="923120" cy="769441"/>
            <a:chOff x="3645567" y="-1346076"/>
            <a:chExt cx="573336" cy="769441"/>
          </a:xfrm>
        </p:grpSpPr>
        <p:grpSp>
          <p:nvGrpSpPr>
            <p:cNvPr id="100" name="Group 99"/>
            <p:cNvGrpSpPr/>
            <p:nvPr/>
          </p:nvGrpSpPr>
          <p:grpSpPr>
            <a:xfrm>
              <a:off x="3645567" y="-1177923"/>
              <a:ext cx="573336" cy="450749"/>
              <a:chOff x="3645567" y="-1177923"/>
              <a:chExt cx="573336" cy="450749"/>
            </a:xfrm>
          </p:grpSpPr>
          <p:sp>
            <p:nvSpPr>
              <p:cNvPr id="102" name="Rounded Rectangle 101"/>
              <p:cNvSpPr/>
              <p:nvPr/>
            </p:nvSpPr>
            <p:spPr>
              <a:xfrm>
                <a:off x="3645568" y="-1177923"/>
                <a:ext cx="573335" cy="433136"/>
              </a:xfrm>
              <a:prstGeom prst="roundRect">
                <a:avLst/>
              </a:prstGeom>
              <a:solidFill>
                <a:srgbClr val="FFFFFF"/>
              </a:solidFill>
              <a:ln w="44450">
                <a:solidFill>
                  <a:srgbClr val="FF0000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ounded Rectangle 102"/>
              <p:cNvSpPr/>
              <p:nvPr/>
            </p:nvSpPr>
            <p:spPr>
              <a:xfrm>
                <a:off x="3645567" y="-1160310"/>
                <a:ext cx="573336" cy="433136"/>
              </a:xfrm>
              <a:prstGeom prst="roundRect">
                <a:avLst/>
              </a:prstGeom>
              <a:solidFill>
                <a:srgbClr val="FF0000">
                  <a:alpha val="68000"/>
                </a:srgbClr>
              </a:solidFill>
              <a:ln w="44450">
                <a:solidFill>
                  <a:srgbClr val="FF0000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1" name="Rectangle 100"/>
            <p:cNvSpPr/>
            <p:nvPr/>
          </p:nvSpPr>
          <p:spPr>
            <a:xfrm>
              <a:off x="3776288" y="-1346076"/>
              <a:ext cx="364202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0" cap="none" spc="0" dirty="0">
                  <a:ln w="0"/>
                  <a:solidFill>
                    <a:srgbClr val="FFFFFF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UTM Azuki" panose="02040603050506020204" pitchFamily="18" charset="0"/>
                </a:rPr>
                <a:t>1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175081" y="2590199"/>
            <a:ext cx="858256" cy="769441"/>
            <a:chOff x="3645567" y="-1346076"/>
            <a:chExt cx="625644" cy="769441"/>
          </a:xfrm>
        </p:grpSpPr>
        <p:grpSp>
          <p:nvGrpSpPr>
            <p:cNvPr id="105" name="Group 104"/>
            <p:cNvGrpSpPr/>
            <p:nvPr/>
          </p:nvGrpSpPr>
          <p:grpSpPr>
            <a:xfrm>
              <a:off x="3645567" y="-1177923"/>
              <a:ext cx="625644" cy="450749"/>
              <a:chOff x="3645567" y="-1177923"/>
              <a:chExt cx="625644" cy="450749"/>
            </a:xfrm>
          </p:grpSpPr>
          <p:sp>
            <p:nvSpPr>
              <p:cNvPr id="107" name="Rounded Rectangle 106"/>
              <p:cNvSpPr/>
              <p:nvPr/>
            </p:nvSpPr>
            <p:spPr>
              <a:xfrm>
                <a:off x="3645568" y="-1177923"/>
                <a:ext cx="625643" cy="433136"/>
              </a:xfrm>
              <a:prstGeom prst="roundRect">
                <a:avLst/>
              </a:prstGeom>
              <a:solidFill>
                <a:srgbClr val="FFFFFF"/>
              </a:solidFill>
              <a:ln w="44450">
                <a:solidFill>
                  <a:srgbClr val="FF0000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ounded Rectangle 107"/>
              <p:cNvSpPr/>
              <p:nvPr/>
            </p:nvSpPr>
            <p:spPr>
              <a:xfrm>
                <a:off x="3645567" y="-1160310"/>
                <a:ext cx="625643" cy="433136"/>
              </a:xfrm>
              <a:prstGeom prst="roundRect">
                <a:avLst/>
              </a:prstGeom>
              <a:solidFill>
                <a:srgbClr val="FF0000">
                  <a:alpha val="68000"/>
                </a:srgbClr>
              </a:solidFill>
              <a:ln w="44450">
                <a:solidFill>
                  <a:srgbClr val="FF0000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6" name="Rectangle 105"/>
            <p:cNvSpPr/>
            <p:nvPr/>
          </p:nvSpPr>
          <p:spPr>
            <a:xfrm>
              <a:off x="3776288" y="-1346076"/>
              <a:ext cx="364202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0" cap="none" spc="0" dirty="0">
                  <a:ln w="0"/>
                  <a:solidFill>
                    <a:srgbClr val="FFFFFF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UTM Azuki" panose="02040603050506020204" pitchFamily="18" charset="0"/>
                </a:rPr>
                <a:t>1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5595647" y="2572585"/>
            <a:ext cx="891002" cy="769442"/>
            <a:chOff x="7722705" y="-1177924"/>
            <a:chExt cx="625643" cy="769442"/>
          </a:xfrm>
        </p:grpSpPr>
        <p:grpSp>
          <p:nvGrpSpPr>
            <p:cNvPr id="110" name="Group 109"/>
            <p:cNvGrpSpPr/>
            <p:nvPr/>
          </p:nvGrpSpPr>
          <p:grpSpPr>
            <a:xfrm>
              <a:off x="7722705" y="-1177923"/>
              <a:ext cx="625643" cy="769441"/>
              <a:chOff x="3645568" y="-1382172"/>
              <a:chExt cx="625643" cy="769441"/>
            </a:xfrm>
          </p:grpSpPr>
          <p:grpSp>
            <p:nvGrpSpPr>
              <p:cNvPr id="116" name="Group 115"/>
              <p:cNvGrpSpPr/>
              <p:nvPr/>
            </p:nvGrpSpPr>
            <p:grpSpPr>
              <a:xfrm>
                <a:off x="3645568" y="-1177923"/>
                <a:ext cx="625643" cy="433136"/>
                <a:chOff x="3645568" y="-1177923"/>
                <a:chExt cx="625643" cy="433136"/>
              </a:xfrm>
            </p:grpSpPr>
            <p:sp>
              <p:nvSpPr>
                <p:cNvPr id="118" name="Rounded Rectangle 117"/>
                <p:cNvSpPr/>
                <p:nvPr/>
              </p:nvSpPr>
              <p:spPr>
                <a:xfrm>
                  <a:off x="3645568" y="-1177923"/>
                  <a:ext cx="625643" cy="433136"/>
                </a:xfrm>
                <a:prstGeom prst="roundRect">
                  <a:avLst/>
                </a:prstGeom>
                <a:solidFill>
                  <a:srgbClr val="FFFFFF">
                    <a:alpha val="68000"/>
                  </a:srgbClr>
                </a:solidFill>
                <a:ln w="44450">
                  <a:solidFill>
                    <a:srgbClr val="FF0000"/>
                  </a:solidFill>
                  <a:prstDash val="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119" name="Rounded Rectangle 118"/>
                <p:cNvSpPr/>
                <p:nvPr/>
              </p:nvSpPr>
              <p:spPr>
                <a:xfrm>
                  <a:off x="3645568" y="-1177923"/>
                  <a:ext cx="625643" cy="433136"/>
                </a:xfrm>
                <a:prstGeom prst="roundRect">
                  <a:avLst/>
                </a:prstGeom>
                <a:solidFill>
                  <a:srgbClr val="FFFFFF"/>
                </a:solidFill>
                <a:ln w="44450">
                  <a:solidFill>
                    <a:schemeClr val="accent3">
                      <a:lumMod val="50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</p:grpSp>
          <p:sp>
            <p:nvSpPr>
              <p:cNvPr id="117" name="Rectangle 116"/>
              <p:cNvSpPr/>
              <p:nvPr/>
            </p:nvSpPr>
            <p:spPr>
              <a:xfrm>
                <a:off x="3893532" y="-1382172"/>
                <a:ext cx="129714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endParaRPr lang="en-US" sz="4400" b="0" cap="none" spc="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/>
                  <a:latin typeface="UTM Azuki" panose="02040603050506020204" pitchFamily="18" charset="0"/>
                </a:endParaRPr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7722705" y="-1177924"/>
              <a:ext cx="625643" cy="769441"/>
              <a:chOff x="3645568" y="-1382172"/>
              <a:chExt cx="625643" cy="769441"/>
            </a:xfrm>
          </p:grpSpPr>
          <p:grpSp>
            <p:nvGrpSpPr>
              <p:cNvPr id="112" name="Group 111"/>
              <p:cNvGrpSpPr/>
              <p:nvPr/>
            </p:nvGrpSpPr>
            <p:grpSpPr>
              <a:xfrm>
                <a:off x="3645568" y="-1177923"/>
                <a:ext cx="625643" cy="433136"/>
                <a:chOff x="3645568" y="-1177923"/>
                <a:chExt cx="625643" cy="433136"/>
              </a:xfrm>
            </p:grpSpPr>
            <p:sp>
              <p:nvSpPr>
                <p:cNvPr id="114" name="Rounded Rectangle 113"/>
                <p:cNvSpPr/>
                <p:nvPr/>
              </p:nvSpPr>
              <p:spPr>
                <a:xfrm>
                  <a:off x="3645568" y="-1177923"/>
                  <a:ext cx="625643" cy="433136"/>
                </a:xfrm>
                <a:prstGeom prst="roundRect">
                  <a:avLst/>
                </a:prstGeom>
                <a:solidFill>
                  <a:srgbClr val="FFFFFF">
                    <a:alpha val="68000"/>
                  </a:srgbClr>
                </a:solidFill>
                <a:ln w="44450">
                  <a:solidFill>
                    <a:srgbClr val="FF0000"/>
                  </a:solidFill>
                  <a:prstDash val="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115" name="Rounded Rectangle 114"/>
                <p:cNvSpPr/>
                <p:nvPr/>
              </p:nvSpPr>
              <p:spPr>
                <a:xfrm>
                  <a:off x="3645568" y="-1177923"/>
                  <a:ext cx="625643" cy="433136"/>
                </a:xfrm>
                <a:prstGeom prst="roundRect">
                  <a:avLst/>
                </a:prstGeom>
                <a:solidFill>
                  <a:schemeClr val="accent3">
                    <a:lumMod val="20000"/>
                    <a:lumOff val="80000"/>
                    <a:alpha val="68000"/>
                  </a:schemeClr>
                </a:solidFill>
                <a:ln w="44450">
                  <a:solidFill>
                    <a:schemeClr val="accent3">
                      <a:lumMod val="50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</p:grpSp>
          <p:sp>
            <p:nvSpPr>
              <p:cNvPr id="113" name="Rectangle 112"/>
              <p:cNvSpPr/>
              <p:nvPr/>
            </p:nvSpPr>
            <p:spPr>
              <a:xfrm>
                <a:off x="3791688" y="-1382172"/>
                <a:ext cx="333402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400" dirty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effectLst/>
                    <a:latin typeface="UTM Azuki" panose="02040603050506020204" pitchFamily="18" charset="0"/>
                  </a:rPr>
                  <a:t>2</a:t>
                </a:r>
                <a:endParaRPr lang="en-US" sz="4400" b="0" cap="none" spc="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/>
                  <a:latin typeface="UTM Azuki" panose="02040603050506020204" pitchFamily="18" charset="0"/>
                </a:endParaRPr>
              </a:p>
            </p:txBody>
          </p:sp>
        </p:grpSp>
      </p:grpSp>
      <p:grpSp>
        <p:nvGrpSpPr>
          <p:cNvPr id="120" name="Group 119"/>
          <p:cNvGrpSpPr/>
          <p:nvPr/>
        </p:nvGrpSpPr>
        <p:grpSpPr>
          <a:xfrm>
            <a:off x="2896039" y="4270525"/>
            <a:ext cx="989145" cy="769442"/>
            <a:chOff x="7722705" y="-1177924"/>
            <a:chExt cx="633354" cy="769442"/>
          </a:xfrm>
        </p:grpSpPr>
        <p:grpSp>
          <p:nvGrpSpPr>
            <p:cNvPr id="121" name="Group 120"/>
            <p:cNvGrpSpPr/>
            <p:nvPr/>
          </p:nvGrpSpPr>
          <p:grpSpPr>
            <a:xfrm>
              <a:off x="7722705" y="-1177923"/>
              <a:ext cx="625643" cy="769441"/>
              <a:chOff x="3645568" y="-1382172"/>
              <a:chExt cx="625643" cy="769441"/>
            </a:xfrm>
          </p:grpSpPr>
          <p:grpSp>
            <p:nvGrpSpPr>
              <p:cNvPr id="127" name="Group 126"/>
              <p:cNvGrpSpPr/>
              <p:nvPr/>
            </p:nvGrpSpPr>
            <p:grpSpPr>
              <a:xfrm>
                <a:off x="3645568" y="-1177923"/>
                <a:ext cx="625643" cy="433136"/>
                <a:chOff x="3645568" y="-1177923"/>
                <a:chExt cx="625643" cy="433136"/>
              </a:xfrm>
            </p:grpSpPr>
            <p:sp>
              <p:nvSpPr>
                <p:cNvPr id="129" name="Rounded Rectangle 128"/>
                <p:cNvSpPr/>
                <p:nvPr/>
              </p:nvSpPr>
              <p:spPr>
                <a:xfrm>
                  <a:off x="3645568" y="-1177923"/>
                  <a:ext cx="625643" cy="433136"/>
                </a:xfrm>
                <a:prstGeom prst="roundRect">
                  <a:avLst/>
                </a:prstGeom>
                <a:solidFill>
                  <a:srgbClr val="FFFFFF">
                    <a:alpha val="68000"/>
                  </a:srgbClr>
                </a:solidFill>
                <a:ln w="44450">
                  <a:solidFill>
                    <a:srgbClr val="FF0000"/>
                  </a:solidFill>
                  <a:prstDash val="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130" name="Rounded Rectangle 129"/>
                <p:cNvSpPr/>
                <p:nvPr/>
              </p:nvSpPr>
              <p:spPr>
                <a:xfrm>
                  <a:off x="3645568" y="-1177923"/>
                  <a:ext cx="625643" cy="433136"/>
                </a:xfrm>
                <a:prstGeom prst="roundRect">
                  <a:avLst/>
                </a:prstGeom>
                <a:solidFill>
                  <a:srgbClr val="FFFFFF"/>
                </a:solidFill>
                <a:ln w="44450">
                  <a:solidFill>
                    <a:schemeClr val="accent3">
                      <a:lumMod val="50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</p:grpSp>
          <p:sp>
            <p:nvSpPr>
              <p:cNvPr id="128" name="Rectangle 127"/>
              <p:cNvSpPr/>
              <p:nvPr/>
            </p:nvSpPr>
            <p:spPr>
              <a:xfrm>
                <a:off x="3899247" y="-1382172"/>
                <a:ext cx="118283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endParaRPr lang="en-US" sz="4400" b="0" cap="none" spc="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/>
                  <a:latin typeface="UTM Azuki" panose="02040603050506020204" pitchFamily="18" charset="0"/>
                </a:endParaRPr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7722705" y="-1177924"/>
              <a:ext cx="633354" cy="769441"/>
              <a:chOff x="3645568" y="-1382172"/>
              <a:chExt cx="633354" cy="769441"/>
            </a:xfrm>
          </p:grpSpPr>
          <p:grpSp>
            <p:nvGrpSpPr>
              <p:cNvPr id="123" name="Group 122"/>
              <p:cNvGrpSpPr/>
              <p:nvPr/>
            </p:nvGrpSpPr>
            <p:grpSpPr>
              <a:xfrm>
                <a:off x="3645568" y="-1177923"/>
                <a:ext cx="633354" cy="433136"/>
                <a:chOff x="3645568" y="-1177923"/>
                <a:chExt cx="633354" cy="433136"/>
              </a:xfrm>
            </p:grpSpPr>
            <p:sp>
              <p:nvSpPr>
                <p:cNvPr id="125" name="Rounded Rectangle 124"/>
                <p:cNvSpPr/>
                <p:nvPr/>
              </p:nvSpPr>
              <p:spPr>
                <a:xfrm>
                  <a:off x="3645568" y="-1177923"/>
                  <a:ext cx="625643" cy="433136"/>
                </a:xfrm>
                <a:prstGeom prst="roundRect">
                  <a:avLst/>
                </a:prstGeom>
                <a:solidFill>
                  <a:srgbClr val="FFFFFF">
                    <a:alpha val="68000"/>
                  </a:srgbClr>
                </a:solidFill>
                <a:ln w="44450">
                  <a:solidFill>
                    <a:srgbClr val="FF0000"/>
                  </a:solidFill>
                  <a:prstDash val="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126" name="Rounded Rectangle 125"/>
                <p:cNvSpPr/>
                <p:nvPr/>
              </p:nvSpPr>
              <p:spPr>
                <a:xfrm>
                  <a:off x="3653279" y="-1177923"/>
                  <a:ext cx="625643" cy="433136"/>
                </a:xfrm>
                <a:prstGeom prst="roundRect">
                  <a:avLst/>
                </a:prstGeom>
                <a:solidFill>
                  <a:schemeClr val="accent3">
                    <a:lumMod val="20000"/>
                    <a:lumOff val="80000"/>
                    <a:alpha val="68000"/>
                  </a:schemeClr>
                </a:solidFill>
                <a:ln w="44450">
                  <a:solidFill>
                    <a:schemeClr val="accent3">
                      <a:lumMod val="50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</p:grpSp>
          <p:sp>
            <p:nvSpPr>
              <p:cNvPr id="124" name="Rectangle 123"/>
              <p:cNvSpPr/>
              <p:nvPr/>
            </p:nvSpPr>
            <p:spPr>
              <a:xfrm>
                <a:off x="3806377" y="-1382172"/>
                <a:ext cx="304022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400" dirty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effectLst/>
                    <a:latin typeface="UTM Azuki" panose="02040603050506020204" pitchFamily="18" charset="0"/>
                  </a:rPr>
                  <a:t>2</a:t>
                </a:r>
                <a:endParaRPr lang="en-US" sz="4400" b="0" cap="none" spc="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/>
                  <a:latin typeface="UTM Azuki" panose="02040603050506020204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37"/>
          <p:cNvSpPr/>
          <p:nvPr/>
        </p:nvSpPr>
        <p:spPr>
          <a:xfrm rot="10800000" flipH="1">
            <a:off x="3429000" y="1216141"/>
            <a:ext cx="5630779" cy="2812919"/>
          </a:xfrm>
          <a:custGeom>
            <a:avLst/>
            <a:gdLst/>
            <a:ahLst/>
            <a:cxnLst/>
            <a:rect l="l" t="t" r="r" b="b"/>
            <a:pathLst>
              <a:path w="36826" h="21196" extrusionOk="0">
                <a:moveTo>
                  <a:pt x="34503" y="8007"/>
                </a:moveTo>
                <a:lnTo>
                  <a:pt x="34503" y="8007"/>
                </a:lnTo>
                <a:cubicBezTo>
                  <a:pt x="35340" y="9555"/>
                  <a:pt x="35570" y="11355"/>
                  <a:pt x="34691" y="13342"/>
                </a:cubicBezTo>
                <a:cubicBezTo>
                  <a:pt x="32704" y="17841"/>
                  <a:pt x="27347" y="19033"/>
                  <a:pt x="22891" y="19619"/>
                </a:cubicBezTo>
                <a:cubicBezTo>
                  <a:pt x="24251" y="19326"/>
                  <a:pt x="25569" y="18929"/>
                  <a:pt x="26782" y="18469"/>
                </a:cubicBezTo>
                <a:cubicBezTo>
                  <a:pt x="30988" y="16899"/>
                  <a:pt x="35612" y="12987"/>
                  <a:pt x="34503" y="8007"/>
                </a:cubicBezTo>
                <a:close/>
                <a:moveTo>
                  <a:pt x="15881" y="788"/>
                </a:moveTo>
                <a:cubicBezTo>
                  <a:pt x="14584" y="1039"/>
                  <a:pt x="13349" y="1395"/>
                  <a:pt x="12178" y="1918"/>
                </a:cubicBezTo>
                <a:cubicBezTo>
                  <a:pt x="12042" y="1995"/>
                  <a:pt x="12121" y="2216"/>
                  <a:pt x="12266" y="2216"/>
                </a:cubicBezTo>
                <a:cubicBezTo>
                  <a:pt x="12278" y="2216"/>
                  <a:pt x="12290" y="2214"/>
                  <a:pt x="12303" y="2211"/>
                </a:cubicBezTo>
                <a:cubicBezTo>
                  <a:pt x="14418" y="1656"/>
                  <a:pt x="16552" y="1394"/>
                  <a:pt x="18682" y="1394"/>
                </a:cubicBezTo>
                <a:cubicBezTo>
                  <a:pt x="21610" y="1394"/>
                  <a:pt x="24531" y="1888"/>
                  <a:pt x="27389" y="2797"/>
                </a:cubicBezTo>
                <a:cubicBezTo>
                  <a:pt x="29272" y="3404"/>
                  <a:pt x="31344" y="4492"/>
                  <a:pt x="32892" y="5956"/>
                </a:cubicBezTo>
                <a:cubicBezTo>
                  <a:pt x="33771" y="7379"/>
                  <a:pt x="34189" y="9053"/>
                  <a:pt x="33813" y="10748"/>
                </a:cubicBezTo>
                <a:cubicBezTo>
                  <a:pt x="33269" y="13175"/>
                  <a:pt x="31469" y="15163"/>
                  <a:pt x="29419" y="16460"/>
                </a:cubicBezTo>
                <a:cubicBezTo>
                  <a:pt x="27180" y="17862"/>
                  <a:pt x="24606" y="18594"/>
                  <a:pt x="22033" y="19054"/>
                </a:cubicBezTo>
                <a:cubicBezTo>
                  <a:pt x="20443" y="19329"/>
                  <a:pt x="18813" y="19515"/>
                  <a:pt x="17189" y="19515"/>
                </a:cubicBezTo>
                <a:cubicBezTo>
                  <a:pt x="15969" y="19515"/>
                  <a:pt x="14752" y="19410"/>
                  <a:pt x="13559" y="19159"/>
                </a:cubicBezTo>
                <a:cubicBezTo>
                  <a:pt x="8432" y="18113"/>
                  <a:pt x="3850" y="13677"/>
                  <a:pt x="4938" y="8111"/>
                </a:cubicBezTo>
                <a:cubicBezTo>
                  <a:pt x="4964" y="7920"/>
                  <a:pt x="4810" y="7790"/>
                  <a:pt x="4662" y="7790"/>
                </a:cubicBezTo>
                <a:cubicBezTo>
                  <a:pt x="4568" y="7790"/>
                  <a:pt x="4477" y="7843"/>
                  <a:pt x="4436" y="7965"/>
                </a:cubicBezTo>
                <a:cubicBezTo>
                  <a:pt x="3139" y="12568"/>
                  <a:pt x="6507" y="17129"/>
                  <a:pt x="10587" y="18908"/>
                </a:cubicBezTo>
                <a:cubicBezTo>
                  <a:pt x="11278" y="19222"/>
                  <a:pt x="11989" y="19452"/>
                  <a:pt x="12701" y="19661"/>
                </a:cubicBezTo>
                <a:cubicBezTo>
                  <a:pt x="11006" y="19347"/>
                  <a:pt x="9353" y="18866"/>
                  <a:pt x="7784" y="18113"/>
                </a:cubicBezTo>
                <a:cubicBezTo>
                  <a:pt x="5775" y="17171"/>
                  <a:pt x="3766" y="15686"/>
                  <a:pt x="3097" y="13468"/>
                </a:cubicBezTo>
                <a:cubicBezTo>
                  <a:pt x="2385" y="11083"/>
                  <a:pt x="3348" y="8404"/>
                  <a:pt x="4771" y="6479"/>
                </a:cubicBezTo>
                <a:cubicBezTo>
                  <a:pt x="7386" y="2922"/>
                  <a:pt x="11613" y="1227"/>
                  <a:pt x="15881" y="788"/>
                </a:cubicBezTo>
                <a:close/>
                <a:moveTo>
                  <a:pt x="18537" y="0"/>
                </a:moveTo>
                <a:cubicBezTo>
                  <a:pt x="14256" y="0"/>
                  <a:pt x="9933" y="864"/>
                  <a:pt x="6486" y="3529"/>
                </a:cubicBezTo>
                <a:cubicBezTo>
                  <a:pt x="2804" y="6375"/>
                  <a:pt x="0" y="12003"/>
                  <a:pt x="3327" y="16167"/>
                </a:cubicBezTo>
                <a:cubicBezTo>
                  <a:pt x="6481" y="20119"/>
                  <a:pt x="12490" y="21196"/>
                  <a:pt x="17342" y="21196"/>
                </a:cubicBezTo>
                <a:cubicBezTo>
                  <a:pt x="17576" y="21196"/>
                  <a:pt x="17808" y="21193"/>
                  <a:pt x="18036" y="21189"/>
                </a:cubicBezTo>
                <a:cubicBezTo>
                  <a:pt x="20945" y="21147"/>
                  <a:pt x="23895" y="20770"/>
                  <a:pt x="26720" y="20101"/>
                </a:cubicBezTo>
                <a:cubicBezTo>
                  <a:pt x="29314" y="19515"/>
                  <a:pt x="31909" y="18510"/>
                  <a:pt x="33834" y="16585"/>
                </a:cubicBezTo>
                <a:cubicBezTo>
                  <a:pt x="35717" y="14702"/>
                  <a:pt x="36826" y="12024"/>
                  <a:pt x="36177" y="9346"/>
                </a:cubicBezTo>
                <a:cubicBezTo>
                  <a:pt x="35654" y="7128"/>
                  <a:pt x="34147" y="5329"/>
                  <a:pt x="32306" y="4052"/>
                </a:cubicBezTo>
                <a:cubicBezTo>
                  <a:pt x="29837" y="1583"/>
                  <a:pt x="25924" y="600"/>
                  <a:pt x="22493" y="223"/>
                </a:cubicBezTo>
                <a:cubicBezTo>
                  <a:pt x="21197" y="84"/>
                  <a:pt x="19869" y="0"/>
                  <a:pt x="185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37"/>
          <p:cNvSpPr/>
          <p:nvPr/>
        </p:nvSpPr>
        <p:spPr>
          <a:xfrm rot="-6297717">
            <a:off x="6252960" y="1322702"/>
            <a:ext cx="753844" cy="865420"/>
          </a:xfrm>
          <a:custGeom>
            <a:avLst/>
            <a:gdLst/>
            <a:ahLst/>
            <a:cxnLst/>
            <a:rect l="l" t="t" r="r" b="b"/>
            <a:pathLst>
              <a:path w="21323" h="24479" extrusionOk="0">
                <a:moveTo>
                  <a:pt x="6559" y="10762"/>
                </a:moveTo>
                <a:cubicBezTo>
                  <a:pt x="7769" y="10762"/>
                  <a:pt x="9012" y="11823"/>
                  <a:pt x="9207" y="14994"/>
                </a:cubicBezTo>
                <a:cubicBezTo>
                  <a:pt x="9174" y="14994"/>
                  <a:pt x="9140" y="15061"/>
                  <a:pt x="9040" y="15061"/>
                </a:cubicBezTo>
                <a:cubicBezTo>
                  <a:pt x="8845" y="15068"/>
                  <a:pt x="8657" y="15071"/>
                  <a:pt x="8476" y="15071"/>
                </a:cubicBezTo>
                <a:cubicBezTo>
                  <a:pt x="1810" y="15071"/>
                  <a:pt x="4119" y="10762"/>
                  <a:pt x="6559" y="10762"/>
                </a:cubicBezTo>
                <a:close/>
                <a:moveTo>
                  <a:pt x="15749" y="0"/>
                </a:moveTo>
                <a:cubicBezTo>
                  <a:pt x="15533" y="0"/>
                  <a:pt x="15317" y="100"/>
                  <a:pt x="15111" y="351"/>
                </a:cubicBezTo>
                <a:cubicBezTo>
                  <a:pt x="14811" y="1652"/>
                  <a:pt x="11776" y="5321"/>
                  <a:pt x="12776" y="6121"/>
                </a:cubicBezTo>
                <a:cubicBezTo>
                  <a:pt x="13911" y="5287"/>
                  <a:pt x="14744" y="3786"/>
                  <a:pt x="15678" y="2619"/>
                </a:cubicBezTo>
                <a:lnTo>
                  <a:pt x="15678" y="2619"/>
                </a:lnTo>
                <a:cubicBezTo>
                  <a:pt x="16679" y="7022"/>
                  <a:pt x="14978" y="11926"/>
                  <a:pt x="10942" y="14261"/>
                </a:cubicBezTo>
                <a:cubicBezTo>
                  <a:pt x="11095" y="11724"/>
                  <a:pt x="8810" y="9444"/>
                  <a:pt x="6441" y="9444"/>
                </a:cubicBezTo>
                <a:cubicBezTo>
                  <a:pt x="5726" y="9444"/>
                  <a:pt x="5003" y="9652"/>
                  <a:pt x="4337" y="10124"/>
                </a:cubicBezTo>
                <a:cubicBezTo>
                  <a:pt x="688" y="13313"/>
                  <a:pt x="4283" y="16813"/>
                  <a:pt x="8023" y="16813"/>
                </a:cubicBezTo>
                <a:cubicBezTo>
                  <a:pt x="8352" y="16813"/>
                  <a:pt x="8681" y="16786"/>
                  <a:pt x="9007" y="16729"/>
                </a:cubicBezTo>
                <a:lnTo>
                  <a:pt x="9007" y="16729"/>
                </a:lnTo>
                <a:cubicBezTo>
                  <a:pt x="7940" y="21933"/>
                  <a:pt x="4604" y="22767"/>
                  <a:pt x="1" y="23467"/>
                </a:cubicBezTo>
                <a:cubicBezTo>
                  <a:pt x="300" y="24265"/>
                  <a:pt x="1254" y="24478"/>
                  <a:pt x="2230" y="24478"/>
                </a:cubicBezTo>
                <a:cubicBezTo>
                  <a:pt x="2887" y="24478"/>
                  <a:pt x="3554" y="24382"/>
                  <a:pt x="4037" y="24301"/>
                </a:cubicBezTo>
                <a:cubicBezTo>
                  <a:pt x="8006" y="23801"/>
                  <a:pt x="10308" y="19831"/>
                  <a:pt x="10842" y="16162"/>
                </a:cubicBezTo>
                <a:cubicBezTo>
                  <a:pt x="15645" y="13994"/>
                  <a:pt x="18714" y="8190"/>
                  <a:pt x="17146" y="3086"/>
                </a:cubicBezTo>
                <a:lnTo>
                  <a:pt x="17146" y="3086"/>
                </a:lnTo>
                <a:cubicBezTo>
                  <a:pt x="17513" y="3453"/>
                  <a:pt x="17980" y="3720"/>
                  <a:pt x="18380" y="3953"/>
                </a:cubicBezTo>
                <a:cubicBezTo>
                  <a:pt x="18928" y="4261"/>
                  <a:pt x="19967" y="4604"/>
                  <a:pt x="20570" y="4604"/>
                </a:cubicBezTo>
                <a:cubicBezTo>
                  <a:pt x="21143" y="4604"/>
                  <a:pt x="21322" y="4295"/>
                  <a:pt x="20315" y="3353"/>
                </a:cubicBezTo>
                <a:lnTo>
                  <a:pt x="20315" y="3353"/>
                </a:lnTo>
                <a:lnTo>
                  <a:pt x="20348" y="3419"/>
                </a:lnTo>
                <a:cubicBezTo>
                  <a:pt x="19548" y="2419"/>
                  <a:pt x="18214" y="2085"/>
                  <a:pt x="17346" y="1151"/>
                </a:cubicBezTo>
                <a:cubicBezTo>
                  <a:pt x="16932" y="736"/>
                  <a:pt x="16338" y="0"/>
                  <a:pt x="15749" y="0"/>
                </a:cubicBezTo>
                <a:close/>
              </a:path>
            </a:pathLst>
          </a:custGeom>
          <a:solidFill>
            <a:srgbClr val="B8E9A7">
              <a:alpha val="4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37"/>
          <p:cNvSpPr/>
          <p:nvPr/>
        </p:nvSpPr>
        <p:spPr>
          <a:xfrm>
            <a:off x="2424399" y="1994320"/>
            <a:ext cx="184026" cy="164275"/>
          </a:xfrm>
          <a:custGeom>
            <a:avLst/>
            <a:gdLst/>
            <a:ahLst/>
            <a:cxnLst/>
            <a:rect l="l" t="t" r="r" b="b"/>
            <a:pathLst>
              <a:path w="1930" h="1723" extrusionOk="0">
                <a:moveTo>
                  <a:pt x="1675" y="0"/>
                </a:moveTo>
                <a:cubicBezTo>
                  <a:pt x="1649" y="0"/>
                  <a:pt x="1621" y="5"/>
                  <a:pt x="1594" y="15"/>
                </a:cubicBezTo>
                <a:cubicBezTo>
                  <a:pt x="1406" y="36"/>
                  <a:pt x="1281" y="245"/>
                  <a:pt x="1155" y="371"/>
                </a:cubicBezTo>
                <a:cubicBezTo>
                  <a:pt x="1071" y="455"/>
                  <a:pt x="1009" y="517"/>
                  <a:pt x="925" y="601"/>
                </a:cubicBezTo>
                <a:cubicBezTo>
                  <a:pt x="862" y="517"/>
                  <a:pt x="799" y="434"/>
                  <a:pt x="757" y="350"/>
                </a:cubicBezTo>
                <a:cubicBezTo>
                  <a:pt x="721" y="296"/>
                  <a:pt x="639" y="149"/>
                  <a:pt x="590" y="149"/>
                </a:cubicBezTo>
                <a:cubicBezTo>
                  <a:pt x="582" y="149"/>
                  <a:pt x="575" y="153"/>
                  <a:pt x="569" y="162"/>
                </a:cubicBezTo>
                <a:cubicBezTo>
                  <a:pt x="600" y="100"/>
                  <a:pt x="551" y="26"/>
                  <a:pt x="489" y="26"/>
                </a:cubicBezTo>
                <a:cubicBezTo>
                  <a:pt x="468" y="26"/>
                  <a:pt x="444" y="35"/>
                  <a:pt x="423" y="57"/>
                </a:cubicBezTo>
                <a:cubicBezTo>
                  <a:pt x="213" y="266"/>
                  <a:pt x="339" y="517"/>
                  <a:pt x="465" y="748"/>
                </a:cubicBezTo>
                <a:cubicBezTo>
                  <a:pt x="485" y="789"/>
                  <a:pt x="527" y="852"/>
                  <a:pt x="569" y="936"/>
                </a:cubicBezTo>
                <a:cubicBezTo>
                  <a:pt x="465" y="1020"/>
                  <a:pt x="360" y="1124"/>
                  <a:pt x="255" y="1208"/>
                </a:cubicBezTo>
                <a:cubicBezTo>
                  <a:pt x="213" y="1292"/>
                  <a:pt x="151" y="1354"/>
                  <a:pt x="109" y="1438"/>
                </a:cubicBezTo>
                <a:cubicBezTo>
                  <a:pt x="0" y="1565"/>
                  <a:pt x="111" y="1722"/>
                  <a:pt x="237" y="1722"/>
                </a:cubicBezTo>
                <a:cubicBezTo>
                  <a:pt x="257" y="1722"/>
                  <a:pt x="277" y="1719"/>
                  <a:pt x="297" y="1710"/>
                </a:cubicBezTo>
                <a:lnTo>
                  <a:pt x="339" y="1689"/>
                </a:lnTo>
                <a:lnTo>
                  <a:pt x="339" y="1689"/>
                </a:lnTo>
                <a:cubicBezTo>
                  <a:pt x="336" y="1692"/>
                  <a:pt x="337" y="1693"/>
                  <a:pt x="340" y="1693"/>
                </a:cubicBezTo>
                <a:cubicBezTo>
                  <a:pt x="362" y="1693"/>
                  <a:pt x="491" y="1644"/>
                  <a:pt x="527" y="1626"/>
                </a:cubicBezTo>
                <a:cubicBezTo>
                  <a:pt x="653" y="1564"/>
                  <a:pt x="778" y="1459"/>
                  <a:pt x="904" y="1375"/>
                </a:cubicBezTo>
                <a:cubicBezTo>
                  <a:pt x="1009" y="1501"/>
                  <a:pt x="1155" y="1605"/>
                  <a:pt x="1343" y="1668"/>
                </a:cubicBezTo>
                <a:cubicBezTo>
                  <a:pt x="1362" y="1672"/>
                  <a:pt x="1379" y="1674"/>
                  <a:pt x="1397" y="1674"/>
                </a:cubicBezTo>
                <a:cubicBezTo>
                  <a:pt x="1580" y="1674"/>
                  <a:pt x="1711" y="1483"/>
                  <a:pt x="1615" y="1292"/>
                </a:cubicBezTo>
                <a:cubicBezTo>
                  <a:pt x="1553" y="1187"/>
                  <a:pt x="1448" y="1082"/>
                  <a:pt x="1364" y="999"/>
                </a:cubicBezTo>
                <a:cubicBezTo>
                  <a:pt x="1427" y="936"/>
                  <a:pt x="1511" y="873"/>
                  <a:pt x="1594" y="810"/>
                </a:cubicBezTo>
                <a:cubicBezTo>
                  <a:pt x="1720" y="685"/>
                  <a:pt x="1929" y="497"/>
                  <a:pt x="1929" y="266"/>
                </a:cubicBezTo>
                <a:cubicBezTo>
                  <a:pt x="1929" y="126"/>
                  <a:pt x="1812" y="0"/>
                  <a:pt x="1675" y="0"/>
                </a:cubicBezTo>
                <a:close/>
              </a:path>
            </a:pathLst>
          </a:custGeom>
          <a:solidFill>
            <a:srgbClr val="B8E9A7">
              <a:alpha val="4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6" name="Google Shape;1226;p37"/>
          <p:cNvGrpSpPr/>
          <p:nvPr/>
        </p:nvGrpSpPr>
        <p:grpSpPr>
          <a:xfrm rot="2907726">
            <a:off x="1362847" y="113289"/>
            <a:ext cx="326109" cy="1133923"/>
            <a:chOff x="8006515" y="254180"/>
            <a:chExt cx="326117" cy="1133949"/>
          </a:xfrm>
        </p:grpSpPr>
        <p:sp>
          <p:nvSpPr>
            <p:cNvPr id="1227" name="Google Shape;1227;p37"/>
            <p:cNvSpPr/>
            <p:nvPr/>
          </p:nvSpPr>
          <p:spPr>
            <a:xfrm rot="-5455515">
              <a:off x="7605011" y="667193"/>
              <a:ext cx="1129123" cy="307924"/>
            </a:xfrm>
            <a:custGeom>
              <a:avLst/>
              <a:gdLst/>
              <a:ahLst/>
              <a:cxnLst/>
              <a:rect l="l" t="t" r="r" b="b"/>
              <a:pathLst>
                <a:path w="39423" h="10752" extrusionOk="0">
                  <a:moveTo>
                    <a:pt x="394" y="0"/>
                  </a:moveTo>
                  <a:cubicBezTo>
                    <a:pt x="132" y="0"/>
                    <a:pt x="1" y="286"/>
                    <a:pt x="156" y="477"/>
                  </a:cubicBezTo>
                  <a:lnTo>
                    <a:pt x="3739" y="5191"/>
                  </a:lnTo>
                  <a:cubicBezTo>
                    <a:pt x="3811" y="5299"/>
                    <a:pt x="3811" y="5441"/>
                    <a:pt x="3739" y="5549"/>
                  </a:cubicBezTo>
                  <a:lnTo>
                    <a:pt x="156" y="10275"/>
                  </a:lnTo>
                  <a:cubicBezTo>
                    <a:pt x="1" y="10466"/>
                    <a:pt x="132" y="10752"/>
                    <a:pt x="370" y="10752"/>
                  </a:cubicBezTo>
                  <a:lnTo>
                    <a:pt x="39125" y="10752"/>
                  </a:lnTo>
                  <a:cubicBezTo>
                    <a:pt x="39292" y="10752"/>
                    <a:pt x="39422" y="10609"/>
                    <a:pt x="39422" y="10454"/>
                  </a:cubicBezTo>
                  <a:lnTo>
                    <a:pt x="39422" y="298"/>
                  </a:lnTo>
                  <a:cubicBezTo>
                    <a:pt x="39422" y="131"/>
                    <a:pt x="39292" y="0"/>
                    <a:pt x="39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7"/>
            <p:cNvSpPr/>
            <p:nvPr/>
          </p:nvSpPr>
          <p:spPr>
            <a:xfrm rot="-5455515">
              <a:off x="8083677" y="182595"/>
              <a:ext cx="156553" cy="306205"/>
            </a:xfrm>
            <a:custGeom>
              <a:avLst/>
              <a:gdLst/>
              <a:ahLst/>
              <a:cxnLst/>
              <a:rect l="l" t="t" r="r" b="b"/>
              <a:pathLst>
                <a:path w="5466" h="10692" extrusionOk="0">
                  <a:moveTo>
                    <a:pt x="1" y="0"/>
                  </a:moveTo>
                  <a:lnTo>
                    <a:pt x="1" y="10692"/>
                  </a:lnTo>
                  <a:lnTo>
                    <a:pt x="5168" y="10692"/>
                  </a:lnTo>
                  <a:cubicBezTo>
                    <a:pt x="5335" y="10692"/>
                    <a:pt x="5466" y="10561"/>
                    <a:pt x="5466" y="10394"/>
                  </a:cubicBezTo>
                  <a:lnTo>
                    <a:pt x="5466" y="298"/>
                  </a:lnTo>
                  <a:cubicBezTo>
                    <a:pt x="5466" y="131"/>
                    <a:pt x="5335" y="0"/>
                    <a:pt x="5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7"/>
            <p:cNvSpPr/>
            <p:nvPr/>
          </p:nvSpPr>
          <p:spPr>
            <a:xfrm rot="-5455515">
              <a:off x="8116734" y="148659"/>
              <a:ext cx="90048" cy="306893"/>
            </a:xfrm>
            <a:custGeom>
              <a:avLst/>
              <a:gdLst/>
              <a:ahLst/>
              <a:cxnLst/>
              <a:rect l="l" t="t" r="r" b="b"/>
              <a:pathLst>
                <a:path w="3144" h="10716" extrusionOk="0">
                  <a:moveTo>
                    <a:pt x="48" y="0"/>
                  </a:moveTo>
                  <a:cubicBezTo>
                    <a:pt x="24" y="0"/>
                    <a:pt x="0" y="12"/>
                    <a:pt x="0" y="36"/>
                  </a:cubicBezTo>
                  <a:lnTo>
                    <a:pt x="0" y="10668"/>
                  </a:lnTo>
                  <a:cubicBezTo>
                    <a:pt x="0" y="10680"/>
                    <a:pt x="24" y="10716"/>
                    <a:pt x="48" y="10716"/>
                  </a:cubicBezTo>
                  <a:lnTo>
                    <a:pt x="2858" y="10716"/>
                  </a:lnTo>
                  <a:cubicBezTo>
                    <a:pt x="3013" y="10716"/>
                    <a:pt x="3144" y="10573"/>
                    <a:pt x="3144" y="10430"/>
                  </a:cubicBezTo>
                  <a:lnTo>
                    <a:pt x="3144" y="274"/>
                  </a:lnTo>
                  <a:cubicBezTo>
                    <a:pt x="3144" y="131"/>
                    <a:pt x="3013" y="0"/>
                    <a:pt x="28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7"/>
            <p:cNvSpPr/>
            <p:nvPr/>
          </p:nvSpPr>
          <p:spPr>
            <a:xfrm rot="-5455515">
              <a:off x="7999973" y="1179692"/>
              <a:ext cx="96206" cy="50490"/>
            </a:xfrm>
            <a:custGeom>
              <a:avLst/>
              <a:gdLst/>
              <a:ahLst/>
              <a:cxnLst/>
              <a:rect l="l" t="t" r="r" b="b"/>
              <a:pathLst>
                <a:path w="3359" h="1763" extrusionOk="0">
                  <a:moveTo>
                    <a:pt x="1" y="0"/>
                  </a:moveTo>
                  <a:cubicBezTo>
                    <a:pt x="13" y="24"/>
                    <a:pt x="1" y="60"/>
                    <a:pt x="1" y="83"/>
                  </a:cubicBezTo>
                  <a:cubicBezTo>
                    <a:pt x="1" y="1012"/>
                    <a:pt x="763" y="1762"/>
                    <a:pt x="1680" y="1762"/>
                  </a:cubicBezTo>
                  <a:cubicBezTo>
                    <a:pt x="2608" y="1762"/>
                    <a:pt x="3358" y="1000"/>
                    <a:pt x="3358" y="83"/>
                  </a:cubicBezTo>
                  <a:cubicBezTo>
                    <a:pt x="3358" y="60"/>
                    <a:pt x="3347" y="24"/>
                    <a:pt x="3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7"/>
            <p:cNvSpPr/>
            <p:nvPr/>
          </p:nvSpPr>
          <p:spPr>
            <a:xfrm rot="-5455515">
              <a:off x="8108330" y="1013728"/>
              <a:ext cx="96177" cy="96541"/>
            </a:xfrm>
            <a:custGeom>
              <a:avLst/>
              <a:gdLst/>
              <a:ahLst/>
              <a:cxnLst/>
              <a:rect l="l" t="t" r="r" b="b"/>
              <a:pathLst>
                <a:path w="3358" h="3371" extrusionOk="0">
                  <a:moveTo>
                    <a:pt x="1679" y="1"/>
                  </a:moveTo>
                  <a:cubicBezTo>
                    <a:pt x="762" y="1"/>
                    <a:pt x="0" y="751"/>
                    <a:pt x="0" y="1680"/>
                  </a:cubicBezTo>
                  <a:cubicBezTo>
                    <a:pt x="0" y="2608"/>
                    <a:pt x="762" y="3370"/>
                    <a:pt x="1679" y="3370"/>
                  </a:cubicBezTo>
                  <a:cubicBezTo>
                    <a:pt x="2596" y="3370"/>
                    <a:pt x="3358" y="2608"/>
                    <a:pt x="3358" y="1680"/>
                  </a:cubicBezTo>
                  <a:cubicBezTo>
                    <a:pt x="3358" y="763"/>
                    <a:pt x="2596" y="1"/>
                    <a:pt x="16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7"/>
            <p:cNvSpPr/>
            <p:nvPr/>
          </p:nvSpPr>
          <p:spPr>
            <a:xfrm rot="-5455515">
              <a:off x="8009172" y="845673"/>
              <a:ext cx="96177" cy="80503"/>
            </a:xfrm>
            <a:custGeom>
              <a:avLst/>
              <a:gdLst/>
              <a:ahLst/>
              <a:cxnLst/>
              <a:rect l="l" t="t" r="r" b="b"/>
              <a:pathLst>
                <a:path w="3358" h="2811" extrusionOk="0">
                  <a:moveTo>
                    <a:pt x="441" y="0"/>
                  </a:moveTo>
                  <a:cubicBezTo>
                    <a:pt x="167" y="322"/>
                    <a:pt x="0" y="703"/>
                    <a:pt x="0" y="1131"/>
                  </a:cubicBezTo>
                  <a:cubicBezTo>
                    <a:pt x="0" y="2060"/>
                    <a:pt x="762" y="2810"/>
                    <a:pt x="1679" y="2810"/>
                  </a:cubicBezTo>
                  <a:cubicBezTo>
                    <a:pt x="2608" y="2810"/>
                    <a:pt x="3358" y="2060"/>
                    <a:pt x="3358" y="1131"/>
                  </a:cubicBezTo>
                  <a:cubicBezTo>
                    <a:pt x="3358" y="703"/>
                    <a:pt x="3203" y="298"/>
                    <a:pt x="29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7"/>
            <p:cNvSpPr/>
            <p:nvPr/>
          </p:nvSpPr>
          <p:spPr>
            <a:xfrm rot="-5455515">
              <a:off x="8257265" y="1191243"/>
              <a:ext cx="96550" cy="48772"/>
            </a:xfrm>
            <a:custGeom>
              <a:avLst/>
              <a:gdLst/>
              <a:ahLst/>
              <a:cxnLst/>
              <a:rect l="l" t="t" r="r" b="b"/>
              <a:pathLst>
                <a:path w="3371" h="1703" extrusionOk="0">
                  <a:moveTo>
                    <a:pt x="1692" y="0"/>
                  </a:moveTo>
                  <a:cubicBezTo>
                    <a:pt x="763" y="0"/>
                    <a:pt x="1" y="762"/>
                    <a:pt x="1" y="1679"/>
                  </a:cubicBezTo>
                  <a:lnTo>
                    <a:pt x="1" y="1703"/>
                  </a:lnTo>
                  <a:lnTo>
                    <a:pt x="3370" y="1703"/>
                  </a:lnTo>
                  <a:lnTo>
                    <a:pt x="3370" y="1679"/>
                  </a:lnTo>
                  <a:cubicBezTo>
                    <a:pt x="3370" y="762"/>
                    <a:pt x="2608" y="0"/>
                    <a:pt x="1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7"/>
            <p:cNvSpPr/>
            <p:nvPr/>
          </p:nvSpPr>
          <p:spPr>
            <a:xfrm rot="-5455515">
              <a:off x="8244403" y="850075"/>
              <a:ext cx="96521" cy="63778"/>
            </a:xfrm>
            <a:custGeom>
              <a:avLst/>
              <a:gdLst/>
              <a:ahLst/>
              <a:cxnLst/>
              <a:rect l="l" t="t" r="r" b="b"/>
              <a:pathLst>
                <a:path w="3370" h="2227" extrusionOk="0">
                  <a:moveTo>
                    <a:pt x="1679" y="0"/>
                  </a:moveTo>
                  <a:cubicBezTo>
                    <a:pt x="762" y="0"/>
                    <a:pt x="0" y="762"/>
                    <a:pt x="0" y="1691"/>
                  </a:cubicBezTo>
                  <a:cubicBezTo>
                    <a:pt x="0" y="1881"/>
                    <a:pt x="48" y="2048"/>
                    <a:pt x="95" y="2227"/>
                  </a:cubicBezTo>
                  <a:lnTo>
                    <a:pt x="3263" y="2227"/>
                  </a:lnTo>
                  <a:cubicBezTo>
                    <a:pt x="3322" y="2048"/>
                    <a:pt x="3370" y="1869"/>
                    <a:pt x="3370" y="1691"/>
                  </a:cubicBezTo>
                  <a:cubicBezTo>
                    <a:pt x="3370" y="762"/>
                    <a:pt x="2608" y="0"/>
                    <a:pt x="1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7"/>
            <p:cNvSpPr/>
            <p:nvPr/>
          </p:nvSpPr>
          <p:spPr>
            <a:xfrm rot="-5455515">
              <a:off x="8147002" y="672602"/>
              <a:ext cx="96177" cy="96198"/>
            </a:xfrm>
            <a:custGeom>
              <a:avLst/>
              <a:gdLst/>
              <a:ahLst/>
              <a:cxnLst/>
              <a:rect l="l" t="t" r="r" b="b"/>
              <a:pathLst>
                <a:path w="3358" h="3359" extrusionOk="0">
                  <a:moveTo>
                    <a:pt x="1679" y="1"/>
                  </a:moveTo>
                  <a:cubicBezTo>
                    <a:pt x="750" y="1"/>
                    <a:pt x="0" y="763"/>
                    <a:pt x="0" y="1680"/>
                  </a:cubicBezTo>
                  <a:cubicBezTo>
                    <a:pt x="0" y="2608"/>
                    <a:pt x="750" y="3358"/>
                    <a:pt x="1679" y="3358"/>
                  </a:cubicBezTo>
                  <a:cubicBezTo>
                    <a:pt x="2596" y="3358"/>
                    <a:pt x="3358" y="2608"/>
                    <a:pt x="3358" y="1680"/>
                  </a:cubicBezTo>
                  <a:cubicBezTo>
                    <a:pt x="3358" y="763"/>
                    <a:pt x="2596" y="1"/>
                    <a:pt x="16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7"/>
            <p:cNvSpPr/>
            <p:nvPr/>
          </p:nvSpPr>
          <p:spPr>
            <a:xfrm rot="-5455515">
              <a:off x="7990427" y="586802"/>
              <a:ext cx="96206" cy="50490"/>
            </a:xfrm>
            <a:custGeom>
              <a:avLst/>
              <a:gdLst/>
              <a:ahLst/>
              <a:cxnLst/>
              <a:rect l="l" t="t" r="r" b="b"/>
              <a:pathLst>
                <a:path w="3359" h="1763" extrusionOk="0">
                  <a:moveTo>
                    <a:pt x="1" y="0"/>
                  </a:moveTo>
                  <a:lnTo>
                    <a:pt x="1" y="83"/>
                  </a:lnTo>
                  <a:cubicBezTo>
                    <a:pt x="1" y="1012"/>
                    <a:pt x="763" y="1762"/>
                    <a:pt x="1680" y="1762"/>
                  </a:cubicBezTo>
                  <a:cubicBezTo>
                    <a:pt x="2608" y="1762"/>
                    <a:pt x="3358" y="1000"/>
                    <a:pt x="3358" y="83"/>
                  </a:cubicBezTo>
                  <a:cubicBezTo>
                    <a:pt x="3358" y="60"/>
                    <a:pt x="3346" y="24"/>
                    <a:pt x="33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7"/>
            <p:cNvSpPr/>
            <p:nvPr/>
          </p:nvSpPr>
          <p:spPr>
            <a:xfrm rot="-5455515">
              <a:off x="8239504" y="546642"/>
              <a:ext cx="96550" cy="63778"/>
            </a:xfrm>
            <a:custGeom>
              <a:avLst/>
              <a:gdLst/>
              <a:ahLst/>
              <a:cxnLst/>
              <a:rect l="l" t="t" r="r" b="b"/>
              <a:pathLst>
                <a:path w="3371" h="2227" extrusionOk="0">
                  <a:moveTo>
                    <a:pt x="1680" y="0"/>
                  </a:moveTo>
                  <a:cubicBezTo>
                    <a:pt x="763" y="0"/>
                    <a:pt x="1" y="762"/>
                    <a:pt x="1" y="1691"/>
                  </a:cubicBezTo>
                  <a:cubicBezTo>
                    <a:pt x="1" y="1881"/>
                    <a:pt x="48" y="2048"/>
                    <a:pt x="96" y="2227"/>
                  </a:cubicBezTo>
                  <a:lnTo>
                    <a:pt x="3263" y="2227"/>
                  </a:lnTo>
                  <a:cubicBezTo>
                    <a:pt x="3335" y="2048"/>
                    <a:pt x="3370" y="1869"/>
                    <a:pt x="3370" y="1691"/>
                  </a:cubicBezTo>
                  <a:cubicBezTo>
                    <a:pt x="3370" y="762"/>
                    <a:pt x="2608" y="0"/>
                    <a:pt x="1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7"/>
            <p:cNvSpPr/>
            <p:nvPr/>
          </p:nvSpPr>
          <p:spPr>
            <a:xfrm rot="-5455515">
              <a:off x="8084283" y="451446"/>
              <a:ext cx="96177" cy="96513"/>
            </a:xfrm>
            <a:custGeom>
              <a:avLst/>
              <a:gdLst/>
              <a:ahLst/>
              <a:cxnLst/>
              <a:rect l="l" t="t" r="r" b="b"/>
              <a:pathLst>
                <a:path w="3358" h="3370" extrusionOk="0">
                  <a:moveTo>
                    <a:pt x="1679" y="0"/>
                  </a:moveTo>
                  <a:cubicBezTo>
                    <a:pt x="762" y="0"/>
                    <a:pt x="0" y="762"/>
                    <a:pt x="0" y="1691"/>
                  </a:cubicBezTo>
                  <a:cubicBezTo>
                    <a:pt x="0" y="2608"/>
                    <a:pt x="762" y="3370"/>
                    <a:pt x="1679" y="3370"/>
                  </a:cubicBezTo>
                  <a:cubicBezTo>
                    <a:pt x="2608" y="3370"/>
                    <a:pt x="3358" y="2608"/>
                    <a:pt x="3358" y="1691"/>
                  </a:cubicBezTo>
                  <a:cubicBezTo>
                    <a:pt x="3358" y="762"/>
                    <a:pt x="2620" y="0"/>
                    <a:pt x="1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9" name="Google Shape;1239;p37"/>
          <p:cNvGrpSpPr/>
          <p:nvPr/>
        </p:nvGrpSpPr>
        <p:grpSpPr>
          <a:xfrm rot="2907726">
            <a:off x="7502597" y="3908989"/>
            <a:ext cx="326109" cy="1133923"/>
            <a:chOff x="8006515" y="254180"/>
            <a:chExt cx="326117" cy="1133949"/>
          </a:xfrm>
        </p:grpSpPr>
        <p:sp>
          <p:nvSpPr>
            <p:cNvPr id="1240" name="Google Shape;1240;p37"/>
            <p:cNvSpPr/>
            <p:nvPr/>
          </p:nvSpPr>
          <p:spPr>
            <a:xfrm rot="-5455515">
              <a:off x="7605011" y="667193"/>
              <a:ext cx="1129123" cy="307924"/>
            </a:xfrm>
            <a:custGeom>
              <a:avLst/>
              <a:gdLst/>
              <a:ahLst/>
              <a:cxnLst/>
              <a:rect l="l" t="t" r="r" b="b"/>
              <a:pathLst>
                <a:path w="39423" h="10752" extrusionOk="0">
                  <a:moveTo>
                    <a:pt x="394" y="0"/>
                  </a:moveTo>
                  <a:cubicBezTo>
                    <a:pt x="132" y="0"/>
                    <a:pt x="1" y="286"/>
                    <a:pt x="156" y="477"/>
                  </a:cubicBezTo>
                  <a:lnTo>
                    <a:pt x="3739" y="5191"/>
                  </a:lnTo>
                  <a:cubicBezTo>
                    <a:pt x="3811" y="5299"/>
                    <a:pt x="3811" y="5441"/>
                    <a:pt x="3739" y="5549"/>
                  </a:cubicBezTo>
                  <a:lnTo>
                    <a:pt x="156" y="10275"/>
                  </a:lnTo>
                  <a:cubicBezTo>
                    <a:pt x="1" y="10466"/>
                    <a:pt x="132" y="10752"/>
                    <a:pt x="370" y="10752"/>
                  </a:cubicBezTo>
                  <a:lnTo>
                    <a:pt x="39125" y="10752"/>
                  </a:lnTo>
                  <a:cubicBezTo>
                    <a:pt x="39292" y="10752"/>
                    <a:pt x="39422" y="10609"/>
                    <a:pt x="39422" y="10454"/>
                  </a:cubicBezTo>
                  <a:lnTo>
                    <a:pt x="39422" y="298"/>
                  </a:lnTo>
                  <a:cubicBezTo>
                    <a:pt x="39422" y="131"/>
                    <a:pt x="39292" y="0"/>
                    <a:pt x="39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7"/>
            <p:cNvSpPr/>
            <p:nvPr/>
          </p:nvSpPr>
          <p:spPr>
            <a:xfrm rot="-5455515">
              <a:off x="8083677" y="182595"/>
              <a:ext cx="156553" cy="306205"/>
            </a:xfrm>
            <a:custGeom>
              <a:avLst/>
              <a:gdLst/>
              <a:ahLst/>
              <a:cxnLst/>
              <a:rect l="l" t="t" r="r" b="b"/>
              <a:pathLst>
                <a:path w="5466" h="10692" extrusionOk="0">
                  <a:moveTo>
                    <a:pt x="1" y="0"/>
                  </a:moveTo>
                  <a:lnTo>
                    <a:pt x="1" y="10692"/>
                  </a:lnTo>
                  <a:lnTo>
                    <a:pt x="5168" y="10692"/>
                  </a:lnTo>
                  <a:cubicBezTo>
                    <a:pt x="5335" y="10692"/>
                    <a:pt x="5466" y="10561"/>
                    <a:pt x="5466" y="10394"/>
                  </a:cubicBezTo>
                  <a:lnTo>
                    <a:pt x="5466" y="298"/>
                  </a:lnTo>
                  <a:cubicBezTo>
                    <a:pt x="5466" y="131"/>
                    <a:pt x="5335" y="0"/>
                    <a:pt x="5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7"/>
            <p:cNvSpPr/>
            <p:nvPr/>
          </p:nvSpPr>
          <p:spPr>
            <a:xfrm rot="-5455515">
              <a:off x="8116734" y="148659"/>
              <a:ext cx="90048" cy="306893"/>
            </a:xfrm>
            <a:custGeom>
              <a:avLst/>
              <a:gdLst/>
              <a:ahLst/>
              <a:cxnLst/>
              <a:rect l="l" t="t" r="r" b="b"/>
              <a:pathLst>
                <a:path w="3144" h="10716" extrusionOk="0">
                  <a:moveTo>
                    <a:pt x="48" y="0"/>
                  </a:moveTo>
                  <a:cubicBezTo>
                    <a:pt x="24" y="0"/>
                    <a:pt x="0" y="12"/>
                    <a:pt x="0" y="36"/>
                  </a:cubicBezTo>
                  <a:lnTo>
                    <a:pt x="0" y="10668"/>
                  </a:lnTo>
                  <a:cubicBezTo>
                    <a:pt x="0" y="10680"/>
                    <a:pt x="24" y="10716"/>
                    <a:pt x="48" y="10716"/>
                  </a:cubicBezTo>
                  <a:lnTo>
                    <a:pt x="2858" y="10716"/>
                  </a:lnTo>
                  <a:cubicBezTo>
                    <a:pt x="3013" y="10716"/>
                    <a:pt x="3144" y="10573"/>
                    <a:pt x="3144" y="10430"/>
                  </a:cubicBezTo>
                  <a:lnTo>
                    <a:pt x="3144" y="274"/>
                  </a:lnTo>
                  <a:cubicBezTo>
                    <a:pt x="3144" y="131"/>
                    <a:pt x="3013" y="0"/>
                    <a:pt x="28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7"/>
            <p:cNvSpPr/>
            <p:nvPr/>
          </p:nvSpPr>
          <p:spPr>
            <a:xfrm rot="-5455515">
              <a:off x="7999973" y="1179692"/>
              <a:ext cx="96206" cy="50490"/>
            </a:xfrm>
            <a:custGeom>
              <a:avLst/>
              <a:gdLst/>
              <a:ahLst/>
              <a:cxnLst/>
              <a:rect l="l" t="t" r="r" b="b"/>
              <a:pathLst>
                <a:path w="3359" h="1763" extrusionOk="0">
                  <a:moveTo>
                    <a:pt x="1" y="0"/>
                  </a:moveTo>
                  <a:cubicBezTo>
                    <a:pt x="13" y="24"/>
                    <a:pt x="1" y="60"/>
                    <a:pt x="1" y="83"/>
                  </a:cubicBezTo>
                  <a:cubicBezTo>
                    <a:pt x="1" y="1012"/>
                    <a:pt x="763" y="1762"/>
                    <a:pt x="1680" y="1762"/>
                  </a:cubicBezTo>
                  <a:cubicBezTo>
                    <a:pt x="2608" y="1762"/>
                    <a:pt x="3358" y="1000"/>
                    <a:pt x="3358" y="83"/>
                  </a:cubicBezTo>
                  <a:cubicBezTo>
                    <a:pt x="3358" y="60"/>
                    <a:pt x="3347" y="24"/>
                    <a:pt x="3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7"/>
            <p:cNvSpPr/>
            <p:nvPr/>
          </p:nvSpPr>
          <p:spPr>
            <a:xfrm rot="-5455515">
              <a:off x="8108330" y="1013728"/>
              <a:ext cx="96177" cy="96541"/>
            </a:xfrm>
            <a:custGeom>
              <a:avLst/>
              <a:gdLst/>
              <a:ahLst/>
              <a:cxnLst/>
              <a:rect l="l" t="t" r="r" b="b"/>
              <a:pathLst>
                <a:path w="3358" h="3371" extrusionOk="0">
                  <a:moveTo>
                    <a:pt x="1679" y="1"/>
                  </a:moveTo>
                  <a:cubicBezTo>
                    <a:pt x="762" y="1"/>
                    <a:pt x="0" y="751"/>
                    <a:pt x="0" y="1680"/>
                  </a:cubicBezTo>
                  <a:cubicBezTo>
                    <a:pt x="0" y="2608"/>
                    <a:pt x="762" y="3370"/>
                    <a:pt x="1679" y="3370"/>
                  </a:cubicBezTo>
                  <a:cubicBezTo>
                    <a:pt x="2596" y="3370"/>
                    <a:pt x="3358" y="2608"/>
                    <a:pt x="3358" y="1680"/>
                  </a:cubicBezTo>
                  <a:cubicBezTo>
                    <a:pt x="3358" y="763"/>
                    <a:pt x="2596" y="1"/>
                    <a:pt x="16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7"/>
            <p:cNvSpPr/>
            <p:nvPr/>
          </p:nvSpPr>
          <p:spPr>
            <a:xfrm rot="-5455515">
              <a:off x="8009172" y="845673"/>
              <a:ext cx="96177" cy="80503"/>
            </a:xfrm>
            <a:custGeom>
              <a:avLst/>
              <a:gdLst/>
              <a:ahLst/>
              <a:cxnLst/>
              <a:rect l="l" t="t" r="r" b="b"/>
              <a:pathLst>
                <a:path w="3358" h="2811" extrusionOk="0">
                  <a:moveTo>
                    <a:pt x="441" y="0"/>
                  </a:moveTo>
                  <a:cubicBezTo>
                    <a:pt x="167" y="322"/>
                    <a:pt x="0" y="703"/>
                    <a:pt x="0" y="1131"/>
                  </a:cubicBezTo>
                  <a:cubicBezTo>
                    <a:pt x="0" y="2060"/>
                    <a:pt x="762" y="2810"/>
                    <a:pt x="1679" y="2810"/>
                  </a:cubicBezTo>
                  <a:cubicBezTo>
                    <a:pt x="2608" y="2810"/>
                    <a:pt x="3358" y="2060"/>
                    <a:pt x="3358" y="1131"/>
                  </a:cubicBezTo>
                  <a:cubicBezTo>
                    <a:pt x="3358" y="703"/>
                    <a:pt x="3203" y="298"/>
                    <a:pt x="29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7"/>
            <p:cNvSpPr/>
            <p:nvPr/>
          </p:nvSpPr>
          <p:spPr>
            <a:xfrm rot="-5455515">
              <a:off x="8257265" y="1191243"/>
              <a:ext cx="96550" cy="48772"/>
            </a:xfrm>
            <a:custGeom>
              <a:avLst/>
              <a:gdLst/>
              <a:ahLst/>
              <a:cxnLst/>
              <a:rect l="l" t="t" r="r" b="b"/>
              <a:pathLst>
                <a:path w="3371" h="1703" extrusionOk="0">
                  <a:moveTo>
                    <a:pt x="1692" y="0"/>
                  </a:moveTo>
                  <a:cubicBezTo>
                    <a:pt x="763" y="0"/>
                    <a:pt x="1" y="762"/>
                    <a:pt x="1" y="1679"/>
                  </a:cubicBezTo>
                  <a:lnTo>
                    <a:pt x="1" y="1703"/>
                  </a:lnTo>
                  <a:lnTo>
                    <a:pt x="3370" y="1703"/>
                  </a:lnTo>
                  <a:lnTo>
                    <a:pt x="3370" y="1679"/>
                  </a:lnTo>
                  <a:cubicBezTo>
                    <a:pt x="3370" y="762"/>
                    <a:pt x="2608" y="0"/>
                    <a:pt x="1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7"/>
            <p:cNvSpPr/>
            <p:nvPr/>
          </p:nvSpPr>
          <p:spPr>
            <a:xfrm rot="-5455515">
              <a:off x="8244403" y="850075"/>
              <a:ext cx="96521" cy="63778"/>
            </a:xfrm>
            <a:custGeom>
              <a:avLst/>
              <a:gdLst/>
              <a:ahLst/>
              <a:cxnLst/>
              <a:rect l="l" t="t" r="r" b="b"/>
              <a:pathLst>
                <a:path w="3370" h="2227" extrusionOk="0">
                  <a:moveTo>
                    <a:pt x="1679" y="0"/>
                  </a:moveTo>
                  <a:cubicBezTo>
                    <a:pt x="762" y="0"/>
                    <a:pt x="0" y="762"/>
                    <a:pt x="0" y="1691"/>
                  </a:cubicBezTo>
                  <a:cubicBezTo>
                    <a:pt x="0" y="1881"/>
                    <a:pt x="48" y="2048"/>
                    <a:pt x="95" y="2227"/>
                  </a:cubicBezTo>
                  <a:lnTo>
                    <a:pt x="3263" y="2227"/>
                  </a:lnTo>
                  <a:cubicBezTo>
                    <a:pt x="3322" y="2048"/>
                    <a:pt x="3370" y="1869"/>
                    <a:pt x="3370" y="1691"/>
                  </a:cubicBezTo>
                  <a:cubicBezTo>
                    <a:pt x="3370" y="762"/>
                    <a:pt x="2608" y="0"/>
                    <a:pt x="1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7"/>
            <p:cNvSpPr/>
            <p:nvPr/>
          </p:nvSpPr>
          <p:spPr>
            <a:xfrm rot="-5455515">
              <a:off x="8147002" y="672602"/>
              <a:ext cx="96177" cy="96198"/>
            </a:xfrm>
            <a:custGeom>
              <a:avLst/>
              <a:gdLst/>
              <a:ahLst/>
              <a:cxnLst/>
              <a:rect l="l" t="t" r="r" b="b"/>
              <a:pathLst>
                <a:path w="3358" h="3359" extrusionOk="0">
                  <a:moveTo>
                    <a:pt x="1679" y="1"/>
                  </a:moveTo>
                  <a:cubicBezTo>
                    <a:pt x="750" y="1"/>
                    <a:pt x="0" y="763"/>
                    <a:pt x="0" y="1680"/>
                  </a:cubicBezTo>
                  <a:cubicBezTo>
                    <a:pt x="0" y="2608"/>
                    <a:pt x="750" y="3358"/>
                    <a:pt x="1679" y="3358"/>
                  </a:cubicBezTo>
                  <a:cubicBezTo>
                    <a:pt x="2596" y="3358"/>
                    <a:pt x="3358" y="2608"/>
                    <a:pt x="3358" y="1680"/>
                  </a:cubicBezTo>
                  <a:cubicBezTo>
                    <a:pt x="3358" y="763"/>
                    <a:pt x="2596" y="1"/>
                    <a:pt x="16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7"/>
            <p:cNvSpPr/>
            <p:nvPr/>
          </p:nvSpPr>
          <p:spPr>
            <a:xfrm rot="-5455515">
              <a:off x="7990427" y="586802"/>
              <a:ext cx="96206" cy="50490"/>
            </a:xfrm>
            <a:custGeom>
              <a:avLst/>
              <a:gdLst/>
              <a:ahLst/>
              <a:cxnLst/>
              <a:rect l="l" t="t" r="r" b="b"/>
              <a:pathLst>
                <a:path w="3359" h="1763" extrusionOk="0">
                  <a:moveTo>
                    <a:pt x="1" y="0"/>
                  </a:moveTo>
                  <a:lnTo>
                    <a:pt x="1" y="83"/>
                  </a:lnTo>
                  <a:cubicBezTo>
                    <a:pt x="1" y="1012"/>
                    <a:pt x="763" y="1762"/>
                    <a:pt x="1680" y="1762"/>
                  </a:cubicBezTo>
                  <a:cubicBezTo>
                    <a:pt x="2608" y="1762"/>
                    <a:pt x="3358" y="1000"/>
                    <a:pt x="3358" y="83"/>
                  </a:cubicBezTo>
                  <a:cubicBezTo>
                    <a:pt x="3358" y="60"/>
                    <a:pt x="3346" y="24"/>
                    <a:pt x="33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7"/>
            <p:cNvSpPr/>
            <p:nvPr/>
          </p:nvSpPr>
          <p:spPr>
            <a:xfrm rot="-5455515">
              <a:off x="8239504" y="546642"/>
              <a:ext cx="96550" cy="63778"/>
            </a:xfrm>
            <a:custGeom>
              <a:avLst/>
              <a:gdLst/>
              <a:ahLst/>
              <a:cxnLst/>
              <a:rect l="l" t="t" r="r" b="b"/>
              <a:pathLst>
                <a:path w="3371" h="2227" extrusionOk="0">
                  <a:moveTo>
                    <a:pt x="1680" y="0"/>
                  </a:moveTo>
                  <a:cubicBezTo>
                    <a:pt x="763" y="0"/>
                    <a:pt x="1" y="762"/>
                    <a:pt x="1" y="1691"/>
                  </a:cubicBezTo>
                  <a:cubicBezTo>
                    <a:pt x="1" y="1881"/>
                    <a:pt x="48" y="2048"/>
                    <a:pt x="96" y="2227"/>
                  </a:cubicBezTo>
                  <a:lnTo>
                    <a:pt x="3263" y="2227"/>
                  </a:lnTo>
                  <a:cubicBezTo>
                    <a:pt x="3335" y="2048"/>
                    <a:pt x="3370" y="1869"/>
                    <a:pt x="3370" y="1691"/>
                  </a:cubicBezTo>
                  <a:cubicBezTo>
                    <a:pt x="3370" y="762"/>
                    <a:pt x="2608" y="0"/>
                    <a:pt x="1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7"/>
            <p:cNvSpPr/>
            <p:nvPr/>
          </p:nvSpPr>
          <p:spPr>
            <a:xfrm rot="-5455515">
              <a:off x="8084283" y="451446"/>
              <a:ext cx="96177" cy="96513"/>
            </a:xfrm>
            <a:custGeom>
              <a:avLst/>
              <a:gdLst/>
              <a:ahLst/>
              <a:cxnLst/>
              <a:rect l="l" t="t" r="r" b="b"/>
              <a:pathLst>
                <a:path w="3358" h="3370" extrusionOk="0">
                  <a:moveTo>
                    <a:pt x="1679" y="0"/>
                  </a:moveTo>
                  <a:cubicBezTo>
                    <a:pt x="762" y="0"/>
                    <a:pt x="0" y="762"/>
                    <a:pt x="0" y="1691"/>
                  </a:cubicBezTo>
                  <a:cubicBezTo>
                    <a:pt x="0" y="2608"/>
                    <a:pt x="762" y="3370"/>
                    <a:pt x="1679" y="3370"/>
                  </a:cubicBezTo>
                  <a:cubicBezTo>
                    <a:pt x="2608" y="3370"/>
                    <a:pt x="3358" y="2608"/>
                    <a:pt x="3358" y="1691"/>
                  </a:cubicBezTo>
                  <a:cubicBezTo>
                    <a:pt x="3358" y="762"/>
                    <a:pt x="2620" y="0"/>
                    <a:pt x="1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1221;p37"/>
          <p:cNvSpPr txBox="1">
            <a:spLocks noGrp="1"/>
          </p:cNvSpPr>
          <p:nvPr>
            <p:ph type="title" idx="2"/>
          </p:nvPr>
        </p:nvSpPr>
        <p:spPr>
          <a:xfrm>
            <a:off x="4430125" y="2030148"/>
            <a:ext cx="5735399" cy="110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accent3">
                    <a:lumMod val="50000"/>
                  </a:schemeClr>
                </a:solidFill>
                <a:latin typeface="UTM Azuki" panose="02040603050506020204" pitchFamily="18" charset="0"/>
              </a:rPr>
              <a:t>Hoàn thành bài chính tả</a:t>
            </a:r>
            <a:br>
              <a:rPr lang="en" sz="3200" dirty="0">
                <a:solidFill>
                  <a:schemeClr val="accent3">
                    <a:lumMod val="50000"/>
                  </a:schemeClr>
                </a:solidFill>
                <a:latin typeface="UTM Azuki" panose="02040603050506020204" pitchFamily="18" charset="0"/>
              </a:rPr>
            </a:br>
            <a:r>
              <a:rPr lang="en" sz="3200" dirty="0">
                <a:solidFill>
                  <a:schemeClr val="accent3">
                    <a:lumMod val="50000"/>
                  </a:schemeClr>
                </a:solidFill>
                <a:latin typeface="UTM Azuki" panose="02040603050506020204" pitchFamily="18" charset="0"/>
              </a:rPr>
              <a:t>Chuẩn bị bài tiếp theo</a:t>
            </a:r>
            <a:endParaRPr sz="3200" dirty="0">
              <a:solidFill>
                <a:schemeClr val="accent3">
                  <a:lumMod val="50000"/>
                </a:schemeClr>
              </a:solidFill>
              <a:latin typeface="UTM Azuki" panose="02040603050506020204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1418" y="1114475"/>
            <a:ext cx="4166710" cy="3947739"/>
            <a:chOff x="85298" y="1081461"/>
            <a:chExt cx="4166710" cy="3947739"/>
          </a:xfrm>
        </p:grpSpPr>
        <p:pic>
          <p:nvPicPr>
            <p:cNvPr id="38" name="Picture 2" descr="Họa Sỹ Tí Hon, Em Bé Tập Vẽ - KhoThietKe.Ne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8" y="1081461"/>
              <a:ext cx="4166710" cy="3947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>
              <a:off x="620127" y="2020864"/>
              <a:ext cx="1558440" cy="707886"/>
            </a:xfrm>
            <a:prstGeom prst="rect">
              <a:avLst/>
            </a:prstGeom>
          </p:spPr>
          <p:txBody>
            <a:bodyPr wrap="none">
              <a:spAutoFit/>
              <a:scene3d>
                <a:camera prst="isometricOffAxis1Right"/>
                <a:lightRig rig="threePt" dir="t"/>
              </a:scene3d>
            </a:bodyPr>
            <a:lstStyle/>
            <a:p>
              <a:pPr algn="ctr"/>
              <a:r>
                <a:rPr lang="en-US" sz="4000" b="1" dirty="0" err="1">
                  <a:solidFill>
                    <a:schemeClr val="accent1">
                      <a:lumMod val="75000"/>
                    </a:schemeClr>
                  </a:solidFill>
                  <a:latin typeface="UTM Azuki" panose="02040603050506020204" pitchFamily="18" charset="0"/>
                </a:rPr>
                <a:t>Dặn</a:t>
              </a:r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latin typeface="UTM Azuki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chemeClr val="accent1">
                      <a:lumMod val="75000"/>
                    </a:schemeClr>
                  </a:solidFill>
                  <a:latin typeface="UTM Azuki" panose="02040603050506020204" pitchFamily="18" charset="0"/>
                </a:rPr>
                <a:t>dò</a:t>
              </a:r>
              <a:endParaRPr lang="en-US" sz="4000" b="1" dirty="0">
                <a:solidFill>
                  <a:schemeClr val="accent1">
                    <a:lumMod val="75000"/>
                  </a:schemeClr>
                </a:solidFill>
                <a:latin typeface="UTM Azuki" panose="020406030505060202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3" grpId="0" animBg="1"/>
      <p:bldP spid="1224" grpId="0" animBg="1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31"/>
          <p:cNvSpPr txBox="1">
            <a:spLocks noGrp="1"/>
          </p:cNvSpPr>
          <p:nvPr>
            <p:ph type="title"/>
          </p:nvPr>
        </p:nvSpPr>
        <p:spPr>
          <a:xfrm>
            <a:off x="1483031" y="789815"/>
            <a:ext cx="6367800" cy="38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zh-CN" sz="13800" dirty="0" err="1">
                <a:solidFill>
                  <a:schemeClr val="accent5">
                    <a:lumMod val="95000"/>
                    <a:lumOff val="5000"/>
                  </a:schemeClr>
                </a:solidFill>
                <a:latin typeface="UTM Ong Do Gia" panose="02040603050506020204" pitchFamily="18" charset="0"/>
                <a:ea typeface="字魂27号-布丁体" panose="00000500000000000000" pitchFamily="2" charset="-122"/>
              </a:rPr>
              <a:t>Tạm</a:t>
            </a:r>
            <a:r>
              <a:rPr lang="en-US" altLang="zh-CN" sz="13800" dirty="0">
                <a:solidFill>
                  <a:schemeClr val="accent5">
                    <a:lumMod val="95000"/>
                    <a:lumOff val="5000"/>
                  </a:schemeClr>
                </a:solidFill>
                <a:latin typeface="UTM Ong Do Gia" panose="02040603050506020204" pitchFamily="18" charset="0"/>
                <a:ea typeface="字魂27号-布丁体" panose="00000500000000000000" pitchFamily="2" charset="-122"/>
              </a:rPr>
              <a:t> </a:t>
            </a:r>
            <a:r>
              <a:rPr lang="en-US" altLang="zh-CN" sz="13800" dirty="0" err="1">
                <a:solidFill>
                  <a:schemeClr val="accent5">
                    <a:lumMod val="95000"/>
                    <a:lumOff val="5000"/>
                  </a:schemeClr>
                </a:solidFill>
                <a:latin typeface="UTM Ong Do Gia" panose="02040603050506020204" pitchFamily="18" charset="0"/>
                <a:ea typeface="字魂27号-布丁体" panose="00000500000000000000" pitchFamily="2" charset="-122"/>
              </a:rPr>
              <a:t>biệt</a:t>
            </a:r>
            <a:endParaRPr lang="en-US" altLang="zh-CN" sz="13800" dirty="0">
              <a:solidFill>
                <a:schemeClr val="accent5">
                  <a:lumMod val="95000"/>
                  <a:lumOff val="5000"/>
                </a:schemeClr>
              </a:solidFill>
              <a:latin typeface="UTM Ong Do Gia" panose="02040603050506020204" pitchFamily="18" charset="0"/>
              <a:ea typeface="字魂27号-布丁体" panose="00000500000000000000" pitchFamily="2" charset="-122"/>
            </a:endParaRPr>
          </a:p>
        </p:txBody>
      </p:sp>
      <p:grpSp>
        <p:nvGrpSpPr>
          <p:cNvPr id="898" name="Google Shape;898;p31"/>
          <p:cNvGrpSpPr/>
          <p:nvPr/>
        </p:nvGrpSpPr>
        <p:grpSpPr>
          <a:xfrm>
            <a:off x="742027" y="330885"/>
            <a:ext cx="812749" cy="819758"/>
            <a:chOff x="742027" y="330885"/>
            <a:chExt cx="812749" cy="819758"/>
          </a:xfrm>
        </p:grpSpPr>
        <p:sp>
          <p:nvSpPr>
            <p:cNvPr id="899" name="Google Shape;899;p31"/>
            <p:cNvSpPr/>
            <p:nvPr/>
          </p:nvSpPr>
          <p:spPr>
            <a:xfrm rot="-1055905" flipH="1">
              <a:off x="826182" y="412926"/>
              <a:ext cx="644439" cy="655676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1"/>
            <p:cNvSpPr/>
            <p:nvPr/>
          </p:nvSpPr>
          <p:spPr>
            <a:xfrm rot="-889897">
              <a:off x="971002" y="560248"/>
              <a:ext cx="336328" cy="322293"/>
            </a:xfrm>
            <a:custGeom>
              <a:avLst/>
              <a:gdLst/>
              <a:ahLst/>
              <a:cxnLst/>
              <a:rect l="l" t="t" r="r" b="b"/>
              <a:pathLst>
                <a:path w="4002" h="3835" extrusionOk="0">
                  <a:moveTo>
                    <a:pt x="1989" y="0"/>
                  </a:moveTo>
                  <a:lnTo>
                    <a:pt x="1382" y="1274"/>
                  </a:lnTo>
                  <a:lnTo>
                    <a:pt x="1" y="1465"/>
                  </a:lnTo>
                  <a:lnTo>
                    <a:pt x="989" y="2441"/>
                  </a:lnTo>
                  <a:lnTo>
                    <a:pt x="751" y="3834"/>
                  </a:lnTo>
                  <a:lnTo>
                    <a:pt x="751" y="3834"/>
                  </a:lnTo>
                  <a:lnTo>
                    <a:pt x="1989" y="3179"/>
                  </a:lnTo>
                  <a:lnTo>
                    <a:pt x="3239" y="3834"/>
                  </a:lnTo>
                  <a:lnTo>
                    <a:pt x="3001" y="2441"/>
                  </a:lnTo>
                  <a:lnTo>
                    <a:pt x="4001" y="1465"/>
                  </a:lnTo>
                  <a:lnTo>
                    <a:pt x="2620" y="1274"/>
                  </a:lnTo>
                  <a:lnTo>
                    <a:pt x="1989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1" name="Google Shape;901;p31"/>
          <p:cNvGrpSpPr/>
          <p:nvPr/>
        </p:nvGrpSpPr>
        <p:grpSpPr>
          <a:xfrm>
            <a:off x="7538666" y="3527395"/>
            <a:ext cx="790887" cy="797709"/>
            <a:chOff x="7498491" y="466745"/>
            <a:chExt cx="790887" cy="797709"/>
          </a:xfrm>
        </p:grpSpPr>
        <p:sp>
          <p:nvSpPr>
            <p:cNvPr id="902" name="Google Shape;902;p31"/>
            <p:cNvSpPr/>
            <p:nvPr/>
          </p:nvSpPr>
          <p:spPr>
            <a:xfrm rot="1055702">
              <a:off x="7580373" y="546570"/>
              <a:ext cx="627124" cy="63805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1"/>
            <p:cNvSpPr/>
            <p:nvPr/>
          </p:nvSpPr>
          <p:spPr>
            <a:xfrm rot="1362625">
              <a:off x="7690028" y="720385"/>
              <a:ext cx="371554" cy="328258"/>
            </a:xfrm>
            <a:custGeom>
              <a:avLst/>
              <a:gdLst/>
              <a:ahLst/>
              <a:cxnLst/>
              <a:rect l="l" t="t" r="r" b="b"/>
              <a:pathLst>
                <a:path w="19326" h="17074" extrusionOk="0">
                  <a:moveTo>
                    <a:pt x="14226" y="1132"/>
                  </a:moveTo>
                  <a:cubicBezTo>
                    <a:pt x="15314" y="1132"/>
                    <a:pt x="16352" y="1605"/>
                    <a:pt x="17070" y="2425"/>
                  </a:cubicBezTo>
                  <a:cubicBezTo>
                    <a:pt x="17798" y="3252"/>
                    <a:pt x="18196" y="4366"/>
                    <a:pt x="18196" y="5568"/>
                  </a:cubicBezTo>
                  <a:cubicBezTo>
                    <a:pt x="18193" y="8476"/>
                    <a:pt x="15599" y="10686"/>
                    <a:pt x="11671" y="14032"/>
                  </a:cubicBezTo>
                  <a:cubicBezTo>
                    <a:pt x="11025" y="14581"/>
                    <a:pt x="10364" y="15146"/>
                    <a:pt x="9663" y="15756"/>
                  </a:cubicBezTo>
                  <a:cubicBezTo>
                    <a:pt x="8963" y="15146"/>
                    <a:pt x="8301" y="14581"/>
                    <a:pt x="7655" y="14032"/>
                  </a:cubicBezTo>
                  <a:cubicBezTo>
                    <a:pt x="3727" y="10686"/>
                    <a:pt x="1133" y="8476"/>
                    <a:pt x="1133" y="5568"/>
                  </a:cubicBezTo>
                  <a:cubicBezTo>
                    <a:pt x="1133" y="4366"/>
                    <a:pt x="1535" y="3252"/>
                    <a:pt x="2259" y="2425"/>
                  </a:cubicBezTo>
                  <a:cubicBezTo>
                    <a:pt x="2977" y="1605"/>
                    <a:pt x="4015" y="1132"/>
                    <a:pt x="5103" y="1132"/>
                  </a:cubicBezTo>
                  <a:cubicBezTo>
                    <a:pt x="5113" y="1132"/>
                    <a:pt x="5124" y="1132"/>
                    <a:pt x="5134" y="1132"/>
                  </a:cubicBezTo>
                  <a:cubicBezTo>
                    <a:pt x="6686" y="1132"/>
                    <a:pt x="7691" y="2090"/>
                    <a:pt x="8259" y="2890"/>
                  </a:cubicBezTo>
                  <a:cubicBezTo>
                    <a:pt x="8631" y="3421"/>
                    <a:pt x="8920" y="4001"/>
                    <a:pt x="9126" y="4614"/>
                  </a:cubicBezTo>
                  <a:cubicBezTo>
                    <a:pt x="9212" y="4875"/>
                    <a:pt x="9438" y="5006"/>
                    <a:pt x="9665" y="5006"/>
                  </a:cubicBezTo>
                  <a:cubicBezTo>
                    <a:pt x="9891" y="5006"/>
                    <a:pt x="10118" y="4875"/>
                    <a:pt x="10204" y="4614"/>
                  </a:cubicBezTo>
                  <a:cubicBezTo>
                    <a:pt x="10409" y="4001"/>
                    <a:pt x="10699" y="3421"/>
                    <a:pt x="11070" y="2890"/>
                  </a:cubicBezTo>
                  <a:cubicBezTo>
                    <a:pt x="11641" y="2090"/>
                    <a:pt x="12643" y="1132"/>
                    <a:pt x="14195" y="1132"/>
                  </a:cubicBezTo>
                  <a:cubicBezTo>
                    <a:pt x="14206" y="1132"/>
                    <a:pt x="14216" y="1132"/>
                    <a:pt x="14226" y="1132"/>
                  </a:cubicBezTo>
                  <a:close/>
                  <a:moveTo>
                    <a:pt x="5103" y="0"/>
                  </a:moveTo>
                  <a:cubicBezTo>
                    <a:pt x="3689" y="0"/>
                    <a:pt x="2343" y="612"/>
                    <a:pt x="1411" y="1676"/>
                  </a:cubicBezTo>
                  <a:cubicBezTo>
                    <a:pt x="502" y="2709"/>
                    <a:pt x="1" y="4092"/>
                    <a:pt x="1" y="5568"/>
                  </a:cubicBezTo>
                  <a:cubicBezTo>
                    <a:pt x="1" y="7174"/>
                    <a:pt x="629" y="8672"/>
                    <a:pt x="1976" y="10275"/>
                  </a:cubicBezTo>
                  <a:cubicBezTo>
                    <a:pt x="3180" y="11710"/>
                    <a:pt x="4914" y="13183"/>
                    <a:pt x="6922" y="14895"/>
                  </a:cubicBezTo>
                  <a:cubicBezTo>
                    <a:pt x="7670" y="15532"/>
                    <a:pt x="8443" y="16191"/>
                    <a:pt x="9265" y="16909"/>
                  </a:cubicBezTo>
                  <a:lnTo>
                    <a:pt x="9292" y="16933"/>
                  </a:lnTo>
                  <a:cubicBezTo>
                    <a:pt x="9397" y="17027"/>
                    <a:pt x="9530" y="17074"/>
                    <a:pt x="9664" y="17074"/>
                  </a:cubicBezTo>
                  <a:cubicBezTo>
                    <a:pt x="9797" y="17074"/>
                    <a:pt x="9930" y="17027"/>
                    <a:pt x="10038" y="16933"/>
                  </a:cubicBezTo>
                  <a:lnTo>
                    <a:pt x="10062" y="16909"/>
                  </a:lnTo>
                  <a:cubicBezTo>
                    <a:pt x="10883" y="16191"/>
                    <a:pt x="11659" y="15532"/>
                    <a:pt x="12405" y="14895"/>
                  </a:cubicBezTo>
                  <a:cubicBezTo>
                    <a:pt x="14413" y="13183"/>
                    <a:pt x="16146" y="11707"/>
                    <a:pt x="17351" y="10275"/>
                  </a:cubicBezTo>
                  <a:cubicBezTo>
                    <a:pt x="18697" y="8672"/>
                    <a:pt x="19325" y="7174"/>
                    <a:pt x="19325" y="5568"/>
                  </a:cubicBezTo>
                  <a:cubicBezTo>
                    <a:pt x="19325" y="4092"/>
                    <a:pt x="18824" y="2709"/>
                    <a:pt x="17915" y="1676"/>
                  </a:cubicBezTo>
                  <a:cubicBezTo>
                    <a:pt x="16983" y="612"/>
                    <a:pt x="15637" y="0"/>
                    <a:pt x="14224" y="0"/>
                  </a:cubicBezTo>
                  <a:cubicBezTo>
                    <a:pt x="14213" y="0"/>
                    <a:pt x="14203" y="0"/>
                    <a:pt x="14192" y="0"/>
                  </a:cubicBezTo>
                  <a:cubicBezTo>
                    <a:pt x="12157" y="0"/>
                    <a:pt x="10868" y="1217"/>
                    <a:pt x="10143" y="2238"/>
                  </a:cubicBezTo>
                  <a:cubicBezTo>
                    <a:pt x="9968" y="2485"/>
                    <a:pt x="9808" y="2748"/>
                    <a:pt x="9663" y="3017"/>
                  </a:cubicBezTo>
                  <a:cubicBezTo>
                    <a:pt x="9518" y="2748"/>
                    <a:pt x="9358" y="2485"/>
                    <a:pt x="9183" y="2238"/>
                  </a:cubicBezTo>
                  <a:cubicBezTo>
                    <a:pt x="8458" y="1217"/>
                    <a:pt x="7169" y="0"/>
                    <a:pt x="5134" y="0"/>
                  </a:cubicBezTo>
                  <a:cubicBezTo>
                    <a:pt x="5124" y="0"/>
                    <a:pt x="5113" y="0"/>
                    <a:pt x="510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04" name="Google Shape;904;p31"/>
          <p:cNvSpPr/>
          <p:nvPr/>
        </p:nvSpPr>
        <p:spPr>
          <a:xfrm>
            <a:off x="6552901" y="409663"/>
            <a:ext cx="246503" cy="700572"/>
          </a:xfrm>
          <a:custGeom>
            <a:avLst/>
            <a:gdLst/>
            <a:ahLst/>
            <a:cxnLst/>
            <a:rect l="l" t="t" r="r" b="b"/>
            <a:pathLst>
              <a:path w="4169" h="11848" extrusionOk="0">
                <a:moveTo>
                  <a:pt x="2085" y="3215"/>
                </a:moveTo>
                <a:cubicBezTo>
                  <a:pt x="2501" y="3215"/>
                  <a:pt x="2847" y="3727"/>
                  <a:pt x="2847" y="4334"/>
                </a:cubicBezTo>
                <a:lnTo>
                  <a:pt x="2847" y="5406"/>
                </a:lnTo>
                <a:cubicBezTo>
                  <a:pt x="2620" y="5466"/>
                  <a:pt x="2442" y="5763"/>
                  <a:pt x="2442" y="6109"/>
                </a:cubicBezTo>
                <a:cubicBezTo>
                  <a:pt x="2442" y="6454"/>
                  <a:pt x="2608" y="6751"/>
                  <a:pt x="2847" y="6799"/>
                </a:cubicBezTo>
                <a:lnTo>
                  <a:pt x="2847" y="7490"/>
                </a:lnTo>
                <a:cubicBezTo>
                  <a:pt x="2847" y="8097"/>
                  <a:pt x="2501" y="8609"/>
                  <a:pt x="2085" y="8609"/>
                </a:cubicBezTo>
                <a:cubicBezTo>
                  <a:pt x="1668" y="8609"/>
                  <a:pt x="1323" y="8097"/>
                  <a:pt x="1323" y="7490"/>
                </a:cubicBezTo>
                <a:lnTo>
                  <a:pt x="1323" y="4334"/>
                </a:lnTo>
                <a:cubicBezTo>
                  <a:pt x="1323" y="3727"/>
                  <a:pt x="1668" y="3215"/>
                  <a:pt x="2085" y="3215"/>
                </a:cubicBezTo>
                <a:close/>
                <a:moveTo>
                  <a:pt x="2085" y="715"/>
                </a:moveTo>
                <a:cubicBezTo>
                  <a:pt x="2966" y="715"/>
                  <a:pt x="3680" y="1763"/>
                  <a:pt x="3680" y="3061"/>
                </a:cubicBezTo>
                <a:lnTo>
                  <a:pt x="3680" y="5394"/>
                </a:lnTo>
                <a:lnTo>
                  <a:pt x="3335" y="5394"/>
                </a:lnTo>
                <a:lnTo>
                  <a:pt x="3335" y="4346"/>
                </a:lnTo>
                <a:cubicBezTo>
                  <a:pt x="3335" y="3334"/>
                  <a:pt x="2775" y="2525"/>
                  <a:pt x="2085" y="2525"/>
                </a:cubicBezTo>
                <a:cubicBezTo>
                  <a:pt x="1406" y="2525"/>
                  <a:pt x="834" y="3334"/>
                  <a:pt x="834" y="4346"/>
                </a:cubicBezTo>
                <a:lnTo>
                  <a:pt x="834" y="7502"/>
                </a:lnTo>
                <a:cubicBezTo>
                  <a:pt x="834" y="8514"/>
                  <a:pt x="1406" y="9335"/>
                  <a:pt x="2085" y="9335"/>
                </a:cubicBezTo>
                <a:cubicBezTo>
                  <a:pt x="2775" y="9335"/>
                  <a:pt x="3335" y="8514"/>
                  <a:pt x="3335" y="7502"/>
                </a:cubicBezTo>
                <a:lnTo>
                  <a:pt x="3335" y="6823"/>
                </a:lnTo>
                <a:lnTo>
                  <a:pt x="3680" y="6823"/>
                </a:lnTo>
                <a:lnTo>
                  <a:pt x="3680" y="8799"/>
                </a:lnTo>
                <a:cubicBezTo>
                  <a:pt x="3680" y="10085"/>
                  <a:pt x="2966" y="11133"/>
                  <a:pt x="2085" y="11133"/>
                </a:cubicBezTo>
                <a:cubicBezTo>
                  <a:pt x="1204" y="11133"/>
                  <a:pt x="489" y="10097"/>
                  <a:pt x="489" y="8799"/>
                </a:cubicBezTo>
                <a:lnTo>
                  <a:pt x="489" y="3061"/>
                </a:lnTo>
                <a:cubicBezTo>
                  <a:pt x="489" y="1775"/>
                  <a:pt x="1204" y="715"/>
                  <a:pt x="2085" y="715"/>
                </a:cubicBezTo>
                <a:close/>
                <a:moveTo>
                  <a:pt x="2085" y="1"/>
                </a:moveTo>
                <a:cubicBezTo>
                  <a:pt x="942" y="1"/>
                  <a:pt x="1" y="1370"/>
                  <a:pt x="1" y="3061"/>
                </a:cubicBezTo>
                <a:lnTo>
                  <a:pt x="1" y="8799"/>
                </a:lnTo>
                <a:cubicBezTo>
                  <a:pt x="1" y="10478"/>
                  <a:pt x="942" y="11847"/>
                  <a:pt x="2085" y="11847"/>
                </a:cubicBezTo>
                <a:cubicBezTo>
                  <a:pt x="3228" y="11847"/>
                  <a:pt x="4168" y="10478"/>
                  <a:pt x="4168" y="8799"/>
                </a:cubicBezTo>
                <a:lnTo>
                  <a:pt x="4168" y="3049"/>
                </a:lnTo>
                <a:cubicBezTo>
                  <a:pt x="4168" y="1370"/>
                  <a:pt x="3228" y="1"/>
                  <a:pt x="208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9781" y="-1421070"/>
            <a:ext cx="5143500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423" y="2787607"/>
            <a:ext cx="2315114" cy="23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1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31"/>
          <p:cNvSpPr txBox="1">
            <a:spLocks noGrp="1"/>
          </p:cNvSpPr>
          <p:nvPr>
            <p:ph type="title"/>
          </p:nvPr>
        </p:nvSpPr>
        <p:spPr>
          <a:xfrm>
            <a:off x="1483031" y="721394"/>
            <a:ext cx="6367800" cy="38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zh-CN" sz="9600" dirty="0" err="1">
                <a:solidFill>
                  <a:schemeClr val="accent3">
                    <a:lumMod val="50000"/>
                  </a:schemeClr>
                </a:solidFill>
                <a:latin typeface="UTM Pierre" panose="02040603050506020204" pitchFamily="18" charset="0"/>
                <a:ea typeface="字魂27号-布丁体" panose="00000500000000000000" pitchFamily="2" charset="-122"/>
              </a:rPr>
              <a:t>Khám</a:t>
            </a:r>
            <a:r>
              <a:rPr lang="en-US" altLang="zh-CN" sz="9600" dirty="0">
                <a:solidFill>
                  <a:schemeClr val="accent3">
                    <a:lumMod val="50000"/>
                  </a:schemeClr>
                </a:solidFill>
                <a:latin typeface="UTM Pierre" panose="02040603050506020204" pitchFamily="18" charset="0"/>
                <a:ea typeface="字魂27号-布丁体" panose="00000500000000000000" pitchFamily="2" charset="-122"/>
              </a:rPr>
              <a:t> </a:t>
            </a:r>
            <a:r>
              <a:rPr lang="en-US" altLang="zh-CN" sz="9600" dirty="0" err="1">
                <a:solidFill>
                  <a:schemeClr val="accent3">
                    <a:lumMod val="50000"/>
                  </a:schemeClr>
                </a:solidFill>
                <a:latin typeface="UTM Pierre" panose="02040603050506020204" pitchFamily="18" charset="0"/>
                <a:ea typeface="字魂27号-布丁体" panose="00000500000000000000" pitchFamily="2" charset="-122"/>
              </a:rPr>
              <a:t>phá</a:t>
            </a:r>
            <a:endParaRPr lang="en-US" altLang="zh-CN" sz="9600" dirty="0">
              <a:solidFill>
                <a:schemeClr val="accent3">
                  <a:lumMod val="50000"/>
                </a:schemeClr>
              </a:solidFill>
              <a:latin typeface="UTM Pierre" panose="02040603050506020204" pitchFamily="18" charset="0"/>
              <a:ea typeface="字魂27号-布丁体" panose="00000500000000000000" pitchFamily="2" charset="-122"/>
            </a:endParaRPr>
          </a:p>
        </p:txBody>
      </p:sp>
      <p:grpSp>
        <p:nvGrpSpPr>
          <p:cNvPr id="898" name="Google Shape;898;p31"/>
          <p:cNvGrpSpPr/>
          <p:nvPr/>
        </p:nvGrpSpPr>
        <p:grpSpPr>
          <a:xfrm>
            <a:off x="742027" y="330885"/>
            <a:ext cx="812749" cy="819758"/>
            <a:chOff x="742027" y="330885"/>
            <a:chExt cx="812749" cy="819758"/>
          </a:xfrm>
        </p:grpSpPr>
        <p:sp>
          <p:nvSpPr>
            <p:cNvPr id="899" name="Google Shape;899;p31"/>
            <p:cNvSpPr/>
            <p:nvPr/>
          </p:nvSpPr>
          <p:spPr>
            <a:xfrm rot="-1055905" flipH="1">
              <a:off x="826182" y="412926"/>
              <a:ext cx="644439" cy="655676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1"/>
            <p:cNvSpPr/>
            <p:nvPr/>
          </p:nvSpPr>
          <p:spPr>
            <a:xfrm rot="-889897">
              <a:off x="971002" y="560248"/>
              <a:ext cx="336328" cy="322293"/>
            </a:xfrm>
            <a:custGeom>
              <a:avLst/>
              <a:gdLst/>
              <a:ahLst/>
              <a:cxnLst/>
              <a:rect l="l" t="t" r="r" b="b"/>
              <a:pathLst>
                <a:path w="4002" h="3835" extrusionOk="0">
                  <a:moveTo>
                    <a:pt x="1989" y="0"/>
                  </a:moveTo>
                  <a:lnTo>
                    <a:pt x="1382" y="1274"/>
                  </a:lnTo>
                  <a:lnTo>
                    <a:pt x="1" y="1465"/>
                  </a:lnTo>
                  <a:lnTo>
                    <a:pt x="989" y="2441"/>
                  </a:lnTo>
                  <a:lnTo>
                    <a:pt x="751" y="3834"/>
                  </a:lnTo>
                  <a:lnTo>
                    <a:pt x="751" y="3834"/>
                  </a:lnTo>
                  <a:lnTo>
                    <a:pt x="1989" y="3179"/>
                  </a:lnTo>
                  <a:lnTo>
                    <a:pt x="3239" y="3834"/>
                  </a:lnTo>
                  <a:lnTo>
                    <a:pt x="3001" y="2441"/>
                  </a:lnTo>
                  <a:lnTo>
                    <a:pt x="4001" y="1465"/>
                  </a:lnTo>
                  <a:lnTo>
                    <a:pt x="2620" y="1274"/>
                  </a:lnTo>
                  <a:lnTo>
                    <a:pt x="1989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1" name="Google Shape;901;p31"/>
          <p:cNvGrpSpPr/>
          <p:nvPr/>
        </p:nvGrpSpPr>
        <p:grpSpPr>
          <a:xfrm>
            <a:off x="7538666" y="3527395"/>
            <a:ext cx="790887" cy="797709"/>
            <a:chOff x="7498491" y="466745"/>
            <a:chExt cx="790887" cy="797709"/>
          </a:xfrm>
        </p:grpSpPr>
        <p:sp>
          <p:nvSpPr>
            <p:cNvPr id="902" name="Google Shape;902;p31"/>
            <p:cNvSpPr/>
            <p:nvPr/>
          </p:nvSpPr>
          <p:spPr>
            <a:xfrm rot="1055702">
              <a:off x="7580373" y="546570"/>
              <a:ext cx="627124" cy="63805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1"/>
            <p:cNvSpPr/>
            <p:nvPr/>
          </p:nvSpPr>
          <p:spPr>
            <a:xfrm rot="1362625">
              <a:off x="7690028" y="720385"/>
              <a:ext cx="371554" cy="328258"/>
            </a:xfrm>
            <a:custGeom>
              <a:avLst/>
              <a:gdLst/>
              <a:ahLst/>
              <a:cxnLst/>
              <a:rect l="l" t="t" r="r" b="b"/>
              <a:pathLst>
                <a:path w="19326" h="17074" extrusionOk="0">
                  <a:moveTo>
                    <a:pt x="14226" y="1132"/>
                  </a:moveTo>
                  <a:cubicBezTo>
                    <a:pt x="15314" y="1132"/>
                    <a:pt x="16352" y="1605"/>
                    <a:pt x="17070" y="2425"/>
                  </a:cubicBezTo>
                  <a:cubicBezTo>
                    <a:pt x="17798" y="3252"/>
                    <a:pt x="18196" y="4366"/>
                    <a:pt x="18196" y="5568"/>
                  </a:cubicBezTo>
                  <a:cubicBezTo>
                    <a:pt x="18193" y="8476"/>
                    <a:pt x="15599" y="10686"/>
                    <a:pt x="11671" y="14032"/>
                  </a:cubicBezTo>
                  <a:cubicBezTo>
                    <a:pt x="11025" y="14581"/>
                    <a:pt x="10364" y="15146"/>
                    <a:pt x="9663" y="15756"/>
                  </a:cubicBezTo>
                  <a:cubicBezTo>
                    <a:pt x="8963" y="15146"/>
                    <a:pt x="8301" y="14581"/>
                    <a:pt x="7655" y="14032"/>
                  </a:cubicBezTo>
                  <a:cubicBezTo>
                    <a:pt x="3727" y="10686"/>
                    <a:pt x="1133" y="8476"/>
                    <a:pt x="1133" y="5568"/>
                  </a:cubicBezTo>
                  <a:cubicBezTo>
                    <a:pt x="1133" y="4366"/>
                    <a:pt x="1535" y="3252"/>
                    <a:pt x="2259" y="2425"/>
                  </a:cubicBezTo>
                  <a:cubicBezTo>
                    <a:pt x="2977" y="1605"/>
                    <a:pt x="4015" y="1132"/>
                    <a:pt x="5103" y="1132"/>
                  </a:cubicBezTo>
                  <a:cubicBezTo>
                    <a:pt x="5113" y="1132"/>
                    <a:pt x="5124" y="1132"/>
                    <a:pt x="5134" y="1132"/>
                  </a:cubicBezTo>
                  <a:cubicBezTo>
                    <a:pt x="6686" y="1132"/>
                    <a:pt x="7691" y="2090"/>
                    <a:pt x="8259" y="2890"/>
                  </a:cubicBezTo>
                  <a:cubicBezTo>
                    <a:pt x="8631" y="3421"/>
                    <a:pt x="8920" y="4001"/>
                    <a:pt x="9126" y="4614"/>
                  </a:cubicBezTo>
                  <a:cubicBezTo>
                    <a:pt x="9212" y="4875"/>
                    <a:pt x="9438" y="5006"/>
                    <a:pt x="9665" y="5006"/>
                  </a:cubicBezTo>
                  <a:cubicBezTo>
                    <a:pt x="9891" y="5006"/>
                    <a:pt x="10118" y="4875"/>
                    <a:pt x="10204" y="4614"/>
                  </a:cubicBezTo>
                  <a:cubicBezTo>
                    <a:pt x="10409" y="4001"/>
                    <a:pt x="10699" y="3421"/>
                    <a:pt x="11070" y="2890"/>
                  </a:cubicBezTo>
                  <a:cubicBezTo>
                    <a:pt x="11641" y="2090"/>
                    <a:pt x="12643" y="1132"/>
                    <a:pt x="14195" y="1132"/>
                  </a:cubicBezTo>
                  <a:cubicBezTo>
                    <a:pt x="14206" y="1132"/>
                    <a:pt x="14216" y="1132"/>
                    <a:pt x="14226" y="1132"/>
                  </a:cubicBezTo>
                  <a:close/>
                  <a:moveTo>
                    <a:pt x="5103" y="0"/>
                  </a:moveTo>
                  <a:cubicBezTo>
                    <a:pt x="3689" y="0"/>
                    <a:pt x="2343" y="612"/>
                    <a:pt x="1411" y="1676"/>
                  </a:cubicBezTo>
                  <a:cubicBezTo>
                    <a:pt x="502" y="2709"/>
                    <a:pt x="1" y="4092"/>
                    <a:pt x="1" y="5568"/>
                  </a:cubicBezTo>
                  <a:cubicBezTo>
                    <a:pt x="1" y="7174"/>
                    <a:pt x="629" y="8672"/>
                    <a:pt x="1976" y="10275"/>
                  </a:cubicBezTo>
                  <a:cubicBezTo>
                    <a:pt x="3180" y="11710"/>
                    <a:pt x="4914" y="13183"/>
                    <a:pt x="6922" y="14895"/>
                  </a:cubicBezTo>
                  <a:cubicBezTo>
                    <a:pt x="7670" y="15532"/>
                    <a:pt x="8443" y="16191"/>
                    <a:pt x="9265" y="16909"/>
                  </a:cubicBezTo>
                  <a:lnTo>
                    <a:pt x="9292" y="16933"/>
                  </a:lnTo>
                  <a:cubicBezTo>
                    <a:pt x="9397" y="17027"/>
                    <a:pt x="9530" y="17074"/>
                    <a:pt x="9664" y="17074"/>
                  </a:cubicBezTo>
                  <a:cubicBezTo>
                    <a:pt x="9797" y="17074"/>
                    <a:pt x="9930" y="17027"/>
                    <a:pt x="10038" y="16933"/>
                  </a:cubicBezTo>
                  <a:lnTo>
                    <a:pt x="10062" y="16909"/>
                  </a:lnTo>
                  <a:cubicBezTo>
                    <a:pt x="10883" y="16191"/>
                    <a:pt x="11659" y="15532"/>
                    <a:pt x="12405" y="14895"/>
                  </a:cubicBezTo>
                  <a:cubicBezTo>
                    <a:pt x="14413" y="13183"/>
                    <a:pt x="16146" y="11707"/>
                    <a:pt x="17351" y="10275"/>
                  </a:cubicBezTo>
                  <a:cubicBezTo>
                    <a:pt x="18697" y="8672"/>
                    <a:pt x="19325" y="7174"/>
                    <a:pt x="19325" y="5568"/>
                  </a:cubicBezTo>
                  <a:cubicBezTo>
                    <a:pt x="19325" y="4092"/>
                    <a:pt x="18824" y="2709"/>
                    <a:pt x="17915" y="1676"/>
                  </a:cubicBezTo>
                  <a:cubicBezTo>
                    <a:pt x="16983" y="612"/>
                    <a:pt x="15637" y="0"/>
                    <a:pt x="14224" y="0"/>
                  </a:cubicBezTo>
                  <a:cubicBezTo>
                    <a:pt x="14213" y="0"/>
                    <a:pt x="14203" y="0"/>
                    <a:pt x="14192" y="0"/>
                  </a:cubicBezTo>
                  <a:cubicBezTo>
                    <a:pt x="12157" y="0"/>
                    <a:pt x="10868" y="1217"/>
                    <a:pt x="10143" y="2238"/>
                  </a:cubicBezTo>
                  <a:cubicBezTo>
                    <a:pt x="9968" y="2485"/>
                    <a:pt x="9808" y="2748"/>
                    <a:pt x="9663" y="3017"/>
                  </a:cubicBezTo>
                  <a:cubicBezTo>
                    <a:pt x="9518" y="2748"/>
                    <a:pt x="9358" y="2485"/>
                    <a:pt x="9183" y="2238"/>
                  </a:cubicBezTo>
                  <a:cubicBezTo>
                    <a:pt x="8458" y="1217"/>
                    <a:pt x="7169" y="0"/>
                    <a:pt x="5134" y="0"/>
                  </a:cubicBezTo>
                  <a:cubicBezTo>
                    <a:pt x="5124" y="0"/>
                    <a:pt x="5113" y="0"/>
                    <a:pt x="510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04" name="Google Shape;904;p31"/>
          <p:cNvSpPr/>
          <p:nvPr/>
        </p:nvSpPr>
        <p:spPr>
          <a:xfrm>
            <a:off x="6552901" y="409663"/>
            <a:ext cx="246503" cy="700572"/>
          </a:xfrm>
          <a:custGeom>
            <a:avLst/>
            <a:gdLst/>
            <a:ahLst/>
            <a:cxnLst/>
            <a:rect l="l" t="t" r="r" b="b"/>
            <a:pathLst>
              <a:path w="4169" h="11848" extrusionOk="0">
                <a:moveTo>
                  <a:pt x="2085" y="3215"/>
                </a:moveTo>
                <a:cubicBezTo>
                  <a:pt x="2501" y="3215"/>
                  <a:pt x="2847" y="3727"/>
                  <a:pt x="2847" y="4334"/>
                </a:cubicBezTo>
                <a:lnTo>
                  <a:pt x="2847" y="5406"/>
                </a:lnTo>
                <a:cubicBezTo>
                  <a:pt x="2620" y="5466"/>
                  <a:pt x="2442" y="5763"/>
                  <a:pt x="2442" y="6109"/>
                </a:cubicBezTo>
                <a:cubicBezTo>
                  <a:pt x="2442" y="6454"/>
                  <a:pt x="2608" y="6751"/>
                  <a:pt x="2847" y="6799"/>
                </a:cubicBezTo>
                <a:lnTo>
                  <a:pt x="2847" y="7490"/>
                </a:lnTo>
                <a:cubicBezTo>
                  <a:pt x="2847" y="8097"/>
                  <a:pt x="2501" y="8609"/>
                  <a:pt x="2085" y="8609"/>
                </a:cubicBezTo>
                <a:cubicBezTo>
                  <a:pt x="1668" y="8609"/>
                  <a:pt x="1323" y="8097"/>
                  <a:pt x="1323" y="7490"/>
                </a:cubicBezTo>
                <a:lnTo>
                  <a:pt x="1323" y="4334"/>
                </a:lnTo>
                <a:cubicBezTo>
                  <a:pt x="1323" y="3727"/>
                  <a:pt x="1668" y="3215"/>
                  <a:pt x="2085" y="3215"/>
                </a:cubicBezTo>
                <a:close/>
                <a:moveTo>
                  <a:pt x="2085" y="715"/>
                </a:moveTo>
                <a:cubicBezTo>
                  <a:pt x="2966" y="715"/>
                  <a:pt x="3680" y="1763"/>
                  <a:pt x="3680" y="3061"/>
                </a:cubicBezTo>
                <a:lnTo>
                  <a:pt x="3680" y="5394"/>
                </a:lnTo>
                <a:lnTo>
                  <a:pt x="3335" y="5394"/>
                </a:lnTo>
                <a:lnTo>
                  <a:pt x="3335" y="4346"/>
                </a:lnTo>
                <a:cubicBezTo>
                  <a:pt x="3335" y="3334"/>
                  <a:pt x="2775" y="2525"/>
                  <a:pt x="2085" y="2525"/>
                </a:cubicBezTo>
                <a:cubicBezTo>
                  <a:pt x="1406" y="2525"/>
                  <a:pt x="834" y="3334"/>
                  <a:pt x="834" y="4346"/>
                </a:cubicBezTo>
                <a:lnTo>
                  <a:pt x="834" y="7502"/>
                </a:lnTo>
                <a:cubicBezTo>
                  <a:pt x="834" y="8514"/>
                  <a:pt x="1406" y="9335"/>
                  <a:pt x="2085" y="9335"/>
                </a:cubicBezTo>
                <a:cubicBezTo>
                  <a:pt x="2775" y="9335"/>
                  <a:pt x="3335" y="8514"/>
                  <a:pt x="3335" y="7502"/>
                </a:cubicBezTo>
                <a:lnTo>
                  <a:pt x="3335" y="6823"/>
                </a:lnTo>
                <a:lnTo>
                  <a:pt x="3680" y="6823"/>
                </a:lnTo>
                <a:lnTo>
                  <a:pt x="3680" y="8799"/>
                </a:lnTo>
                <a:cubicBezTo>
                  <a:pt x="3680" y="10085"/>
                  <a:pt x="2966" y="11133"/>
                  <a:pt x="2085" y="11133"/>
                </a:cubicBezTo>
                <a:cubicBezTo>
                  <a:pt x="1204" y="11133"/>
                  <a:pt x="489" y="10097"/>
                  <a:pt x="489" y="8799"/>
                </a:cubicBezTo>
                <a:lnTo>
                  <a:pt x="489" y="3061"/>
                </a:lnTo>
                <a:cubicBezTo>
                  <a:pt x="489" y="1775"/>
                  <a:pt x="1204" y="715"/>
                  <a:pt x="2085" y="715"/>
                </a:cubicBezTo>
                <a:close/>
                <a:moveTo>
                  <a:pt x="2085" y="1"/>
                </a:moveTo>
                <a:cubicBezTo>
                  <a:pt x="942" y="1"/>
                  <a:pt x="1" y="1370"/>
                  <a:pt x="1" y="3061"/>
                </a:cubicBezTo>
                <a:lnTo>
                  <a:pt x="1" y="8799"/>
                </a:lnTo>
                <a:cubicBezTo>
                  <a:pt x="1" y="10478"/>
                  <a:pt x="942" y="11847"/>
                  <a:pt x="2085" y="11847"/>
                </a:cubicBezTo>
                <a:cubicBezTo>
                  <a:pt x="3228" y="11847"/>
                  <a:pt x="4168" y="10478"/>
                  <a:pt x="4168" y="8799"/>
                </a:cubicBezTo>
                <a:lnTo>
                  <a:pt x="4168" y="3049"/>
                </a:lnTo>
                <a:cubicBezTo>
                  <a:pt x="4168" y="1370"/>
                  <a:pt x="3228" y="1"/>
                  <a:pt x="208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9781" y="-1421070"/>
            <a:ext cx="5143500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423" y="2787607"/>
            <a:ext cx="2315114" cy="2315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6285" y="988516"/>
            <a:ext cx="750770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Dải mây trắng đỏ dần trên đỉnh núi </a:t>
            </a:r>
            <a:b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Sương hồng lam ôm ấp nóc nhà gianh </a:t>
            </a:r>
            <a:b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 con đường viền trắng mép đồi xanh</a:t>
            </a:r>
            <a:b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các ấp tưng bừng ra chợ Tết </a:t>
            </a:r>
            <a:b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 vui vẻ kéo hàng trên cỏ biếc </a:t>
            </a:r>
            <a:b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thằng cu áo đỏ chạy lon xon </a:t>
            </a:r>
            <a:b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Vài cụ già chống gậy bước lom khom</a:t>
            </a:r>
            <a:b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yếm thắm che môi cười lặng lẽ </a:t>
            </a:r>
            <a:b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Thằng em bé nép đầu bên yếm mẹ </a:t>
            </a:r>
            <a:b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người thôn gánh lợn chạy đi đầu</a:t>
            </a:r>
            <a:b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bò vàng ngộ nghĩnh đuổi theo sau</a:t>
            </a:r>
          </a:p>
        </p:txBody>
      </p:sp>
      <p:grpSp>
        <p:nvGrpSpPr>
          <p:cNvPr id="8" name="Google Shape;757;p30"/>
          <p:cNvGrpSpPr/>
          <p:nvPr/>
        </p:nvGrpSpPr>
        <p:grpSpPr>
          <a:xfrm>
            <a:off x="4132440" y="23175"/>
            <a:ext cx="3248526" cy="933481"/>
            <a:chOff x="10503299" y="726775"/>
            <a:chExt cx="2903265" cy="991830"/>
          </a:xfrm>
        </p:grpSpPr>
        <p:sp>
          <p:nvSpPr>
            <p:cNvPr id="10" name="Google Shape;759;p30"/>
            <p:cNvSpPr/>
            <p:nvPr/>
          </p:nvSpPr>
          <p:spPr>
            <a:xfrm>
              <a:off x="10503299" y="726775"/>
              <a:ext cx="2903265" cy="991830"/>
            </a:xfrm>
            <a:custGeom>
              <a:avLst/>
              <a:gdLst/>
              <a:ahLst/>
              <a:cxnLst/>
              <a:rect l="l" t="t" r="r" b="b"/>
              <a:pathLst>
                <a:path w="52698" h="18003" extrusionOk="0">
                  <a:moveTo>
                    <a:pt x="1632" y="1"/>
                  </a:moveTo>
                  <a:cubicBezTo>
                    <a:pt x="727" y="1"/>
                    <a:pt x="1" y="727"/>
                    <a:pt x="1" y="1632"/>
                  </a:cubicBezTo>
                  <a:lnTo>
                    <a:pt x="1" y="1763"/>
                  </a:lnTo>
                  <a:lnTo>
                    <a:pt x="1" y="15038"/>
                  </a:lnTo>
                  <a:lnTo>
                    <a:pt x="1" y="17765"/>
                  </a:lnTo>
                  <a:cubicBezTo>
                    <a:pt x="370" y="17515"/>
                    <a:pt x="727" y="17205"/>
                    <a:pt x="1382" y="17205"/>
                  </a:cubicBezTo>
                  <a:cubicBezTo>
                    <a:pt x="2632" y="17205"/>
                    <a:pt x="2632" y="18003"/>
                    <a:pt x="3870" y="18003"/>
                  </a:cubicBezTo>
                  <a:cubicBezTo>
                    <a:pt x="5096" y="18003"/>
                    <a:pt x="5096" y="17205"/>
                    <a:pt x="6347" y="17205"/>
                  </a:cubicBezTo>
                  <a:cubicBezTo>
                    <a:pt x="7585" y="17205"/>
                    <a:pt x="7585" y="18003"/>
                    <a:pt x="8835" y="18003"/>
                  </a:cubicBezTo>
                  <a:cubicBezTo>
                    <a:pt x="10073" y="18003"/>
                    <a:pt x="10073" y="17205"/>
                    <a:pt x="11323" y="17205"/>
                  </a:cubicBezTo>
                  <a:cubicBezTo>
                    <a:pt x="12562" y="17205"/>
                    <a:pt x="12562" y="18003"/>
                    <a:pt x="13812" y="18003"/>
                  </a:cubicBezTo>
                  <a:cubicBezTo>
                    <a:pt x="15038" y="18003"/>
                    <a:pt x="15038" y="17205"/>
                    <a:pt x="16288" y="17205"/>
                  </a:cubicBezTo>
                  <a:cubicBezTo>
                    <a:pt x="17527" y="17205"/>
                    <a:pt x="17527" y="18003"/>
                    <a:pt x="18777" y="18003"/>
                  </a:cubicBezTo>
                  <a:cubicBezTo>
                    <a:pt x="20015" y="18003"/>
                    <a:pt x="20015" y="17205"/>
                    <a:pt x="21265" y="17205"/>
                  </a:cubicBezTo>
                  <a:cubicBezTo>
                    <a:pt x="22503" y="17205"/>
                    <a:pt x="22503" y="18003"/>
                    <a:pt x="23754" y="18003"/>
                  </a:cubicBezTo>
                  <a:cubicBezTo>
                    <a:pt x="24980" y="18003"/>
                    <a:pt x="24980" y="17205"/>
                    <a:pt x="26230" y="17205"/>
                  </a:cubicBezTo>
                  <a:cubicBezTo>
                    <a:pt x="27468" y="17205"/>
                    <a:pt x="27468" y="18003"/>
                    <a:pt x="28718" y="18003"/>
                  </a:cubicBezTo>
                  <a:cubicBezTo>
                    <a:pt x="29969" y="18003"/>
                    <a:pt x="29957" y="17205"/>
                    <a:pt x="31207" y="17205"/>
                  </a:cubicBezTo>
                  <a:cubicBezTo>
                    <a:pt x="32445" y="17205"/>
                    <a:pt x="32445" y="18003"/>
                    <a:pt x="33695" y="18003"/>
                  </a:cubicBezTo>
                  <a:cubicBezTo>
                    <a:pt x="34922" y="18003"/>
                    <a:pt x="34922" y="17205"/>
                    <a:pt x="36172" y="17205"/>
                  </a:cubicBezTo>
                  <a:cubicBezTo>
                    <a:pt x="37410" y="17205"/>
                    <a:pt x="37410" y="18003"/>
                    <a:pt x="38660" y="18003"/>
                  </a:cubicBezTo>
                  <a:cubicBezTo>
                    <a:pt x="39898" y="18003"/>
                    <a:pt x="39898" y="17205"/>
                    <a:pt x="41149" y="17205"/>
                  </a:cubicBezTo>
                  <a:cubicBezTo>
                    <a:pt x="42387" y="17205"/>
                    <a:pt x="42387" y="18003"/>
                    <a:pt x="43637" y="18003"/>
                  </a:cubicBezTo>
                  <a:cubicBezTo>
                    <a:pt x="44863" y="18003"/>
                    <a:pt x="44863" y="17205"/>
                    <a:pt x="46113" y="17205"/>
                  </a:cubicBezTo>
                  <a:cubicBezTo>
                    <a:pt x="47352" y="17205"/>
                    <a:pt x="47352" y="18003"/>
                    <a:pt x="48602" y="18003"/>
                  </a:cubicBezTo>
                  <a:cubicBezTo>
                    <a:pt x="49840" y="18003"/>
                    <a:pt x="49840" y="17205"/>
                    <a:pt x="51090" y="17205"/>
                  </a:cubicBezTo>
                  <a:cubicBezTo>
                    <a:pt x="51876" y="17205"/>
                    <a:pt x="52233" y="17658"/>
                    <a:pt x="52698" y="17919"/>
                  </a:cubicBezTo>
                  <a:lnTo>
                    <a:pt x="52698" y="15062"/>
                  </a:lnTo>
                  <a:lnTo>
                    <a:pt x="52698" y="1632"/>
                  </a:lnTo>
                  <a:cubicBezTo>
                    <a:pt x="52698" y="727"/>
                    <a:pt x="51971" y="1"/>
                    <a:pt x="51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60;p30"/>
            <p:cNvSpPr/>
            <p:nvPr/>
          </p:nvSpPr>
          <p:spPr>
            <a:xfrm>
              <a:off x="10579499" y="833777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274" y="1"/>
                    <a:pt x="0" y="275"/>
                    <a:pt x="0" y="596"/>
                  </a:cubicBezTo>
                  <a:cubicBezTo>
                    <a:pt x="0" y="929"/>
                    <a:pt x="274" y="1191"/>
                    <a:pt x="595" y="1191"/>
                  </a:cubicBezTo>
                  <a:cubicBezTo>
                    <a:pt x="929" y="1191"/>
                    <a:pt x="1191" y="929"/>
                    <a:pt x="1191" y="608"/>
                  </a:cubicBezTo>
                  <a:cubicBezTo>
                    <a:pt x="1191" y="275"/>
                    <a:pt x="929" y="13"/>
                    <a:pt x="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61;p30"/>
            <p:cNvSpPr/>
            <p:nvPr/>
          </p:nvSpPr>
          <p:spPr>
            <a:xfrm>
              <a:off x="10814464" y="833777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75"/>
                    <a:pt x="0" y="596"/>
                  </a:cubicBezTo>
                  <a:cubicBezTo>
                    <a:pt x="0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608"/>
                  </a:cubicBezTo>
                  <a:cubicBezTo>
                    <a:pt x="1191" y="275"/>
                    <a:pt x="917" y="13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62;p30"/>
            <p:cNvSpPr/>
            <p:nvPr/>
          </p:nvSpPr>
          <p:spPr>
            <a:xfrm>
              <a:off x="11049428" y="833777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4" y="1"/>
                    <a:pt x="1" y="275"/>
                    <a:pt x="1" y="596"/>
                  </a:cubicBezTo>
                  <a:cubicBezTo>
                    <a:pt x="1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608"/>
                  </a:cubicBezTo>
                  <a:cubicBezTo>
                    <a:pt x="1191" y="275"/>
                    <a:pt x="929" y="13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63;p30"/>
            <p:cNvSpPr/>
            <p:nvPr/>
          </p:nvSpPr>
          <p:spPr>
            <a:xfrm>
              <a:off x="11285115" y="833777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5" y="1"/>
                    <a:pt x="1" y="275"/>
                    <a:pt x="1" y="596"/>
                  </a:cubicBezTo>
                  <a:cubicBezTo>
                    <a:pt x="1" y="929"/>
                    <a:pt x="275" y="1191"/>
                    <a:pt x="596" y="1191"/>
                  </a:cubicBezTo>
                  <a:cubicBezTo>
                    <a:pt x="929" y="1191"/>
                    <a:pt x="1191" y="929"/>
                    <a:pt x="1191" y="608"/>
                  </a:cubicBezTo>
                  <a:cubicBezTo>
                    <a:pt x="1191" y="275"/>
                    <a:pt x="929" y="13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64;p30"/>
            <p:cNvSpPr/>
            <p:nvPr/>
          </p:nvSpPr>
          <p:spPr>
            <a:xfrm>
              <a:off x="11520802" y="833777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3" y="1"/>
                    <a:pt x="1" y="275"/>
                    <a:pt x="1" y="596"/>
                  </a:cubicBezTo>
                  <a:cubicBezTo>
                    <a:pt x="1" y="929"/>
                    <a:pt x="263" y="1191"/>
                    <a:pt x="596" y="1191"/>
                  </a:cubicBezTo>
                  <a:cubicBezTo>
                    <a:pt x="918" y="1191"/>
                    <a:pt x="1192" y="929"/>
                    <a:pt x="1192" y="608"/>
                  </a:cubicBezTo>
                  <a:cubicBezTo>
                    <a:pt x="1192" y="275"/>
                    <a:pt x="918" y="13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65;p30"/>
            <p:cNvSpPr/>
            <p:nvPr/>
          </p:nvSpPr>
          <p:spPr>
            <a:xfrm>
              <a:off x="11755104" y="833777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74" y="1"/>
                    <a:pt x="0" y="275"/>
                    <a:pt x="0" y="596"/>
                  </a:cubicBezTo>
                  <a:cubicBezTo>
                    <a:pt x="0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608"/>
                  </a:cubicBezTo>
                  <a:cubicBezTo>
                    <a:pt x="1191" y="275"/>
                    <a:pt x="929" y="13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66;p30"/>
            <p:cNvSpPr/>
            <p:nvPr/>
          </p:nvSpPr>
          <p:spPr>
            <a:xfrm>
              <a:off x="11990791" y="833777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74" y="1"/>
                    <a:pt x="0" y="275"/>
                    <a:pt x="0" y="596"/>
                  </a:cubicBezTo>
                  <a:cubicBezTo>
                    <a:pt x="0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608"/>
                  </a:cubicBezTo>
                  <a:cubicBezTo>
                    <a:pt x="1191" y="275"/>
                    <a:pt x="929" y="13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67;p30"/>
            <p:cNvSpPr/>
            <p:nvPr/>
          </p:nvSpPr>
          <p:spPr>
            <a:xfrm>
              <a:off x="12226478" y="833777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2" y="1"/>
                    <a:pt x="1" y="275"/>
                    <a:pt x="1" y="596"/>
                  </a:cubicBezTo>
                  <a:cubicBezTo>
                    <a:pt x="1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608"/>
                  </a:cubicBezTo>
                  <a:cubicBezTo>
                    <a:pt x="1191" y="275"/>
                    <a:pt x="917" y="13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68;p30"/>
            <p:cNvSpPr/>
            <p:nvPr/>
          </p:nvSpPr>
          <p:spPr>
            <a:xfrm>
              <a:off x="12460720" y="833777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5" y="1"/>
                    <a:pt x="1" y="275"/>
                    <a:pt x="1" y="596"/>
                  </a:cubicBezTo>
                  <a:cubicBezTo>
                    <a:pt x="1" y="929"/>
                    <a:pt x="275" y="1191"/>
                    <a:pt x="596" y="1191"/>
                  </a:cubicBezTo>
                  <a:cubicBezTo>
                    <a:pt x="930" y="1191"/>
                    <a:pt x="1192" y="929"/>
                    <a:pt x="1192" y="608"/>
                  </a:cubicBezTo>
                  <a:cubicBezTo>
                    <a:pt x="1192" y="275"/>
                    <a:pt x="930" y="13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69;p30"/>
            <p:cNvSpPr/>
            <p:nvPr/>
          </p:nvSpPr>
          <p:spPr>
            <a:xfrm>
              <a:off x="12696467" y="833777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274" y="1"/>
                    <a:pt x="0" y="275"/>
                    <a:pt x="0" y="596"/>
                  </a:cubicBezTo>
                  <a:cubicBezTo>
                    <a:pt x="0" y="929"/>
                    <a:pt x="274" y="1191"/>
                    <a:pt x="595" y="1191"/>
                  </a:cubicBezTo>
                  <a:cubicBezTo>
                    <a:pt x="929" y="1191"/>
                    <a:pt x="1191" y="929"/>
                    <a:pt x="1191" y="608"/>
                  </a:cubicBezTo>
                  <a:cubicBezTo>
                    <a:pt x="1191" y="275"/>
                    <a:pt x="929" y="13"/>
                    <a:pt x="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70;p30"/>
            <p:cNvSpPr/>
            <p:nvPr/>
          </p:nvSpPr>
          <p:spPr>
            <a:xfrm>
              <a:off x="12932154" y="833777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75"/>
                    <a:pt x="0" y="596"/>
                  </a:cubicBezTo>
                  <a:cubicBezTo>
                    <a:pt x="0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608"/>
                  </a:cubicBezTo>
                  <a:cubicBezTo>
                    <a:pt x="1191" y="275"/>
                    <a:pt x="917" y="13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71;p30"/>
            <p:cNvSpPr/>
            <p:nvPr/>
          </p:nvSpPr>
          <p:spPr>
            <a:xfrm>
              <a:off x="13167841" y="833777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75"/>
                    <a:pt x="0" y="596"/>
                  </a:cubicBezTo>
                  <a:cubicBezTo>
                    <a:pt x="0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608"/>
                  </a:cubicBezTo>
                  <a:cubicBezTo>
                    <a:pt x="1191" y="275"/>
                    <a:pt x="917" y="13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72;p30"/>
            <p:cNvSpPr/>
            <p:nvPr/>
          </p:nvSpPr>
          <p:spPr>
            <a:xfrm>
              <a:off x="10694785" y="1006468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5" y="0"/>
                    <a:pt x="1" y="262"/>
                    <a:pt x="1" y="595"/>
                  </a:cubicBezTo>
                  <a:cubicBezTo>
                    <a:pt x="1" y="917"/>
                    <a:pt x="275" y="1191"/>
                    <a:pt x="596" y="1191"/>
                  </a:cubicBezTo>
                  <a:cubicBezTo>
                    <a:pt x="930" y="1191"/>
                    <a:pt x="1192" y="917"/>
                    <a:pt x="1192" y="595"/>
                  </a:cubicBezTo>
                  <a:cubicBezTo>
                    <a:pt x="1192" y="262"/>
                    <a:pt x="930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73;p30"/>
            <p:cNvSpPr/>
            <p:nvPr/>
          </p:nvSpPr>
          <p:spPr>
            <a:xfrm>
              <a:off x="10930532" y="1006468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5" y="0"/>
                  </a:moveTo>
                  <a:cubicBezTo>
                    <a:pt x="274" y="0"/>
                    <a:pt x="0" y="262"/>
                    <a:pt x="0" y="595"/>
                  </a:cubicBezTo>
                  <a:cubicBezTo>
                    <a:pt x="0" y="917"/>
                    <a:pt x="274" y="1191"/>
                    <a:pt x="595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74;p30"/>
            <p:cNvSpPr/>
            <p:nvPr/>
          </p:nvSpPr>
          <p:spPr>
            <a:xfrm>
              <a:off x="11166219" y="1006468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62" y="0"/>
                    <a:pt x="0" y="262"/>
                    <a:pt x="0" y="595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5"/>
                  </a:cubicBezTo>
                  <a:cubicBezTo>
                    <a:pt x="1191" y="262"/>
                    <a:pt x="905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75;p30"/>
            <p:cNvSpPr/>
            <p:nvPr/>
          </p:nvSpPr>
          <p:spPr>
            <a:xfrm>
              <a:off x="11400461" y="1006468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4" y="0"/>
                    <a:pt x="1" y="262"/>
                    <a:pt x="1" y="595"/>
                  </a:cubicBezTo>
                  <a:cubicBezTo>
                    <a:pt x="1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76;p30"/>
            <p:cNvSpPr/>
            <p:nvPr/>
          </p:nvSpPr>
          <p:spPr>
            <a:xfrm>
              <a:off x="11636148" y="1006468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5" y="0"/>
                    <a:pt x="1" y="262"/>
                    <a:pt x="1" y="595"/>
                  </a:cubicBezTo>
                  <a:cubicBezTo>
                    <a:pt x="1" y="917"/>
                    <a:pt x="275" y="1191"/>
                    <a:pt x="596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77;p30"/>
            <p:cNvSpPr/>
            <p:nvPr/>
          </p:nvSpPr>
          <p:spPr>
            <a:xfrm>
              <a:off x="11871835" y="1006468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63" y="0"/>
                    <a:pt x="1" y="262"/>
                    <a:pt x="1" y="595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8" y="1191"/>
                    <a:pt x="1192" y="917"/>
                    <a:pt x="1192" y="595"/>
                  </a:cubicBezTo>
                  <a:cubicBezTo>
                    <a:pt x="1192" y="262"/>
                    <a:pt x="918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78;p30"/>
            <p:cNvSpPr/>
            <p:nvPr/>
          </p:nvSpPr>
          <p:spPr>
            <a:xfrm>
              <a:off x="12106137" y="1006468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74" y="0"/>
                    <a:pt x="0" y="262"/>
                    <a:pt x="0" y="595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79;p30"/>
            <p:cNvSpPr/>
            <p:nvPr/>
          </p:nvSpPr>
          <p:spPr>
            <a:xfrm>
              <a:off x="12341824" y="1006468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4" y="0"/>
                    <a:pt x="0" y="262"/>
                    <a:pt x="0" y="595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80;p30"/>
            <p:cNvSpPr/>
            <p:nvPr/>
          </p:nvSpPr>
          <p:spPr>
            <a:xfrm>
              <a:off x="12577511" y="1006468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63" y="0"/>
                    <a:pt x="1" y="262"/>
                    <a:pt x="1" y="595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7" y="1191"/>
                    <a:pt x="1191" y="917"/>
                    <a:pt x="1191" y="595"/>
                  </a:cubicBezTo>
                  <a:cubicBezTo>
                    <a:pt x="1191" y="262"/>
                    <a:pt x="917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81;p30"/>
            <p:cNvSpPr/>
            <p:nvPr/>
          </p:nvSpPr>
          <p:spPr>
            <a:xfrm>
              <a:off x="12813197" y="1006468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63" y="0"/>
                    <a:pt x="1" y="262"/>
                    <a:pt x="1" y="595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8" y="1191"/>
                    <a:pt x="1191" y="917"/>
                    <a:pt x="1191" y="595"/>
                  </a:cubicBezTo>
                  <a:cubicBezTo>
                    <a:pt x="1191" y="262"/>
                    <a:pt x="918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82;p30"/>
            <p:cNvSpPr/>
            <p:nvPr/>
          </p:nvSpPr>
          <p:spPr>
            <a:xfrm>
              <a:off x="13047500" y="1006468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5" y="0"/>
                  </a:moveTo>
                  <a:cubicBezTo>
                    <a:pt x="274" y="0"/>
                    <a:pt x="0" y="262"/>
                    <a:pt x="0" y="595"/>
                  </a:cubicBezTo>
                  <a:cubicBezTo>
                    <a:pt x="0" y="917"/>
                    <a:pt x="274" y="1191"/>
                    <a:pt x="595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83;p30"/>
            <p:cNvSpPr/>
            <p:nvPr/>
          </p:nvSpPr>
          <p:spPr>
            <a:xfrm>
              <a:off x="13283187" y="1006468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62" y="0"/>
                    <a:pt x="0" y="262"/>
                    <a:pt x="0" y="595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5"/>
                  </a:cubicBezTo>
                  <a:cubicBezTo>
                    <a:pt x="1191" y="262"/>
                    <a:pt x="917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84;p30"/>
            <p:cNvSpPr/>
            <p:nvPr/>
          </p:nvSpPr>
          <p:spPr>
            <a:xfrm>
              <a:off x="10579499" y="1178376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5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85;p30"/>
            <p:cNvSpPr/>
            <p:nvPr/>
          </p:nvSpPr>
          <p:spPr>
            <a:xfrm>
              <a:off x="10814464" y="1178376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86;p30"/>
            <p:cNvSpPr/>
            <p:nvPr/>
          </p:nvSpPr>
          <p:spPr>
            <a:xfrm>
              <a:off x="11049428" y="1178376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4" y="1"/>
                    <a:pt x="1" y="263"/>
                    <a:pt x="1" y="596"/>
                  </a:cubicBezTo>
                  <a:cubicBezTo>
                    <a:pt x="1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87;p30"/>
            <p:cNvSpPr/>
            <p:nvPr/>
          </p:nvSpPr>
          <p:spPr>
            <a:xfrm>
              <a:off x="11285115" y="1178376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5" y="1"/>
                    <a:pt x="1" y="263"/>
                    <a:pt x="1" y="596"/>
                  </a:cubicBezTo>
                  <a:cubicBezTo>
                    <a:pt x="1" y="917"/>
                    <a:pt x="275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88;p30"/>
            <p:cNvSpPr/>
            <p:nvPr/>
          </p:nvSpPr>
          <p:spPr>
            <a:xfrm>
              <a:off x="11520802" y="1178376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3" y="1"/>
                    <a:pt x="1" y="263"/>
                    <a:pt x="1" y="596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8" y="1191"/>
                    <a:pt x="1192" y="917"/>
                    <a:pt x="1192" y="596"/>
                  </a:cubicBezTo>
                  <a:cubicBezTo>
                    <a:pt x="1192" y="263"/>
                    <a:pt x="918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89;p30"/>
            <p:cNvSpPr/>
            <p:nvPr/>
          </p:nvSpPr>
          <p:spPr>
            <a:xfrm>
              <a:off x="11755104" y="1178376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90;p30"/>
            <p:cNvSpPr/>
            <p:nvPr/>
          </p:nvSpPr>
          <p:spPr>
            <a:xfrm>
              <a:off x="11990791" y="1178376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91;p30"/>
            <p:cNvSpPr/>
            <p:nvPr/>
          </p:nvSpPr>
          <p:spPr>
            <a:xfrm>
              <a:off x="12226478" y="1178376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2" y="1"/>
                    <a:pt x="1" y="263"/>
                    <a:pt x="1" y="596"/>
                  </a:cubicBezTo>
                  <a:cubicBezTo>
                    <a:pt x="1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92;p30"/>
            <p:cNvSpPr/>
            <p:nvPr/>
          </p:nvSpPr>
          <p:spPr>
            <a:xfrm>
              <a:off x="12460720" y="1178376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5" y="1"/>
                    <a:pt x="1" y="263"/>
                    <a:pt x="1" y="596"/>
                  </a:cubicBezTo>
                  <a:cubicBezTo>
                    <a:pt x="1" y="917"/>
                    <a:pt x="275" y="1191"/>
                    <a:pt x="596" y="1191"/>
                  </a:cubicBezTo>
                  <a:cubicBezTo>
                    <a:pt x="930" y="1191"/>
                    <a:pt x="1192" y="917"/>
                    <a:pt x="1192" y="596"/>
                  </a:cubicBezTo>
                  <a:cubicBezTo>
                    <a:pt x="1192" y="263"/>
                    <a:pt x="930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93;p30"/>
            <p:cNvSpPr/>
            <p:nvPr/>
          </p:nvSpPr>
          <p:spPr>
            <a:xfrm>
              <a:off x="12696467" y="1178376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5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94;p30"/>
            <p:cNvSpPr/>
            <p:nvPr/>
          </p:nvSpPr>
          <p:spPr>
            <a:xfrm>
              <a:off x="12932154" y="1178376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95;p30"/>
            <p:cNvSpPr/>
            <p:nvPr/>
          </p:nvSpPr>
          <p:spPr>
            <a:xfrm>
              <a:off x="13167841" y="1178376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96;p30"/>
            <p:cNvSpPr/>
            <p:nvPr/>
          </p:nvSpPr>
          <p:spPr>
            <a:xfrm>
              <a:off x="10694785" y="1349623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5" y="0"/>
                    <a:pt x="1" y="274"/>
                    <a:pt x="1" y="595"/>
                  </a:cubicBezTo>
                  <a:cubicBezTo>
                    <a:pt x="1" y="929"/>
                    <a:pt x="275" y="1191"/>
                    <a:pt x="596" y="1191"/>
                  </a:cubicBezTo>
                  <a:cubicBezTo>
                    <a:pt x="930" y="1191"/>
                    <a:pt x="1192" y="929"/>
                    <a:pt x="1192" y="595"/>
                  </a:cubicBezTo>
                  <a:cubicBezTo>
                    <a:pt x="1192" y="274"/>
                    <a:pt x="930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97;p30"/>
            <p:cNvSpPr/>
            <p:nvPr/>
          </p:nvSpPr>
          <p:spPr>
            <a:xfrm>
              <a:off x="10929810" y="1349623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62" y="0"/>
                    <a:pt x="0" y="274"/>
                    <a:pt x="0" y="595"/>
                  </a:cubicBezTo>
                  <a:cubicBezTo>
                    <a:pt x="0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595"/>
                  </a:cubicBezTo>
                  <a:cubicBezTo>
                    <a:pt x="1191" y="274"/>
                    <a:pt x="917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98;p30"/>
            <p:cNvSpPr/>
            <p:nvPr/>
          </p:nvSpPr>
          <p:spPr>
            <a:xfrm>
              <a:off x="11166219" y="1350345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62" y="0"/>
                    <a:pt x="0" y="262"/>
                    <a:pt x="0" y="595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5"/>
                  </a:cubicBezTo>
                  <a:cubicBezTo>
                    <a:pt x="1191" y="262"/>
                    <a:pt x="905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99;p30"/>
            <p:cNvSpPr/>
            <p:nvPr/>
          </p:nvSpPr>
          <p:spPr>
            <a:xfrm>
              <a:off x="11400461" y="1349623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4" y="0"/>
                    <a:pt x="1" y="274"/>
                    <a:pt x="1" y="595"/>
                  </a:cubicBezTo>
                  <a:cubicBezTo>
                    <a:pt x="1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595"/>
                  </a:cubicBezTo>
                  <a:cubicBezTo>
                    <a:pt x="1191" y="274"/>
                    <a:pt x="929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00;p30"/>
            <p:cNvSpPr/>
            <p:nvPr/>
          </p:nvSpPr>
          <p:spPr>
            <a:xfrm>
              <a:off x="11636148" y="1349623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63" y="0"/>
                    <a:pt x="1" y="274"/>
                    <a:pt x="1" y="595"/>
                  </a:cubicBezTo>
                  <a:cubicBezTo>
                    <a:pt x="1" y="929"/>
                    <a:pt x="263" y="1191"/>
                    <a:pt x="596" y="1191"/>
                  </a:cubicBezTo>
                  <a:cubicBezTo>
                    <a:pt x="929" y="1191"/>
                    <a:pt x="1191" y="929"/>
                    <a:pt x="1191" y="595"/>
                  </a:cubicBezTo>
                  <a:cubicBezTo>
                    <a:pt x="1191" y="274"/>
                    <a:pt x="929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01;p30"/>
            <p:cNvSpPr/>
            <p:nvPr/>
          </p:nvSpPr>
          <p:spPr>
            <a:xfrm>
              <a:off x="11870451" y="1349623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5" y="0"/>
                  </a:moveTo>
                  <a:cubicBezTo>
                    <a:pt x="274" y="0"/>
                    <a:pt x="0" y="274"/>
                    <a:pt x="0" y="595"/>
                  </a:cubicBezTo>
                  <a:cubicBezTo>
                    <a:pt x="0" y="929"/>
                    <a:pt x="274" y="1191"/>
                    <a:pt x="595" y="1191"/>
                  </a:cubicBezTo>
                  <a:cubicBezTo>
                    <a:pt x="929" y="1191"/>
                    <a:pt x="1191" y="929"/>
                    <a:pt x="1191" y="595"/>
                  </a:cubicBezTo>
                  <a:cubicBezTo>
                    <a:pt x="1191" y="274"/>
                    <a:pt x="929" y="0"/>
                    <a:pt x="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02;p30"/>
            <p:cNvSpPr/>
            <p:nvPr/>
          </p:nvSpPr>
          <p:spPr>
            <a:xfrm>
              <a:off x="12106137" y="1349623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74" y="0"/>
                    <a:pt x="0" y="274"/>
                    <a:pt x="0" y="595"/>
                  </a:cubicBezTo>
                  <a:cubicBezTo>
                    <a:pt x="0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595"/>
                  </a:cubicBezTo>
                  <a:cubicBezTo>
                    <a:pt x="1191" y="274"/>
                    <a:pt x="929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03;p30"/>
            <p:cNvSpPr/>
            <p:nvPr/>
          </p:nvSpPr>
          <p:spPr>
            <a:xfrm>
              <a:off x="12341824" y="1350345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74" y="0"/>
                    <a:pt x="0" y="262"/>
                    <a:pt x="0" y="595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04;p30"/>
            <p:cNvSpPr/>
            <p:nvPr/>
          </p:nvSpPr>
          <p:spPr>
            <a:xfrm>
              <a:off x="12577511" y="1350345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63" y="0"/>
                    <a:pt x="1" y="262"/>
                    <a:pt x="1" y="595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7" y="1191"/>
                    <a:pt x="1191" y="917"/>
                    <a:pt x="1191" y="595"/>
                  </a:cubicBezTo>
                  <a:cubicBezTo>
                    <a:pt x="1191" y="262"/>
                    <a:pt x="917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05;p30"/>
            <p:cNvSpPr/>
            <p:nvPr/>
          </p:nvSpPr>
          <p:spPr>
            <a:xfrm>
              <a:off x="12813197" y="1350345"/>
              <a:ext cx="71723" cy="7166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0"/>
                  </a:moveTo>
                  <a:cubicBezTo>
                    <a:pt x="263" y="0"/>
                    <a:pt x="1" y="262"/>
                    <a:pt x="1" y="595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8" y="1191"/>
                    <a:pt x="1191" y="917"/>
                    <a:pt x="1191" y="595"/>
                  </a:cubicBezTo>
                  <a:cubicBezTo>
                    <a:pt x="1191" y="262"/>
                    <a:pt x="918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06;p30"/>
            <p:cNvSpPr/>
            <p:nvPr/>
          </p:nvSpPr>
          <p:spPr>
            <a:xfrm>
              <a:off x="13047500" y="1350345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5" y="0"/>
                  </a:moveTo>
                  <a:cubicBezTo>
                    <a:pt x="274" y="0"/>
                    <a:pt x="0" y="262"/>
                    <a:pt x="0" y="595"/>
                  </a:cubicBezTo>
                  <a:cubicBezTo>
                    <a:pt x="0" y="917"/>
                    <a:pt x="274" y="1191"/>
                    <a:pt x="595" y="1191"/>
                  </a:cubicBezTo>
                  <a:cubicBezTo>
                    <a:pt x="929" y="1191"/>
                    <a:pt x="1191" y="917"/>
                    <a:pt x="1191" y="595"/>
                  </a:cubicBezTo>
                  <a:cubicBezTo>
                    <a:pt x="1191" y="262"/>
                    <a:pt x="929" y="0"/>
                    <a:pt x="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07;p30"/>
            <p:cNvSpPr/>
            <p:nvPr/>
          </p:nvSpPr>
          <p:spPr>
            <a:xfrm>
              <a:off x="13283187" y="1350345"/>
              <a:ext cx="71662" cy="71662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262" y="0"/>
                    <a:pt x="0" y="262"/>
                    <a:pt x="0" y="595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5"/>
                  </a:cubicBezTo>
                  <a:cubicBezTo>
                    <a:pt x="1191" y="262"/>
                    <a:pt x="917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08;p30"/>
            <p:cNvSpPr/>
            <p:nvPr/>
          </p:nvSpPr>
          <p:spPr>
            <a:xfrm>
              <a:off x="10579499" y="1522253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5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09;p30"/>
            <p:cNvSpPr/>
            <p:nvPr/>
          </p:nvSpPr>
          <p:spPr>
            <a:xfrm>
              <a:off x="10814464" y="1522253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10;p30"/>
            <p:cNvSpPr/>
            <p:nvPr/>
          </p:nvSpPr>
          <p:spPr>
            <a:xfrm>
              <a:off x="11049428" y="1522253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4" y="1"/>
                    <a:pt x="1" y="263"/>
                    <a:pt x="1" y="596"/>
                  </a:cubicBezTo>
                  <a:cubicBezTo>
                    <a:pt x="1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11;p30"/>
            <p:cNvSpPr/>
            <p:nvPr/>
          </p:nvSpPr>
          <p:spPr>
            <a:xfrm>
              <a:off x="11285115" y="1522253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5" y="1"/>
                    <a:pt x="1" y="263"/>
                    <a:pt x="1" y="596"/>
                  </a:cubicBezTo>
                  <a:cubicBezTo>
                    <a:pt x="1" y="917"/>
                    <a:pt x="275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12;p30"/>
            <p:cNvSpPr/>
            <p:nvPr/>
          </p:nvSpPr>
          <p:spPr>
            <a:xfrm>
              <a:off x="11520802" y="1522253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3" y="1"/>
                    <a:pt x="1" y="263"/>
                    <a:pt x="1" y="596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8" y="1191"/>
                    <a:pt x="1192" y="917"/>
                    <a:pt x="1192" y="596"/>
                  </a:cubicBezTo>
                  <a:cubicBezTo>
                    <a:pt x="1192" y="263"/>
                    <a:pt x="918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13;p30"/>
            <p:cNvSpPr/>
            <p:nvPr/>
          </p:nvSpPr>
          <p:spPr>
            <a:xfrm>
              <a:off x="11755104" y="1522253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14;p30"/>
            <p:cNvSpPr/>
            <p:nvPr/>
          </p:nvSpPr>
          <p:spPr>
            <a:xfrm>
              <a:off x="11990791" y="1522253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7"/>
                    <a:pt x="274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15;p30"/>
            <p:cNvSpPr/>
            <p:nvPr/>
          </p:nvSpPr>
          <p:spPr>
            <a:xfrm>
              <a:off x="12226478" y="1522253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2" y="1"/>
                    <a:pt x="1" y="263"/>
                    <a:pt x="1" y="596"/>
                  </a:cubicBezTo>
                  <a:cubicBezTo>
                    <a:pt x="1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16;p30"/>
            <p:cNvSpPr/>
            <p:nvPr/>
          </p:nvSpPr>
          <p:spPr>
            <a:xfrm>
              <a:off x="12460720" y="1522253"/>
              <a:ext cx="71723" cy="71723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75" y="1"/>
                    <a:pt x="1" y="263"/>
                    <a:pt x="1" y="596"/>
                  </a:cubicBezTo>
                  <a:cubicBezTo>
                    <a:pt x="1" y="917"/>
                    <a:pt x="275" y="1191"/>
                    <a:pt x="596" y="1191"/>
                  </a:cubicBezTo>
                  <a:cubicBezTo>
                    <a:pt x="930" y="1191"/>
                    <a:pt x="1192" y="917"/>
                    <a:pt x="1192" y="596"/>
                  </a:cubicBezTo>
                  <a:cubicBezTo>
                    <a:pt x="1192" y="263"/>
                    <a:pt x="930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17;p30"/>
            <p:cNvSpPr/>
            <p:nvPr/>
          </p:nvSpPr>
          <p:spPr>
            <a:xfrm>
              <a:off x="12696467" y="1521531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262" y="1"/>
                    <a:pt x="0" y="275"/>
                    <a:pt x="0" y="596"/>
                  </a:cubicBezTo>
                  <a:cubicBezTo>
                    <a:pt x="0" y="929"/>
                    <a:pt x="262" y="1191"/>
                    <a:pt x="595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5"/>
                    <a:pt x="929" y="1"/>
                    <a:pt x="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18;p30"/>
            <p:cNvSpPr/>
            <p:nvPr/>
          </p:nvSpPr>
          <p:spPr>
            <a:xfrm>
              <a:off x="12932154" y="1522253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19;p30"/>
            <p:cNvSpPr/>
            <p:nvPr/>
          </p:nvSpPr>
          <p:spPr>
            <a:xfrm>
              <a:off x="13167841" y="1522253"/>
              <a:ext cx="71662" cy="7172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20;p30"/>
            <p:cNvSpPr/>
            <p:nvPr/>
          </p:nvSpPr>
          <p:spPr>
            <a:xfrm>
              <a:off x="10765380" y="919388"/>
              <a:ext cx="2383057" cy="606592"/>
            </a:xfrm>
            <a:custGeom>
              <a:avLst/>
              <a:gdLst/>
              <a:ahLst/>
              <a:cxnLst/>
              <a:rect l="l" t="t" r="r" b="b"/>
              <a:pathLst>
                <a:path w="27921" h="6383" extrusionOk="0">
                  <a:moveTo>
                    <a:pt x="1" y="1"/>
                  </a:moveTo>
                  <a:lnTo>
                    <a:pt x="2322" y="3191"/>
                  </a:lnTo>
                  <a:lnTo>
                    <a:pt x="1" y="6382"/>
                  </a:lnTo>
                  <a:lnTo>
                    <a:pt x="27921" y="6382"/>
                  </a:lnTo>
                  <a:lnTo>
                    <a:pt x="25611" y="3132"/>
                  </a:lnTo>
                  <a:lnTo>
                    <a:pt x="279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Rectangle 4"/>
          <p:cNvSpPr/>
          <p:nvPr/>
        </p:nvSpPr>
        <p:spPr>
          <a:xfrm>
            <a:off x="4811650" y="156100"/>
            <a:ext cx="18726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Chợ</a:t>
            </a:r>
            <a:r>
              <a:rPr lang="en-US" sz="36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r>
              <a:rPr lang="en-US" sz="3600" b="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ết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-98363" y="2363386"/>
            <a:ext cx="3194648" cy="3026761"/>
            <a:chOff x="85298" y="2002439"/>
            <a:chExt cx="3194648" cy="3026761"/>
          </a:xfrm>
        </p:grpSpPr>
        <p:pic>
          <p:nvPicPr>
            <p:cNvPr id="76" name="Picture 2" descr="Họa Sỹ Tí Hon, Em Bé Tập Vẽ - KhoThietKe.Ne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8" y="2002439"/>
              <a:ext cx="3194648" cy="3026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Rectangle 76"/>
            <p:cNvSpPr/>
            <p:nvPr/>
          </p:nvSpPr>
          <p:spPr>
            <a:xfrm>
              <a:off x="493611" y="2348791"/>
              <a:ext cx="1002197" cy="1077218"/>
            </a:xfrm>
            <a:prstGeom prst="rect">
              <a:avLst/>
            </a:prstGeom>
          </p:spPr>
          <p:txBody>
            <a:bodyPr wrap="none">
              <a:spAutoFit/>
              <a:scene3d>
                <a:camera prst="isometricOffAxis1Right"/>
                <a:lightRig rig="threePt" dir="t"/>
              </a:scene3d>
            </a:bodyPr>
            <a:lstStyle/>
            <a:p>
              <a:pPr algn="ctr"/>
              <a:r>
                <a:rPr lang="en-US" sz="3200" dirty="0" err="1">
                  <a:solidFill>
                    <a:schemeClr val="accent1">
                      <a:lumMod val="75000"/>
                    </a:scheme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UTM Azuki" panose="02040603050506020204" pitchFamily="18" charset="0"/>
                  <a:ea typeface="字魂27号-布丁体" panose="00000505000000000000" pitchFamily="2" charset="-122"/>
                </a:rPr>
                <a:t>Nhớ</a:t>
              </a:r>
              <a:r>
                <a:rPr lang="en-US" sz="3200" dirty="0">
                  <a:solidFill>
                    <a:schemeClr val="accent1">
                      <a:lumMod val="75000"/>
                    </a:scheme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UTM Azuki" panose="02040603050506020204" pitchFamily="18" charset="0"/>
                  <a:ea typeface="字魂27号-布丁体" panose="00000505000000000000" pitchFamily="2" charset="-122"/>
                </a:rPr>
                <a:t>-</a:t>
              </a:r>
            </a:p>
            <a:p>
              <a:pPr algn="ctr"/>
              <a:r>
                <a:rPr lang="en-US" sz="3200" dirty="0" err="1">
                  <a:solidFill>
                    <a:schemeClr val="accent1">
                      <a:lumMod val="75000"/>
                    </a:scheme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UTM Azuki" panose="02040603050506020204" pitchFamily="18" charset="0"/>
                  <a:ea typeface="字魂27号-布丁体" panose="00000505000000000000" pitchFamily="2" charset="-122"/>
                </a:rPr>
                <a:t>viết</a:t>
              </a:r>
              <a:endParaRPr lang="en-US" sz="2000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ea typeface="字魂27号-布丁体" panose="00000505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32"/>
          <p:cNvSpPr txBox="1">
            <a:spLocks noGrp="1"/>
          </p:cNvSpPr>
          <p:nvPr>
            <p:ph type="title"/>
          </p:nvPr>
        </p:nvSpPr>
        <p:spPr>
          <a:xfrm>
            <a:off x="2874047" y="972674"/>
            <a:ext cx="2689153" cy="84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accent1"/>
                </a:solidFill>
                <a:latin typeface="UTM Azuki" panose="02040603050506020204" pitchFamily="18" charset="0"/>
              </a:rPr>
              <a:t>Viết đúng</a:t>
            </a:r>
            <a:endParaRPr sz="4800" dirty="0">
              <a:latin typeface="UTM Azuki" panose="02040603050506020204" pitchFamily="18" charset="0"/>
            </a:endParaRPr>
          </a:p>
        </p:txBody>
      </p:sp>
      <p:sp>
        <p:nvSpPr>
          <p:cNvPr id="910" name="Google Shape;910;p32"/>
          <p:cNvSpPr/>
          <p:nvPr/>
        </p:nvSpPr>
        <p:spPr>
          <a:xfrm>
            <a:off x="454369" y="1886186"/>
            <a:ext cx="3299484" cy="1014814"/>
          </a:xfrm>
          <a:custGeom>
            <a:avLst/>
            <a:gdLst/>
            <a:ahLst/>
            <a:cxnLst/>
            <a:rect l="l" t="t" r="r" b="b"/>
            <a:pathLst>
              <a:path w="36826" h="21196" extrusionOk="0">
                <a:moveTo>
                  <a:pt x="34503" y="8007"/>
                </a:moveTo>
                <a:lnTo>
                  <a:pt x="34503" y="8007"/>
                </a:lnTo>
                <a:cubicBezTo>
                  <a:pt x="35340" y="9555"/>
                  <a:pt x="35570" y="11355"/>
                  <a:pt x="34691" y="13342"/>
                </a:cubicBezTo>
                <a:cubicBezTo>
                  <a:pt x="32704" y="17841"/>
                  <a:pt x="27347" y="19033"/>
                  <a:pt x="22891" y="19619"/>
                </a:cubicBezTo>
                <a:cubicBezTo>
                  <a:pt x="24251" y="19326"/>
                  <a:pt x="25569" y="18929"/>
                  <a:pt x="26782" y="18469"/>
                </a:cubicBezTo>
                <a:cubicBezTo>
                  <a:pt x="30988" y="16899"/>
                  <a:pt x="35612" y="12987"/>
                  <a:pt x="34503" y="8007"/>
                </a:cubicBezTo>
                <a:close/>
                <a:moveTo>
                  <a:pt x="15881" y="788"/>
                </a:moveTo>
                <a:cubicBezTo>
                  <a:pt x="14584" y="1039"/>
                  <a:pt x="13349" y="1395"/>
                  <a:pt x="12178" y="1918"/>
                </a:cubicBezTo>
                <a:cubicBezTo>
                  <a:pt x="12042" y="1995"/>
                  <a:pt x="12121" y="2216"/>
                  <a:pt x="12266" y="2216"/>
                </a:cubicBezTo>
                <a:cubicBezTo>
                  <a:pt x="12278" y="2216"/>
                  <a:pt x="12290" y="2214"/>
                  <a:pt x="12303" y="2211"/>
                </a:cubicBezTo>
                <a:cubicBezTo>
                  <a:pt x="14418" y="1656"/>
                  <a:pt x="16552" y="1394"/>
                  <a:pt x="18682" y="1394"/>
                </a:cubicBezTo>
                <a:cubicBezTo>
                  <a:pt x="21610" y="1394"/>
                  <a:pt x="24531" y="1888"/>
                  <a:pt x="27389" y="2797"/>
                </a:cubicBezTo>
                <a:cubicBezTo>
                  <a:pt x="29272" y="3404"/>
                  <a:pt x="31344" y="4492"/>
                  <a:pt x="32892" y="5956"/>
                </a:cubicBezTo>
                <a:cubicBezTo>
                  <a:pt x="33771" y="7379"/>
                  <a:pt x="34189" y="9053"/>
                  <a:pt x="33813" y="10748"/>
                </a:cubicBezTo>
                <a:cubicBezTo>
                  <a:pt x="33269" y="13175"/>
                  <a:pt x="31469" y="15163"/>
                  <a:pt x="29419" y="16460"/>
                </a:cubicBezTo>
                <a:cubicBezTo>
                  <a:pt x="27180" y="17862"/>
                  <a:pt x="24606" y="18594"/>
                  <a:pt x="22033" y="19054"/>
                </a:cubicBezTo>
                <a:cubicBezTo>
                  <a:pt x="20443" y="19329"/>
                  <a:pt x="18813" y="19515"/>
                  <a:pt x="17189" y="19515"/>
                </a:cubicBezTo>
                <a:cubicBezTo>
                  <a:pt x="15969" y="19515"/>
                  <a:pt x="14752" y="19410"/>
                  <a:pt x="13559" y="19159"/>
                </a:cubicBezTo>
                <a:cubicBezTo>
                  <a:pt x="8432" y="18113"/>
                  <a:pt x="3850" y="13677"/>
                  <a:pt x="4938" y="8111"/>
                </a:cubicBezTo>
                <a:cubicBezTo>
                  <a:pt x="4964" y="7920"/>
                  <a:pt x="4810" y="7790"/>
                  <a:pt x="4662" y="7790"/>
                </a:cubicBezTo>
                <a:cubicBezTo>
                  <a:pt x="4568" y="7790"/>
                  <a:pt x="4477" y="7843"/>
                  <a:pt x="4436" y="7965"/>
                </a:cubicBezTo>
                <a:cubicBezTo>
                  <a:pt x="3139" y="12568"/>
                  <a:pt x="6507" y="17129"/>
                  <a:pt x="10587" y="18908"/>
                </a:cubicBezTo>
                <a:cubicBezTo>
                  <a:pt x="11278" y="19222"/>
                  <a:pt x="11989" y="19452"/>
                  <a:pt x="12701" y="19661"/>
                </a:cubicBezTo>
                <a:cubicBezTo>
                  <a:pt x="11006" y="19347"/>
                  <a:pt x="9353" y="18866"/>
                  <a:pt x="7784" y="18113"/>
                </a:cubicBezTo>
                <a:cubicBezTo>
                  <a:pt x="5775" y="17171"/>
                  <a:pt x="3766" y="15686"/>
                  <a:pt x="3097" y="13468"/>
                </a:cubicBezTo>
                <a:cubicBezTo>
                  <a:pt x="2385" y="11083"/>
                  <a:pt x="3348" y="8404"/>
                  <a:pt x="4771" y="6479"/>
                </a:cubicBezTo>
                <a:cubicBezTo>
                  <a:pt x="7386" y="2922"/>
                  <a:pt x="11613" y="1227"/>
                  <a:pt x="15881" y="788"/>
                </a:cubicBezTo>
                <a:close/>
                <a:moveTo>
                  <a:pt x="18537" y="0"/>
                </a:moveTo>
                <a:cubicBezTo>
                  <a:pt x="14256" y="0"/>
                  <a:pt x="9933" y="864"/>
                  <a:pt x="6486" y="3529"/>
                </a:cubicBezTo>
                <a:cubicBezTo>
                  <a:pt x="2804" y="6375"/>
                  <a:pt x="0" y="12003"/>
                  <a:pt x="3327" y="16167"/>
                </a:cubicBezTo>
                <a:cubicBezTo>
                  <a:pt x="6481" y="20119"/>
                  <a:pt x="12490" y="21196"/>
                  <a:pt x="17342" y="21196"/>
                </a:cubicBezTo>
                <a:cubicBezTo>
                  <a:pt x="17576" y="21196"/>
                  <a:pt x="17808" y="21193"/>
                  <a:pt x="18036" y="21189"/>
                </a:cubicBezTo>
                <a:cubicBezTo>
                  <a:pt x="20945" y="21147"/>
                  <a:pt x="23895" y="20770"/>
                  <a:pt x="26720" y="20101"/>
                </a:cubicBezTo>
                <a:cubicBezTo>
                  <a:pt x="29314" y="19515"/>
                  <a:pt x="31909" y="18510"/>
                  <a:pt x="33834" y="16585"/>
                </a:cubicBezTo>
                <a:cubicBezTo>
                  <a:pt x="35717" y="14702"/>
                  <a:pt x="36826" y="12024"/>
                  <a:pt x="36177" y="9346"/>
                </a:cubicBezTo>
                <a:cubicBezTo>
                  <a:pt x="35654" y="7128"/>
                  <a:pt x="34147" y="5329"/>
                  <a:pt x="32306" y="4052"/>
                </a:cubicBezTo>
                <a:cubicBezTo>
                  <a:pt x="29837" y="1583"/>
                  <a:pt x="25924" y="600"/>
                  <a:pt x="22493" y="223"/>
                </a:cubicBezTo>
                <a:cubicBezTo>
                  <a:pt x="21197" y="84"/>
                  <a:pt x="19869" y="0"/>
                  <a:pt x="185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defRPr/>
            </a:pPr>
            <a:r>
              <a:rPr lang="vi-VN" sz="2400" b="1" dirty="0">
                <a:solidFill>
                  <a:srgbClr val="FF0000"/>
                </a:solidFill>
              </a:rPr>
              <a:t>sương hồng lam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916" name="Google Shape;916;p32"/>
          <p:cNvGrpSpPr/>
          <p:nvPr/>
        </p:nvGrpSpPr>
        <p:grpSpPr>
          <a:xfrm>
            <a:off x="459283" y="3625008"/>
            <a:ext cx="932846" cy="932846"/>
            <a:chOff x="459283" y="3625008"/>
            <a:chExt cx="932846" cy="932846"/>
          </a:xfrm>
        </p:grpSpPr>
        <p:sp>
          <p:nvSpPr>
            <p:cNvPr id="917" name="Google Shape;917;p32"/>
            <p:cNvSpPr/>
            <p:nvPr/>
          </p:nvSpPr>
          <p:spPr>
            <a:xfrm rot="-8100000">
              <a:off x="407211" y="3950364"/>
              <a:ext cx="1037025" cy="282169"/>
            </a:xfrm>
            <a:custGeom>
              <a:avLst/>
              <a:gdLst/>
              <a:ahLst/>
              <a:cxnLst/>
              <a:rect l="l" t="t" r="r" b="b"/>
              <a:pathLst>
                <a:path w="39387" h="10717" extrusionOk="0">
                  <a:moveTo>
                    <a:pt x="418" y="1"/>
                  </a:moveTo>
                  <a:cubicBezTo>
                    <a:pt x="156" y="1"/>
                    <a:pt x="1" y="310"/>
                    <a:pt x="167" y="525"/>
                  </a:cubicBezTo>
                  <a:lnTo>
                    <a:pt x="3692" y="5168"/>
                  </a:lnTo>
                  <a:cubicBezTo>
                    <a:pt x="3787" y="5263"/>
                    <a:pt x="3787" y="5430"/>
                    <a:pt x="3692" y="5549"/>
                  </a:cubicBezTo>
                  <a:lnTo>
                    <a:pt x="167" y="10193"/>
                  </a:lnTo>
                  <a:cubicBezTo>
                    <a:pt x="1" y="10407"/>
                    <a:pt x="167" y="10717"/>
                    <a:pt x="441" y="10717"/>
                  </a:cubicBezTo>
                  <a:lnTo>
                    <a:pt x="39053" y="10717"/>
                  </a:lnTo>
                  <a:cubicBezTo>
                    <a:pt x="39232" y="10717"/>
                    <a:pt x="39387" y="10562"/>
                    <a:pt x="39387" y="10383"/>
                  </a:cubicBezTo>
                  <a:lnTo>
                    <a:pt x="39387" y="322"/>
                  </a:lnTo>
                  <a:cubicBezTo>
                    <a:pt x="39387" y="144"/>
                    <a:pt x="39232" y="1"/>
                    <a:pt x="39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2"/>
            <p:cNvSpPr/>
            <p:nvPr/>
          </p:nvSpPr>
          <p:spPr>
            <a:xfrm rot="-8100000">
              <a:off x="537971" y="3634569"/>
              <a:ext cx="143915" cy="282169"/>
            </a:xfrm>
            <a:custGeom>
              <a:avLst/>
              <a:gdLst/>
              <a:ahLst/>
              <a:cxnLst/>
              <a:rect l="l" t="t" r="r" b="b"/>
              <a:pathLst>
                <a:path w="5466" h="10717" extrusionOk="0">
                  <a:moveTo>
                    <a:pt x="1" y="1"/>
                  </a:moveTo>
                  <a:lnTo>
                    <a:pt x="1" y="10717"/>
                  </a:lnTo>
                  <a:lnTo>
                    <a:pt x="5013" y="10717"/>
                  </a:lnTo>
                  <a:cubicBezTo>
                    <a:pt x="5275" y="10717"/>
                    <a:pt x="5466" y="10526"/>
                    <a:pt x="5466" y="10264"/>
                  </a:cubicBezTo>
                  <a:lnTo>
                    <a:pt x="5466" y="441"/>
                  </a:lnTo>
                  <a:cubicBezTo>
                    <a:pt x="5466" y="191"/>
                    <a:pt x="5275" y="1"/>
                    <a:pt x="5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2"/>
            <p:cNvSpPr/>
            <p:nvPr/>
          </p:nvSpPr>
          <p:spPr>
            <a:xfrm rot="-8100000">
              <a:off x="546969" y="3612841"/>
              <a:ext cx="82463" cy="282169"/>
            </a:xfrm>
            <a:custGeom>
              <a:avLst/>
              <a:gdLst/>
              <a:ahLst/>
              <a:cxnLst/>
              <a:rect l="l" t="t" r="r" b="b"/>
              <a:pathLst>
                <a:path w="3132" h="10717" extrusionOk="0">
                  <a:moveTo>
                    <a:pt x="0" y="1"/>
                  </a:moveTo>
                  <a:lnTo>
                    <a:pt x="0" y="10717"/>
                  </a:lnTo>
                  <a:lnTo>
                    <a:pt x="2763" y="10717"/>
                  </a:lnTo>
                  <a:cubicBezTo>
                    <a:pt x="2965" y="10717"/>
                    <a:pt x="3132" y="10550"/>
                    <a:pt x="3132" y="10347"/>
                  </a:cubicBezTo>
                  <a:lnTo>
                    <a:pt x="3132" y="370"/>
                  </a:lnTo>
                  <a:cubicBezTo>
                    <a:pt x="3132" y="168"/>
                    <a:pt x="2965" y="1"/>
                    <a:pt x="2763" y="1"/>
                  </a:cubicBezTo>
                  <a:close/>
                </a:path>
              </a:pathLst>
            </a:custGeom>
            <a:solidFill>
              <a:srgbClr val="9AA6FD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2"/>
            <p:cNvSpPr/>
            <p:nvPr/>
          </p:nvSpPr>
          <p:spPr>
            <a:xfrm rot="-8100000">
              <a:off x="880952" y="4059424"/>
              <a:ext cx="59583" cy="50447"/>
            </a:xfrm>
            <a:custGeom>
              <a:avLst/>
              <a:gdLst/>
              <a:ahLst/>
              <a:cxnLst/>
              <a:rect l="l" t="t" r="r" b="b"/>
              <a:pathLst>
                <a:path w="2263" h="1916" extrusionOk="0">
                  <a:moveTo>
                    <a:pt x="1692" y="0"/>
                  </a:moveTo>
                  <a:cubicBezTo>
                    <a:pt x="1435" y="0"/>
                    <a:pt x="1164" y="188"/>
                    <a:pt x="1072" y="451"/>
                  </a:cubicBezTo>
                  <a:cubicBezTo>
                    <a:pt x="964" y="213"/>
                    <a:pt x="798" y="94"/>
                    <a:pt x="500" y="94"/>
                  </a:cubicBezTo>
                  <a:cubicBezTo>
                    <a:pt x="179" y="106"/>
                    <a:pt x="0" y="428"/>
                    <a:pt x="48" y="701"/>
                  </a:cubicBezTo>
                  <a:cubicBezTo>
                    <a:pt x="167" y="1237"/>
                    <a:pt x="881" y="1654"/>
                    <a:pt x="1322" y="1916"/>
                  </a:cubicBezTo>
                  <a:lnTo>
                    <a:pt x="1369" y="1904"/>
                  </a:lnTo>
                  <a:cubicBezTo>
                    <a:pt x="1715" y="1606"/>
                    <a:pt x="2262" y="1106"/>
                    <a:pt x="2215" y="594"/>
                  </a:cubicBezTo>
                  <a:cubicBezTo>
                    <a:pt x="2163" y="167"/>
                    <a:pt x="1934" y="0"/>
                    <a:pt x="1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2"/>
            <p:cNvSpPr/>
            <p:nvPr/>
          </p:nvSpPr>
          <p:spPr>
            <a:xfrm rot="-8100000">
              <a:off x="904935" y="4150752"/>
              <a:ext cx="59583" cy="50394"/>
            </a:xfrm>
            <a:custGeom>
              <a:avLst/>
              <a:gdLst/>
              <a:ahLst/>
              <a:cxnLst/>
              <a:rect l="l" t="t" r="r" b="b"/>
              <a:pathLst>
                <a:path w="2263" h="1914" extrusionOk="0">
                  <a:moveTo>
                    <a:pt x="1689" y="0"/>
                  </a:moveTo>
                  <a:cubicBezTo>
                    <a:pt x="1430" y="0"/>
                    <a:pt x="1158" y="185"/>
                    <a:pt x="1072" y="437"/>
                  </a:cubicBezTo>
                  <a:cubicBezTo>
                    <a:pt x="965" y="199"/>
                    <a:pt x="798" y="80"/>
                    <a:pt x="500" y="80"/>
                  </a:cubicBezTo>
                  <a:cubicBezTo>
                    <a:pt x="179" y="92"/>
                    <a:pt x="0" y="425"/>
                    <a:pt x="48" y="687"/>
                  </a:cubicBezTo>
                  <a:cubicBezTo>
                    <a:pt x="167" y="1223"/>
                    <a:pt x="881" y="1639"/>
                    <a:pt x="1322" y="1913"/>
                  </a:cubicBezTo>
                  <a:lnTo>
                    <a:pt x="1370" y="1901"/>
                  </a:lnTo>
                  <a:cubicBezTo>
                    <a:pt x="1715" y="1604"/>
                    <a:pt x="2263" y="1092"/>
                    <a:pt x="2215" y="592"/>
                  </a:cubicBezTo>
                  <a:cubicBezTo>
                    <a:pt x="2163" y="164"/>
                    <a:pt x="1932" y="0"/>
                    <a:pt x="16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2"/>
            <p:cNvSpPr/>
            <p:nvPr/>
          </p:nvSpPr>
          <p:spPr>
            <a:xfrm rot="-8100000">
              <a:off x="789688" y="4054873"/>
              <a:ext cx="59267" cy="50473"/>
            </a:xfrm>
            <a:custGeom>
              <a:avLst/>
              <a:gdLst/>
              <a:ahLst/>
              <a:cxnLst/>
              <a:rect l="l" t="t" r="r" b="b"/>
              <a:pathLst>
                <a:path w="2251" h="1917" extrusionOk="0">
                  <a:moveTo>
                    <a:pt x="1689" y="1"/>
                  </a:moveTo>
                  <a:cubicBezTo>
                    <a:pt x="1435" y="1"/>
                    <a:pt x="1163" y="185"/>
                    <a:pt x="1072" y="440"/>
                  </a:cubicBezTo>
                  <a:cubicBezTo>
                    <a:pt x="977" y="202"/>
                    <a:pt x="810" y="83"/>
                    <a:pt x="513" y="83"/>
                  </a:cubicBezTo>
                  <a:cubicBezTo>
                    <a:pt x="179" y="107"/>
                    <a:pt x="1" y="428"/>
                    <a:pt x="48" y="702"/>
                  </a:cubicBezTo>
                  <a:cubicBezTo>
                    <a:pt x="167" y="1238"/>
                    <a:pt x="882" y="1654"/>
                    <a:pt x="1334" y="1916"/>
                  </a:cubicBezTo>
                  <a:lnTo>
                    <a:pt x="1358" y="1916"/>
                  </a:lnTo>
                  <a:cubicBezTo>
                    <a:pt x="1703" y="1619"/>
                    <a:pt x="2251" y="1119"/>
                    <a:pt x="2203" y="607"/>
                  </a:cubicBezTo>
                  <a:cubicBezTo>
                    <a:pt x="2163" y="170"/>
                    <a:pt x="1934" y="1"/>
                    <a:pt x="16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2"/>
            <p:cNvSpPr/>
            <p:nvPr/>
          </p:nvSpPr>
          <p:spPr>
            <a:xfrm rot="-8100000">
              <a:off x="866835" y="3957924"/>
              <a:ext cx="59267" cy="51052"/>
            </a:xfrm>
            <a:custGeom>
              <a:avLst/>
              <a:gdLst/>
              <a:ahLst/>
              <a:cxnLst/>
              <a:rect l="l" t="t" r="r" b="b"/>
              <a:pathLst>
                <a:path w="2251" h="1939" extrusionOk="0">
                  <a:moveTo>
                    <a:pt x="1692" y="0"/>
                  </a:moveTo>
                  <a:cubicBezTo>
                    <a:pt x="1437" y="0"/>
                    <a:pt x="1164" y="188"/>
                    <a:pt x="1072" y="450"/>
                  </a:cubicBezTo>
                  <a:cubicBezTo>
                    <a:pt x="965" y="212"/>
                    <a:pt x="810" y="93"/>
                    <a:pt x="513" y="93"/>
                  </a:cubicBezTo>
                  <a:cubicBezTo>
                    <a:pt x="179" y="105"/>
                    <a:pt x="1" y="426"/>
                    <a:pt x="48" y="700"/>
                  </a:cubicBezTo>
                  <a:cubicBezTo>
                    <a:pt x="155" y="1248"/>
                    <a:pt x="870" y="1653"/>
                    <a:pt x="1310" y="1938"/>
                  </a:cubicBezTo>
                  <a:lnTo>
                    <a:pt x="1358" y="1915"/>
                  </a:lnTo>
                  <a:cubicBezTo>
                    <a:pt x="1691" y="1617"/>
                    <a:pt x="2251" y="1117"/>
                    <a:pt x="2203" y="605"/>
                  </a:cubicBezTo>
                  <a:cubicBezTo>
                    <a:pt x="2163" y="170"/>
                    <a:pt x="1935" y="0"/>
                    <a:pt x="1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2"/>
            <p:cNvSpPr/>
            <p:nvPr/>
          </p:nvSpPr>
          <p:spPr>
            <a:xfrm rot="-8100000">
              <a:off x="986710" y="4068965"/>
              <a:ext cx="59583" cy="50420"/>
            </a:xfrm>
            <a:custGeom>
              <a:avLst/>
              <a:gdLst/>
              <a:ahLst/>
              <a:cxnLst/>
              <a:rect l="l" t="t" r="r" b="b"/>
              <a:pathLst>
                <a:path w="2263" h="1915" extrusionOk="0">
                  <a:moveTo>
                    <a:pt x="1692" y="0"/>
                  </a:moveTo>
                  <a:cubicBezTo>
                    <a:pt x="1432" y="0"/>
                    <a:pt x="1158" y="186"/>
                    <a:pt x="1072" y="438"/>
                  </a:cubicBezTo>
                  <a:cubicBezTo>
                    <a:pt x="965" y="200"/>
                    <a:pt x="798" y="81"/>
                    <a:pt x="500" y="81"/>
                  </a:cubicBezTo>
                  <a:cubicBezTo>
                    <a:pt x="179" y="93"/>
                    <a:pt x="0" y="426"/>
                    <a:pt x="48" y="688"/>
                  </a:cubicBezTo>
                  <a:cubicBezTo>
                    <a:pt x="167" y="1224"/>
                    <a:pt x="881" y="1641"/>
                    <a:pt x="1322" y="1915"/>
                  </a:cubicBezTo>
                  <a:lnTo>
                    <a:pt x="1370" y="1891"/>
                  </a:lnTo>
                  <a:cubicBezTo>
                    <a:pt x="1715" y="1593"/>
                    <a:pt x="2263" y="1093"/>
                    <a:pt x="2215" y="581"/>
                  </a:cubicBezTo>
                  <a:cubicBezTo>
                    <a:pt x="2163" y="162"/>
                    <a:pt x="1934" y="0"/>
                    <a:pt x="1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2"/>
            <p:cNvSpPr/>
            <p:nvPr/>
          </p:nvSpPr>
          <p:spPr>
            <a:xfrm rot="-8100000">
              <a:off x="1093108" y="4261694"/>
              <a:ext cx="59267" cy="50578"/>
            </a:xfrm>
            <a:custGeom>
              <a:avLst/>
              <a:gdLst/>
              <a:ahLst/>
              <a:cxnLst/>
              <a:rect l="l" t="t" r="r" b="b"/>
              <a:pathLst>
                <a:path w="2251" h="1921" extrusionOk="0">
                  <a:moveTo>
                    <a:pt x="1686" y="1"/>
                  </a:moveTo>
                  <a:cubicBezTo>
                    <a:pt x="1432" y="1"/>
                    <a:pt x="1163" y="184"/>
                    <a:pt x="1072" y="444"/>
                  </a:cubicBezTo>
                  <a:cubicBezTo>
                    <a:pt x="965" y="206"/>
                    <a:pt x="810" y="87"/>
                    <a:pt x="513" y="87"/>
                  </a:cubicBezTo>
                  <a:cubicBezTo>
                    <a:pt x="179" y="99"/>
                    <a:pt x="1" y="433"/>
                    <a:pt x="48" y="695"/>
                  </a:cubicBezTo>
                  <a:cubicBezTo>
                    <a:pt x="167" y="1230"/>
                    <a:pt x="882" y="1647"/>
                    <a:pt x="1322" y="1921"/>
                  </a:cubicBezTo>
                  <a:lnTo>
                    <a:pt x="1358" y="1921"/>
                  </a:lnTo>
                  <a:cubicBezTo>
                    <a:pt x="1703" y="1623"/>
                    <a:pt x="2251" y="1111"/>
                    <a:pt x="2203" y="611"/>
                  </a:cubicBezTo>
                  <a:cubicBezTo>
                    <a:pt x="2162" y="172"/>
                    <a:pt x="1931" y="1"/>
                    <a:pt x="16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2"/>
            <p:cNvSpPr/>
            <p:nvPr/>
          </p:nvSpPr>
          <p:spPr>
            <a:xfrm rot="-8100000">
              <a:off x="1006499" y="4261603"/>
              <a:ext cx="59267" cy="51052"/>
            </a:xfrm>
            <a:custGeom>
              <a:avLst/>
              <a:gdLst/>
              <a:ahLst/>
              <a:cxnLst/>
              <a:rect l="l" t="t" r="r" b="b"/>
              <a:pathLst>
                <a:path w="2251" h="1939" extrusionOk="0">
                  <a:moveTo>
                    <a:pt x="1692" y="0"/>
                  </a:moveTo>
                  <a:cubicBezTo>
                    <a:pt x="1436" y="0"/>
                    <a:pt x="1163" y="187"/>
                    <a:pt x="1072" y="450"/>
                  </a:cubicBezTo>
                  <a:cubicBezTo>
                    <a:pt x="965" y="212"/>
                    <a:pt x="810" y="93"/>
                    <a:pt x="512" y="93"/>
                  </a:cubicBezTo>
                  <a:cubicBezTo>
                    <a:pt x="179" y="105"/>
                    <a:pt x="0" y="426"/>
                    <a:pt x="48" y="700"/>
                  </a:cubicBezTo>
                  <a:cubicBezTo>
                    <a:pt x="155" y="1248"/>
                    <a:pt x="869" y="1664"/>
                    <a:pt x="1310" y="1938"/>
                  </a:cubicBezTo>
                  <a:lnTo>
                    <a:pt x="1358" y="1914"/>
                  </a:lnTo>
                  <a:cubicBezTo>
                    <a:pt x="1691" y="1617"/>
                    <a:pt x="2251" y="1117"/>
                    <a:pt x="2203" y="605"/>
                  </a:cubicBezTo>
                  <a:cubicBezTo>
                    <a:pt x="2162" y="169"/>
                    <a:pt x="1935" y="0"/>
                    <a:pt x="1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2"/>
            <p:cNvSpPr/>
            <p:nvPr/>
          </p:nvSpPr>
          <p:spPr>
            <a:xfrm rot="-8100000">
              <a:off x="1073858" y="4367876"/>
              <a:ext cx="59293" cy="50473"/>
            </a:xfrm>
            <a:custGeom>
              <a:avLst/>
              <a:gdLst/>
              <a:ahLst/>
              <a:cxnLst/>
              <a:rect l="l" t="t" r="r" b="b"/>
              <a:pathLst>
                <a:path w="2252" h="1917" extrusionOk="0">
                  <a:moveTo>
                    <a:pt x="1685" y="1"/>
                  </a:moveTo>
                  <a:cubicBezTo>
                    <a:pt x="1432" y="1"/>
                    <a:pt x="1164" y="185"/>
                    <a:pt x="1073" y="440"/>
                  </a:cubicBezTo>
                  <a:cubicBezTo>
                    <a:pt x="965" y="202"/>
                    <a:pt x="799" y="83"/>
                    <a:pt x="501" y="83"/>
                  </a:cubicBezTo>
                  <a:cubicBezTo>
                    <a:pt x="180" y="107"/>
                    <a:pt x="1" y="428"/>
                    <a:pt x="49" y="702"/>
                  </a:cubicBezTo>
                  <a:cubicBezTo>
                    <a:pt x="168" y="1238"/>
                    <a:pt x="882" y="1654"/>
                    <a:pt x="1323" y="1916"/>
                  </a:cubicBezTo>
                  <a:lnTo>
                    <a:pt x="1358" y="1916"/>
                  </a:lnTo>
                  <a:cubicBezTo>
                    <a:pt x="1692" y="1619"/>
                    <a:pt x="2251" y="1119"/>
                    <a:pt x="2204" y="607"/>
                  </a:cubicBezTo>
                  <a:cubicBezTo>
                    <a:pt x="2157" y="170"/>
                    <a:pt x="1928" y="1"/>
                    <a:pt x="1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2"/>
            <p:cNvSpPr/>
            <p:nvPr/>
          </p:nvSpPr>
          <p:spPr>
            <a:xfrm rot="-8100000">
              <a:off x="1096239" y="4457417"/>
              <a:ext cx="51737" cy="24802"/>
            </a:xfrm>
            <a:custGeom>
              <a:avLst/>
              <a:gdLst/>
              <a:ahLst/>
              <a:cxnLst/>
              <a:rect l="l" t="t" r="r" b="b"/>
              <a:pathLst>
                <a:path w="1965" h="942" extrusionOk="0">
                  <a:moveTo>
                    <a:pt x="0" y="1"/>
                  </a:moveTo>
                  <a:cubicBezTo>
                    <a:pt x="262" y="406"/>
                    <a:pt x="798" y="715"/>
                    <a:pt x="1155" y="942"/>
                  </a:cubicBezTo>
                  <a:lnTo>
                    <a:pt x="1191" y="918"/>
                  </a:lnTo>
                  <a:cubicBezTo>
                    <a:pt x="1453" y="703"/>
                    <a:pt x="1822" y="370"/>
                    <a:pt x="1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2"/>
            <p:cNvSpPr/>
            <p:nvPr/>
          </p:nvSpPr>
          <p:spPr>
            <a:xfrm rot="-8100000">
              <a:off x="1175602" y="4410533"/>
              <a:ext cx="54870" cy="49841"/>
            </a:xfrm>
            <a:custGeom>
              <a:avLst/>
              <a:gdLst/>
              <a:ahLst/>
              <a:cxnLst/>
              <a:rect l="l" t="t" r="r" b="b"/>
              <a:pathLst>
                <a:path w="2084" h="1893" extrusionOk="0">
                  <a:moveTo>
                    <a:pt x="1530" y="1"/>
                  </a:moveTo>
                  <a:cubicBezTo>
                    <a:pt x="1276" y="1"/>
                    <a:pt x="1008" y="184"/>
                    <a:pt x="917" y="440"/>
                  </a:cubicBezTo>
                  <a:cubicBezTo>
                    <a:pt x="810" y="202"/>
                    <a:pt x="643" y="83"/>
                    <a:pt x="346" y="83"/>
                  </a:cubicBezTo>
                  <a:cubicBezTo>
                    <a:pt x="203" y="83"/>
                    <a:pt x="84" y="166"/>
                    <a:pt x="0" y="261"/>
                  </a:cubicBezTo>
                  <a:lnTo>
                    <a:pt x="1239" y="1892"/>
                  </a:lnTo>
                  <a:cubicBezTo>
                    <a:pt x="1584" y="1595"/>
                    <a:pt x="2084" y="1095"/>
                    <a:pt x="2048" y="607"/>
                  </a:cubicBezTo>
                  <a:cubicBezTo>
                    <a:pt x="2002" y="170"/>
                    <a:pt x="1772" y="1"/>
                    <a:pt x="15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2"/>
            <p:cNvSpPr/>
            <p:nvPr/>
          </p:nvSpPr>
          <p:spPr>
            <a:xfrm rot="-8100000">
              <a:off x="1184215" y="4295289"/>
              <a:ext cx="59583" cy="50420"/>
            </a:xfrm>
            <a:custGeom>
              <a:avLst/>
              <a:gdLst/>
              <a:ahLst/>
              <a:cxnLst/>
              <a:rect l="l" t="t" r="r" b="b"/>
              <a:pathLst>
                <a:path w="2263" h="1915" extrusionOk="0">
                  <a:moveTo>
                    <a:pt x="1687" y="0"/>
                  </a:moveTo>
                  <a:cubicBezTo>
                    <a:pt x="1426" y="0"/>
                    <a:pt x="1152" y="186"/>
                    <a:pt x="1072" y="438"/>
                  </a:cubicBezTo>
                  <a:cubicBezTo>
                    <a:pt x="964" y="200"/>
                    <a:pt x="798" y="81"/>
                    <a:pt x="500" y="81"/>
                  </a:cubicBezTo>
                  <a:cubicBezTo>
                    <a:pt x="179" y="93"/>
                    <a:pt x="0" y="426"/>
                    <a:pt x="36" y="688"/>
                  </a:cubicBezTo>
                  <a:cubicBezTo>
                    <a:pt x="155" y="1224"/>
                    <a:pt x="869" y="1641"/>
                    <a:pt x="1322" y="1915"/>
                  </a:cubicBezTo>
                  <a:lnTo>
                    <a:pt x="1369" y="1891"/>
                  </a:lnTo>
                  <a:cubicBezTo>
                    <a:pt x="1703" y="1593"/>
                    <a:pt x="2262" y="1093"/>
                    <a:pt x="2215" y="581"/>
                  </a:cubicBezTo>
                  <a:cubicBezTo>
                    <a:pt x="2163" y="162"/>
                    <a:pt x="1931" y="0"/>
                    <a:pt x="16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2"/>
            <p:cNvSpPr/>
            <p:nvPr/>
          </p:nvSpPr>
          <p:spPr>
            <a:xfrm rot="-8100000">
              <a:off x="1277787" y="4334884"/>
              <a:ext cx="48920" cy="51052"/>
            </a:xfrm>
            <a:custGeom>
              <a:avLst/>
              <a:gdLst/>
              <a:ahLst/>
              <a:cxnLst/>
              <a:rect l="l" t="t" r="r" b="b"/>
              <a:pathLst>
                <a:path w="1858" h="1939" extrusionOk="0">
                  <a:moveTo>
                    <a:pt x="1307" y="0"/>
                  </a:moveTo>
                  <a:cubicBezTo>
                    <a:pt x="1053" y="0"/>
                    <a:pt x="783" y="188"/>
                    <a:pt x="691" y="450"/>
                  </a:cubicBezTo>
                  <a:cubicBezTo>
                    <a:pt x="667" y="426"/>
                    <a:pt x="667" y="414"/>
                    <a:pt x="655" y="402"/>
                  </a:cubicBezTo>
                  <a:lnTo>
                    <a:pt x="1" y="1260"/>
                  </a:lnTo>
                  <a:cubicBezTo>
                    <a:pt x="286" y="1534"/>
                    <a:pt x="655" y="1760"/>
                    <a:pt x="929" y="1938"/>
                  </a:cubicBezTo>
                  <a:lnTo>
                    <a:pt x="965" y="1915"/>
                  </a:lnTo>
                  <a:cubicBezTo>
                    <a:pt x="1310" y="1617"/>
                    <a:pt x="1858" y="1117"/>
                    <a:pt x="1822" y="605"/>
                  </a:cubicBezTo>
                  <a:cubicBezTo>
                    <a:pt x="1776" y="170"/>
                    <a:pt x="1548" y="0"/>
                    <a:pt x="1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2"/>
            <p:cNvSpPr/>
            <p:nvPr/>
          </p:nvSpPr>
          <p:spPr>
            <a:xfrm rot="-8100000">
              <a:off x="1247140" y="4250676"/>
              <a:ext cx="58951" cy="35729"/>
            </a:xfrm>
            <a:custGeom>
              <a:avLst/>
              <a:gdLst/>
              <a:ahLst/>
              <a:cxnLst/>
              <a:rect l="l" t="t" r="r" b="b"/>
              <a:pathLst>
                <a:path w="2239" h="1357" extrusionOk="0">
                  <a:moveTo>
                    <a:pt x="1689" y="1"/>
                  </a:moveTo>
                  <a:cubicBezTo>
                    <a:pt x="1434" y="1"/>
                    <a:pt x="1163" y="185"/>
                    <a:pt x="1072" y="440"/>
                  </a:cubicBezTo>
                  <a:cubicBezTo>
                    <a:pt x="965" y="202"/>
                    <a:pt x="810" y="83"/>
                    <a:pt x="512" y="83"/>
                  </a:cubicBezTo>
                  <a:cubicBezTo>
                    <a:pt x="179" y="106"/>
                    <a:pt x="0" y="428"/>
                    <a:pt x="48" y="702"/>
                  </a:cubicBezTo>
                  <a:cubicBezTo>
                    <a:pt x="107" y="952"/>
                    <a:pt x="286" y="1154"/>
                    <a:pt x="512" y="1357"/>
                  </a:cubicBezTo>
                  <a:lnTo>
                    <a:pt x="1917" y="1357"/>
                  </a:lnTo>
                  <a:cubicBezTo>
                    <a:pt x="2096" y="1130"/>
                    <a:pt x="2239" y="880"/>
                    <a:pt x="2203" y="607"/>
                  </a:cubicBezTo>
                  <a:cubicBezTo>
                    <a:pt x="2162" y="170"/>
                    <a:pt x="1933" y="1"/>
                    <a:pt x="16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2"/>
            <p:cNvSpPr/>
            <p:nvPr/>
          </p:nvSpPr>
          <p:spPr>
            <a:xfrm rot="-8100000">
              <a:off x="1160612" y="4184723"/>
              <a:ext cx="59267" cy="50894"/>
            </a:xfrm>
            <a:custGeom>
              <a:avLst/>
              <a:gdLst/>
              <a:ahLst/>
              <a:cxnLst/>
              <a:rect l="l" t="t" r="r" b="b"/>
              <a:pathLst>
                <a:path w="2251" h="1933" extrusionOk="0">
                  <a:moveTo>
                    <a:pt x="1686" y="0"/>
                  </a:moveTo>
                  <a:cubicBezTo>
                    <a:pt x="1432" y="0"/>
                    <a:pt x="1163" y="184"/>
                    <a:pt x="1072" y="444"/>
                  </a:cubicBezTo>
                  <a:cubicBezTo>
                    <a:pt x="965" y="206"/>
                    <a:pt x="810" y="87"/>
                    <a:pt x="513" y="87"/>
                  </a:cubicBezTo>
                  <a:cubicBezTo>
                    <a:pt x="179" y="99"/>
                    <a:pt x="1" y="432"/>
                    <a:pt x="48" y="694"/>
                  </a:cubicBezTo>
                  <a:cubicBezTo>
                    <a:pt x="155" y="1242"/>
                    <a:pt x="870" y="1658"/>
                    <a:pt x="1310" y="1932"/>
                  </a:cubicBezTo>
                  <a:lnTo>
                    <a:pt x="1358" y="1920"/>
                  </a:lnTo>
                  <a:cubicBezTo>
                    <a:pt x="1703" y="1623"/>
                    <a:pt x="2251" y="1111"/>
                    <a:pt x="2203" y="611"/>
                  </a:cubicBezTo>
                  <a:cubicBezTo>
                    <a:pt x="2162" y="172"/>
                    <a:pt x="1931" y="0"/>
                    <a:pt x="16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2"/>
            <p:cNvSpPr/>
            <p:nvPr/>
          </p:nvSpPr>
          <p:spPr>
            <a:xfrm rot="-8100000">
              <a:off x="1074095" y="4165185"/>
              <a:ext cx="59267" cy="51052"/>
            </a:xfrm>
            <a:custGeom>
              <a:avLst/>
              <a:gdLst/>
              <a:ahLst/>
              <a:cxnLst/>
              <a:rect l="l" t="t" r="r" b="b"/>
              <a:pathLst>
                <a:path w="2251" h="1939" extrusionOk="0">
                  <a:moveTo>
                    <a:pt x="1692" y="0"/>
                  </a:moveTo>
                  <a:cubicBezTo>
                    <a:pt x="1436" y="0"/>
                    <a:pt x="1163" y="188"/>
                    <a:pt x="1072" y="450"/>
                  </a:cubicBezTo>
                  <a:cubicBezTo>
                    <a:pt x="965" y="212"/>
                    <a:pt x="810" y="93"/>
                    <a:pt x="512" y="93"/>
                  </a:cubicBezTo>
                  <a:cubicBezTo>
                    <a:pt x="179" y="105"/>
                    <a:pt x="0" y="426"/>
                    <a:pt x="48" y="700"/>
                  </a:cubicBezTo>
                  <a:cubicBezTo>
                    <a:pt x="167" y="1248"/>
                    <a:pt x="881" y="1653"/>
                    <a:pt x="1310" y="1938"/>
                  </a:cubicBezTo>
                  <a:lnTo>
                    <a:pt x="1358" y="1915"/>
                  </a:lnTo>
                  <a:cubicBezTo>
                    <a:pt x="1691" y="1617"/>
                    <a:pt x="2251" y="1117"/>
                    <a:pt x="2203" y="605"/>
                  </a:cubicBezTo>
                  <a:cubicBezTo>
                    <a:pt x="2162" y="170"/>
                    <a:pt x="1935" y="0"/>
                    <a:pt x="1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2"/>
            <p:cNvSpPr/>
            <p:nvPr/>
          </p:nvSpPr>
          <p:spPr>
            <a:xfrm rot="-8100000">
              <a:off x="854775" y="3859293"/>
              <a:ext cx="58951" cy="42627"/>
            </a:xfrm>
            <a:custGeom>
              <a:avLst/>
              <a:gdLst/>
              <a:ahLst/>
              <a:cxnLst/>
              <a:rect l="l" t="t" r="r" b="b"/>
              <a:pathLst>
                <a:path w="2239" h="1619" extrusionOk="0">
                  <a:moveTo>
                    <a:pt x="1689" y="1"/>
                  </a:moveTo>
                  <a:cubicBezTo>
                    <a:pt x="1434" y="1"/>
                    <a:pt x="1163" y="184"/>
                    <a:pt x="1072" y="440"/>
                  </a:cubicBezTo>
                  <a:cubicBezTo>
                    <a:pt x="965" y="202"/>
                    <a:pt x="810" y="83"/>
                    <a:pt x="512" y="83"/>
                  </a:cubicBezTo>
                  <a:cubicBezTo>
                    <a:pt x="179" y="95"/>
                    <a:pt x="0" y="428"/>
                    <a:pt x="48" y="690"/>
                  </a:cubicBezTo>
                  <a:cubicBezTo>
                    <a:pt x="119" y="1071"/>
                    <a:pt x="476" y="1369"/>
                    <a:pt x="834" y="1619"/>
                  </a:cubicBezTo>
                  <a:lnTo>
                    <a:pt x="1679" y="1619"/>
                  </a:lnTo>
                  <a:cubicBezTo>
                    <a:pt x="1965" y="1333"/>
                    <a:pt x="2239" y="964"/>
                    <a:pt x="2203" y="607"/>
                  </a:cubicBezTo>
                  <a:cubicBezTo>
                    <a:pt x="2162" y="170"/>
                    <a:pt x="1933" y="1"/>
                    <a:pt x="16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2"/>
            <p:cNvSpPr/>
            <p:nvPr/>
          </p:nvSpPr>
          <p:spPr>
            <a:xfrm rot="-8100000">
              <a:off x="774800" y="3866807"/>
              <a:ext cx="59609" cy="50341"/>
            </a:xfrm>
            <a:custGeom>
              <a:avLst/>
              <a:gdLst/>
              <a:ahLst/>
              <a:cxnLst/>
              <a:rect l="l" t="t" r="r" b="b"/>
              <a:pathLst>
                <a:path w="2264" h="1912" extrusionOk="0">
                  <a:moveTo>
                    <a:pt x="1688" y="0"/>
                  </a:moveTo>
                  <a:cubicBezTo>
                    <a:pt x="1427" y="0"/>
                    <a:pt x="1152" y="189"/>
                    <a:pt x="1072" y="447"/>
                  </a:cubicBezTo>
                  <a:cubicBezTo>
                    <a:pt x="965" y="209"/>
                    <a:pt x="799" y="90"/>
                    <a:pt x="501" y="90"/>
                  </a:cubicBezTo>
                  <a:cubicBezTo>
                    <a:pt x="179" y="102"/>
                    <a:pt x="1" y="423"/>
                    <a:pt x="37" y="697"/>
                  </a:cubicBezTo>
                  <a:cubicBezTo>
                    <a:pt x="156" y="1233"/>
                    <a:pt x="870" y="1650"/>
                    <a:pt x="1322" y="1912"/>
                  </a:cubicBezTo>
                  <a:lnTo>
                    <a:pt x="1370" y="1900"/>
                  </a:lnTo>
                  <a:cubicBezTo>
                    <a:pt x="1703" y="1602"/>
                    <a:pt x="2263" y="1102"/>
                    <a:pt x="2215" y="590"/>
                  </a:cubicBezTo>
                  <a:cubicBezTo>
                    <a:pt x="2164" y="165"/>
                    <a:pt x="1931" y="0"/>
                    <a:pt x="16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2"/>
            <p:cNvSpPr/>
            <p:nvPr/>
          </p:nvSpPr>
          <p:spPr>
            <a:xfrm rot="-8100000">
              <a:off x="674160" y="3929165"/>
              <a:ext cx="59267" cy="50578"/>
            </a:xfrm>
            <a:custGeom>
              <a:avLst/>
              <a:gdLst/>
              <a:ahLst/>
              <a:cxnLst/>
              <a:rect l="l" t="t" r="r" b="b"/>
              <a:pathLst>
                <a:path w="2251" h="1921" extrusionOk="0">
                  <a:moveTo>
                    <a:pt x="1686" y="0"/>
                  </a:moveTo>
                  <a:cubicBezTo>
                    <a:pt x="1432" y="0"/>
                    <a:pt x="1163" y="183"/>
                    <a:pt x="1072" y="444"/>
                  </a:cubicBezTo>
                  <a:cubicBezTo>
                    <a:pt x="965" y="206"/>
                    <a:pt x="810" y="87"/>
                    <a:pt x="513" y="87"/>
                  </a:cubicBezTo>
                  <a:cubicBezTo>
                    <a:pt x="179" y="98"/>
                    <a:pt x="1" y="432"/>
                    <a:pt x="48" y="694"/>
                  </a:cubicBezTo>
                  <a:cubicBezTo>
                    <a:pt x="167" y="1230"/>
                    <a:pt x="882" y="1646"/>
                    <a:pt x="1322" y="1920"/>
                  </a:cubicBezTo>
                  <a:lnTo>
                    <a:pt x="1358" y="1920"/>
                  </a:lnTo>
                  <a:cubicBezTo>
                    <a:pt x="1691" y="1622"/>
                    <a:pt x="2251" y="1111"/>
                    <a:pt x="2203" y="610"/>
                  </a:cubicBezTo>
                  <a:cubicBezTo>
                    <a:pt x="2162" y="172"/>
                    <a:pt x="1932" y="0"/>
                    <a:pt x="16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2"/>
            <p:cNvSpPr/>
            <p:nvPr/>
          </p:nvSpPr>
          <p:spPr>
            <a:xfrm rot="-8100000">
              <a:off x="678950" y="3837819"/>
              <a:ext cx="59267" cy="50763"/>
            </a:xfrm>
            <a:custGeom>
              <a:avLst/>
              <a:gdLst/>
              <a:ahLst/>
              <a:cxnLst/>
              <a:rect l="l" t="t" r="r" b="b"/>
              <a:pathLst>
                <a:path w="2251" h="1928" extrusionOk="0">
                  <a:moveTo>
                    <a:pt x="1689" y="0"/>
                  </a:moveTo>
                  <a:cubicBezTo>
                    <a:pt x="1434" y="0"/>
                    <a:pt x="1163" y="184"/>
                    <a:pt x="1072" y="440"/>
                  </a:cubicBezTo>
                  <a:cubicBezTo>
                    <a:pt x="965" y="201"/>
                    <a:pt x="810" y="82"/>
                    <a:pt x="512" y="82"/>
                  </a:cubicBezTo>
                  <a:cubicBezTo>
                    <a:pt x="179" y="94"/>
                    <a:pt x="0" y="428"/>
                    <a:pt x="48" y="690"/>
                  </a:cubicBezTo>
                  <a:cubicBezTo>
                    <a:pt x="155" y="1249"/>
                    <a:pt x="870" y="1666"/>
                    <a:pt x="1310" y="1928"/>
                  </a:cubicBezTo>
                  <a:lnTo>
                    <a:pt x="1358" y="1916"/>
                  </a:lnTo>
                  <a:cubicBezTo>
                    <a:pt x="1703" y="1618"/>
                    <a:pt x="2251" y="1106"/>
                    <a:pt x="2203" y="606"/>
                  </a:cubicBezTo>
                  <a:cubicBezTo>
                    <a:pt x="2162" y="169"/>
                    <a:pt x="1933" y="0"/>
                    <a:pt x="16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2"/>
            <p:cNvSpPr/>
            <p:nvPr/>
          </p:nvSpPr>
          <p:spPr>
            <a:xfrm rot="-8100000">
              <a:off x="751061" y="3757122"/>
              <a:ext cx="59267" cy="49314"/>
            </a:xfrm>
            <a:custGeom>
              <a:avLst/>
              <a:gdLst/>
              <a:ahLst/>
              <a:cxnLst/>
              <a:rect l="l" t="t" r="r" b="b"/>
              <a:pathLst>
                <a:path w="2251" h="1873" extrusionOk="0">
                  <a:moveTo>
                    <a:pt x="1686" y="0"/>
                  </a:moveTo>
                  <a:cubicBezTo>
                    <a:pt x="1432" y="0"/>
                    <a:pt x="1163" y="183"/>
                    <a:pt x="1072" y="444"/>
                  </a:cubicBezTo>
                  <a:cubicBezTo>
                    <a:pt x="965" y="206"/>
                    <a:pt x="810" y="87"/>
                    <a:pt x="512" y="87"/>
                  </a:cubicBezTo>
                  <a:cubicBezTo>
                    <a:pt x="179" y="99"/>
                    <a:pt x="0" y="432"/>
                    <a:pt x="48" y="694"/>
                  </a:cubicBezTo>
                  <a:cubicBezTo>
                    <a:pt x="155" y="1206"/>
                    <a:pt x="798" y="1599"/>
                    <a:pt x="1239" y="1873"/>
                  </a:cubicBezTo>
                  <a:lnTo>
                    <a:pt x="1405" y="1873"/>
                  </a:lnTo>
                  <a:cubicBezTo>
                    <a:pt x="1763" y="1575"/>
                    <a:pt x="2251" y="1087"/>
                    <a:pt x="2203" y="610"/>
                  </a:cubicBezTo>
                  <a:cubicBezTo>
                    <a:pt x="2162" y="172"/>
                    <a:pt x="1931" y="0"/>
                    <a:pt x="16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2"/>
            <p:cNvSpPr/>
            <p:nvPr/>
          </p:nvSpPr>
          <p:spPr>
            <a:xfrm rot="-8100000">
              <a:off x="582169" y="3930966"/>
              <a:ext cx="58635" cy="38256"/>
            </a:xfrm>
            <a:custGeom>
              <a:avLst/>
              <a:gdLst/>
              <a:ahLst/>
              <a:cxnLst/>
              <a:rect l="l" t="t" r="r" b="b"/>
              <a:pathLst>
                <a:path w="2227" h="1453" extrusionOk="0">
                  <a:moveTo>
                    <a:pt x="48" y="0"/>
                  </a:moveTo>
                  <a:cubicBezTo>
                    <a:pt x="0" y="83"/>
                    <a:pt x="0" y="155"/>
                    <a:pt x="12" y="238"/>
                  </a:cubicBezTo>
                  <a:cubicBezTo>
                    <a:pt x="131" y="774"/>
                    <a:pt x="846" y="1191"/>
                    <a:pt x="1298" y="1453"/>
                  </a:cubicBezTo>
                  <a:lnTo>
                    <a:pt x="1334" y="1441"/>
                  </a:lnTo>
                  <a:cubicBezTo>
                    <a:pt x="1679" y="1143"/>
                    <a:pt x="2227" y="631"/>
                    <a:pt x="2191" y="131"/>
                  </a:cubicBezTo>
                  <a:cubicBezTo>
                    <a:pt x="2191" y="83"/>
                    <a:pt x="2167" y="36"/>
                    <a:pt x="2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2"/>
            <p:cNvSpPr/>
            <p:nvPr/>
          </p:nvSpPr>
          <p:spPr>
            <a:xfrm rot="-8100000">
              <a:off x="807828" y="4163478"/>
              <a:ext cx="56450" cy="31674"/>
            </a:xfrm>
            <a:custGeom>
              <a:avLst/>
              <a:gdLst/>
              <a:ahLst/>
              <a:cxnLst/>
              <a:rect l="l" t="t" r="r" b="b"/>
              <a:pathLst>
                <a:path w="2144" h="1203" extrusionOk="0">
                  <a:moveTo>
                    <a:pt x="1" y="0"/>
                  </a:moveTo>
                  <a:cubicBezTo>
                    <a:pt x="144" y="536"/>
                    <a:pt x="834" y="929"/>
                    <a:pt x="1263" y="1203"/>
                  </a:cubicBezTo>
                  <a:lnTo>
                    <a:pt x="1310" y="1191"/>
                  </a:lnTo>
                  <a:cubicBezTo>
                    <a:pt x="1620" y="917"/>
                    <a:pt x="2096" y="476"/>
                    <a:pt x="2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2"/>
            <p:cNvSpPr/>
            <p:nvPr/>
          </p:nvSpPr>
          <p:spPr>
            <a:xfrm rot="-8100000">
              <a:off x="967826" y="3971362"/>
              <a:ext cx="58951" cy="35729"/>
            </a:xfrm>
            <a:custGeom>
              <a:avLst/>
              <a:gdLst/>
              <a:ahLst/>
              <a:cxnLst/>
              <a:rect l="l" t="t" r="r" b="b"/>
              <a:pathLst>
                <a:path w="2239" h="1357" extrusionOk="0">
                  <a:moveTo>
                    <a:pt x="1689" y="1"/>
                  </a:moveTo>
                  <a:cubicBezTo>
                    <a:pt x="1434" y="1"/>
                    <a:pt x="1163" y="185"/>
                    <a:pt x="1072" y="440"/>
                  </a:cubicBezTo>
                  <a:cubicBezTo>
                    <a:pt x="964" y="202"/>
                    <a:pt x="810" y="83"/>
                    <a:pt x="512" y="83"/>
                  </a:cubicBezTo>
                  <a:cubicBezTo>
                    <a:pt x="179" y="106"/>
                    <a:pt x="0" y="428"/>
                    <a:pt x="48" y="702"/>
                  </a:cubicBezTo>
                  <a:cubicBezTo>
                    <a:pt x="107" y="952"/>
                    <a:pt x="286" y="1154"/>
                    <a:pt x="512" y="1357"/>
                  </a:cubicBezTo>
                  <a:lnTo>
                    <a:pt x="1917" y="1357"/>
                  </a:lnTo>
                  <a:cubicBezTo>
                    <a:pt x="2096" y="1130"/>
                    <a:pt x="2238" y="880"/>
                    <a:pt x="2203" y="607"/>
                  </a:cubicBezTo>
                  <a:cubicBezTo>
                    <a:pt x="2162" y="170"/>
                    <a:pt x="1933" y="1"/>
                    <a:pt x="16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2"/>
            <p:cNvSpPr/>
            <p:nvPr/>
          </p:nvSpPr>
          <p:spPr>
            <a:xfrm rot="-8100000">
              <a:off x="996996" y="4165214"/>
              <a:ext cx="59293" cy="50894"/>
            </a:xfrm>
            <a:custGeom>
              <a:avLst/>
              <a:gdLst/>
              <a:ahLst/>
              <a:cxnLst/>
              <a:rect l="l" t="t" r="r" b="b"/>
              <a:pathLst>
                <a:path w="2252" h="1933" extrusionOk="0">
                  <a:moveTo>
                    <a:pt x="1682" y="1"/>
                  </a:moveTo>
                  <a:cubicBezTo>
                    <a:pt x="1430" y="1"/>
                    <a:pt x="1163" y="184"/>
                    <a:pt x="1072" y="444"/>
                  </a:cubicBezTo>
                  <a:cubicBezTo>
                    <a:pt x="965" y="206"/>
                    <a:pt x="799" y="87"/>
                    <a:pt x="501" y="87"/>
                  </a:cubicBezTo>
                  <a:cubicBezTo>
                    <a:pt x="180" y="99"/>
                    <a:pt x="1" y="433"/>
                    <a:pt x="49" y="695"/>
                  </a:cubicBezTo>
                  <a:cubicBezTo>
                    <a:pt x="168" y="1230"/>
                    <a:pt x="882" y="1647"/>
                    <a:pt x="1311" y="1933"/>
                  </a:cubicBezTo>
                  <a:lnTo>
                    <a:pt x="1358" y="1921"/>
                  </a:lnTo>
                  <a:cubicBezTo>
                    <a:pt x="1692" y="1623"/>
                    <a:pt x="2251" y="1111"/>
                    <a:pt x="2204" y="611"/>
                  </a:cubicBezTo>
                  <a:cubicBezTo>
                    <a:pt x="2157" y="172"/>
                    <a:pt x="1926" y="1"/>
                    <a:pt x="16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2"/>
            <p:cNvSpPr/>
            <p:nvPr/>
          </p:nvSpPr>
          <p:spPr>
            <a:xfrm rot="-8100000">
              <a:off x="760212" y="3967880"/>
              <a:ext cx="59583" cy="50289"/>
            </a:xfrm>
            <a:custGeom>
              <a:avLst/>
              <a:gdLst/>
              <a:ahLst/>
              <a:cxnLst/>
              <a:rect l="l" t="t" r="r" b="b"/>
              <a:pathLst>
                <a:path w="2263" h="1910" extrusionOk="0">
                  <a:moveTo>
                    <a:pt x="1681" y="1"/>
                  </a:moveTo>
                  <a:cubicBezTo>
                    <a:pt x="1422" y="1"/>
                    <a:pt x="1151" y="182"/>
                    <a:pt x="1072" y="433"/>
                  </a:cubicBezTo>
                  <a:cubicBezTo>
                    <a:pt x="965" y="195"/>
                    <a:pt x="798" y="76"/>
                    <a:pt x="500" y="76"/>
                  </a:cubicBezTo>
                  <a:cubicBezTo>
                    <a:pt x="179" y="99"/>
                    <a:pt x="0" y="421"/>
                    <a:pt x="36" y="695"/>
                  </a:cubicBezTo>
                  <a:cubicBezTo>
                    <a:pt x="155" y="1230"/>
                    <a:pt x="869" y="1647"/>
                    <a:pt x="1322" y="1909"/>
                  </a:cubicBezTo>
                  <a:lnTo>
                    <a:pt x="1369" y="1897"/>
                  </a:lnTo>
                  <a:cubicBezTo>
                    <a:pt x="1703" y="1600"/>
                    <a:pt x="2262" y="1088"/>
                    <a:pt x="2215" y="588"/>
                  </a:cubicBezTo>
                  <a:cubicBezTo>
                    <a:pt x="2163" y="164"/>
                    <a:pt x="1927" y="1"/>
                    <a:pt x="16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2"/>
            <p:cNvSpPr/>
            <p:nvPr/>
          </p:nvSpPr>
          <p:spPr>
            <a:xfrm rot="-8100000">
              <a:off x="1071611" y="4075983"/>
              <a:ext cx="58661" cy="42627"/>
            </a:xfrm>
            <a:custGeom>
              <a:avLst/>
              <a:gdLst/>
              <a:ahLst/>
              <a:cxnLst/>
              <a:rect l="l" t="t" r="r" b="b"/>
              <a:pathLst>
                <a:path w="2228" h="1619" extrusionOk="0">
                  <a:moveTo>
                    <a:pt x="1685" y="1"/>
                  </a:moveTo>
                  <a:cubicBezTo>
                    <a:pt x="1432" y="1"/>
                    <a:pt x="1164" y="184"/>
                    <a:pt x="1072" y="440"/>
                  </a:cubicBezTo>
                  <a:cubicBezTo>
                    <a:pt x="965" y="202"/>
                    <a:pt x="799" y="83"/>
                    <a:pt x="501" y="83"/>
                  </a:cubicBezTo>
                  <a:cubicBezTo>
                    <a:pt x="179" y="95"/>
                    <a:pt x="1" y="428"/>
                    <a:pt x="37" y="690"/>
                  </a:cubicBezTo>
                  <a:cubicBezTo>
                    <a:pt x="120" y="1071"/>
                    <a:pt x="477" y="1369"/>
                    <a:pt x="834" y="1619"/>
                  </a:cubicBezTo>
                  <a:lnTo>
                    <a:pt x="1680" y="1619"/>
                  </a:lnTo>
                  <a:cubicBezTo>
                    <a:pt x="1965" y="1333"/>
                    <a:pt x="2227" y="964"/>
                    <a:pt x="2203" y="607"/>
                  </a:cubicBezTo>
                  <a:cubicBezTo>
                    <a:pt x="2157" y="170"/>
                    <a:pt x="1928" y="1"/>
                    <a:pt x="1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2"/>
            <p:cNvSpPr/>
            <p:nvPr/>
          </p:nvSpPr>
          <p:spPr>
            <a:xfrm rot="-8100000">
              <a:off x="691674" y="4052866"/>
              <a:ext cx="51763" cy="24802"/>
            </a:xfrm>
            <a:custGeom>
              <a:avLst/>
              <a:gdLst/>
              <a:ahLst/>
              <a:cxnLst/>
              <a:rect l="l" t="t" r="r" b="b"/>
              <a:pathLst>
                <a:path w="1966" h="942" extrusionOk="0">
                  <a:moveTo>
                    <a:pt x="1" y="1"/>
                  </a:moveTo>
                  <a:cubicBezTo>
                    <a:pt x="263" y="406"/>
                    <a:pt x="799" y="715"/>
                    <a:pt x="1156" y="942"/>
                  </a:cubicBezTo>
                  <a:lnTo>
                    <a:pt x="1192" y="918"/>
                  </a:lnTo>
                  <a:cubicBezTo>
                    <a:pt x="1453" y="703"/>
                    <a:pt x="1823" y="370"/>
                    <a:pt x="1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2"/>
            <p:cNvSpPr/>
            <p:nvPr/>
          </p:nvSpPr>
          <p:spPr>
            <a:xfrm rot="-8100000">
              <a:off x="919327" y="4268136"/>
              <a:ext cx="58661" cy="38256"/>
            </a:xfrm>
            <a:custGeom>
              <a:avLst/>
              <a:gdLst/>
              <a:ahLst/>
              <a:cxnLst/>
              <a:rect l="l" t="t" r="r" b="b"/>
              <a:pathLst>
                <a:path w="2228" h="1453" extrusionOk="0">
                  <a:moveTo>
                    <a:pt x="36" y="0"/>
                  </a:moveTo>
                  <a:cubicBezTo>
                    <a:pt x="13" y="83"/>
                    <a:pt x="1" y="155"/>
                    <a:pt x="13" y="238"/>
                  </a:cubicBezTo>
                  <a:cubicBezTo>
                    <a:pt x="132" y="774"/>
                    <a:pt x="846" y="1191"/>
                    <a:pt x="1287" y="1453"/>
                  </a:cubicBezTo>
                  <a:lnTo>
                    <a:pt x="1334" y="1441"/>
                  </a:lnTo>
                  <a:cubicBezTo>
                    <a:pt x="1680" y="1143"/>
                    <a:pt x="2227" y="631"/>
                    <a:pt x="2180" y="131"/>
                  </a:cubicBezTo>
                  <a:cubicBezTo>
                    <a:pt x="2180" y="83"/>
                    <a:pt x="2168" y="36"/>
                    <a:pt x="2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8" name="Google Shape;948;p32"/>
          <p:cNvGrpSpPr/>
          <p:nvPr/>
        </p:nvGrpSpPr>
        <p:grpSpPr>
          <a:xfrm>
            <a:off x="7898308" y="723458"/>
            <a:ext cx="932846" cy="932846"/>
            <a:chOff x="7898308" y="723458"/>
            <a:chExt cx="932846" cy="932846"/>
          </a:xfrm>
        </p:grpSpPr>
        <p:sp>
          <p:nvSpPr>
            <p:cNvPr id="949" name="Google Shape;949;p32"/>
            <p:cNvSpPr/>
            <p:nvPr/>
          </p:nvSpPr>
          <p:spPr>
            <a:xfrm rot="-8100000">
              <a:off x="7846236" y="1048814"/>
              <a:ext cx="1037025" cy="282169"/>
            </a:xfrm>
            <a:custGeom>
              <a:avLst/>
              <a:gdLst/>
              <a:ahLst/>
              <a:cxnLst/>
              <a:rect l="l" t="t" r="r" b="b"/>
              <a:pathLst>
                <a:path w="39387" h="10717" extrusionOk="0">
                  <a:moveTo>
                    <a:pt x="418" y="1"/>
                  </a:moveTo>
                  <a:cubicBezTo>
                    <a:pt x="156" y="1"/>
                    <a:pt x="1" y="310"/>
                    <a:pt x="167" y="525"/>
                  </a:cubicBezTo>
                  <a:lnTo>
                    <a:pt x="3692" y="5168"/>
                  </a:lnTo>
                  <a:cubicBezTo>
                    <a:pt x="3787" y="5263"/>
                    <a:pt x="3787" y="5430"/>
                    <a:pt x="3692" y="5549"/>
                  </a:cubicBezTo>
                  <a:lnTo>
                    <a:pt x="167" y="10193"/>
                  </a:lnTo>
                  <a:cubicBezTo>
                    <a:pt x="1" y="10407"/>
                    <a:pt x="167" y="10717"/>
                    <a:pt x="441" y="10717"/>
                  </a:cubicBezTo>
                  <a:lnTo>
                    <a:pt x="39053" y="10717"/>
                  </a:lnTo>
                  <a:cubicBezTo>
                    <a:pt x="39232" y="10717"/>
                    <a:pt x="39387" y="10562"/>
                    <a:pt x="39387" y="10383"/>
                  </a:cubicBezTo>
                  <a:lnTo>
                    <a:pt x="39387" y="322"/>
                  </a:lnTo>
                  <a:cubicBezTo>
                    <a:pt x="39387" y="144"/>
                    <a:pt x="39232" y="1"/>
                    <a:pt x="39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2"/>
            <p:cNvSpPr/>
            <p:nvPr/>
          </p:nvSpPr>
          <p:spPr>
            <a:xfrm rot="-8100000">
              <a:off x="7976996" y="733019"/>
              <a:ext cx="143915" cy="282169"/>
            </a:xfrm>
            <a:custGeom>
              <a:avLst/>
              <a:gdLst/>
              <a:ahLst/>
              <a:cxnLst/>
              <a:rect l="l" t="t" r="r" b="b"/>
              <a:pathLst>
                <a:path w="5466" h="10717" extrusionOk="0">
                  <a:moveTo>
                    <a:pt x="1" y="1"/>
                  </a:moveTo>
                  <a:lnTo>
                    <a:pt x="1" y="10717"/>
                  </a:lnTo>
                  <a:lnTo>
                    <a:pt x="5013" y="10717"/>
                  </a:lnTo>
                  <a:cubicBezTo>
                    <a:pt x="5275" y="10717"/>
                    <a:pt x="5466" y="10526"/>
                    <a:pt x="5466" y="10264"/>
                  </a:cubicBezTo>
                  <a:lnTo>
                    <a:pt x="5466" y="441"/>
                  </a:lnTo>
                  <a:cubicBezTo>
                    <a:pt x="5466" y="191"/>
                    <a:pt x="5275" y="1"/>
                    <a:pt x="5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2"/>
            <p:cNvSpPr/>
            <p:nvPr/>
          </p:nvSpPr>
          <p:spPr>
            <a:xfrm rot="-8100000">
              <a:off x="7985994" y="711291"/>
              <a:ext cx="82463" cy="282169"/>
            </a:xfrm>
            <a:custGeom>
              <a:avLst/>
              <a:gdLst/>
              <a:ahLst/>
              <a:cxnLst/>
              <a:rect l="l" t="t" r="r" b="b"/>
              <a:pathLst>
                <a:path w="3132" h="10717" extrusionOk="0">
                  <a:moveTo>
                    <a:pt x="0" y="1"/>
                  </a:moveTo>
                  <a:lnTo>
                    <a:pt x="0" y="10717"/>
                  </a:lnTo>
                  <a:lnTo>
                    <a:pt x="2763" y="10717"/>
                  </a:lnTo>
                  <a:cubicBezTo>
                    <a:pt x="2965" y="10717"/>
                    <a:pt x="3132" y="10550"/>
                    <a:pt x="3132" y="10347"/>
                  </a:cubicBezTo>
                  <a:lnTo>
                    <a:pt x="3132" y="370"/>
                  </a:lnTo>
                  <a:cubicBezTo>
                    <a:pt x="3132" y="168"/>
                    <a:pt x="2965" y="1"/>
                    <a:pt x="2763" y="1"/>
                  </a:cubicBezTo>
                  <a:close/>
                </a:path>
              </a:pathLst>
            </a:custGeom>
            <a:solidFill>
              <a:srgbClr val="9AA6FD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2"/>
            <p:cNvSpPr/>
            <p:nvPr/>
          </p:nvSpPr>
          <p:spPr>
            <a:xfrm rot="-8100000">
              <a:off x="8319977" y="1157874"/>
              <a:ext cx="59583" cy="50447"/>
            </a:xfrm>
            <a:custGeom>
              <a:avLst/>
              <a:gdLst/>
              <a:ahLst/>
              <a:cxnLst/>
              <a:rect l="l" t="t" r="r" b="b"/>
              <a:pathLst>
                <a:path w="2263" h="1916" extrusionOk="0">
                  <a:moveTo>
                    <a:pt x="1692" y="0"/>
                  </a:moveTo>
                  <a:cubicBezTo>
                    <a:pt x="1435" y="0"/>
                    <a:pt x="1164" y="188"/>
                    <a:pt x="1072" y="451"/>
                  </a:cubicBezTo>
                  <a:cubicBezTo>
                    <a:pt x="964" y="213"/>
                    <a:pt x="798" y="94"/>
                    <a:pt x="500" y="94"/>
                  </a:cubicBezTo>
                  <a:cubicBezTo>
                    <a:pt x="179" y="106"/>
                    <a:pt x="0" y="428"/>
                    <a:pt x="48" y="701"/>
                  </a:cubicBezTo>
                  <a:cubicBezTo>
                    <a:pt x="167" y="1237"/>
                    <a:pt x="881" y="1654"/>
                    <a:pt x="1322" y="1916"/>
                  </a:cubicBezTo>
                  <a:lnTo>
                    <a:pt x="1369" y="1904"/>
                  </a:lnTo>
                  <a:cubicBezTo>
                    <a:pt x="1715" y="1606"/>
                    <a:pt x="2262" y="1106"/>
                    <a:pt x="2215" y="594"/>
                  </a:cubicBezTo>
                  <a:cubicBezTo>
                    <a:pt x="2163" y="167"/>
                    <a:pt x="1934" y="0"/>
                    <a:pt x="1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2"/>
            <p:cNvSpPr/>
            <p:nvPr/>
          </p:nvSpPr>
          <p:spPr>
            <a:xfrm rot="-8100000">
              <a:off x="8343960" y="1249202"/>
              <a:ext cx="59583" cy="50394"/>
            </a:xfrm>
            <a:custGeom>
              <a:avLst/>
              <a:gdLst/>
              <a:ahLst/>
              <a:cxnLst/>
              <a:rect l="l" t="t" r="r" b="b"/>
              <a:pathLst>
                <a:path w="2263" h="1914" extrusionOk="0">
                  <a:moveTo>
                    <a:pt x="1689" y="0"/>
                  </a:moveTo>
                  <a:cubicBezTo>
                    <a:pt x="1430" y="0"/>
                    <a:pt x="1158" y="185"/>
                    <a:pt x="1072" y="437"/>
                  </a:cubicBezTo>
                  <a:cubicBezTo>
                    <a:pt x="965" y="199"/>
                    <a:pt x="798" y="80"/>
                    <a:pt x="500" y="80"/>
                  </a:cubicBezTo>
                  <a:cubicBezTo>
                    <a:pt x="179" y="92"/>
                    <a:pt x="0" y="425"/>
                    <a:pt x="48" y="687"/>
                  </a:cubicBezTo>
                  <a:cubicBezTo>
                    <a:pt x="167" y="1223"/>
                    <a:pt x="881" y="1639"/>
                    <a:pt x="1322" y="1913"/>
                  </a:cubicBezTo>
                  <a:lnTo>
                    <a:pt x="1370" y="1901"/>
                  </a:lnTo>
                  <a:cubicBezTo>
                    <a:pt x="1715" y="1604"/>
                    <a:pt x="2263" y="1092"/>
                    <a:pt x="2215" y="592"/>
                  </a:cubicBezTo>
                  <a:cubicBezTo>
                    <a:pt x="2163" y="164"/>
                    <a:pt x="1932" y="0"/>
                    <a:pt x="16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2"/>
            <p:cNvSpPr/>
            <p:nvPr/>
          </p:nvSpPr>
          <p:spPr>
            <a:xfrm rot="-8100000">
              <a:off x="8228713" y="1153323"/>
              <a:ext cx="59267" cy="50473"/>
            </a:xfrm>
            <a:custGeom>
              <a:avLst/>
              <a:gdLst/>
              <a:ahLst/>
              <a:cxnLst/>
              <a:rect l="l" t="t" r="r" b="b"/>
              <a:pathLst>
                <a:path w="2251" h="1917" extrusionOk="0">
                  <a:moveTo>
                    <a:pt x="1689" y="1"/>
                  </a:moveTo>
                  <a:cubicBezTo>
                    <a:pt x="1435" y="1"/>
                    <a:pt x="1163" y="185"/>
                    <a:pt x="1072" y="440"/>
                  </a:cubicBezTo>
                  <a:cubicBezTo>
                    <a:pt x="977" y="202"/>
                    <a:pt x="810" y="83"/>
                    <a:pt x="513" y="83"/>
                  </a:cubicBezTo>
                  <a:cubicBezTo>
                    <a:pt x="179" y="107"/>
                    <a:pt x="1" y="428"/>
                    <a:pt x="48" y="702"/>
                  </a:cubicBezTo>
                  <a:cubicBezTo>
                    <a:pt x="167" y="1238"/>
                    <a:pt x="882" y="1654"/>
                    <a:pt x="1334" y="1916"/>
                  </a:cubicBezTo>
                  <a:lnTo>
                    <a:pt x="1358" y="1916"/>
                  </a:lnTo>
                  <a:cubicBezTo>
                    <a:pt x="1703" y="1619"/>
                    <a:pt x="2251" y="1119"/>
                    <a:pt x="2203" y="607"/>
                  </a:cubicBezTo>
                  <a:cubicBezTo>
                    <a:pt x="2163" y="170"/>
                    <a:pt x="1934" y="1"/>
                    <a:pt x="16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2"/>
            <p:cNvSpPr/>
            <p:nvPr/>
          </p:nvSpPr>
          <p:spPr>
            <a:xfrm rot="-8100000">
              <a:off x="8305860" y="1056374"/>
              <a:ext cx="59267" cy="51052"/>
            </a:xfrm>
            <a:custGeom>
              <a:avLst/>
              <a:gdLst/>
              <a:ahLst/>
              <a:cxnLst/>
              <a:rect l="l" t="t" r="r" b="b"/>
              <a:pathLst>
                <a:path w="2251" h="1939" extrusionOk="0">
                  <a:moveTo>
                    <a:pt x="1692" y="0"/>
                  </a:moveTo>
                  <a:cubicBezTo>
                    <a:pt x="1437" y="0"/>
                    <a:pt x="1164" y="188"/>
                    <a:pt x="1072" y="450"/>
                  </a:cubicBezTo>
                  <a:cubicBezTo>
                    <a:pt x="965" y="212"/>
                    <a:pt x="810" y="93"/>
                    <a:pt x="513" y="93"/>
                  </a:cubicBezTo>
                  <a:cubicBezTo>
                    <a:pt x="179" y="105"/>
                    <a:pt x="1" y="426"/>
                    <a:pt x="48" y="700"/>
                  </a:cubicBezTo>
                  <a:cubicBezTo>
                    <a:pt x="155" y="1248"/>
                    <a:pt x="870" y="1653"/>
                    <a:pt x="1310" y="1938"/>
                  </a:cubicBezTo>
                  <a:lnTo>
                    <a:pt x="1358" y="1915"/>
                  </a:lnTo>
                  <a:cubicBezTo>
                    <a:pt x="1691" y="1617"/>
                    <a:pt x="2251" y="1117"/>
                    <a:pt x="2203" y="605"/>
                  </a:cubicBezTo>
                  <a:cubicBezTo>
                    <a:pt x="2163" y="170"/>
                    <a:pt x="1935" y="0"/>
                    <a:pt x="1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2"/>
            <p:cNvSpPr/>
            <p:nvPr/>
          </p:nvSpPr>
          <p:spPr>
            <a:xfrm rot="-8100000">
              <a:off x="8425735" y="1167415"/>
              <a:ext cx="59583" cy="50420"/>
            </a:xfrm>
            <a:custGeom>
              <a:avLst/>
              <a:gdLst/>
              <a:ahLst/>
              <a:cxnLst/>
              <a:rect l="l" t="t" r="r" b="b"/>
              <a:pathLst>
                <a:path w="2263" h="1915" extrusionOk="0">
                  <a:moveTo>
                    <a:pt x="1692" y="0"/>
                  </a:moveTo>
                  <a:cubicBezTo>
                    <a:pt x="1432" y="0"/>
                    <a:pt x="1158" y="186"/>
                    <a:pt x="1072" y="438"/>
                  </a:cubicBezTo>
                  <a:cubicBezTo>
                    <a:pt x="965" y="200"/>
                    <a:pt x="798" y="81"/>
                    <a:pt x="500" y="81"/>
                  </a:cubicBezTo>
                  <a:cubicBezTo>
                    <a:pt x="179" y="93"/>
                    <a:pt x="0" y="426"/>
                    <a:pt x="48" y="688"/>
                  </a:cubicBezTo>
                  <a:cubicBezTo>
                    <a:pt x="167" y="1224"/>
                    <a:pt x="881" y="1641"/>
                    <a:pt x="1322" y="1915"/>
                  </a:cubicBezTo>
                  <a:lnTo>
                    <a:pt x="1370" y="1891"/>
                  </a:lnTo>
                  <a:cubicBezTo>
                    <a:pt x="1715" y="1593"/>
                    <a:pt x="2263" y="1093"/>
                    <a:pt x="2215" y="581"/>
                  </a:cubicBezTo>
                  <a:cubicBezTo>
                    <a:pt x="2163" y="162"/>
                    <a:pt x="1934" y="0"/>
                    <a:pt x="1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2"/>
            <p:cNvSpPr/>
            <p:nvPr/>
          </p:nvSpPr>
          <p:spPr>
            <a:xfrm rot="-8100000">
              <a:off x="8532133" y="1360144"/>
              <a:ext cx="59267" cy="50578"/>
            </a:xfrm>
            <a:custGeom>
              <a:avLst/>
              <a:gdLst/>
              <a:ahLst/>
              <a:cxnLst/>
              <a:rect l="l" t="t" r="r" b="b"/>
              <a:pathLst>
                <a:path w="2251" h="1921" extrusionOk="0">
                  <a:moveTo>
                    <a:pt x="1686" y="1"/>
                  </a:moveTo>
                  <a:cubicBezTo>
                    <a:pt x="1432" y="1"/>
                    <a:pt x="1163" y="184"/>
                    <a:pt x="1072" y="444"/>
                  </a:cubicBezTo>
                  <a:cubicBezTo>
                    <a:pt x="965" y="206"/>
                    <a:pt x="810" y="87"/>
                    <a:pt x="513" y="87"/>
                  </a:cubicBezTo>
                  <a:cubicBezTo>
                    <a:pt x="179" y="99"/>
                    <a:pt x="1" y="433"/>
                    <a:pt x="48" y="695"/>
                  </a:cubicBezTo>
                  <a:cubicBezTo>
                    <a:pt x="167" y="1230"/>
                    <a:pt x="882" y="1647"/>
                    <a:pt x="1322" y="1921"/>
                  </a:cubicBezTo>
                  <a:lnTo>
                    <a:pt x="1358" y="1921"/>
                  </a:lnTo>
                  <a:cubicBezTo>
                    <a:pt x="1703" y="1623"/>
                    <a:pt x="2251" y="1111"/>
                    <a:pt x="2203" y="611"/>
                  </a:cubicBezTo>
                  <a:cubicBezTo>
                    <a:pt x="2162" y="172"/>
                    <a:pt x="1931" y="1"/>
                    <a:pt x="16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2"/>
            <p:cNvSpPr/>
            <p:nvPr/>
          </p:nvSpPr>
          <p:spPr>
            <a:xfrm rot="-8100000">
              <a:off x="8445524" y="1360053"/>
              <a:ext cx="59267" cy="51052"/>
            </a:xfrm>
            <a:custGeom>
              <a:avLst/>
              <a:gdLst/>
              <a:ahLst/>
              <a:cxnLst/>
              <a:rect l="l" t="t" r="r" b="b"/>
              <a:pathLst>
                <a:path w="2251" h="1939" extrusionOk="0">
                  <a:moveTo>
                    <a:pt x="1692" y="0"/>
                  </a:moveTo>
                  <a:cubicBezTo>
                    <a:pt x="1436" y="0"/>
                    <a:pt x="1163" y="187"/>
                    <a:pt x="1072" y="450"/>
                  </a:cubicBezTo>
                  <a:cubicBezTo>
                    <a:pt x="965" y="212"/>
                    <a:pt x="810" y="93"/>
                    <a:pt x="512" y="93"/>
                  </a:cubicBezTo>
                  <a:cubicBezTo>
                    <a:pt x="179" y="105"/>
                    <a:pt x="0" y="426"/>
                    <a:pt x="48" y="700"/>
                  </a:cubicBezTo>
                  <a:cubicBezTo>
                    <a:pt x="155" y="1248"/>
                    <a:pt x="869" y="1664"/>
                    <a:pt x="1310" y="1938"/>
                  </a:cubicBezTo>
                  <a:lnTo>
                    <a:pt x="1358" y="1914"/>
                  </a:lnTo>
                  <a:cubicBezTo>
                    <a:pt x="1691" y="1617"/>
                    <a:pt x="2251" y="1117"/>
                    <a:pt x="2203" y="605"/>
                  </a:cubicBezTo>
                  <a:cubicBezTo>
                    <a:pt x="2162" y="169"/>
                    <a:pt x="1935" y="0"/>
                    <a:pt x="1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2"/>
            <p:cNvSpPr/>
            <p:nvPr/>
          </p:nvSpPr>
          <p:spPr>
            <a:xfrm rot="-8100000">
              <a:off x="8512883" y="1466326"/>
              <a:ext cx="59293" cy="50473"/>
            </a:xfrm>
            <a:custGeom>
              <a:avLst/>
              <a:gdLst/>
              <a:ahLst/>
              <a:cxnLst/>
              <a:rect l="l" t="t" r="r" b="b"/>
              <a:pathLst>
                <a:path w="2252" h="1917" extrusionOk="0">
                  <a:moveTo>
                    <a:pt x="1685" y="1"/>
                  </a:moveTo>
                  <a:cubicBezTo>
                    <a:pt x="1432" y="1"/>
                    <a:pt x="1164" y="185"/>
                    <a:pt x="1073" y="440"/>
                  </a:cubicBezTo>
                  <a:cubicBezTo>
                    <a:pt x="965" y="202"/>
                    <a:pt x="799" y="83"/>
                    <a:pt x="501" y="83"/>
                  </a:cubicBezTo>
                  <a:cubicBezTo>
                    <a:pt x="180" y="107"/>
                    <a:pt x="1" y="428"/>
                    <a:pt x="49" y="702"/>
                  </a:cubicBezTo>
                  <a:cubicBezTo>
                    <a:pt x="168" y="1238"/>
                    <a:pt x="882" y="1654"/>
                    <a:pt x="1323" y="1916"/>
                  </a:cubicBezTo>
                  <a:lnTo>
                    <a:pt x="1358" y="1916"/>
                  </a:lnTo>
                  <a:cubicBezTo>
                    <a:pt x="1692" y="1619"/>
                    <a:pt x="2251" y="1119"/>
                    <a:pt x="2204" y="607"/>
                  </a:cubicBezTo>
                  <a:cubicBezTo>
                    <a:pt x="2157" y="170"/>
                    <a:pt x="1928" y="1"/>
                    <a:pt x="1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2"/>
            <p:cNvSpPr/>
            <p:nvPr/>
          </p:nvSpPr>
          <p:spPr>
            <a:xfrm rot="-8100000">
              <a:off x="8535264" y="1555867"/>
              <a:ext cx="51737" cy="24802"/>
            </a:xfrm>
            <a:custGeom>
              <a:avLst/>
              <a:gdLst/>
              <a:ahLst/>
              <a:cxnLst/>
              <a:rect l="l" t="t" r="r" b="b"/>
              <a:pathLst>
                <a:path w="1965" h="942" extrusionOk="0">
                  <a:moveTo>
                    <a:pt x="0" y="1"/>
                  </a:moveTo>
                  <a:cubicBezTo>
                    <a:pt x="262" y="406"/>
                    <a:pt x="798" y="715"/>
                    <a:pt x="1155" y="942"/>
                  </a:cubicBezTo>
                  <a:lnTo>
                    <a:pt x="1191" y="918"/>
                  </a:lnTo>
                  <a:cubicBezTo>
                    <a:pt x="1453" y="703"/>
                    <a:pt x="1822" y="370"/>
                    <a:pt x="1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2"/>
            <p:cNvSpPr/>
            <p:nvPr/>
          </p:nvSpPr>
          <p:spPr>
            <a:xfrm rot="-8100000">
              <a:off x="8614627" y="1508983"/>
              <a:ext cx="54870" cy="49841"/>
            </a:xfrm>
            <a:custGeom>
              <a:avLst/>
              <a:gdLst/>
              <a:ahLst/>
              <a:cxnLst/>
              <a:rect l="l" t="t" r="r" b="b"/>
              <a:pathLst>
                <a:path w="2084" h="1893" extrusionOk="0">
                  <a:moveTo>
                    <a:pt x="1530" y="1"/>
                  </a:moveTo>
                  <a:cubicBezTo>
                    <a:pt x="1276" y="1"/>
                    <a:pt x="1008" y="184"/>
                    <a:pt x="917" y="440"/>
                  </a:cubicBezTo>
                  <a:cubicBezTo>
                    <a:pt x="810" y="202"/>
                    <a:pt x="643" y="83"/>
                    <a:pt x="346" y="83"/>
                  </a:cubicBezTo>
                  <a:cubicBezTo>
                    <a:pt x="203" y="83"/>
                    <a:pt x="84" y="166"/>
                    <a:pt x="0" y="261"/>
                  </a:cubicBezTo>
                  <a:lnTo>
                    <a:pt x="1239" y="1892"/>
                  </a:lnTo>
                  <a:cubicBezTo>
                    <a:pt x="1584" y="1595"/>
                    <a:pt x="2084" y="1095"/>
                    <a:pt x="2048" y="607"/>
                  </a:cubicBezTo>
                  <a:cubicBezTo>
                    <a:pt x="2002" y="170"/>
                    <a:pt x="1772" y="1"/>
                    <a:pt x="15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2"/>
            <p:cNvSpPr/>
            <p:nvPr/>
          </p:nvSpPr>
          <p:spPr>
            <a:xfrm rot="-8100000">
              <a:off x="8623240" y="1393739"/>
              <a:ext cx="59583" cy="50420"/>
            </a:xfrm>
            <a:custGeom>
              <a:avLst/>
              <a:gdLst/>
              <a:ahLst/>
              <a:cxnLst/>
              <a:rect l="l" t="t" r="r" b="b"/>
              <a:pathLst>
                <a:path w="2263" h="1915" extrusionOk="0">
                  <a:moveTo>
                    <a:pt x="1687" y="0"/>
                  </a:moveTo>
                  <a:cubicBezTo>
                    <a:pt x="1426" y="0"/>
                    <a:pt x="1152" y="186"/>
                    <a:pt x="1072" y="438"/>
                  </a:cubicBezTo>
                  <a:cubicBezTo>
                    <a:pt x="964" y="200"/>
                    <a:pt x="798" y="81"/>
                    <a:pt x="500" y="81"/>
                  </a:cubicBezTo>
                  <a:cubicBezTo>
                    <a:pt x="179" y="93"/>
                    <a:pt x="0" y="426"/>
                    <a:pt x="36" y="688"/>
                  </a:cubicBezTo>
                  <a:cubicBezTo>
                    <a:pt x="155" y="1224"/>
                    <a:pt x="869" y="1641"/>
                    <a:pt x="1322" y="1915"/>
                  </a:cubicBezTo>
                  <a:lnTo>
                    <a:pt x="1369" y="1891"/>
                  </a:lnTo>
                  <a:cubicBezTo>
                    <a:pt x="1703" y="1593"/>
                    <a:pt x="2262" y="1093"/>
                    <a:pt x="2215" y="581"/>
                  </a:cubicBezTo>
                  <a:cubicBezTo>
                    <a:pt x="2163" y="162"/>
                    <a:pt x="1931" y="0"/>
                    <a:pt x="16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2"/>
            <p:cNvSpPr/>
            <p:nvPr/>
          </p:nvSpPr>
          <p:spPr>
            <a:xfrm rot="-8100000">
              <a:off x="8716812" y="1433334"/>
              <a:ext cx="48920" cy="51052"/>
            </a:xfrm>
            <a:custGeom>
              <a:avLst/>
              <a:gdLst/>
              <a:ahLst/>
              <a:cxnLst/>
              <a:rect l="l" t="t" r="r" b="b"/>
              <a:pathLst>
                <a:path w="1858" h="1939" extrusionOk="0">
                  <a:moveTo>
                    <a:pt x="1307" y="0"/>
                  </a:moveTo>
                  <a:cubicBezTo>
                    <a:pt x="1053" y="0"/>
                    <a:pt x="783" y="188"/>
                    <a:pt x="691" y="450"/>
                  </a:cubicBezTo>
                  <a:cubicBezTo>
                    <a:pt x="667" y="426"/>
                    <a:pt x="667" y="414"/>
                    <a:pt x="655" y="402"/>
                  </a:cubicBezTo>
                  <a:lnTo>
                    <a:pt x="1" y="1260"/>
                  </a:lnTo>
                  <a:cubicBezTo>
                    <a:pt x="286" y="1534"/>
                    <a:pt x="655" y="1760"/>
                    <a:pt x="929" y="1938"/>
                  </a:cubicBezTo>
                  <a:lnTo>
                    <a:pt x="965" y="1915"/>
                  </a:lnTo>
                  <a:cubicBezTo>
                    <a:pt x="1310" y="1617"/>
                    <a:pt x="1858" y="1117"/>
                    <a:pt x="1822" y="605"/>
                  </a:cubicBezTo>
                  <a:cubicBezTo>
                    <a:pt x="1776" y="170"/>
                    <a:pt x="1548" y="0"/>
                    <a:pt x="1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2"/>
            <p:cNvSpPr/>
            <p:nvPr/>
          </p:nvSpPr>
          <p:spPr>
            <a:xfrm rot="-8100000">
              <a:off x="8686165" y="1349126"/>
              <a:ext cx="58951" cy="35729"/>
            </a:xfrm>
            <a:custGeom>
              <a:avLst/>
              <a:gdLst/>
              <a:ahLst/>
              <a:cxnLst/>
              <a:rect l="l" t="t" r="r" b="b"/>
              <a:pathLst>
                <a:path w="2239" h="1357" extrusionOk="0">
                  <a:moveTo>
                    <a:pt x="1689" y="1"/>
                  </a:moveTo>
                  <a:cubicBezTo>
                    <a:pt x="1434" y="1"/>
                    <a:pt x="1163" y="185"/>
                    <a:pt x="1072" y="440"/>
                  </a:cubicBezTo>
                  <a:cubicBezTo>
                    <a:pt x="965" y="202"/>
                    <a:pt x="810" y="83"/>
                    <a:pt x="512" y="83"/>
                  </a:cubicBezTo>
                  <a:cubicBezTo>
                    <a:pt x="179" y="106"/>
                    <a:pt x="0" y="428"/>
                    <a:pt x="48" y="702"/>
                  </a:cubicBezTo>
                  <a:cubicBezTo>
                    <a:pt x="107" y="952"/>
                    <a:pt x="286" y="1154"/>
                    <a:pt x="512" y="1357"/>
                  </a:cubicBezTo>
                  <a:lnTo>
                    <a:pt x="1917" y="1357"/>
                  </a:lnTo>
                  <a:cubicBezTo>
                    <a:pt x="2096" y="1130"/>
                    <a:pt x="2239" y="880"/>
                    <a:pt x="2203" y="607"/>
                  </a:cubicBezTo>
                  <a:cubicBezTo>
                    <a:pt x="2162" y="170"/>
                    <a:pt x="1933" y="1"/>
                    <a:pt x="16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2"/>
            <p:cNvSpPr/>
            <p:nvPr/>
          </p:nvSpPr>
          <p:spPr>
            <a:xfrm rot="-8100000">
              <a:off x="8599637" y="1283173"/>
              <a:ext cx="59267" cy="50894"/>
            </a:xfrm>
            <a:custGeom>
              <a:avLst/>
              <a:gdLst/>
              <a:ahLst/>
              <a:cxnLst/>
              <a:rect l="l" t="t" r="r" b="b"/>
              <a:pathLst>
                <a:path w="2251" h="1933" extrusionOk="0">
                  <a:moveTo>
                    <a:pt x="1686" y="0"/>
                  </a:moveTo>
                  <a:cubicBezTo>
                    <a:pt x="1432" y="0"/>
                    <a:pt x="1163" y="184"/>
                    <a:pt x="1072" y="444"/>
                  </a:cubicBezTo>
                  <a:cubicBezTo>
                    <a:pt x="965" y="206"/>
                    <a:pt x="810" y="87"/>
                    <a:pt x="513" y="87"/>
                  </a:cubicBezTo>
                  <a:cubicBezTo>
                    <a:pt x="179" y="99"/>
                    <a:pt x="1" y="432"/>
                    <a:pt x="48" y="694"/>
                  </a:cubicBezTo>
                  <a:cubicBezTo>
                    <a:pt x="155" y="1242"/>
                    <a:pt x="870" y="1658"/>
                    <a:pt x="1310" y="1932"/>
                  </a:cubicBezTo>
                  <a:lnTo>
                    <a:pt x="1358" y="1920"/>
                  </a:lnTo>
                  <a:cubicBezTo>
                    <a:pt x="1703" y="1623"/>
                    <a:pt x="2251" y="1111"/>
                    <a:pt x="2203" y="611"/>
                  </a:cubicBezTo>
                  <a:cubicBezTo>
                    <a:pt x="2162" y="172"/>
                    <a:pt x="1931" y="0"/>
                    <a:pt x="16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2"/>
            <p:cNvSpPr/>
            <p:nvPr/>
          </p:nvSpPr>
          <p:spPr>
            <a:xfrm rot="-8100000">
              <a:off x="8513120" y="1263635"/>
              <a:ext cx="59267" cy="51052"/>
            </a:xfrm>
            <a:custGeom>
              <a:avLst/>
              <a:gdLst/>
              <a:ahLst/>
              <a:cxnLst/>
              <a:rect l="l" t="t" r="r" b="b"/>
              <a:pathLst>
                <a:path w="2251" h="1939" extrusionOk="0">
                  <a:moveTo>
                    <a:pt x="1692" y="0"/>
                  </a:moveTo>
                  <a:cubicBezTo>
                    <a:pt x="1436" y="0"/>
                    <a:pt x="1163" y="188"/>
                    <a:pt x="1072" y="450"/>
                  </a:cubicBezTo>
                  <a:cubicBezTo>
                    <a:pt x="965" y="212"/>
                    <a:pt x="810" y="93"/>
                    <a:pt x="512" y="93"/>
                  </a:cubicBezTo>
                  <a:cubicBezTo>
                    <a:pt x="179" y="105"/>
                    <a:pt x="0" y="426"/>
                    <a:pt x="48" y="700"/>
                  </a:cubicBezTo>
                  <a:cubicBezTo>
                    <a:pt x="167" y="1248"/>
                    <a:pt x="881" y="1653"/>
                    <a:pt x="1310" y="1938"/>
                  </a:cubicBezTo>
                  <a:lnTo>
                    <a:pt x="1358" y="1915"/>
                  </a:lnTo>
                  <a:cubicBezTo>
                    <a:pt x="1691" y="1617"/>
                    <a:pt x="2251" y="1117"/>
                    <a:pt x="2203" y="605"/>
                  </a:cubicBezTo>
                  <a:cubicBezTo>
                    <a:pt x="2162" y="170"/>
                    <a:pt x="1935" y="0"/>
                    <a:pt x="1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2"/>
            <p:cNvSpPr/>
            <p:nvPr/>
          </p:nvSpPr>
          <p:spPr>
            <a:xfrm rot="-8100000">
              <a:off x="8293800" y="957743"/>
              <a:ext cx="58951" cy="42627"/>
            </a:xfrm>
            <a:custGeom>
              <a:avLst/>
              <a:gdLst/>
              <a:ahLst/>
              <a:cxnLst/>
              <a:rect l="l" t="t" r="r" b="b"/>
              <a:pathLst>
                <a:path w="2239" h="1619" extrusionOk="0">
                  <a:moveTo>
                    <a:pt x="1689" y="1"/>
                  </a:moveTo>
                  <a:cubicBezTo>
                    <a:pt x="1434" y="1"/>
                    <a:pt x="1163" y="184"/>
                    <a:pt x="1072" y="440"/>
                  </a:cubicBezTo>
                  <a:cubicBezTo>
                    <a:pt x="965" y="202"/>
                    <a:pt x="810" y="83"/>
                    <a:pt x="512" y="83"/>
                  </a:cubicBezTo>
                  <a:cubicBezTo>
                    <a:pt x="179" y="95"/>
                    <a:pt x="0" y="428"/>
                    <a:pt x="48" y="690"/>
                  </a:cubicBezTo>
                  <a:cubicBezTo>
                    <a:pt x="119" y="1071"/>
                    <a:pt x="476" y="1369"/>
                    <a:pt x="834" y="1619"/>
                  </a:cubicBezTo>
                  <a:lnTo>
                    <a:pt x="1679" y="1619"/>
                  </a:lnTo>
                  <a:cubicBezTo>
                    <a:pt x="1965" y="1333"/>
                    <a:pt x="2239" y="964"/>
                    <a:pt x="2203" y="607"/>
                  </a:cubicBezTo>
                  <a:cubicBezTo>
                    <a:pt x="2162" y="170"/>
                    <a:pt x="1933" y="1"/>
                    <a:pt x="16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2"/>
            <p:cNvSpPr/>
            <p:nvPr/>
          </p:nvSpPr>
          <p:spPr>
            <a:xfrm rot="-8100000">
              <a:off x="8213825" y="965257"/>
              <a:ext cx="59609" cy="50341"/>
            </a:xfrm>
            <a:custGeom>
              <a:avLst/>
              <a:gdLst/>
              <a:ahLst/>
              <a:cxnLst/>
              <a:rect l="l" t="t" r="r" b="b"/>
              <a:pathLst>
                <a:path w="2264" h="1912" extrusionOk="0">
                  <a:moveTo>
                    <a:pt x="1688" y="0"/>
                  </a:moveTo>
                  <a:cubicBezTo>
                    <a:pt x="1427" y="0"/>
                    <a:pt x="1152" y="189"/>
                    <a:pt x="1072" y="447"/>
                  </a:cubicBezTo>
                  <a:cubicBezTo>
                    <a:pt x="965" y="209"/>
                    <a:pt x="799" y="90"/>
                    <a:pt x="501" y="90"/>
                  </a:cubicBezTo>
                  <a:cubicBezTo>
                    <a:pt x="179" y="102"/>
                    <a:pt x="1" y="423"/>
                    <a:pt x="37" y="697"/>
                  </a:cubicBezTo>
                  <a:cubicBezTo>
                    <a:pt x="156" y="1233"/>
                    <a:pt x="870" y="1650"/>
                    <a:pt x="1322" y="1912"/>
                  </a:cubicBezTo>
                  <a:lnTo>
                    <a:pt x="1370" y="1900"/>
                  </a:lnTo>
                  <a:cubicBezTo>
                    <a:pt x="1703" y="1602"/>
                    <a:pt x="2263" y="1102"/>
                    <a:pt x="2215" y="590"/>
                  </a:cubicBezTo>
                  <a:cubicBezTo>
                    <a:pt x="2164" y="165"/>
                    <a:pt x="1931" y="0"/>
                    <a:pt x="16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2"/>
            <p:cNvSpPr/>
            <p:nvPr/>
          </p:nvSpPr>
          <p:spPr>
            <a:xfrm rot="-8100000">
              <a:off x="8113185" y="1027615"/>
              <a:ext cx="59267" cy="50578"/>
            </a:xfrm>
            <a:custGeom>
              <a:avLst/>
              <a:gdLst/>
              <a:ahLst/>
              <a:cxnLst/>
              <a:rect l="l" t="t" r="r" b="b"/>
              <a:pathLst>
                <a:path w="2251" h="1921" extrusionOk="0">
                  <a:moveTo>
                    <a:pt x="1686" y="0"/>
                  </a:moveTo>
                  <a:cubicBezTo>
                    <a:pt x="1432" y="0"/>
                    <a:pt x="1163" y="183"/>
                    <a:pt x="1072" y="444"/>
                  </a:cubicBezTo>
                  <a:cubicBezTo>
                    <a:pt x="965" y="206"/>
                    <a:pt x="810" y="87"/>
                    <a:pt x="513" y="87"/>
                  </a:cubicBezTo>
                  <a:cubicBezTo>
                    <a:pt x="179" y="98"/>
                    <a:pt x="1" y="432"/>
                    <a:pt x="48" y="694"/>
                  </a:cubicBezTo>
                  <a:cubicBezTo>
                    <a:pt x="167" y="1230"/>
                    <a:pt x="882" y="1646"/>
                    <a:pt x="1322" y="1920"/>
                  </a:cubicBezTo>
                  <a:lnTo>
                    <a:pt x="1358" y="1920"/>
                  </a:lnTo>
                  <a:cubicBezTo>
                    <a:pt x="1691" y="1622"/>
                    <a:pt x="2251" y="1111"/>
                    <a:pt x="2203" y="610"/>
                  </a:cubicBezTo>
                  <a:cubicBezTo>
                    <a:pt x="2162" y="172"/>
                    <a:pt x="1932" y="0"/>
                    <a:pt x="16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2"/>
            <p:cNvSpPr/>
            <p:nvPr/>
          </p:nvSpPr>
          <p:spPr>
            <a:xfrm rot="-8100000">
              <a:off x="8117975" y="936269"/>
              <a:ext cx="59267" cy="50763"/>
            </a:xfrm>
            <a:custGeom>
              <a:avLst/>
              <a:gdLst/>
              <a:ahLst/>
              <a:cxnLst/>
              <a:rect l="l" t="t" r="r" b="b"/>
              <a:pathLst>
                <a:path w="2251" h="1928" extrusionOk="0">
                  <a:moveTo>
                    <a:pt x="1689" y="0"/>
                  </a:moveTo>
                  <a:cubicBezTo>
                    <a:pt x="1434" y="0"/>
                    <a:pt x="1163" y="184"/>
                    <a:pt x="1072" y="440"/>
                  </a:cubicBezTo>
                  <a:cubicBezTo>
                    <a:pt x="965" y="201"/>
                    <a:pt x="810" y="82"/>
                    <a:pt x="512" y="82"/>
                  </a:cubicBezTo>
                  <a:cubicBezTo>
                    <a:pt x="179" y="94"/>
                    <a:pt x="0" y="428"/>
                    <a:pt x="48" y="690"/>
                  </a:cubicBezTo>
                  <a:cubicBezTo>
                    <a:pt x="155" y="1249"/>
                    <a:pt x="870" y="1666"/>
                    <a:pt x="1310" y="1928"/>
                  </a:cubicBezTo>
                  <a:lnTo>
                    <a:pt x="1358" y="1916"/>
                  </a:lnTo>
                  <a:cubicBezTo>
                    <a:pt x="1703" y="1618"/>
                    <a:pt x="2251" y="1106"/>
                    <a:pt x="2203" y="606"/>
                  </a:cubicBezTo>
                  <a:cubicBezTo>
                    <a:pt x="2162" y="169"/>
                    <a:pt x="1933" y="0"/>
                    <a:pt x="16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2"/>
            <p:cNvSpPr/>
            <p:nvPr/>
          </p:nvSpPr>
          <p:spPr>
            <a:xfrm rot="-8100000">
              <a:off x="8190086" y="855572"/>
              <a:ext cx="59267" cy="49314"/>
            </a:xfrm>
            <a:custGeom>
              <a:avLst/>
              <a:gdLst/>
              <a:ahLst/>
              <a:cxnLst/>
              <a:rect l="l" t="t" r="r" b="b"/>
              <a:pathLst>
                <a:path w="2251" h="1873" extrusionOk="0">
                  <a:moveTo>
                    <a:pt x="1686" y="0"/>
                  </a:moveTo>
                  <a:cubicBezTo>
                    <a:pt x="1432" y="0"/>
                    <a:pt x="1163" y="183"/>
                    <a:pt x="1072" y="444"/>
                  </a:cubicBezTo>
                  <a:cubicBezTo>
                    <a:pt x="965" y="206"/>
                    <a:pt x="810" y="87"/>
                    <a:pt x="512" y="87"/>
                  </a:cubicBezTo>
                  <a:cubicBezTo>
                    <a:pt x="179" y="99"/>
                    <a:pt x="0" y="432"/>
                    <a:pt x="48" y="694"/>
                  </a:cubicBezTo>
                  <a:cubicBezTo>
                    <a:pt x="155" y="1206"/>
                    <a:pt x="798" y="1599"/>
                    <a:pt x="1239" y="1873"/>
                  </a:cubicBezTo>
                  <a:lnTo>
                    <a:pt x="1405" y="1873"/>
                  </a:lnTo>
                  <a:cubicBezTo>
                    <a:pt x="1763" y="1575"/>
                    <a:pt x="2251" y="1087"/>
                    <a:pt x="2203" y="610"/>
                  </a:cubicBezTo>
                  <a:cubicBezTo>
                    <a:pt x="2162" y="172"/>
                    <a:pt x="1931" y="0"/>
                    <a:pt x="16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2"/>
            <p:cNvSpPr/>
            <p:nvPr/>
          </p:nvSpPr>
          <p:spPr>
            <a:xfrm rot="-8100000">
              <a:off x="8021194" y="1029416"/>
              <a:ext cx="58635" cy="38256"/>
            </a:xfrm>
            <a:custGeom>
              <a:avLst/>
              <a:gdLst/>
              <a:ahLst/>
              <a:cxnLst/>
              <a:rect l="l" t="t" r="r" b="b"/>
              <a:pathLst>
                <a:path w="2227" h="1453" extrusionOk="0">
                  <a:moveTo>
                    <a:pt x="48" y="0"/>
                  </a:moveTo>
                  <a:cubicBezTo>
                    <a:pt x="0" y="83"/>
                    <a:pt x="0" y="155"/>
                    <a:pt x="12" y="238"/>
                  </a:cubicBezTo>
                  <a:cubicBezTo>
                    <a:pt x="131" y="774"/>
                    <a:pt x="846" y="1191"/>
                    <a:pt x="1298" y="1453"/>
                  </a:cubicBezTo>
                  <a:lnTo>
                    <a:pt x="1334" y="1441"/>
                  </a:lnTo>
                  <a:cubicBezTo>
                    <a:pt x="1679" y="1143"/>
                    <a:pt x="2227" y="631"/>
                    <a:pt x="2191" y="131"/>
                  </a:cubicBezTo>
                  <a:cubicBezTo>
                    <a:pt x="2191" y="83"/>
                    <a:pt x="2167" y="36"/>
                    <a:pt x="2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2"/>
            <p:cNvSpPr/>
            <p:nvPr/>
          </p:nvSpPr>
          <p:spPr>
            <a:xfrm rot="-8100000">
              <a:off x="8246853" y="1261928"/>
              <a:ext cx="56450" cy="31674"/>
            </a:xfrm>
            <a:custGeom>
              <a:avLst/>
              <a:gdLst/>
              <a:ahLst/>
              <a:cxnLst/>
              <a:rect l="l" t="t" r="r" b="b"/>
              <a:pathLst>
                <a:path w="2144" h="1203" extrusionOk="0">
                  <a:moveTo>
                    <a:pt x="1" y="0"/>
                  </a:moveTo>
                  <a:cubicBezTo>
                    <a:pt x="144" y="536"/>
                    <a:pt x="834" y="929"/>
                    <a:pt x="1263" y="1203"/>
                  </a:cubicBezTo>
                  <a:lnTo>
                    <a:pt x="1310" y="1191"/>
                  </a:lnTo>
                  <a:cubicBezTo>
                    <a:pt x="1620" y="917"/>
                    <a:pt x="2096" y="476"/>
                    <a:pt x="2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2"/>
            <p:cNvSpPr/>
            <p:nvPr/>
          </p:nvSpPr>
          <p:spPr>
            <a:xfrm rot="-8100000">
              <a:off x="8406851" y="1069812"/>
              <a:ext cx="58951" cy="35729"/>
            </a:xfrm>
            <a:custGeom>
              <a:avLst/>
              <a:gdLst/>
              <a:ahLst/>
              <a:cxnLst/>
              <a:rect l="l" t="t" r="r" b="b"/>
              <a:pathLst>
                <a:path w="2239" h="1357" extrusionOk="0">
                  <a:moveTo>
                    <a:pt x="1689" y="1"/>
                  </a:moveTo>
                  <a:cubicBezTo>
                    <a:pt x="1434" y="1"/>
                    <a:pt x="1163" y="185"/>
                    <a:pt x="1072" y="440"/>
                  </a:cubicBezTo>
                  <a:cubicBezTo>
                    <a:pt x="964" y="202"/>
                    <a:pt x="810" y="83"/>
                    <a:pt x="512" y="83"/>
                  </a:cubicBezTo>
                  <a:cubicBezTo>
                    <a:pt x="179" y="106"/>
                    <a:pt x="0" y="428"/>
                    <a:pt x="48" y="702"/>
                  </a:cubicBezTo>
                  <a:cubicBezTo>
                    <a:pt x="107" y="952"/>
                    <a:pt x="286" y="1154"/>
                    <a:pt x="512" y="1357"/>
                  </a:cubicBezTo>
                  <a:lnTo>
                    <a:pt x="1917" y="1357"/>
                  </a:lnTo>
                  <a:cubicBezTo>
                    <a:pt x="2096" y="1130"/>
                    <a:pt x="2238" y="880"/>
                    <a:pt x="2203" y="607"/>
                  </a:cubicBezTo>
                  <a:cubicBezTo>
                    <a:pt x="2162" y="170"/>
                    <a:pt x="1933" y="1"/>
                    <a:pt x="16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2"/>
            <p:cNvSpPr/>
            <p:nvPr/>
          </p:nvSpPr>
          <p:spPr>
            <a:xfrm rot="-8100000">
              <a:off x="8436021" y="1263664"/>
              <a:ext cx="59293" cy="50894"/>
            </a:xfrm>
            <a:custGeom>
              <a:avLst/>
              <a:gdLst/>
              <a:ahLst/>
              <a:cxnLst/>
              <a:rect l="l" t="t" r="r" b="b"/>
              <a:pathLst>
                <a:path w="2252" h="1933" extrusionOk="0">
                  <a:moveTo>
                    <a:pt x="1682" y="1"/>
                  </a:moveTo>
                  <a:cubicBezTo>
                    <a:pt x="1430" y="1"/>
                    <a:pt x="1163" y="184"/>
                    <a:pt x="1072" y="444"/>
                  </a:cubicBezTo>
                  <a:cubicBezTo>
                    <a:pt x="965" y="206"/>
                    <a:pt x="799" y="87"/>
                    <a:pt x="501" y="87"/>
                  </a:cubicBezTo>
                  <a:cubicBezTo>
                    <a:pt x="180" y="99"/>
                    <a:pt x="1" y="433"/>
                    <a:pt x="49" y="695"/>
                  </a:cubicBezTo>
                  <a:cubicBezTo>
                    <a:pt x="168" y="1230"/>
                    <a:pt x="882" y="1647"/>
                    <a:pt x="1311" y="1933"/>
                  </a:cubicBezTo>
                  <a:lnTo>
                    <a:pt x="1358" y="1921"/>
                  </a:lnTo>
                  <a:cubicBezTo>
                    <a:pt x="1692" y="1623"/>
                    <a:pt x="2251" y="1111"/>
                    <a:pt x="2204" y="611"/>
                  </a:cubicBezTo>
                  <a:cubicBezTo>
                    <a:pt x="2157" y="172"/>
                    <a:pt x="1926" y="1"/>
                    <a:pt x="16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2"/>
            <p:cNvSpPr/>
            <p:nvPr/>
          </p:nvSpPr>
          <p:spPr>
            <a:xfrm rot="-8100000">
              <a:off x="8199237" y="1066330"/>
              <a:ext cx="59583" cy="50289"/>
            </a:xfrm>
            <a:custGeom>
              <a:avLst/>
              <a:gdLst/>
              <a:ahLst/>
              <a:cxnLst/>
              <a:rect l="l" t="t" r="r" b="b"/>
              <a:pathLst>
                <a:path w="2263" h="1910" extrusionOk="0">
                  <a:moveTo>
                    <a:pt x="1681" y="1"/>
                  </a:moveTo>
                  <a:cubicBezTo>
                    <a:pt x="1422" y="1"/>
                    <a:pt x="1151" y="182"/>
                    <a:pt x="1072" y="433"/>
                  </a:cubicBezTo>
                  <a:cubicBezTo>
                    <a:pt x="965" y="195"/>
                    <a:pt x="798" y="76"/>
                    <a:pt x="500" y="76"/>
                  </a:cubicBezTo>
                  <a:cubicBezTo>
                    <a:pt x="179" y="99"/>
                    <a:pt x="0" y="421"/>
                    <a:pt x="36" y="695"/>
                  </a:cubicBezTo>
                  <a:cubicBezTo>
                    <a:pt x="155" y="1230"/>
                    <a:pt x="869" y="1647"/>
                    <a:pt x="1322" y="1909"/>
                  </a:cubicBezTo>
                  <a:lnTo>
                    <a:pt x="1369" y="1897"/>
                  </a:lnTo>
                  <a:cubicBezTo>
                    <a:pt x="1703" y="1600"/>
                    <a:pt x="2262" y="1088"/>
                    <a:pt x="2215" y="588"/>
                  </a:cubicBezTo>
                  <a:cubicBezTo>
                    <a:pt x="2163" y="164"/>
                    <a:pt x="1927" y="1"/>
                    <a:pt x="16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2"/>
            <p:cNvSpPr/>
            <p:nvPr/>
          </p:nvSpPr>
          <p:spPr>
            <a:xfrm rot="-8100000">
              <a:off x="8510636" y="1174433"/>
              <a:ext cx="58661" cy="42627"/>
            </a:xfrm>
            <a:custGeom>
              <a:avLst/>
              <a:gdLst/>
              <a:ahLst/>
              <a:cxnLst/>
              <a:rect l="l" t="t" r="r" b="b"/>
              <a:pathLst>
                <a:path w="2228" h="1619" extrusionOk="0">
                  <a:moveTo>
                    <a:pt x="1685" y="1"/>
                  </a:moveTo>
                  <a:cubicBezTo>
                    <a:pt x="1432" y="1"/>
                    <a:pt x="1164" y="184"/>
                    <a:pt x="1072" y="440"/>
                  </a:cubicBezTo>
                  <a:cubicBezTo>
                    <a:pt x="965" y="202"/>
                    <a:pt x="799" y="83"/>
                    <a:pt x="501" y="83"/>
                  </a:cubicBezTo>
                  <a:cubicBezTo>
                    <a:pt x="179" y="95"/>
                    <a:pt x="1" y="428"/>
                    <a:pt x="37" y="690"/>
                  </a:cubicBezTo>
                  <a:cubicBezTo>
                    <a:pt x="120" y="1071"/>
                    <a:pt x="477" y="1369"/>
                    <a:pt x="834" y="1619"/>
                  </a:cubicBezTo>
                  <a:lnTo>
                    <a:pt x="1680" y="1619"/>
                  </a:lnTo>
                  <a:cubicBezTo>
                    <a:pt x="1965" y="1333"/>
                    <a:pt x="2227" y="964"/>
                    <a:pt x="2203" y="607"/>
                  </a:cubicBezTo>
                  <a:cubicBezTo>
                    <a:pt x="2157" y="170"/>
                    <a:pt x="1928" y="1"/>
                    <a:pt x="1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2"/>
            <p:cNvSpPr/>
            <p:nvPr/>
          </p:nvSpPr>
          <p:spPr>
            <a:xfrm rot="-8100000">
              <a:off x="8130699" y="1151316"/>
              <a:ext cx="51763" cy="24802"/>
            </a:xfrm>
            <a:custGeom>
              <a:avLst/>
              <a:gdLst/>
              <a:ahLst/>
              <a:cxnLst/>
              <a:rect l="l" t="t" r="r" b="b"/>
              <a:pathLst>
                <a:path w="1966" h="942" extrusionOk="0">
                  <a:moveTo>
                    <a:pt x="1" y="1"/>
                  </a:moveTo>
                  <a:cubicBezTo>
                    <a:pt x="263" y="406"/>
                    <a:pt x="799" y="715"/>
                    <a:pt x="1156" y="942"/>
                  </a:cubicBezTo>
                  <a:lnTo>
                    <a:pt x="1192" y="918"/>
                  </a:lnTo>
                  <a:cubicBezTo>
                    <a:pt x="1453" y="703"/>
                    <a:pt x="1823" y="370"/>
                    <a:pt x="1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2"/>
            <p:cNvSpPr/>
            <p:nvPr/>
          </p:nvSpPr>
          <p:spPr>
            <a:xfrm rot="-8100000">
              <a:off x="8358352" y="1366586"/>
              <a:ext cx="58661" cy="38256"/>
            </a:xfrm>
            <a:custGeom>
              <a:avLst/>
              <a:gdLst/>
              <a:ahLst/>
              <a:cxnLst/>
              <a:rect l="l" t="t" r="r" b="b"/>
              <a:pathLst>
                <a:path w="2228" h="1453" extrusionOk="0">
                  <a:moveTo>
                    <a:pt x="36" y="0"/>
                  </a:moveTo>
                  <a:cubicBezTo>
                    <a:pt x="13" y="83"/>
                    <a:pt x="1" y="155"/>
                    <a:pt x="13" y="238"/>
                  </a:cubicBezTo>
                  <a:cubicBezTo>
                    <a:pt x="132" y="774"/>
                    <a:pt x="846" y="1191"/>
                    <a:pt x="1287" y="1453"/>
                  </a:cubicBezTo>
                  <a:lnTo>
                    <a:pt x="1334" y="1441"/>
                  </a:lnTo>
                  <a:cubicBezTo>
                    <a:pt x="1680" y="1143"/>
                    <a:pt x="2227" y="631"/>
                    <a:pt x="2180" y="131"/>
                  </a:cubicBezTo>
                  <a:cubicBezTo>
                    <a:pt x="2180" y="83"/>
                    <a:pt x="2168" y="36"/>
                    <a:pt x="2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910;p32"/>
          <p:cNvSpPr/>
          <p:nvPr/>
        </p:nvSpPr>
        <p:spPr>
          <a:xfrm>
            <a:off x="2184098" y="3099464"/>
            <a:ext cx="2052780" cy="844982"/>
          </a:xfrm>
          <a:custGeom>
            <a:avLst/>
            <a:gdLst/>
            <a:ahLst/>
            <a:cxnLst/>
            <a:rect l="l" t="t" r="r" b="b"/>
            <a:pathLst>
              <a:path w="36826" h="21196" extrusionOk="0">
                <a:moveTo>
                  <a:pt x="34503" y="8007"/>
                </a:moveTo>
                <a:lnTo>
                  <a:pt x="34503" y="8007"/>
                </a:lnTo>
                <a:cubicBezTo>
                  <a:pt x="35340" y="9555"/>
                  <a:pt x="35570" y="11355"/>
                  <a:pt x="34691" y="13342"/>
                </a:cubicBezTo>
                <a:cubicBezTo>
                  <a:pt x="32704" y="17841"/>
                  <a:pt x="27347" y="19033"/>
                  <a:pt x="22891" y="19619"/>
                </a:cubicBezTo>
                <a:cubicBezTo>
                  <a:pt x="24251" y="19326"/>
                  <a:pt x="25569" y="18929"/>
                  <a:pt x="26782" y="18469"/>
                </a:cubicBezTo>
                <a:cubicBezTo>
                  <a:pt x="30988" y="16899"/>
                  <a:pt x="35612" y="12987"/>
                  <a:pt x="34503" y="8007"/>
                </a:cubicBezTo>
                <a:close/>
                <a:moveTo>
                  <a:pt x="15881" y="788"/>
                </a:moveTo>
                <a:cubicBezTo>
                  <a:pt x="14584" y="1039"/>
                  <a:pt x="13349" y="1395"/>
                  <a:pt x="12178" y="1918"/>
                </a:cubicBezTo>
                <a:cubicBezTo>
                  <a:pt x="12042" y="1995"/>
                  <a:pt x="12121" y="2216"/>
                  <a:pt x="12266" y="2216"/>
                </a:cubicBezTo>
                <a:cubicBezTo>
                  <a:pt x="12278" y="2216"/>
                  <a:pt x="12290" y="2214"/>
                  <a:pt x="12303" y="2211"/>
                </a:cubicBezTo>
                <a:cubicBezTo>
                  <a:pt x="14418" y="1656"/>
                  <a:pt x="16552" y="1394"/>
                  <a:pt x="18682" y="1394"/>
                </a:cubicBezTo>
                <a:cubicBezTo>
                  <a:pt x="21610" y="1394"/>
                  <a:pt x="24531" y="1888"/>
                  <a:pt x="27389" y="2797"/>
                </a:cubicBezTo>
                <a:cubicBezTo>
                  <a:pt x="29272" y="3404"/>
                  <a:pt x="31344" y="4492"/>
                  <a:pt x="32892" y="5956"/>
                </a:cubicBezTo>
                <a:cubicBezTo>
                  <a:pt x="33771" y="7379"/>
                  <a:pt x="34189" y="9053"/>
                  <a:pt x="33813" y="10748"/>
                </a:cubicBezTo>
                <a:cubicBezTo>
                  <a:pt x="33269" y="13175"/>
                  <a:pt x="31469" y="15163"/>
                  <a:pt x="29419" y="16460"/>
                </a:cubicBezTo>
                <a:cubicBezTo>
                  <a:pt x="27180" y="17862"/>
                  <a:pt x="24606" y="18594"/>
                  <a:pt x="22033" y="19054"/>
                </a:cubicBezTo>
                <a:cubicBezTo>
                  <a:pt x="20443" y="19329"/>
                  <a:pt x="18813" y="19515"/>
                  <a:pt x="17189" y="19515"/>
                </a:cubicBezTo>
                <a:cubicBezTo>
                  <a:pt x="15969" y="19515"/>
                  <a:pt x="14752" y="19410"/>
                  <a:pt x="13559" y="19159"/>
                </a:cubicBezTo>
                <a:cubicBezTo>
                  <a:pt x="8432" y="18113"/>
                  <a:pt x="3850" y="13677"/>
                  <a:pt x="4938" y="8111"/>
                </a:cubicBezTo>
                <a:cubicBezTo>
                  <a:pt x="4964" y="7920"/>
                  <a:pt x="4810" y="7790"/>
                  <a:pt x="4662" y="7790"/>
                </a:cubicBezTo>
                <a:cubicBezTo>
                  <a:pt x="4568" y="7790"/>
                  <a:pt x="4477" y="7843"/>
                  <a:pt x="4436" y="7965"/>
                </a:cubicBezTo>
                <a:cubicBezTo>
                  <a:pt x="3139" y="12568"/>
                  <a:pt x="6507" y="17129"/>
                  <a:pt x="10587" y="18908"/>
                </a:cubicBezTo>
                <a:cubicBezTo>
                  <a:pt x="11278" y="19222"/>
                  <a:pt x="11989" y="19452"/>
                  <a:pt x="12701" y="19661"/>
                </a:cubicBezTo>
                <a:cubicBezTo>
                  <a:pt x="11006" y="19347"/>
                  <a:pt x="9353" y="18866"/>
                  <a:pt x="7784" y="18113"/>
                </a:cubicBezTo>
                <a:cubicBezTo>
                  <a:pt x="5775" y="17171"/>
                  <a:pt x="3766" y="15686"/>
                  <a:pt x="3097" y="13468"/>
                </a:cubicBezTo>
                <a:cubicBezTo>
                  <a:pt x="2385" y="11083"/>
                  <a:pt x="3348" y="8404"/>
                  <a:pt x="4771" y="6479"/>
                </a:cubicBezTo>
                <a:cubicBezTo>
                  <a:pt x="7386" y="2922"/>
                  <a:pt x="11613" y="1227"/>
                  <a:pt x="15881" y="788"/>
                </a:cubicBezTo>
                <a:close/>
                <a:moveTo>
                  <a:pt x="18537" y="0"/>
                </a:moveTo>
                <a:cubicBezTo>
                  <a:pt x="14256" y="0"/>
                  <a:pt x="9933" y="864"/>
                  <a:pt x="6486" y="3529"/>
                </a:cubicBezTo>
                <a:cubicBezTo>
                  <a:pt x="2804" y="6375"/>
                  <a:pt x="0" y="12003"/>
                  <a:pt x="3327" y="16167"/>
                </a:cubicBezTo>
                <a:cubicBezTo>
                  <a:pt x="6481" y="20119"/>
                  <a:pt x="12490" y="21196"/>
                  <a:pt x="17342" y="21196"/>
                </a:cubicBezTo>
                <a:cubicBezTo>
                  <a:pt x="17576" y="21196"/>
                  <a:pt x="17808" y="21193"/>
                  <a:pt x="18036" y="21189"/>
                </a:cubicBezTo>
                <a:cubicBezTo>
                  <a:pt x="20945" y="21147"/>
                  <a:pt x="23895" y="20770"/>
                  <a:pt x="26720" y="20101"/>
                </a:cubicBezTo>
                <a:cubicBezTo>
                  <a:pt x="29314" y="19515"/>
                  <a:pt x="31909" y="18510"/>
                  <a:pt x="33834" y="16585"/>
                </a:cubicBezTo>
                <a:cubicBezTo>
                  <a:pt x="35717" y="14702"/>
                  <a:pt x="36826" y="12024"/>
                  <a:pt x="36177" y="9346"/>
                </a:cubicBezTo>
                <a:cubicBezTo>
                  <a:pt x="35654" y="7128"/>
                  <a:pt x="34147" y="5329"/>
                  <a:pt x="32306" y="4052"/>
                </a:cubicBezTo>
                <a:cubicBezTo>
                  <a:pt x="29837" y="1583"/>
                  <a:pt x="25924" y="600"/>
                  <a:pt x="22493" y="223"/>
                </a:cubicBezTo>
                <a:cubicBezTo>
                  <a:pt x="21197" y="84"/>
                  <a:pt x="19869" y="0"/>
                  <a:pt x="185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cỏ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biếc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6" name="Google Shape;910;p32"/>
          <p:cNvSpPr/>
          <p:nvPr/>
        </p:nvSpPr>
        <p:spPr>
          <a:xfrm>
            <a:off x="3961299" y="1802171"/>
            <a:ext cx="2915043" cy="844982"/>
          </a:xfrm>
          <a:custGeom>
            <a:avLst/>
            <a:gdLst/>
            <a:ahLst/>
            <a:cxnLst/>
            <a:rect l="l" t="t" r="r" b="b"/>
            <a:pathLst>
              <a:path w="36826" h="21196" extrusionOk="0">
                <a:moveTo>
                  <a:pt x="34503" y="8007"/>
                </a:moveTo>
                <a:lnTo>
                  <a:pt x="34503" y="8007"/>
                </a:lnTo>
                <a:cubicBezTo>
                  <a:pt x="35340" y="9555"/>
                  <a:pt x="35570" y="11355"/>
                  <a:pt x="34691" y="13342"/>
                </a:cubicBezTo>
                <a:cubicBezTo>
                  <a:pt x="32704" y="17841"/>
                  <a:pt x="27347" y="19033"/>
                  <a:pt x="22891" y="19619"/>
                </a:cubicBezTo>
                <a:cubicBezTo>
                  <a:pt x="24251" y="19326"/>
                  <a:pt x="25569" y="18929"/>
                  <a:pt x="26782" y="18469"/>
                </a:cubicBezTo>
                <a:cubicBezTo>
                  <a:pt x="30988" y="16899"/>
                  <a:pt x="35612" y="12987"/>
                  <a:pt x="34503" y="8007"/>
                </a:cubicBezTo>
                <a:close/>
                <a:moveTo>
                  <a:pt x="15881" y="788"/>
                </a:moveTo>
                <a:cubicBezTo>
                  <a:pt x="14584" y="1039"/>
                  <a:pt x="13349" y="1395"/>
                  <a:pt x="12178" y="1918"/>
                </a:cubicBezTo>
                <a:cubicBezTo>
                  <a:pt x="12042" y="1995"/>
                  <a:pt x="12121" y="2216"/>
                  <a:pt x="12266" y="2216"/>
                </a:cubicBezTo>
                <a:cubicBezTo>
                  <a:pt x="12278" y="2216"/>
                  <a:pt x="12290" y="2214"/>
                  <a:pt x="12303" y="2211"/>
                </a:cubicBezTo>
                <a:cubicBezTo>
                  <a:pt x="14418" y="1656"/>
                  <a:pt x="16552" y="1394"/>
                  <a:pt x="18682" y="1394"/>
                </a:cubicBezTo>
                <a:cubicBezTo>
                  <a:pt x="21610" y="1394"/>
                  <a:pt x="24531" y="1888"/>
                  <a:pt x="27389" y="2797"/>
                </a:cubicBezTo>
                <a:cubicBezTo>
                  <a:pt x="29272" y="3404"/>
                  <a:pt x="31344" y="4492"/>
                  <a:pt x="32892" y="5956"/>
                </a:cubicBezTo>
                <a:cubicBezTo>
                  <a:pt x="33771" y="7379"/>
                  <a:pt x="34189" y="9053"/>
                  <a:pt x="33813" y="10748"/>
                </a:cubicBezTo>
                <a:cubicBezTo>
                  <a:pt x="33269" y="13175"/>
                  <a:pt x="31469" y="15163"/>
                  <a:pt x="29419" y="16460"/>
                </a:cubicBezTo>
                <a:cubicBezTo>
                  <a:pt x="27180" y="17862"/>
                  <a:pt x="24606" y="18594"/>
                  <a:pt x="22033" y="19054"/>
                </a:cubicBezTo>
                <a:cubicBezTo>
                  <a:pt x="20443" y="19329"/>
                  <a:pt x="18813" y="19515"/>
                  <a:pt x="17189" y="19515"/>
                </a:cubicBezTo>
                <a:cubicBezTo>
                  <a:pt x="15969" y="19515"/>
                  <a:pt x="14752" y="19410"/>
                  <a:pt x="13559" y="19159"/>
                </a:cubicBezTo>
                <a:cubicBezTo>
                  <a:pt x="8432" y="18113"/>
                  <a:pt x="3850" y="13677"/>
                  <a:pt x="4938" y="8111"/>
                </a:cubicBezTo>
                <a:cubicBezTo>
                  <a:pt x="4964" y="7920"/>
                  <a:pt x="4810" y="7790"/>
                  <a:pt x="4662" y="7790"/>
                </a:cubicBezTo>
                <a:cubicBezTo>
                  <a:pt x="4568" y="7790"/>
                  <a:pt x="4477" y="7843"/>
                  <a:pt x="4436" y="7965"/>
                </a:cubicBezTo>
                <a:cubicBezTo>
                  <a:pt x="3139" y="12568"/>
                  <a:pt x="6507" y="17129"/>
                  <a:pt x="10587" y="18908"/>
                </a:cubicBezTo>
                <a:cubicBezTo>
                  <a:pt x="11278" y="19222"/>
                  <a:pt x="11989" y="19452"/>
                  <a:pt x="12701" y="19661"/>
                </a:cubicBezTo>
                <a:cubicBezTo>
                  <a:pt x="11006" y="19347"/>
                  <a:pt x="9353" y="18866"/>
                  <a:pt x="7784" y="18113"/>
                </a:cubicBezTo>
                <a:cubicBezTo>
                  <a:pt x="5775" y="17171"/>
                  <a:pt x="3766" y="15686"/>
                  <a:pt x="3097" y="13468"/>
                </a:cubicBezTo>
                <a:cubicBezTo>
                  <a:pt x="2385" y="11083"/>
                  <a:pt x="3348" y="8404"/>
                  <a:pt x="4771" y="6479"/>
                </a:cubicBezTo>
                <a:cubicBezTo>
                  <a:pt x="7386" y="2922"/>
                  <a:pt x="11613" y="1227"/>
                  <a:pt x="15881" y="788"/>
                </a:cubicBezTo>
                <a:close/>
                <a:moveTo>
                  <a:pt x="18537" y="0"/>
                </a:moveTo>
                <a:cubicBezTo>
                  <a:pt x="14256" y="0"/>
                  <a:pt x="9933" y="864"/>
                  <a:pt x="6486" y="3529"/>
                </a:cubicBezTo>
                <a:cubicBezTo>
                  <a:pt x="2804" y="6375"/>
                  <a:pt x="0" y="12003"/>
                  <a:pt x="3327" y="16167"/>
                </a:cubicBezTo>
                <a:cubicBezTo>
                  <a:pt x="6481" y="20119"/>
                  <a:pt x="12490" y="21196"/>
                  <a:pt x="17342" y="21196"/>
                </a:cubicBezTo>
                <a:cubicBezTo>
                  <a:pt x="17576" y="21196"/>
                  <a:pt x="17808" y="21193"/>
                  <a:pt x="18036" y="21189"/>
                </a:cubicBezTo>
                <a:cubicBezTo>
                  <a:pt x="20945" y="21147"/>
                  <a:pt x="23895" y="20770"/>
                  <a:pt x="26720" y="20101"/>
                </a:cubicBezTo>
                <a:cubicBezTo>
                  <a:pt x="29314" y="19515"/>
                  <a:pt x="31909" y="18510"/>
                  <a:pt x="33834" y="16585"/>
                </a:cubicBezTo>
                <a:cubicBezTo>
                  <a:pt x="35717" y="14702"/>
                  <a:pt x="36826" y="12024"/>
                  <a:pt x="36177" y="9346"/>
                </a:cubicBezTo>
                <a:cubicBezTo>
                  <a:pt x="35654" y="7128"/>
                  <a:pt x="34147" y="5329"/>
                  <a:pt x="32306" y="4052"/>
                </a:cubicBezTo>
                <a:cubicBezTo>
                  <a:pt x="29837" y="1583"/>
                  <a:pt x="25924" y="600"/>
                  <a:pt x="22493" y="223"/>
                </a:cubicBezTo>
                <a:cubicBezTo>
                  <a:pt x="21197" y="84"/>
                  <a:pt x="19869" y="0"/>
                  <a:pt x="185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lặng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lẽ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7" name="Google Shape;910;p32"/>
          <p:cNvSpPr/>
          <p:nvPr/>
        </p:nvSpPr>
        <p:spPr>
          <a:xfrm>
            <a:off x="4574191" y="2975187"/>
            <a:ext cx="2915043" cy="844982"/>
          </a:xfrm>
          <a:custGeom>
            <a:avLst/>
            <a:gdLst/>
            <a:ahLst/>
            <a:cxnLst/>
            <a:rect l="l" t="t" r="r" b="b"/>
            <a:pathLst>
              <a:path w="36826" h="21196" extrusionOk="0">
                <a:moveTo>
                  <a:pt x="34503" y="8007"/>
                </a:moveTo>
                <a:lnTo>
                  <a:pt x="34503" y="8007"/>
                </a:lnTo>
                <a:cubicBezTo>
                  <a:pt x="35340" y="9555"/>
                  <a:pt x="35570" y="11355"/>
                  <a:pt x="34691" y="13342"/>
                </a:cubicBezTo>
                <a:cubicBezTo>
                  <a:pt x="32704" y="17841"/>
                  <a:pt x="27347" y="19033"/>
                  <a:pt x="22891" y="19619"/>
                </a:cubicBezTo>
                <a:cubicBezTo>
                  <a:pt x="24251" y="19326"/>
                  <a:pt x="25569" y="18929"/>
                  <a:pt x="26782" y="18469"/>
                </a:cubicBezTo>
                <a:cubicBezTo>
                  <a:pt x="30988" y="16899"/>
                  <a:pt x="35612" y="12987"/>
                  <a:pt x="34503" y="8007"/>
                </a:cubicBezTo>
                <a:close/>
                <a:moveTo>
                  <a:pt x="15881" y="788"/>
                </a:moveTo>
                <a:cubicBezTo>
                  <a:pt x="14584" y="1039"/>
                  <a:pt x="13349" y="1395"/>
                  <a:pt x="12178" y="1918"/>
                </a:cubicBezTo>
                <a:cubicBezTo>
                  <a:pt x="12042" y="1995"/>
                  <a:pt x="12121" y="2216"/>
                  <a:pt x="12266" y="2216"/>
                </a:cubicBezTo>
                <a:cubicBezTo>
                  <a:pt x="12278" y="2216"/>
                  <a:pt x="12290" y="2214"/>
                  <a:pt x="12303" y="2211"/>
                </a:cubicBezTo>
                <a:cubicBezTo>
                  <a:pt x="14418" y="1656"/>
                  <a:pt x="16552" y="1394"/>
                  <a:pt x="18682" y="1394"/>
                </a:cubicBezTo>
                <a:cubicBezTo>
                  <a:pt x="21610" y="1394"/>
                  <a:pt x="24531" y="1888"/>
                  <a:pt x="27389" y="2797"/>
                </a:cubicBezTo>
                <a:cubicBezTo>
                  <a:pt x="29272" y="3404"/>
                  <a:pt x="31344" y="4492"/>
                  <a:pt x="32892" y="5956"/>
                </a:cubicBezTo>
                <a:cubicBezTo>
                  <a:pt x="33771" y="7379"/>
                  <a:pt x="34189" y="9053"/>
                  <a:pt x="33813" y="10748"/>
                </a:cubicBezTo>
                <a:cubicBezTo>
                  <a:pt x="33269" y="13175"/>
                  <a:pt x="31469" y="15163"/>
                  <a:pt x="29419" y="16460"/>
                </a:cubicBezTo>
                <a:cubicBezTo>
                  <a:pt x="27180" y="17862"/>
                  <a:pt x="24606" y="18594"/>
                  <a:pt x="22033" y="19054"/>
                </a:cubicBezTo>
                <a:cubicBezTo>
                  <a:pt x="20443" y="19329"/>
                  <a:pt x="18813" y="19515"/>
                  <a:pt x="17189" y="19515"/>
                </a:cubicBezTo>
                <a:cubicBezTo>
                  <a:pt x="15969" y="19515"/>
                  <a:pt x="14752" y="19410"/>
                  <a:pt x="13559" y="19159"/>
                </a:cubicBezTo>
                <a:cubicBezTo>
                  <a:pt x="8432" y="18113"/>
                  <a:pt x="3850" y="13677"/>
                  <a:pt x="4938" y="8111"/>
                </a:cubicBezTo>
                <a:cubicBezTo>
                  <a:pt x="4964" y="7920"/>
                  <a:pt x="4810" y="7790"/>
                  <a:pt x="4662" y="7790"/>
                </a:cubicBezTo>
                <a:cubicBezTo>
                  <a:pt x="4568" y="7790"/>
                  <a:pt x="4477" y="7843"/>
                  <a:pt x="4436" y="7965"/>
                </a:cubicBezTo>
                <a:cubicBezTo>
                  <a:pt x="3139" y="12568"/>
                  <a:pt x="6507" y="17129"/>
                  <a:pt x="10587" y="18908"/>
                </a:cubicBezTo>
                <a:cubicBezTo>
                  <a:pt x="11278" y="19222"/>
                  <a:pt x="11989" y="19452"/>
                  <a:pt x="12701" y="19661"/>
                </a:cubicBezTo>
                <a:cubicBezTo>
                  <a:pt x="11006" y="19347"/>
                  <a:pt x="9353" y="18866"/>
                  <a:pt x="7784" y="18113"/>
                </a:cubicBezTo>
                <a:cubicBezTo>
                  <a:pt x="5775" y="17171"/>
                  <a:pt x="3766" y="15686"/>
                  <a:pt x="3097" y="13468"/>
                </a:cubicBezTo>
                <a:cubicBezTo>
                  <a:pt x="2385" y="11083"/>
                  <a:pt x="3348" y="8404"/>
                  <a:pt x="4771" y="6479"/>
                </a:cubicBezTo>
                <a:cubicBezTo>
                  <a:pt x="7386" y="2922"/>
                  <a:pt x="11613" y="1227"/>
                  <a:pt x="15881" y="788"/>
                </a:cubicBezTo>
                <a:close/>
                <a:moveTo>
                  <a:pt x="18537" y="0"/>
                </a:moveTo>
                <a:cubicBezTo>
                  <a:pt x="14256" y="0"/>
                  <a:pt x="9933" y="864"/>
                  <a:pt x="6486" y="3529"/>
                </a:cubicBezTo>
                <a:cubicBezTo>
                  <a:pt x="2804" y="6375"/>
                  <a:pt x="0" y="12003"/>
                  <a:pt x="3327" y="16167"/>
                </a:cubicBezTo>
                <a:cubicBezTo>
                  <a:pt x="6481" y="20119"/>
                  <a:pt x="12490" y="21196"/>
                  <a:pt x="17342" y="21196"/>
                </a:cubicBezTo>
                <a:cubicBezTo>
                  <a:pt x="17576" y="21196"/>
                  <a:pt x="17808" y="21193"/>
                  <a:pt x="18036" y="21189"/>
                </a:cubicBezTo>
                <a:cubicBezTo>
                  <a:pt x="20945" y="21147"/>
                  <a:pt x="23895" y="20770"/>
                  <a:pt x="26720" y="20101"/>
                </a:cubicBezTo>
                <a:cubicBezTo>
                  <a:pt x="29314" y="19515"/>
                  <a:pt x="31909" y="18510"/>
                  <a:pt x="33834" y="16585"/>
                </a:cubicBezTo>
                <a:cubicBezTo>
                  <a:pt x="35717" y="14702"/>
                  <a:pt x="36826" y="12024"/>
                  <a:pt x="36177" y="9346"/>
                </a:cubicBezTo>
                <a:cubicBezTo>
                  <a:pt x="35654" y="7128"/>
                  <a:pt x="34147" y="5329"/>
                  <a:pt x="32306" y="4052"/>
                </a:cubicBezTo>
                <a:cubicBezTo>
                  <a:pt x="29837" y="1583"/>
                  <a:pt x="25924" y="600"/>
                  <a:pt x="22493" y="223"/>
                </a:cubicBezTo>
                <a:cubicBezTo>
                  <a:pt x="21197" y="84"/>
                  <a:pt x="19869" y="0"/>
                  <a:pt x="185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nghộ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nghĩnh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235" y="2731168"/>
            <a:ext cx="2551816" cy="2280768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622" y="-1926095"/>
            <a:ext cx="51435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9" grpId="0"/>
      <p:bldP spid="910" grpId="0" animBg="1"/>
      <p:bldP spid="75" grpId="0" animBg="1"/>
      <p:bldP spid="76" grpId="0" animBg="1"/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31"/>
          <p:cNvSpPr txBox="1">
            <a:spLocks noGrp="1"/>
          </p:cNvSpPr>
          <p:nvPr>
            <p:ph type="title"/>
          </p:nvPr>
        </p:nvSpPr>
        <p:spPr>
          <a:xfrm>
            <a:off x="1483031" y="789815"/>
            <a:ext cx="6367800" cy="38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zh-CN" sz="13800" dirty="0" err="1">
                <a:solidFill>
                  <a:schemeClr val="accent5">
                    <a:lumMod val="95000"/>
                    <a:lumOff val="5000"/>
                  </a:schemeClr>
                </a:solidFill>
                <a:latin typeface="UTM Ong Do Gia" panose="02040603050506020204" pitchFamily="18" charset="0"/>
                <a:ea typeface="字魂27号-布丁体" panose="00000500000000000000" pitchFamily="2" charset="-122"/>
              </a:rPr>
              <a:t>Nhớ-viết</a:t>
            </a:r>
            <a:endParaRPr lang="en-US" altLang="zh-CN" sz="13800" dirty="0">
              <a:solidFill>
                <a:schemeClr val="accent5">
                  <a:lumMod val="95000"/>
                  <a:lumOff val="5000"/>
                </a:schemeClr>
              </a:solidFill>
              <a:latin typeface="UTM Ong Do Gia" panose="02040603050506020204" pitchFamily="18" charset="0"/>
              <a:ea typeface="字魂27号-布丁体" panose="00000500000000000000" pitchFamily="2" charset="-122"/>
            </a:endParaRPr>
          </a:p>
        </p:txBody>
      </p:sp>
      <p:grpSp>
        <p:nvGrpSpPr>
          <p:cNvPr id="898" name="Google Shape;898;p31"/>
          <p:cNvGrpSpPr/>
          <p:nvPr/>
        </p:nvGrpSpPr>
        <p:grpSpPr>
          <a:xfrm>
            <a:off x="742027" y="330885"/>
            <a:ext cx="812749" cy="819758"/>
            <a:chOff x="742027" y="330885"/>
            <a:chExt cx="812749" cy="819758"/>
          </a:xfrm>
        </p:grpSpPr>
        <p:sp>
          <p:nvSpPr>
            <p:cNvPr id="899" name="Google Shape;899;p31"/>
            <p:cNvSpPr/>
            <p:nvPr/>
          </p:nvSpPr>
          <p:spPr>
            <a:xfrm rot="-1055905" flipH="1">
              <a:off x="826182" y="412926"/>
              <a:ext cx="644439" cy="655676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1"/>
            <p:cNvSpPr/>
            <p:nvPr/>
          </p:nvSpPr>
          <p:spPr>
            <a:xfrm rot="-889897">
              <a:off x="971002" y="560248"/>
              <a:ext cx="336328" cy="322293"/>
            </a:xfrm>
            <a:custGeom>
              <a:avLst/>
              <a:gdLst/>
              <a:ahLst/>
              <a:cxnLst/>
              <a:rect l="l" t="t" r="r" b="b"/>
              <a:pathLst>
                <a:path w="4002" h="3835" extrusionOk="0">
                  <a:moveTo>
                    <a:pt x="1989" y="0"/>
                  </a:moveTo>
                  <a:lnTo>
                    <a:pt x="1382" y="1274"/>
                  </a:lnTo>
                  <a:lnTo>
                    <a:pt x="1" y="1465"/>
                  </a:lnTo>
                  <a:lnTo>
                    <a:pt x="989" y="2441"/>
                  </a:lnTo>
                  <a:lnTo>
                    <a:pt x="751" y="3834"/>
                  </a:lnTo>
                  <a:lnTo>
                    <a:pt x="751" y="3834"/>
                  </a:lnTo>
                  <a:lnTo>
                    <a:pt x="1989" y="3179"/>
                  </a:lnTo>
                  <a:lnTo>
                    <a:pt x="3239" y="3834"/>
                  </a:lnTo>
                  <a:lnTo>
                    <a:pt x="3001" y="2441"/>
                  </a:lnTo>
                  <a:lnTo>
                    <a:pt x="4001" y="1465"/>
                  </a:lnTo>
                  <a:lnTo>
                    <a:pt x="2620" y="1274"/>
                  </a:lnTo>
                  <a:lnTo>
                    <a:pt x="1989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1" name="Google Shape;901;p31"/>
          <p:cNvGrpSpPr/>
          <p:nvPr/>
        </p:nvGrpSpPr>
        <p:grpSpPr>
          <a:xfrm>
            <a:off x="7538666" y="3527395"/>
            <a:ext cx="790887" cy="797709"/>
            <a:chOff x="7498491" y="466745"/>
            <a:chExt cx="790887" cy="797709"/>
          </a:xfrm>
        </p:grpSpPr>
        <p:sp>
          <p:nvSpPr>
            <p:cNvPr id="902" name="Google Shape;902;p31"/>
            <p:cNvSpPr/>
            <p:nvPr/>
          </p:nvSpPr>
          <p:spPr>
            <a:xfrm rot="1055702">
              <a:off x="7580373" y="546570"/>
              <a:ext cx="627124" cy="63805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1"/>
            <p:cNvSpPr/>
            <p:nvPr/>
          </p:nvSpPr>
          <p:spPr>
            <a:xfrm rot="1362625">
              <a:off x="7690028" y="720385"/>
              <a:ext cx="371554" cy="328258"/>
            </a:xfrm>
            <a:custGeom>
              <a:avLst/>
              <a:gdLst/>
              <a:ahLst/>
              <a:cxnLst/>
              <a:rect l="l" t="t" r="r" b="b"/>
              <a:pathLst>
                <a:path w="19326" h="17074" extrusionOk="0">
                  <a:moveTo>
                    <a:pt x="14226" y="1132"/>
                  </a:moveTo>
                  <a:cubicBezTo>
                    <a:pt x="15314" y="1132"/>
                    <a:pt x="16352" y="1605"/>
                    <a:pt x="17070" y="2425"/>
                  </a:cubicBezTo>
                  <a:cubicBezTo>
                    <a:pt x="17798" y="3252"/>
                    <a:pt x="18196" y="4366"/>
                    <a:pt x="18196" y="5568"/>
                  </a:cubicBezTo>
                  <a:cubicBezTo>
                    <a:pt x="18193" y="8476"/>
                    <a:pt x="15599" y="10686"/>
                    <a:pt x="11671" y="14032"/>
                  </a:cubicBezTo>
                  <a:cubicBezTo>
                    <a:pt x="11025" y="14581"/>
                    <a:pt x="10364" y="15146"/>
                    <a:pt x="9663" y="15756"/>
                  </a:cubicBezTo>
                  <a:cubicBezTo>
                    <a:pt x="8963" y="15146"/>
                    <a:pt x="8301" y="14581"/>
                    <a:pt x="7655" y="14032"/>
                  </a:cubicBezTo>
                  <a:cubicBezTo>
                    <a:pt x="3727" y="10686"/>
                    <a:pt x="1133" y="8476"/>
                    <a:pt x="1133" y="5568"/>
                  </a:cubicBezTo>
                  <a:cubicBezTo>
                    <a:pt x="1133" y="4366"/>
                    <a:pt x="1535" y="3252"/>
                    <a:pt x="2259" y="2425"/>
                  </a:cubicBezTo>
                  <a:cubicBezTo>
                    <a:pt x="2977" y="1605"/>
                    <a:pt x="4015" y="1132"/>
                    <a:pt x="5103" y="1132"/>
                  </a:cubicBezTo>
                  <a:cubicBezTo>
                    <a:pt x="5113" y="1132"/>
                    <a:pt x="5124" y="1132"/>
                    <a:pt x="5134" y="1132"/>
                  </a:cubicBezTo>
                  <a:cubicBezTo>
                    <a:pt x="6686" y="1132"/>
                    <a:pt x="7691" y="2090"/>
                    <a:pt x="8259" y="2890"/>
                  </a:cubicBezTo>
                  <a:cubicBezTo>
                    <a:pt x="8631" y="3421"/>
                    <a:pt x="8920" y="4001"/>
                    <a:pt x="9126" y="4614"/>
                  </a:cubicBezTo>
                  <a:cubicBezTo>
                    <a:pt x="9212" y="4875"/>
                    <a:pt x="9438" y="5006"/>
                    <a:pt x="9665" y="5006"/>
                  </a:cubicBezTo>
                  <a:cubicBezTo>
                    <a:pt x="9891" y="5006"/>
                    <a:pt x="10118" y="4875"/>
                    <a:pt x="10204" y="4614"/>
                  </a:cubicBezTo>
                  <a:cubicBezTo>
                    <a:pt x="10409" y="4001"/>
                    <a:pt x="10699" y="3421"/>
                    <a:pt x="11070" y="2890"/>
                  </a:cubicBezTo>
                  <a:cubicBezTo>
                    <a:pt x="11641" y="2090"/>
                    <a:pt x="12643" y="1132"/>
                    <a:pt x="14195" y="1132"/>
                  </a:cubicBezTo>
                  <a:cubicBezTo>
                    <a:pt x="14206" y="1132"/>
                    <a:pt x="14216" y="1132"/>
                    <a:pt x="14226" y="1132"/>
                  </a:cubicBezTo>
                  <a:close/>
                  <a:moveTo>
                    <a:pt x="5103" y="0"/>
                  </a:moveTo>
                  <a:cubicBezTo>
                    <a:pt x="3689" y="0"/>
                    <a:pt x="2343" y="612"/>
                    <a:pt x="1411" y="1676"/>
                  </a:cubicBezTo>
                  <a:cubicBezTo>
                    <a:pt x="502" y="2709"/>
                    <a:pt x="1" y="4092"/>
                    <a:pt x="1" y="5568"/>
                  </a:cubicBezTo>
                  <a:cubicBezTo>
                    <a:pt x="1" y="7174"/>
                    <a:pt x="629" y="8672"/>
                    <a:pt x="1976" y="10275"/>
                  </a:cubicBezTo>
                  <a:cubicBezTo>
                    <a:pt x="3180" y="11710"/>
                    <a:pt x="4914" y="13183"/>
                    <a:pt x="6922" y="14895"/>
                  </a:cubicBezTo>
                  <a:cubicBezTo>
                    <a:pt x="7670" y="15532"/>
                    <a:pt x="8443" y="16191"/>
                    <a:pt x="9265" y="16909"/>
                  </a:cubicBezTo>
                  <a:lnTo>
                    <a:pt x="9292" y="16933"/>
                  </a:lnTo>
                  <a:cubicBezTo>
                    <a:pt x="9397" y="17027"/>
                    <a:pt x="9530" y="17074"/>
                    <a:pt x="9664" y="17074"/>
                  </a:cubicBezTo>
                  <a:cubicBezTo>
                    <a:pt x="9797" y="17074"/>
                    <a:pt x="9930" y="17027"/>
                    <a:pt x="10038" y="16933"/>
                  </a:cubicBezTo>
                  <a:lnTo>
                    <a:pt x="10062" y="16909"/>
                  </a:lnTo>
                  <a:cubicBezTo>
                    <a:pt x="10883" y="16191"/>
                    <a:pt x="11659" y="15532"/>
                    <a:pt x="12405" y="14895"/>
                  </a:cubicBezTo>
                  <a:cubicBezTo>
                    <a:pt x="14413" y="13183"/>
                    <a:pt x="16146" y="11707"/>
                    <a:pt x="17351" y="10275"/>
                  </a:cubicBezTo>
                  <a:cubicBezTo>
                    <a:pt x="18697" y="8672"/>
                    <a:pt x="19325" y="7174"/>
                    <a:pt x="19325" y="5568"/>
                  </a:cubicBezTo>
                  <a:cubicBezTo>
                    <a:pt x="19325" y="4092"/>
                    <a:pt x="18824" y="2709"/>
                    <a:pt x="17915" y="1676"/>
                  </a:cubicBezTo>
                  <a:cubicBezTo>
                    <a:pt x="16983" y="612"/>
                    <a:pt x="15637" y="0"/>
                    <a:pt x="14224" y="0"/>
                  </a:cubicBezTo>
                  <a:cubicBezTo>
                    <a:pt x="14213" y="0"/>
                    <a:pt x="14203" y="0"/>
                    <a:pt x="14192" y="0"/>
                  </a:cubicBezTo>
                  <a:cubicBezTo>
                    <a:pt x="12157" y="0"/>
                    <a:pt x="10868" y="1217"/>
                    <a:pt x="10143" y="2238"/>
                  </a:cubicBezTo>
                  <a:cubicBezTo>
                    <a:pt x="9968" y="2485"/>
                    <a:pt x="9808" y="2748"/>
                    <a:pt x="9663" y="3017"/>
                  </a:cubicBezTo>
                  <a:cubicBezTo>
                    <a:pt x="9518" y="2748"/>
                    <a:pt x="9358" y="2485"/>
                    <a:pt x="9183" y="2238"/>
                  </a:cubicBezTo>
                  <a:cubicBezTo>
                    <a:pt x="8458" y="1217"/>
                    <a:pt x="7169" y="0"/>
                    <a:pt x="5134" y="0"/>
                  </a:cubicBezTo>
                  <a:cubicBezTo>
                    <a:pt x="5124" y="0"/>
                    <a:pt x="5113" y="0"/>
                    <a:pt x="510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04" name="Google Shape;904;p31"/>
          <p:cNvSpPr/>
          <p:nvPr/>
        </p:nvSpPr>
        <p:spPr>
          <a:xfrm>
            <a:off x="6552901" y="409663"/>
            <a:ext cx="246503" cy="700572"/>
          </a:xfrm>
          <a:custGeom>
            <a:avLst/>
            <a:gdLst/>
            <a:ahLst/>
            <a:cxnLst/>
            <a:rect l="l" t="t" r="r" b="b"/>
            <a:pathLst>
              <a:path w="4169" h="11848" extrusionOk="0">
                <a:moveTo>
                  <a:pt x="2085" y="3215"/>
                </a:moveTo>
                <a:cubicBezTo>
                  <a:pt x="2501" y="3215"/>
                  <a:pt x="2847" y="3727"/>
                  <a:pt x="2847" y="4334"/>
                </a:cubicBezTo>
                <a:lnTo>
                  <a:pt x="2847" y="5406"/>
                </a:lnTo>
                <a:cubicBezTo>
                  <a:pt x="2620" y="5466"/>
                  <a:pt x="2442" y="5763"/>
                  <a:pt x="2442" y="6109"/>
                </a:cubicBezTo>
                <a:cubicBezTo>
                  <a:pt x="2442" y="6454"/>
                  <a:pt x="2608" y="6751"/>
                  <a:pt x="2847" y="6799"/>
                </a:cubicBezTo>
                <a:lnTo>
                  <a:pt x="2847" y="7490"/>
                </a:lnTo>
                <a:cubicBezTo>
                  <a:pt x="2847" y="8097"/>
                  <a:pt x="2501" y="8609"/>
                  <a:pt x="2085" y="8609"/>
                </a:cubicBezTo>
                <a:cubicBezTo>
                  <a:pt x="1668" y="8609"/>
                  <a:pt x="1323" y="8097"/>
                  <a:pt x="1323" y="7490"/>
                </a:cubicBezTo>
                <a:lnTo>
                  <a:pt x="1323" y="4334"/>
                </a:lnTo>
                <a:cubicBezTo>
                  <a:pt x="1323" y="3727"/>
                  <a:pt x="1668" y="3215"/>
                  <a:pt x="2085" y="3215"/>
                </a:cubicBezTo>
                <a:close/>
                <a:moveTo>
                  <a:pt x="2085" y="715"/>
                </a:moveTo>
                <a:cubicBezTo>
                  <a:pt x="2966" y="715"/>
                  <a:pt x="3680" y="1763"/>
                  <a:pt x="3680" y="3061"/>
                </a:cubicBezTo>
                <a:lnTo>
                  <a:pt x="3680" y="5394"/>
                </a:lnTo>
                <a:lnTo>
                  <a:pt x="3335" y="5394"/>
                </a:lnTo>
                <a:lnTo>
                  <a:pt x="3335" y="4346"/>
                </a:lnTo>
                <a:cubicBezTo>
                  <a:pt x="3335" y="3334"/>
                  <a:pt x="2775" y="2525"/>
                  <a:pt x="2085" y="2525"/>
                </a:cubicBezTo>
                <a:cubicBezTo>
                  <a:pt x="1406" y="2525"/>
                  <a:pt x="834" y="3334"/>
                  <a:pt x="834" y="4346"/>
                </a:cubicBezTo>
                <a:lnTo>
                  <a:pt x="834" y="7502"/>
                </a:lnTo>
                <a:cubicBezTo>
                  <a:pt x="834" y="8514"/>
                  <a:pt x="1406" y="9335"/>
                  <a:pt x="2085" y="9335"/>
                </a:cubicBezTo>
                <a:cubicBezTo>
                  <a:pt x="2775" y="9335"/>
                  <a:pt x="3335" y="8514"/>
                  <a:pt x="3335" y="7502"/>
                </a:cubicBezTo>
                <a:lnTo>
                  <a:pt x="3335" y="6823"/>
                </a:lnTo>
                <a:lnTo>
                  <a:pt x="3680" y="6823"/>
                </a:lnTo>
                <a:lnTo>
                  <a:pt x="3680" y="8799"/>
                </a:lnTo>
                <a:cubicBezTo>
                  <a:pt x="3680" y="10085"/>
                  <a:pt x="2966" y="11133"/>
                  <a:pt x="2085" y="11133"/>
                </a:cubicBezTo>
                <a:cubicBezTo>
                  <a:pt x="1204" y="11133"/>
                  <a:pt x="489" y="10097"/>
                  <a:pt x="489" y="8799"/>
                </a:cubicBezTo>
                <a:lnTo>
                  <a:pt x="489" y="3061"/>
                </a:lnTo>
                <a:cubicBezTo>
                  <a:pt x="489" y="1775"/>
                  <a:pt x="1204" y="715"/>
                  <a:pt x="2085" y="715"/>
                </a:cubicBezTo>
                <a:close/>
                <a:moveTo>
                  <a:pt x="2085" y="1"/>
                </a:moveTo>
                <a:cubicBezTo>
                  <a:pt x="942" y="1"/>
                  <a:pt x="1" y="1370"/>
                  <a:pt x="1" y="3061"/>
                </a:cubicBezTo>
                <a:lnTo>
                  <a:pt x="1" y="8799"/>
                </a:lnTo>
                <a:cubicBezTo>
                  <a:pt x="1" y="10478"/>
                  <a:pt x="942" y="11847"/>
                  <a:pt x="2085" y="11847"/>
                </a:cubicBezTo>
                <a:cubicBezTo>
                  <a:pt x="3228" y="11847"/>
                  <a:pt x="4168" y="10478"/>
                  <a:pt x="4168" y="8799"/>
                </a:cubicBezTo>
                <a:lnTo>
                  <a:pt x="4168" y="3049"/>
                </a:lnTo>
                <a:cubicBezTo>
                  <a:pt x="4168" y="1370"/>
                  <a:pt x="3228" y="1"/>
                  <a:pt x="208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9781" y="-1421070"/>
            <a:ext cx="5143500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423" y="2787607"/>
            <a:ext cx="2315114" cy="23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60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7" grpId="0"/>
      <p:bldP spid="90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30"/>
          <p:cNvSpPr/>
          <p:nvPr/>
        </p:nvSpPr>
        <p:spPr>
          <a:xfrm>
            <a:off x="1057275" y="4432924"/>
            <a:ext cx="485773" cy="367181"/>
          </a:xfrm>
          <a:custGeom>
            <a:avLst/>
            <a:gdLst/>
            <a:ahLst/>
            <a:cxnLst/>
            <a:rect l="l" t="t" r="r" b="b"/>
            <a:pathLst>
              <a:path w="10777" h="8146" extrusionOk="0">
                <a:moveTo>
                  <a:pt x="7735" y="946"/>
                </a:moveTo>
                <a:cubicBezTo>
                  <a:pt x="8221" y="946"/>
                  <a:pt x="8289" y="1698"/>
                  <a:pt x="8307" y="2071"/>
                </a:cubicBezTo>
                <a:cubicBezTo>
                  <a:pt x="8391" y="3096"/>
                  <a:pt x="7575" y="4268"/>
                  <a:pt x="7094" y="5105"/>
                </a:cubicBezTo>
                <a:cubicBezTo>
                  <a:pt x="6696" y="5816"/>
                  <a:pt x="6215" y="6506"/>
                  <a:pt x="5755" y="7197"/>
                </a:cubicBezTo>
                <a:cubicBezTo>
                  <a:pt x="5713" y="7260"/>
                  <a:pt x="5692" y="7364"/>
                  <a:pt x="5692" y="7448"/>
                </a:cubicBezTo>
                <a:cubicBezTo>
                  <a:pt x="4353" y="7113"/>
                  <a:pt x="3035" y="6778"/>
                  <a:pt x="1863" y="5983"/>
                </a:cubicBezTo>
                <a:cubicBezTo>
                  <a:pt x="1005" y="5397"/>
                  <a:pt x="670" y="3912"/>
                  <a:pt x="1926" y="3473"/>
                </a:cubicBezTo>
                <a:cubicBezTo>
                  <a:pt x="2049" y="3430"/>
                  <a:pt x="2177" y="3410"/>
                  <a:pt x="2308" y="3410"/>
                </a:cubicBezTo>
                <a:cubicBezTo>
                  <a:pt x="3194" y="3410"/>
                  <a:pt x="4193" y="4309"/>
                  <a:pt x="4667" y="4874"/>
                </a:cubicBezTo>
                <a:cubicBezTo>
                  <a:pt x="4762" y="4969"/>
                  <a:pt x="4877" y="5012"/>
                  <a:pt x="4989" y="5012"/>
                </a:cubicBezTo>
                <a:cubicBezTo>
                  <a:pt x="5221" y="5012"/>
                  <a:pt x="5441" y="4829"/>
                  <a:pt x="5441" y="4561"/>
                </a:cubicBezTo>
                <a:cubicBezTo>
                  <a:pt x="5357" y="3473"/>
                  <a:pt x="5776" y="2531"/>
                  <a:pt x="6487" y="1736"/>
                </a:cubicBezTo>
                <a:cubicBezTo>
                  <a:pt x="6759" y="1401"/>
                  <a:pt x="7136" y="1129"/>
                  <a:pt x="7533" y="983"/>
                </a:cubicBezTo>
                <a:cubicBezTo>
                  <a:pt x="7607" y="957"/>
                  <a:pt x="7674" y="946"/>
                  <a:pt x="7735" y="946"/>
                </a:cubicBezTo>
                <a:close/>
                <a:moveTo>
                  <a:pt x="7791" y="0"/>
                </a:moveTo>
                <a:cubicBezTo>
                  <a:pt x="7134" y="0"/>
                  <a:pt x="6453" y="481"/>
                  <a:pt x="6006" y="899"/>
                </a:cubicBezTo>
                <a:cubicBezTo>
                  <a:pt x="5253" y="1589"/>
                  <a:pt x="4771" y="2489"/>
                  <a:pt x="4583" y="3493"/>
                </a:cubicBezTo>
                <a:cubicBezTo>
                  <a:pt x="3872" y="2887"/>
                  <a:pt x="2972" y="2531"/>
                  <a:pt x="2051" y="2510"/>
                </a:cubicBezTo>
                <a:cubicBezTo>
                  <a:pt x="796" y="2510"/>
                  <a:pt x="1" y="3912"/>
                  <a:pt x="126" y="5021"/>
                </a:cubicBezTo>
                <a:cubicBezTo>
                  <a:pt x="326" y="7152"/>
                  <a:pt x="3749" y="8146"/>
                  <a:pt x="5630" y="8146"/>
                </a:cubicBezTo>
                <a:cubicBezTo>
                  <a:pt x="5724" y="8146"/>
                  <a:pt x="5815" y="8143"/>
                  <a:pt x="5901" y="8138"/>
                </a:cubicBezTo>
                <a:cubicBezTo>
                  <a:pt x="6048" y="8138"/>
                  <a:pt x="6173" y="8013"/>
                  <a:pt x="6194" y="7887"/>
                </a:cubicBezTo>
                <a:cubicBezTo>
                  <a:pt x="6362" y="7866"/>
                  <a:pt x="6487" y="7804"/>
                  <a:pt x="6571" y="7657"/>
                </a:cubicBezTo>
                <a:cubicBezTo>
                  <a:pt x="7617" y="6109"/>
                  <a:pt x="10776" y="2050"/>
                  <a:pt x="8559" y="271"/>
                </a:cubicBezTo>
                <a:cubicBezTo>
                  <a:pt x="8318" y="79"/>
                  <a:pt x="8057" y="0"/>
                  <a:pt x="77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30"/>
          <p:cNvSpPr/>
          <p:nvPr/>
        </p:nvSpPr>
        <p:spPr>
          <a:xfrm>
            <a:off x="7903120" y="4800105"/>
            <a:ext cx="557709" cy="405060"/>
          </a:xfrm>
          <a:custGeom>
            <a:avLst/>
            <a:gdLst/>
            <a:ahLst/>
            <a:cxnLst/>
            <a:rect l="l" t="t" r="r" b="b"/>
            <a:pathLst>
              <a:path w="11863" h="8616" extrusionOk="0">
                <a:moveTo>
                  <a:pt x="5797" y="3139"/>
                </a:moveTo>
                <a:cubicBezTo>
                  <a:pt x="6236" y="3976"/>
                  <a:pt x="6466" y="4917"/>
                  <a:pt x="6466" y="5859"/>
                </a:cubicBezTo>
                <a:cubicBezTo>
                  <a:pt x="6448" y="5972"/>
                  <a:pt x="6258" y="7723"/>
                  <a:pt x="5929" y="7723"/>
                </a:cubicBezTo>
                <a:cubicBezTo>
                  <a:pt x="5893" y="7723"/>
                  <a:pt x="5856" y="7703"/>
                  <a:pt x="5818" y="7658"/>
                </a:cubicBezTo>
                <a:cubicBezTo>
                  <a:pt x="5274" y="7030"/>
                  <a:pt x="5002" y="6235"/>
                  <a:pt x="5044" y="5419"/>
                </a:cubicBezTo>
                <a:cubicBezTo>
                  <a:pt x="5106" y="4603"/>
                  <a:pt x="5357" y="3829"/>
                  <a:pt x="5797" y="3139"/>
                </a:cubicBezTo>
                <a:close/>
                <a:moveTo>
                  <a:pt x="2491" y="0"/>
                </a:moveTo>
                <a:cubicBezTo>
                  <a:pt x="1982" y="0"/>
                  <a:pt x="1494" y="150"/>
                  <a:pt x="1089" y="523"/>
                </a:cubicBezTo>
                <a:cubicBezTo>
                  <a:pt x="189" y="1360"/>
                  <a:pt x="1" y="2783"/>
                  <a:pt x="461" y="3892"/>
                </a:cubicBezTo>
                <a:cubicBezTo>
                  <a:pt x="760" y="4639"/>
                  <a:pt x="1318" y="4986"/>
                  <a:pt x="1937" y="4986"/>
                </a:cubicBezTo>
                <a:cubicBezTo>
                  <a:pt x="2358" y="4986"/>
                  <a:pt x="2808" y="4825"/>
                  <a:pt x="3223" y="4520"/>
                </a:cubicBezTo>
                <a:cubicBezTo>
                  <a:pt x="4429" y="3637"/>
                  <a:pt x="3705" y="1982"/>
                  <a:pt x="2518" y="1982"/>
                </a:cubicBezTo>
                <a:cubicBezTo>
                  <a:pt x="2242" y="1982"/>
                  <a:pt x="1941" y="2072"/>
                  <a:pt x="1633" y="2281"/>
                </a:cubicBezTo>
                <a:cubicBezTo>
                  <a:pt x="1283" y="2526"/>
                  <a:pt x="1490" y="3035"/>
                  <a:pt x="1824" y="3035"/>
                </a:cubicBezTo>
                <a:cubicBezTo>
                  <a:pt x="1889" y="3035"/>
                  <a:pt x="1959" y="3016"/>
                  <a:pt x="2031" y="2971"/>
                </a:cubicBezTo>
                <a:cubicBezTo>
                  <a:pt x="2235" y="2841"/>
                  <a:pt x="2397" y="2787"/>
                  <a:pt x="2521" y="2787"/>
                </a:cubicBezTo>
                <a:cubicBezTo>
                  <a:pt x="3095" y="2787"/>
                  <a:pt x="2848" y="3950"/>
                  <a:pt x="2177" y="4122"/>
                </a:cubicBezTo>
                <a:cubicBezTo>
                  <a:pt x="2099" y="4148"/>
                  <a:pt x="2014" y="4166"/>
                  <a:pt x="1925" y="4166"/>
                </a:cubicBezTo>
                <a:cubicBezTo>
                  <a:pt x="1870" y="4166"/>
                  <a:pt x="1815" y="4159"/>
                  <a:pt x="1759" y="4143"/>
                </a:cubicBezTo>
                <a:cubicBezTo>
                  <a:pt x="1445" y="3996"/>
                  <a:pt x="1235" y="3724"/>
                  <a:pt x="1173" y="3411"/>
                </a:cubicBezTo>
                <a:cubicBezTo>
                  <a:pt x="984" y="2741"/>
                  <a:pt x="984" y="1925"/>
                  <a:pt x="1424" y="1360"/>
                </a:cubicBezTo>
                <a:cubicBezTo>
                  <a:pt x="1712" y="975"/>
                  <a:pt x="2111" y="832"/>
                  <a:pt x="2536" y="832"/>
                </a:cubicBezTo>
                <a:cubicBezTo>
                  <a:pt x="3129" y="832"/>
                  <a:pt x="3774" y="1110"/>
                  <a:pt x="4248" y="1402"/>
                </a:cubicBezTo>
                <a:cubicBezTo>
                  <a:pt x="4688" y="1674"/>
                  <a:pt x="5065" y="2030"/>
                  <a:pt x="5357" y="2448"/>
                </a:cubicBezTo>
                <a:cubicBezTo>
                  <a:pt x="4541" y="3683"/>
                  <a:pt x="4060" y="5168"/>
                  <a:pt x="4290" y="6256"/>
                </a:cubicBezTo>
                <a:cubicBezTo>
                  <a:pt x="4441" y="7040"/>
                  <a:pt x="5351" y="8615"/>
                  <a:pt x="6146" y="8615"/>
                </a:cubicBezTo>
                <a:cubicBezTo>
                  <a:pt x="6455" y="8615"/>
                  <a:pt x="6746" y="8378"/>
                  <a:pt x="6969" y="7763"/>
                </a:cubicBezTo>
                <a:cubicBezTo>
                  <a:pt x="7533" y="6172"/>
                  <a:pt x="7282" y="3996"/>
                  <a:pt x="6341" y="2427"/>
                </a:cubicBezTo>
                <a:cubicBezTo>
                  <a:pt x="6445" y="2302"/>
                  <a:pt x="6550" y="2197"/>
                  <a:pt x="6655" y="2113"/>
                </a:cubicBezTo>
                <a:cubicBezTo>
                  <a:pt x="7178" y="1606"/>
                  <a:pt x="8050" y="942"/>
                  <a:pt x="8870" y="942"/>
                </a:cubicBezTo>
                <a:cubicBezTo>
                  <a:pt x="9131" y="942"/>
                  <a:pt x="9388" y="1010"/>
                  <a:pt x="9626" y="1172"/>
                </a:cubicBezTo>
                <a:cubicBezTo>
                  <a:pt x="10316" y="1632"/>
                  <a:pt x="10944" y="2762"/>
                  <a:pt x="10212" y="3473"/>
                </a:cubicBezTo>
                <a:cubicBezTo>
                  <a:pt x="9982" y="3704"/>
                  <a:pt x="9710" y="3892"/>
                  <a:pt x="9375" y="3955"/>
                </a:cubicBezTo>
                <a:cubicBezTo>
                  <a:pt x="9292" y="3967"/>
                  <a:pt x="9218" y="3973"/>
                  <a:pt x="9150" y="3973"/>
                </a:cubicBezTo>
                <a:cubicBezTo>
                  <a:pt x="8207" y="3973"/>
                  <a:pt x="8661" y="2821"/>
                  <a:pt x="9120" y="2821"/>
                </a:cubicBezTo>
                <a:cubicBezTo>
                  <a:pt x="9170" y="2821"/>
                  <a:pt x="9221" y="2835"/>
                  <a:pt x="9270" y="2867"/>
                </a:cubicBezTo>
                <a:cubicBezTo>
                  <a:pt x="9318" y="2900"/>
                  <a:pt x="9368" y="2914"/>
                  <a:pt x="9416" y="2914"/>
                </a:cubicBezTo>
                <a:cubicBezTo>
                  <a:pt x="9642" y="2914"/>
                  <a:pt x="9833" y="2600"/>
                  <a:pt x="9626" y="2427"/>
                </a:cubicBezTo>
                <a:cubicBezTo>
                  <a:pt x="9307" y="2167"/>
                  <a:pt x="9014" y="2058"/>
                  <a:pt x="8761" y="2058"/>
                </a:cubicBezTo>
                <a:cubicBezTo>
                  <a:pt x="7569" y="2058"/>
                  <a:pt x="7231" y="4460"/>
                  <a:pt x="8956" y="4771"/>
                </a:cubicBezTo>
                <a:cubicBezTo>
                  <a:pt x="9095" y="4796"/>
                  <a:pt x="9229" y="4808"/>
                  <a:pt x="9356" y="4808"/>
                </a:cubicBezTo>
                <a:cubicBezTo>
                  <a:pt x="11228" y="4808"/>
                  <a:pt x="11863" y="2215"/>
                  <a:pt x="10609" y="942"/>
                </a:cubicBezTo>
                <a:cubicBezTo>
                  <a:pt x="10035" y="352"/>
                  <a:pt x="9411" y="102"/>
                  <a:pt x="8785" y="102"/>
                </a:cubicBezTo>
                <a:cubicBezTo>
                  <a:pt x="7746" y="102"/>
                  <a:pt x="6703" y="791"/>
                  <a:pt x="5881" y="1758"/>
                </a:cubicBezTo>
                <a:cubicBezTo>
                  <a:pt x="5776" y="1632"/>
                  <a:pt x="5671" y="1507"/>
                  <a:pt x="5546" y="1402"/>
                </a:cubicBezTo>
                <a:cubicBezTo>
                  <a:pt x="4841" y="726"/>
                  <a:pt x="3612" y="0"/>
                  <a:pt x="249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30"/>
          <p:cNvSpPr/>
          <p:nvPr/>
        </p:nvSpPr>
        <p:spPr>
          <a:xfrm flipH="1">
            <a:off x="7886712" y="1535727"/>
            <a:ext cx="295263" cy="223180"/>
          </a:xfrm>
          <a:custGeom>
            <a:avLst/>
            <a:gdLst/>
            <a:ahLst/>
            <a:cxnLst/>
            <a:rect l="l" t="t" r="r" b="b"/>
            <a:pathLst>
              <a:path w="10777" h="8146" extrusionOk="0">
                <a:moveTo>
                  <a:pt x="7735" y="946"/>
                </a:moveTo>
                <a:cubicBezTo>
                  <a:pt x="8221" y="946"/>
                  <a:pt x="8289" y="1698"/>
                  <a:pt x="8307" y="2071"/>
                </a:cubicBezTo>
                <a:cubicBezTo>
                  <a:pt x="8391" y="3096"/>
                  <a:pt x="7575" y="4268"/>
                  <a:pt x="7094" y="5105"/>
                </a:cubicBezTo>
                <a:cubicBezTo>
                  <a:pt x="6696" y="5816"/>
                  <a:pt x="6215" y="6506"/>
                  <a:pt x="5755" y="7197"/>
                </a:cubicBezTo>
                <a:cubicBezTo>
                  <a:pt x="5713" y="7260"/>
                  <a:pt x="5692" y="7364"/>
                  <a:pt x="5692" y="7448"/>
                </a:cubicBezTo>
                <a:cubicBezTo>
                  <a:pt x="4353" y="7113"/>
                  <a:pt x="3035" y="6778"/>
                  <a:pt x="1863" y="5983"/>
                </a:cubicBezTo>
                <a:cubicBezTo>
                  <a:pt x="1005" y="5397"/>
                  <a:pt x="670" y="3912"/>
                  <a:pt x="1926" y="3473"/>
                </a:cubicBezTo>
                <a:cubicBezTo>
                  <a:pt x="2049" y="3430"/>
                  <a:pt x="2177" y="3410"/>
                  <a:pt x="2308" y="3410"/>
                </a:cubicBezTo>
                <a:cubicBezTo>
                  <a:pt x="3194" y="3410"/>
                  <a:pt x="4193" y="4309"/>
                  <a:pt x="4667" y="4874"/>
                </a:cubicBezTo>
                <a:cubicBezTo>
                  <a:pt x="4762" y="4969"/>
                  <a:pt x="4877" y="5012"/>
                  <a:pt x="4989" y="5012"/>
                </a:cubicBezTo>
                <a:cubicBezTo>
                  <a:pt x="5221" y="5012"/>
                  <a:pt x="5441" y="4829"/>
                  <a:pt x="5441" y="4561"/>
                </a:cubicBezTo>
                <a:cubicBezTo>
                  <a:pt x="5357" y="3473"/>
                  <a:pt x="5776" y="2531"/>
                  <a:pt x="6487" y="1736"/>
                </a:cubicBezTo>
                <a:cubicBezTo>
                  <a:pt x="6759" y="1401"/>
                  <a:pt x="7136" y="1129"/>
                  <a:pt x="7533" y="983"/>
                </a:cubicBezTo>
                <a:cubicBezTo>
                  <a:pt x="7607" y="957"/>
                  <a:pt x="7674" y="946"/>
                  <a:pt x="7735" y="946"/>
                </a:cubicBezTo>
                <a:close/>
                <a:moveTo>
                  <a:pt x="7791" y="0"/>
                </a:moveTo>
                <a:cubicBezTo>
                  <a:pt x="7134" y="0"/>
                  <a:pt x="6453" y="481"/>
                  <a:pt x="6006" y="899"/>
                </a:cubicBezTo>
                <a:cubicBezTo>
                  <a:pt x="5253" y="1589"/>
                  <a:pt x="4771" y="2489"/>
                  <a:pt x="4583" y="3493"/>
                </a:cubicBezTo>
                <a:cubicBezTo>
                  <a:pt x="3872" y="2887"/>
                  <a:pt x="2972" y="2531"/>
                  <a:pt x="2051" y="2510"/>
                </a:cubicBezTo>
                <a:cubicBezTo>
                  <a:pt x="796" y="2510"/>
                  <a:pt x="1" y="3912"/>
                  <a:pt x="126" y="5021"/>
                </a:cubicBezTo>
                <a:cubicBezTo>
                  <a:pt x="326" y="7152"/>
                  <a:pt x="3749" y="8146"/>
                  <a:pt x="5630" y="8146"/>
                </a:cubicBezTo>
                <a:cubicBezTo>
                  <a:pt x="5724" y="8146"/>
                  <a:pt x="5815" y="8143"/>
                  <a:pt x="5901" y="8138"/>
                </a:cubicBezTo>
                <a:cubicBezTo>
                  <a:pt x="6048" y="8138"/>
                  <a:pt x="6173" y="8013"/>
                  <a:pt x="6194" y="7887"/>
                </a:cubicBezTo>
                <a:cubicBezTo>
                  <a:pt x="6362" y="7866"/>
                  <a:pt x="6487" y="7804"/>
                  <a:pt x="6571" y="7657"/>
                </a:cubicBezTo>
                <a:cubicBezTo>
                  <a:pt x="7617" y="6109"/>
                  <a:pt x="10776" y="2050"/>
                  <a:pt x="8559" y="271"/>
                </a:cubicBezTo>
                <a:cubicBezTo>
                  <a:pt x="8318" y="79"/>
                  <a:pt x="8057" y="0"/>
                  <a:pt x="77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Rectangle 142"/>
          <p:cNvSpPr/>
          <p:nvPr/>
        </p:nvSpPr>
        <p:spPr>
          <a:xfrm>
            <a:off x="953124" y="868041"/>
            <a:ext cx="60733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Dải mây trắng đỏ dần trên đỉnh núi </a:t>
            </a:r>
            <a:b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Sương hồng lam ôm ấp nóc nhà gianh </a:t>
            </a:r>
            <a:b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 con đường viền trắng mép đồi xanh</a:t>
            </a:r>
            <a:b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các ấp tưng bừng ra chợ Tết </a:t>
            </a:r>
            <a:b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 vui vẻ kéo hàng trên cỏ biếc </a:t>
            </a:r>
            <a:b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thằng cu áo đỏ chạy lon xon </a:t>
            </a:r>
            <a:b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Vài cụ già chống gậy bước lom khom</a:t>
            </a:r>
            <a:b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yếm thắm che môi cười lặng lẽ </a:t>
            </a:r>
            <a:b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Thằng em bé nép đầu bên yếm mẹ </a:t>
            </a:r>
            <a:b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người thôn gánh lợn chạy </a:t>
            </a:r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đi đầu </a:t>
            </a:r>
            <a:b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bò vàng ngộ nghĩnh đuổi theo sau</a:t>
            </a:r>
          </a:p>
        </p:txBody>
      </p:sp>
      <p:sp>
        <p:nvSpPr>
          <p:cNvPr id="208" name="Google Shape;3078;p58"/>
          <p:cNvSpPr/>
          <p:nvPr/>
        </p:nvSpPr>
        <p:spPr>
          <a:xfrm flipH="1">
            <a:off x="6231294" y="518069"/>
            <a:ext cx="2229535" cy="1678491"/>
          </a:xfrm>
          <a:custGeom>
            <a:avLst/>
            <a:gdLst/>
            <a:ahLst/>
            <a:cxnLst/>
            <a:rect l="l" t="t" r="r" b="b"/>
            <a:pathLst>
              <a:path w="24251" h="20476" extrusionOk="0">
                <a:moveTo>
                  <a:pt x="11977" y="0"/>
                </a:moveTo>
                <a:cubicBezTo>
                  <a:pt x="8218" y="0"/>
                  <a:pt x="4520" y="1012"/>
                  <a:pt x="2569" y="3416"/>
                </a:cubicBezTo>
                <a:cubicBezTo>
                  <a:pt x="234" y="7252"/>
                  <a:pt x="0" y="13357"/>
                  <a:pt x="4503" y="15725"/>
                </a:cubicBezTo>
                <a:cubicBezTo>
                  <a:pt x="3770" y="17326"/>
                  <a:pt x="2836" y="19328"/>
                  <a:pt x="1268" y="20262"/>
                </a:cubicBezTo>
                <a:cubicBezTo>
                  <a:pt x="1228" y="20315"/>
                  <a:pt x="1241" y="20331"/>
                  <a:pt x="1274" y="20331"/>
                </a:cubicBezTo>
                <a:cubicBezTo>
                  <a:pt x="1322" y="20331"/>
                  <a:pt x="1415" y="20295"/>
                  <a:pt x="1435" y="20295"/>
                </a:cubicBezTo>
                <a:lnTo>
                  <a:pt x="1435" y="20295"/>
                </a:lnTo>
                <a:cubicBezTo>
                  <a:pt x="1349" y="20324"/>
                  <a:pt x="1189" y="20475"/>
                  <a:pt x="1272" y="20475"/>
                </a:cubicBezTo>
                <a:cubicBezTo>
                  <a:pt x="1286" y="20475"/>
                  <a:pt x="1306" y="20471"/>
                  <a:pt x="1334" y="20462"/>
                </a:cubicBezTo>
                <a:cubicBezTo>
                  <a:pt x="3803" y="20262"/>
                  <a:pt x="6138" y="18961"/>
                  <a:pt x="7405" y="16793"/>
                </a:cubicBezTo>
                <a:cubicBezTo>
                  <a:pt x="7672" y="16893"/>
                  <a:pt x="7973" y="16959"/>
                  <a:pt x="8306" y="16993"/>
                </a:cubicBezTo>
                <a:cubicBezTo>
                  <a:pt x="9744" y="17250"/>
                  <a:pt x="11300" y="17426"/>
                  <a:pt x="12852" y="17426"/>
                </a:cubicBezTo>
                <a:cubicBezTo>
                  <a:pt x="16737" y="17426"/>
                  <a:pt x="20605" y="16326"/>
                  <a:pt x="22583" y="12656"/>
                </a:cubicBezTo>
                <a:cubicBezTo>
                  <a:pt x="24084" y="9487"/>
                  <a:pt x="24251" y="4484"/>
                  <a:pt x="21149" y="2249"/>
                </a:cubicBezTo>
                <a:cubicBezTo>
                  <a:pt x="18902" y="847"/>
                  <a:pt x="15414" y="0"/>
                  <a:pt x="11977" y="0"/>
                </a:cubicBezTo>
                <a:close/>
              </a:path>
            </a:pathLst>
          </a:cu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Rectangle 208"/>
          <p:cNvSpPr/>
          <p:nvPr/>
        </p:nvSpPr>
        <p:spPr>
          <a:xfrm>
            <a:off x="5692251" y="936451"/>
            <a:ext cx="345174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Soát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字魂27号-布丁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47386" y="253782"/>
            <a:ext cx="22028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Chợ</a:t>
            </a:r>
            <a:r>
              <a:rPr lang="en-US" sz="4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T</a:t>
            </a:r>
            <a:r>
              <a:rPr lang="en-US" sz="40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ết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305" y="2196560"/>
            <a:ext cx="2806075" cy="280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34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30"/>
          <p:cNvSpPr/>
          <p:nvPr/>
        </p:nvSpPr>
        <p:spPr>
          <a:xfrm>
            <a:off x="1057275" y="4432924"/>
            <a:ext cx="485773" cy="367181"/>
          </a:xfrm>
          <a:custGeom>
            <a:avLst/>
            <a:gdLst/>
            <a:ahLst/>
            <a:cxnLst/>
            <a:rect l="l" t="t" r="r" b="b"/>
            <a:pathLst>
              <a:path w="10777" h="8146" extrusionOk="0">
                <a:moveTo>
                  <a:pt x="7735" y="946"/>
                </a:moveTo>
                <a:cubicBezTo>
                  <a:pt x="8221" y="946"/>
                  <a:pt x="8289" y="1698"/>
                  <a:pt x="8307" y="2071"/>
                </a:cubicBezTo>
                <a:cubicBezTo>
                  <a:pt x="8391" y="3096"/>
                  <a:pt x="7575" y="4268"/>
                  <a:pt x="7094" y="5105"/>
                </a:cubicBezTo>
                <a:cubicBezTo>
                  <a:pt x="6696" y="5816"/>
                  <a:pt x="6215" y="6506"/>
                  <a:pt x="5755" y="7197"/>
                </a:cubicBezTo>
                <a:cubicBezTo>
                  <a:pt x="5713" y="7260"/>
                  <a:pt x="5692" y="7364"/>
                  <a:pt x="5692" y="7448"/>
                </a:cubicBezTo>
                <a:cubicBezTo>
                  <a:pt x="4353" y="7113"/>
                  <a:pt x="3035" y="6778"/>
                  <a:pt x="1863" y="5983"/>
                </a:cubicBezTo>
                <a:cubicBezTo>
                  <a:pt x="1005" y="5397"/>
                  <a:pt x="670" y="3912"/>
                  <a:pt x="1926" y="3473"/>
                </a:cubicBezTo>
                <a:cubicBezTo>
                  <a:pt x="2049" y="3430"/>
                  <a:pt x="2177" y="3410"/>
                  <a:pt x="2308" y="3410"/>
                </a:cubicBezTo>
                <a:cubicBezTo>
                  <a:pt x="3194" y="3410"/>
                  <a:pt x="4193" y="4309"/>
                  <a:pt x="4667" y="4874"/>
                </a:cubicBezTo>
                <a:cubicBezTo>
                  <a:pt x="4762" y="4969"/>
                  <a:pt x="4877" y="5012"/>
                  <a:pt x="4989" y="5012"/>
                </a:cubicBezTo>
                <a:cubicBezTo>
                  <a:pt x="5221" y="5012"/>
                  <a:pt x="5441" y="4829"/>
                  <a:pt x="5441" y="4561"/>
                </a:cubicBezTo>
                <a:cubicBezTo>
                  <a:pt x="5357" y="3473"/>
                  <a:pt x="5776" y="2531"/>
                  <a:pt x="6487" y="1736"/>
                </a:cubicBezTo>
                <a:cubicBezTo>
                  <a:pt x="6759" y="1401"/>
                  <a:pt x="7136" y="1129"/>
                  <a:pt x="7533" y="983"/>
                </a:cubicBezTo>
                <a:cubicBezTo>
                  <a:pt x="7607" y="957"/>
                  <a:pt x="7674" y="946"/>
                  <a:pt x="7735" y="946"/>
                </a:cubicBezTo>
                <a:close/>
                <a:moveTo>
                  <a:pt x="7791" y="0"/>
                </a:moveTo>
                <a:cubicBezTo>
                  <a:pt x="7134" y="0"/>
                  <a:pt x="6453" y="481"/>
                  <a:pt x="6006" y="899"/>
                </a:cubicBezTo>
                <a:cubicBezTo>
                  <a:pt x="5253" y="1589"/>
                  <a:pt x="4771" y="2489"/>
                  <a:pt x="4583" y="3493"/>
                </a:cubicBezTo>
                <a:cubicBezTo>
                  <a:pt x="3872" y="2887"/>
                  <a:pt x="2972" y="2531"/>
                  <a:pt x="2051" y="2510"/>
                </a:cubicBezTo>
                <a:cubicBezTo>
                  <a:pt x="796" y="2510"/>
                  <a:pt x="1" y="3912"/>
                  <a:pt x="126" y="5021"/>
                </a:cubicBezTo>
                <a:cubicBezTo>
                  <a:pt x="326" y="7152"/>
                  <a:pt x="3749" y="8146"/>
                  <a:pt x="5630" y="8146"/>
                </a:cubicBezTo>
                <a:cubicBezTo>
                  <a:pt x="5724" y="8146"/>
                  <a:pt x="5815" y="8143"/>
                  <a:pt x="5901" y="8138"/>
                </a:cubicBezTo>
                <a:cubicBezTo>
                  <a:pt x="6048" y="8138"/>
                  <a:pt x="6173" y="8013"/>
                  <a:pt x="6194" y="7887"/>
                </a:cubicBezTo>
                <a:cubicBezTo>
                  <a:pt x="6362" y="7866"/>
                  <a:pt x="6487" y="7804"/>
                  <a:pt x="6571" y="7657"/>
                </a:cubicBezTo>
                <a:cubicBezTo>
                  <a:pt x="7617" y="6109"/>
                  <a:pt x="10776" y="2050"/>
                  <a:pt x="8559" y="271"/>
                </a:cubicBezTo>
                <a:cubicBezTo>
                  <a:pt x="8318" y="79"/>
                  <a:pt x="8057" y="0"/>
                  <a:pt x="77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30"/>
          <p:cNvSpPr/>
          <p:nvPr/>
        </p:nvSpPr>
        <p:spPr>
          <a:xfrm>
            <a:off x="7903120" y="4800105"/>
            <a:ext cx="557709" cy="405060"/>
          </a:xfrm>
          <a:custGeom>
            <a:avLst/>
            <a:gdLst/>
            <a:ahLst/>
            <a:cxnLst/>
            <a:rect l="l" t="t" r="r" b="b"/>
            <a:pathLst>
              <a:path w="11863" h="8616" extrusionOk="0">
                <a:moveTo>
                  <a:pt x="5797" y="3139"/>
                </a:moveTo>
                <a:cubicBezTo>
                  <a:pt x="6236" y="3976"/>
                  <a:pt x="6466" y="4917"/>
                  <a:pt x="6466" y="5859"/>
                </a:cubicBezTo>
                <a:cubicBezTo>
                  <a:pt x="6448" y="5972"/>
                  <a:pt x="6258" y="7723"/>
                  <a:pt x="5929" y="7723"/>
                </a:cubicBezTo>
                <a:cubicBezTo>
                  <a:pt x="5893" y="7723"/>
                  <a:pt x="5856" y="7703"/>
                  <a:pt x="5818" y="7658"/>
                </a:cubicBezTo>
                <a:cubicBezTo>
                  <a:pt x="5274" y="7030"/>
                  <a:pt x="5002" y="6235"/>
                  <a:pt x="5044" y="5419"/>
                </a:cubicBezTo>
                <a:cubicBezTo>
                  <a:pt x="5106" y="4603"/>
                  <a:pt x="5357" y="3829"/>
                  <a:pt x="5797" y="3139"/>
                </a:cubicBezTo>
                <a:close/>
                <a:moveTo>
                  <a:pt x="2491" y="0"/>
                </a:moveTo>
                <a:cubicBezTo>
                  <a:pt x="1982" y="0"/>
                  <a:pt x="1494" y="150"/>
                  <a:pt x="1089" y="523"/>
                </a:cubicBezTo>
                <a:cubicBezTo>
                  <a:pt x="189" y="1360"/>
                  <a:pt x="1" y="2783"/>
                  <a:pt x="461" y="3892"/>
                </a:cubicBezTo>
                <a:cubicBezTo>
                  <a:pt x="760" y="4639"/>
                  <a:pt x="1318" y="4986"/>
                  <a:pt x="1937" y="4986"/>
                </a:cubicBezTo>
                <a:cubicBezTo>
                  <a:pt x="2358" y="4986"/>
                  <a:pt x="2808" y="4825"/>
                  <a:pt x="3223" y="4520"/>
                </a:cubicBezTo>
                <a:cubicBezTo>
                  <a:pt x="4429" y="3637"/>
                  <a:pt x="3705" y="1982"/>
                  <a:pt x="2518" y="1982"/>
                </a:cubicBezTo>
                <a:cubicBezTo>
                  <a:pt x="2242" y="1982"/>
                  <a:pt x="1941" y="2072"/>
                  <a:pt x="1633" y="2281"/>
                </a:cubicBezTo>
                <a:cubicBezTo>
                  <a:pt x="1283" y="2526"/>
                  <a:pt x="1490" y="3035"/>
                  <a:pt x="1824" y="3035"/>
                </a:cubicBezTo>
                <a:cubicBezTo>
                  <a:pt x="1889" y="3035"/>
                  <a:pt x="1959" y="3016"/>
                  <a:pt x="2031" y="2971"/>
                </a:cubicBezTo>
                <a:cubicBezTo>
                  <a:pt x="2235" y="2841"/>
                  <a:pt x="2397" y="2787"/>
                  <a:pt x="2521" y="2787"/>
                </a:cubicBezTo>
                <a:cubicBezTo>
                  <a:pt x="3095" y="2787"/>
                  <a:pt x="2848" y="3950"/>
                  <a:pt x="2177" y="4122"/>
                </a:cubicBezTo>
                <a:cubicBezTo>
                  <a:pt x="2099" y="4148"/>
                  <a:pt x="2014" y="4166"/>
                  <a:pt x="1925" y="4166"/>
                </a:cubicBezTo>
                <a:cubicBezTo>
                  <a:pt x="1870" y="4166"/>
                  <a:pt x="1815" y="4159"/>
                  <a:pt x="1759" y="4143"/>
                </a:cubicBezTo>
                <a:cubicBezTo>
                  <a:pt x="1445" y="3996"/>
                  <a:pt x="1235" y="3724"/>
                  <a:pt x="1173" y="3411"/>
                </a:cubicBezTo>
                <a:cubicBezTo>
                  <a:pt x="984" y="2741"/>
                  <a:pt x="984" y="1925"/>
                  <a:pt x="1424" y="1360"/>
                </a:cubicBezTo>
                <a:cubicBezTo>
                  <a:pt x="1712" y="975"/>
                  <a:pt x="2111" y="832"/>
                  <a:pt x="2536" y="832"/>
                </a:cubicBezTo>
                <a:cubicBezTo>
                  <a:pt x="3129" y="832"/>
                  <a:pt x="3774" y="1110"/>
                  <a:pt x="4248" y="1402"/>
                </a:cubicBezTo>
                <a:cubicBezTo>
                  <a:pt x="4688" y="1674"/>
                  <a:pt x="5065" y="2030"/>
                  <a:pt x="5357" y="2448"/>
                </a:cubicBezTo>
                <a:cubicBezTo>
                  <a:pt x="4541" y="3683"/>
                  <a:pt x="4060" y="5168"/>
                  <a:pt x="4290" y="6256"/>
                </a:cubicBezTo>
                <a:cubicBezTo>
                  <a:pt x="4441" y="7040"/>
                  <a:pt x="5351" y="8615"/>
                  <a:pt x="6146" y="8615"/>
                </a:cubicBezTo>
                <a:cubicBezTo>
                  <a:pt x="6455" y="8615"/>
                  <a:pt x="6746" y="8378"/>
                  <a:pt x="6969" y="7763"/>
                </a:cubicBezTo>
                <a:cubicBezTo>
                  <a:pt x="7533" y="6172"/>
                  <a:pt x="7282" y="3996"/>
                  <a:pt x="6341" y="2427"/>
                </a:cubicBezTo>
                <a:cubicBezTo>
                  <a:pt x="6445" y="2302"/>
                  <a:pt x="6550" y="2197"/>
                  <a:pt x="6655" y="2113"/>
                </a:cubicBezTo>
                <a:cubicBezTo>
                  <a:pt x="7178" y="1606"/>
                  <a:pt x="8050" y="942"/>
                  <a:pt x="8870" y="942"/>
                </a:cubicBezTo>
                <a:cubicBezTo>
                  <a:pt x="9131" y="942"/>
                  <a:pt x="9388" y="1010"/>
                  <a:pt x="9626" y="1172"/>
                </a:cubicBezTo>
                <a:cubicBezTo>
                  <a:pt x="10316" y="1632"/>
                  <a:pt x="10944" y="2762"/>
                  <a:pt x="10212" y="3473"/>
                </a:cubicBezTo>
                <a:cubicBezTo>
                  <a:pt x="9982" y="3704"/>
                  <a:pt x="9710" y="3892"/>
                  <a:pt x="9375" y="3955"/>
                </a:cubicBezTo>
                <a:cubicBezTo>
                  <a:pt x="9292" y="3967"/>
                  <a:pt x="9218" y="3973"/>
                  <a:pt x="9150" y="3973"/>
                </a:cubicBezTo>
                <a:cubicBezTo>
                  <a:pt x="8207" y="3973"/>
                  <a:pt x="8661" y="2821"/>
                  <a:pt x="9120" y="2821"/>
                </a:cubicBezTo>
                <a:cubicBezTo>
                  <a:pt x="9170" y="2821"/>
                  <a:pt x="9221" y="2835"/>
                  <a:pt x="9270" y="2867"/>
                </a:cubicBezTo>
                <a:cubicBezTo>
                  <a:pt x="9318" y="2900"/>
                  <a:pt x="9368" y="2914"/>
                  <a:pt x="9416" y="2914"/>
                </a:cubicBezTo>
                <a:cubicBezTo>
                  <a:pt x="9642" y="2914"/>
                  <a:pt x="9833" y="2600"/>
                  <a:pt x="9626" y="2427"/>
                </a:cubicBezTo>
                <a:cubicBezTo>
                  <a:pt x="9307" y="2167"/>
                  <a:pt x="9014" y="2058"/>
                  <a:pt x="8761" y="2058"/>
                </a:cubicBezTo>
                <a:cubicBezTo>
                  <a:pt x="7569" y="2058"/>
                  <a:pt x="7231" y="4460"/>
                  <a:pt x="8956" y="4771"/>
                </a:cubicBezTo>
                <a:cubicBezTo>
                  <a:pt x="9095" y="4796"/>
                  <a:pt x="9229" y="4808"/>
                  <a:pt x="9356" y="4808"/>
                </a:cubicBezTo>
                <a:cubicBezTo>
                  <a:pt x="11228" y="4808"/>
                  <a:pt x="11863" y="2215"/>
                  <a:pt x="10609" y="942"/>
                </a:cubicBezTo>
                <a:cubicBezTo>
                  <a:pt x="10035" y="352"/>
                  <a:pt x="9411" y="102"/>
                  <a:pt x="8785" y="102"/>
                </a:cubicBezTo>
                <a:cubicBezTo>
                  <a:pt x="7746" y="102"/>
                  <a:pt x="6703" y="791"/>
                  <a:pt x="5881" y="1758"/>
                </a:cubicBezTo>
                <a:cubicBezTo>
                  <a:pt x="5776" y="1632"/>
                  <a:pt x="5671" y="1507"/>
                  <a:pt x="5546" y="1402"/>
                </a:cubicBezTo>
                <a:cubicBezTo>
                  <a:pt x="4841" y="726"/>
                  <a:pt x="3612" y="0"/>
                  <a:pt x="249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30"/>
          <p:cNvSpPr/>
          <p:nvPr/>
        </p:nvSpPr>
        <p:spPr>
          <a:xfrm flipH="1">
            <a:off x="7886712" y="1535727"/>
            <a:ext cx="295263" cy="223180"/>
          </a:xfrm>
          <a:custGeom>
            <a:avLst/>
            <a:gdLst/>
            <a:ahLst/>
            <a:cxnLst/>
            <a:rect l="l" t="t" r="r" b="b"/>
            <a:pathLst>
              <a:path w="10777" h="8146" extrusionOk="0">
                <a:moveTo>
                  <a:pt x="7735" y="946"/>
                </a:moveTo>
                <a:cubicBezTo>
                  <a:pt x="8221" y="946"/>
                  <a:pt x="8289" y="1698"/>
                  <a:pt x="8307" y="2071"/>
                </a:cubicBezTo>
                <a:cubicBezTo>
                  <a:pt x="8391" y="3096"/>
                  <a:pt x="7575" y="4268"/>
                  <a:pt x="7094" y="5105"/>
                </a:cubicBezTo>
                <a:cubicBezTo>
                  <a:pt x="6696" y="5816"/>
                  <a:pt x="6215" y="6506"/>
                  <a:pt x="5755" y="7197"/>
                </a:cubicBezTo>
                <a:cubicBezTo>
                  <a:pt x="5713" y="7260"/>
                  <a:pt x="5692" y="7364"/>
                  <a:pt x="5692" y="7448"/>
                </a:cubicBezTo>
                <a:cubicBezTo>
                  <a:pt x="4353" y="7113"/>
                  <a:pt x="3035" y="6778"/>
                  <a:pt x="1863" y="5983"/>
                </a:cubicBezTo>
                <a:cubicBezTo>
                  <a:pt x="1005" y="5397"/>
                  <a:pt x="670" y="3912"/>
                  <a:pt x="1926" y="3473"/>
                </a:cubicBezTo>
                <a:cubicBezTo>
                  <a:pt x="2049" y="3430"/>
                  <a:pt x="2177" y="3410"/>
                  <a:pt x="2308" y="3410"/>
                </a:cubicBezTo>
                <a:cubicBezTo>
                  <a:pt x="3194" y="3410"/>
                  <a:pt x="4193" y="4309"/>
                  <a:pt x="4667" y="4874"/>
                </a:cubicBezTo>
                <a:cubicBezTo>
                  <a:pt x="4762" y="4969"/>
                  <a:pt x="4877" y="5012"/>
                  <a:pt x="4989" y="5012"/>
                </a:cubicBezTo>
                <a:cubicBezTo>
                  <a:pt x="5221" y="5012"/>
                  <a:pt x="5441" y="4829"/>
                  <a:pt x="5441" y="4561"/>
                </a:cubicBezTo>
                <a:cubicBezTo>
                  <a:pt x="5357" y="3473"/>
                  <a:pt x="5776" y="2531"/>
                  <a:pt x="6487" y="1736"/>
                </a:cubicBezTo>
                <a:cubicBezTo>
                  <a:pt x="6759" y="1401"/>
                  <a:pt x="7136" y="1129"/>
                  <a:pt x="7533" y="983"/>
                </a:cubicBezTo>
                <a:cubicBezTo>
                  <a:pt x="7607" y="957"/>
                  <a:pt x="7674" y="946"/>
                  <a:pt x="7735" y="946"/>
                </a:cubicBezTo>
                <a:close/>
                <a:moveTo>
                  <a:pt x="7791" y="0"/>
                </a:moveTo>
                <a:cubicBezTo>
                  <a:pt x="7134" y="0"/>
                  <a:pt x="6453" y="481"/>
                  <a:pt x="6006" y="899"/>
                </a:cubicBezTo>
                <a:cubicBezTo>
                  <a:pt x="5253" y="1589"/>
                  <a:pt x="4771" y="2489"/>
                  <a:pt x="4583" y="3493"/>
                </a:cubicBezTo>
                <a:cubicBezTo>
                  <a:pt x="3872" y="2887"/>
                  <a:pt x="2972" y="2531"/>
                  <a:pt x="2051" y="2510"/>
                </a:cubicBezTo>
                <a:cubicBezTo>
                  <a:pt x="796" y="2510"/>
                  <a:pt x="1" y="3912"/>
                  <a:pt x="126" y="5021"/>
                </a:cubicBezTo>
                <a:cubicBezTo>
                  <a:pt x="326" y="7152"/>
                  <a:pt x="3749" y="8146"/>
                  <a:pt x="5630" y="8146"/>
                </a:cubicBezTo>
                <a:cubicBezTo>
                  <a:pt x="5724" y="8146"/>
                  <a:pt x="5815" y="8143"/>
                  <a:pt x="5901" y="8138"/>
                </a:cubicBezTo>
                <a:cubicBezTo>
                  <a:pt x="6048" y="8138"/>
                  <a:pt x="6173" y="8013"/>
                  <a:pt x="6194" y="7887"/>
                </a:cubicBezTo>
                <a:cubicBezTo>
                  <a:pt x="6362" y="7866"/>
                  <a:pt x="6487" y="7804"/>
                  <a:pt x="6571" y="7657"/>
                </a:cubicBezTo>
                <a:cubicBezTo>
                  <a:pt x="7617" y="6109"/>
                  <a:pt x="10776" y="2050"/>
                  <a:pt x="8559" y="271"/>
                </a:cubicBezTo>
                <a:cubicBezTo>
                  <a:pt x="8318" y="79"/>
                  <a:pt x="8057" y="0"/>
                  <a:pt x="77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Rectangle 142"/>
          <p:cNvSpPr/>
          <p:nvPr/>
        </p:nvSpPr>
        <p:spPr>
          <a:xfrm>
            <a:off x="953124" y="868041"/>
            <a:ext cx="60733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Dải mây trắng đỏ dần trên đỉnh núi </a:t>
            </a:r>
            <a:b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Sương hồng lam ôm ấp nóc nhà gianh </a:t>
            </a:r>
            <a:b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 con đường viền trắng mép đồi xanh</a:t>
            </a:r>
            <a:b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các ấp tưng bừng ra chợ Tết </a:t>
            </a:r>
            <a:b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 vui vẻ kéo hàng trên cỏ biếc </a:t>
            </a:r>
            <a:b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thằng cu áo đỏ chạy lon xon </a:t>
            </a:r>
            <a:b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Vài cụ già chống gậy bước lom khom</a:t>
            </a:r>
            <a:b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yếm thắm che môi cười lặng lẽ </a:t>
            </a:r>
            <a:b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Thằng em bé nép đầu bên yếm mẹ </a:t>
            </a:r>
            <a:b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người thôn gánh lợn chạy </a:t>
            </a:r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đi đầu</a:t>
            </a:r>
            <a:b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bò vàng ngộ nghĩnh đuổi theo sau</a:t>
            </a:r>
          </a:p>
        </p:txBody>
      </p:sp>
      <p:sp>
        <p:nvSpPr>
          <p:cNvPr id="208" name="Google Shape;3078;p58"/>
          <p:cNvSpPr/>
          <p:nvPr/>
        </p:nvSpPr>
        <p:spPr>
          <a:xfrm flipH="1">
            <a:off x="6677270" y="808071"/>
            <a:ext cx="2229535" cy="1678491"/>
          </a:xfrm>
          <a:custGeom>
            <a:avLst/>
            <a:gdLst/>
            <a:ahLst/>
            <a:cxnLst/>
            <a:rect l="l" t="t" r="r" b="b"/>
            <a:pathLst>
              <a:path w="24251" h="20476" extrusionOk="0">
                <a:moveTo>
                  <a:pt x="11977" y="0"/>
                </a:moveTo>
                <a:cubicBezTo>
                  <a:pt x="8218" y="0"/>
                  <a:pt x="4520" y="1012"/>
                  <a:pt x="2569" y="3416"/>
                </a:cubicBezTo>
                <a:cubicBezTo>
                  <a:pt x="234" y="7252"/>
                  <a:pt x="0" y="13357"/>
                  <a:pt x="4503" y="15725"/>
                </a:cubicBezTo>
                <a:cubicBezTo>
                  <a:pt x="3770" y="17326"/>
                  <a:pt x="2836" y="19328"/>
                  <a:pt x="1268" y="20262"/>
                </a:cubicBezTo>
                <a:cubicBezTo>
                  <a:pt x="1228" y="20315"/>
                  <a:pt x="1241" y="20331"/>
                  <a:pt x="1274" y="20331"/>
                </a:cubicBezTo>
                <a:cubicBezTo>
                  <a:pt x="1322" y="20331"/>
                  <a:pt x="1415" y="20295"/>
                  <a:pt x="1435" y="20295"/>
                </a:cubicBezTo>
                <a:lnTo>
                  <a:pt x="1435" y="20295"/>
                </a:lnTo>
                <a:cubicBezTo>
                  <a:pt x="1349" y="20324"/>
                  <a:pt x="1189" y="20475"/>
                  <a:pt x="1272" y="20475"/>
                </a:cubicBezTo>
                <a:cubicBezTo>
                  <a:pt x="1286" y="20475"/>
                  <a:pt x="1306" y="20471"/>
                  <a:pt x="1334" y="20462"/>
                </a:cubicBezTo>
                <a:cubicBezTo>
                  <a:pt x="3803" y="20262"/>
                  <a:pt x="6138" y="18961"/>
                  <a:pt x="7405" y="16793"/>
                </a:cubicBezTo>
                <a:cubicBezTo>
                  <a:pt x="7672" y="16893"/>
                  <a:pt x="7973" y="16959"/>
                  <a:pt x="8306" y="16993"/>
                </a:cubicBezTo>
                <a:cubicBezTo>
                  <a:pt x="9744" y="17250"/>
                  <a:pt x="11300" y="17426"/>
                  <a:pt x="12852" y="17426"/>
                </a:cubicBezTo>
                <a:cubicBezTo>
                  <a:pt x="16737" y="17426"/>
                  <a:pt x="20605" y="16326"/>
                  <a:pt x="22583" y="12656"/>
                </a:cubicBezTo>
                <a:cubicBezTo>
                  <a:pt x="24084" y="9487"/>
                  <a:pt x="24251" y="4484"/>
                  <a:pt x="21149" y="2249"/>
                </a:cubicBezTo>
                <a:cubicBezTo>
                  <a:pt x="18902" y="847"/>
                  <a:pt x="15414" y="0"/>
                  <a:pt x="11977" y="0"/>
                </a:cubicBezTo>
                <a:close/>
              </a:path>
            </a:pathLst>
          </a:cu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Rectangle 208"/>
          <p:cNvSpPr/>
          <p:nvPr/>
        </p:nvSpPr>
        <p:spPr>
          <a:xfrm>
            <a:off x="6114206" y="1073791"/>
            <a:ext cx="345174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字魂27号-布丁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47386" y="253782"/>
            <a:ext cx="22028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Chợ</a:t>
            </a:r>
            <a:r>
              <a:rPr lang="en-US" sz="4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T</a:t>
            </a:r>
            <a:r>
              <a:rPr lang="en-US" sz="40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ết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305" y="2196560"/>
            <a:ext cx="2806075" cy="280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97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7"/>
          <p:cNvSpPr/>
          <p:nvPr/>
        </p:nvSpPr>
        <p:spPr>
          <a:xfrm>
            <a:off x="5846264" y="5037650"/>
            <a:ext cx="220418" cy="218104"/>
          </a:xfrm>
          <a:custGeom>
            <a:avLst/>
            <a:gdLst/>
            <a:ahLst/>
            <a:cxnLst/>
            <a:rect l="l" t="t" r="r" b="b"/>
            <a:pathLst>
              <a:path w="1996" h="1975" extrusionOk="0">
                <a:moveTo>
                  <a:pt x="1516" y="1"/>
                </a:moveTo>
                <a:cubicBezTo>
                  <a:pt x="1480" y="1"/>
                  <a:pt x="1444" y="9"/>
                  <a:pt x="1409" y="28"/>
                </a:cubicBezTo>
                <a:cubicBezTo>
                  <a:pt x="1158" y="196"/>
                  <a:pt x="949" y="426"/>
                  <a:pt x="782" y="677"/>
                </a:cubicBezTo>
                <a:cubicBezTo>
                  <a:pt x="635" y="510"/>
                  <a:pt x="489" y="321"/>
                  <a:pt x="384" y="112"/>
                </a:cubicBezTo>
                <a:cubicBezTo>
                  <a:pt x="341" y="55"/>
                  <a:pt x="280" y="29"/>
                  <a:pt x="221" y="29"/>
                </a:cubicBezTo>
                <a:cubicBezTo>
                  <a:pt x="109" y="29"/>
                  <a:pt x="1" y="121"/>
                  <a:pt x="28" y="259"/>
                </a:cubicBezTo>
                <a:cubicBezTo>
                  <a:pt x="133" y="573"/>
                  <a:pt x="300" y="845"/>
                  <a:pt x="510" y="1075"/>
                </a:cubicBezTo>
                <a:cubicBezTo>
                  <a:pt x="384" y="1263"/>
                  <a:pt x="279" y="1472"/>
                  <a:pt x="175" y="1681"/>
                </a:cubicBezTo>
                <a:cubicBezTo>
                  <a:pt x="104" y="1838"/>
                  <a:pt x="226" y="1975"/>
                  <a:pt x="357" y="1975"/>
                </a:cubicBezTo>
                <a:cubicBezTo>
                  <a:pt x="419" y="1975"/>
                  <a:pt x="483" y="1944"/>
                  <a:pt x="531" y="1870"/>
                </a:cubicBezTo>
                <a:cubicBezTo>
                  <a:pt x="614" y="1723"/>
                  <a:pt x="719" y="1556"/>
                  <a:pt x="824" y="1409"/>
                </a:cubicBezTo>
                <a:cubicBezTo>
                  <a:pt x="1050" y="1636"/>
                  <a:pt x="1414" y="1965"/>
                  <a:pt x="1728" y="1965"/>
                </a:cubicBezTo>
                <a:cubicBezTo>
                  <a:pt x="1762" y="1965"/>
                  <a:pt x="1795" y="1962"/>
                  <a:pt x="1828" y="1953"/>
                </a:cubicBezTo>
                <a:cubicBezTo>
                  <a:pt x="1932" y="1933"/>
                  <a:pt x="1995" y="1828"/>
                  <a:pt x="1953" y="1723"/>
                </a:cubicBezTo>
                <a:cubicBezTo>
                  <a:pt x="1870" y="1409"/>
                  <a:pt x="1388" y="1221"/>
                  <a:pt x="1137" y="1012"/>
                </a:cubicBezTo>
                <a:lnTo>
                  <a:pt x="1137" y="991"/>
                </a:lnTo>
                <a:cubicBezTo>
                  <a:pt x="1347" y="803"/>
                  <a:pt x="1535" y="573"/>
                  <a:pt x="1702" y="321"/>
                </a:cubicBezTo>
                <a:cubicBezTo>
                  <a:pt x="1805" y="168"/>
                  <a:pt x="1671" y="1"/>
                  <a:pt x="15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7"/>
          <p:cNvSpPr/>
          <p:nvPr/>
        </p:nvSpPr>
        <p:spPr>
          <a:xfrm>
            <a:off x="6278712" y="5016005"/>
            <a:ext cx="213130" cy="190275"/>
          </a:xfrm>
          <a:custGeom>
            <a:avLst/>
            <a:gdLst/>
            <a:ahLst/>
            <a:cxnLst/>
            <a:rect l="l" t="t" r="r" b="b"/>
            <a:pathLst>
              <a:path w="1930" h="1723" extrusionOk="0">
                <a:moveTo>
                  <a:pt x="1675" y="0"/>
                </a:moveTo>
                <a:cubicBezTo>
                  <a:pt x="1649" y="0"/>
                  <a:pt x="1621" y="5"/>
                  <a:pt x="1594" y="15"/>
                </a:cubicBezTo>
                <a:cubicBezTo>
                  <a:pt x="1406" y="36"/>
                  <a:pt x="1281" y="245"/>
                  <a:pt x="1155" y="371"/>
                </a:cubicBezTo>
                <a:cubicBezTo>
                  <a:pt x="1071" y="455"/>
                  <a:pt x="1009" y="517"/>
                  <a:pt x="925" y="601"/>
                </a:cubicBezTo>
                <a:cubicBezTo>
                  <a:pt x="862" y="517"/>
                  <a:pt x="799" y="434"/>
                  <a:pt x="757" y="350"/>
                </a:cubicBezTo>
                <a:cubicBezTo>
                  <a:pt x="721" y="296"/>
                  <a:pt x="639" y="149"/>
                  <a:pt x="590" y="149"/>
                </a:cubicBezTo>
                <a:cubicBezTo>
                  <a:pt x="582" y="149"/>
                  <a:pt x="575" y="153"/>
                  <a:pt x="569" y="162"/>
                </a:cubicBezTo>
                <a:cubicBezTo>
                  <a:pt x="600" y="100"/>
                  <a:pt x="551" y="26"/>
                  <a:pt x="489" y="26"/>
                </a:cubicBezTo>
                <a:cubicBezTo>
                  <a:pt x="468" y="26"/>
                  <a:pt x="444" y="35"/>
                  <a:pt x="423" y="57"/>
                </a:cubicBezTo>
                <a:cubicBezTo>
                  <a:pt x="213" y="266"/>
                  <a:pt x="339" y="517"/>
                  <a:pt x="465" y="748"/>
                </a:cubicBezTo>
                <a:cubicBezTo>
                  <a:pt x="485" y="789"/>
                  <a:pt x="527" y="852"/>
                  <a:pt x="569" y="936"/>
                </a:cubicBezTo>
                <a:cubicBezTo>
                  <a:pt x="465" y="1020"/>
                  <a:pt x="360" y="1124"/>
                  <a:pt x="255" y="1208"/>
                </a:cubicBezTo>
                <a:cubicBezTo>
                  <a:pt x="213" y="1292"/>
                  <a:pt x="151" y="1354"/>
                  <a:pt x="109" y="1438"/>
                </a:cubicBezTo>
                <a:cubicBezTo>
                  <a:pt x="0" y="1565"/>
                  <a:pt x="111" y="1722"/>
                  <a:pt x="237" y="1722"/>
                </a:cubicBezTo>
                <a:cubicBezTo>
                  <a:pt x="257" y="1722"/>
                  <a:pt x="277" y="1719"/>
                  <a:pt x="297" y="1710"/>
                </a:cubicBezTo>
                <a:lnTo>
                  <a:pt x="339" y="1689"/>
                </a:lnTo>
                <a:lnTo>
                  <a:pt x="339" y="1689"/>
                </a:lnTo>
                <a:cubicBezTo>
                  <a:pt x="336" y="1692"/>
                  <a:pt x="337" y="1693"/>
                  <a:pt x="340" y="1693"/>
                </a:cubicBezTo>
                <a:cubicBezTo>
                  <a:pt x="362" y="1693"/>
                  <a:pt x="491" y="1644"/>
                  <a:pt x="527" y="1626"/>
                </a:cubicBezTo>
                <a:cubicBezTo>
                  <a:pt x="653" y="1564"/>
                  <a:pt x="778" y="1459"/>
                  <a:pt x="904" y="1375"/>
                </a:cubicBezTo>
                <a:cubicBezTo>
                  <a:pt x="1009" y="1501"/>
                  <a:pt x="1155" y="1605"/>
                  <a:pt x="1343" y="1668"/>
                </a:cubicBezTo>
                <a:cubicBezTo>
                  <a:pt x="1362" y="1672"/>
                  <a:pt x="1379" y="1674"/>
                  <a:pt x="1397" y="1674"/>
                </a:cubicBezTo>
                <a:cubicBezTo>
                  <a:pt x="1580" y="1674"/>
                  <a:pt x="1711" y="1483"/>
                  <a:pt x="1615" y="1292"/>
                </a:cubicBezTo>
                <a:cubicBezTo>
                  <a:pt x="1553" y="1187"/>
                  <a:pt x="1448" y="1082"/>
                  <a:pt x="1364" y="999"/>
                </a:cubicBezTo>
                <a:cubicBezTo>
                  <a:pt x="1427" y="936"/>
                  <a:pt x="1511" y="873"/>
                  <a:pt x="1594" y="810"/>
                </a:cubicBezTo>
                <a:cubicBezTo>
                  <a:pt x="1720" y="685"/>
                  <a:pt x="1929" y="497"/>
                  <a:pt x="1929" y="266"/>
                </a:cubicBezTo>
                <a:cubicBezTo>
                  <a:pt x="1929" y="126"/>
                  <a:pt x="1812" y="0"/>
                  <a:pt x="16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7"/>
          <p:cNvSpPr/>
          <p:nvPr/>
        </p:nvSpPr>
        <p:spPr>
          <a:xfrm>
            <a:off x="6676375" y="4981661"/>
            <a:ext cx="212909" cy="248031"/>
          </a:xfrm>
          <a:custGeom>
            <a:avLst/>
            <a:gdLst/>
            <a:ahLst/>
            <a:cxnLst/>
            <a:rect l="l" t="t" r="r" b="b"/>
            <a:pathLst>
              <a:path w="1928" h="2246" extrusionOk="0">
                <a:moveTo>
                  <a:pt x="1590" y="0"/>
                </a:moveTo>
                <a:cubicBezTo>
                  <a:pt x="1556" y="0"/>
                  <a:pt x="1521" y="11"/>
                  <a:pt x="1488" y="33"/>
                </a:cubicBezTo>
                <a:cubicBezTo>
                  <a:pt x="1174" y="159"/>
                  <a:pt x="1027" y="577"/>
                  <a:pt x="839" y="870"/>
                </a:cubicBezTo>
                <a:lnTo>
                  <a:pt x="818" y="933"/>
                </a:lnTo>
                <a:cubicBezTo>
                  <a:pt x="672" y="808"/>
                  <a:pt x="546" y="703"/>
                  <a:pt x="421" y="577"/>
                </a:cubicBezTo>
                <a:cubicBezTo>
                  <a:pt x="376" y="533"/>
                  <a:pt x="326" y="514"/>
                  <a:pt x="279" y="514"/>
                </a:cubicBezTo>
                <a:cubicBezTo>
                  <a:pt x="128" y="514"/>
                  <a:pt x="0" y="706"/>
                  <a:pt x="128" y="849"/>
                </a:cubicBezTo>
                <a:cubicBezTo>
                  <a:pt x="274" y="1017"/>
                  <a:pt x="421" y="1163"/>
                  <a:pt x="567" y="1331"/>
                </a:cubicBezTo>
                <a:cubicBezTo>
                  <a:pt x="441" y="1519"/>
                  <a:pt x="337" y="1728"/>
                  <a:pt x="232" y="1916"/>
                </a:cubicBezTo>
                <a:cubicBezTo>
                  <a:pt x="171" y="2055"/>
                  <a:pt x="291" y="2217"/>
                  <a:pt x="417" y="2217"/>
                </a:cubicBezTo>
                <a:cubicBezTo>
                  <a:pt x="462" y="2217"/>
                  <a:pt x="508" y="2196"/>
                  <a:pt x="546" y="2147"/>
                </a:cubicBezTo>
                <a:cubicBezTo>
                  <a:pt x="672" y="1979"/>
                  <a:pt x="776" y="1833"/>
                  <a:pt x="902" y="1665"/>
                </a:cubicBezTo>
                <a:cubicBezTo>
                  <a:pt x="1071" y="1854"/>
                  <a:pt x="1376" y="2246"/>
                  <a:pt x="1665" y="2246"/>
                </a:cubicBezTo>
                <a:cubicBezTo>
                  <a:pt x="1697" y="2246"/>
                  <a:pt x="1728" y="2241"/>
                  <a:pt x="1760" y="2230"/>
                </a:cubicBezTo>
                <a:cubicBezTo>
                  <a:pt x="1864" y="2188"/>
                  <a:pt x="1927" y="2105"/>
                  <a:pt x="1927" y="2021"/>
                </a:cubicBezTo>
                <a:cubicBezTo>
                  <a:pt x="1927" y="1728"/>
                  <a:pt x="1467" y="1498"/>
                  <a:pt x="1278" y="1331"/>
                </a:cubicBezTo>
                <a:lnTo>
                  <a:pt x="1195" y="1268"/>
                </a:lnTo>
                <a:lnTo>
                  <a:pt x="1216" y="1247"/>
                </a:lnTo>
                <a:cubicBezTo>
                  <a:pt x="1425" y="933"/>
                  <a:pt x="1801" y="577"/>
                  <a:pt x="1781" y="201"/>
                </a:cubicBezTo>
                <a:cubicBezTo>
                  <a:pt x="1765" y="78"/>
                  <a:pt x="1683" y="0"/>
                  <a:pt x="15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7"/>
          <p:cNvSpPr/>
          <p:nvPr/>
        </p:nvSpPr>
        <p:spPr>
          <a:xfrm>
            <a:off x="7115559" y="5004410"/>
            <a:ext cx="222627" cy="227381"/>
          </a:xfrm>
          <a:custGeom>
            <a:avLst/>
            <a:gdLst/>
            <a:ahLst/>
            <a:cxnLst/>
            <a:rect l="l" t="t" r="r" b="b"/>
            <a:pathLst>
              <a:path w="2016" h="2059" extrusionOk="0">
                <a:moveTo>
                  <a:pt x="212" y="0"/>
                </a:moveTo>
                <a:cubicBezTo>
                  <a:pt x="161" y="0"/>
                  <a:pt x="118" y="28"/>
                  <a:pt x="105" y="78"/>
                </a:cubicBezTo>
                <a:cubicBezTo>
                  <a:pt x="1" y="434"/>
                  <a:pt x="293" y="769"/>
                  <a:pt x="503" y="1041"/>
                </a:cubicBezTo>
                <a:cubicBezTo>
                  <a:pt x="524" y="1062"/>
                  <a:pt x="565" y="1104"/>
                  <a:pt x="586" y="1125"/>
                </a:cubicBezTo>
                <a:cubicBezTo>
                  <a:pt x="461" y="1271"/>
                  <a:pt x="314" y="1397"/>
                  <a:pt x="210" y="1543"/>
                </a:cubicBezTo>
                <a:cubicBezTo>
                  <a:pt x="64" y="1689"/>
                  <a:pt x="194" y="1897"/>
                  <a:pt x="357" y="1897"/>
                </a:cubicBezTo>
                <a:cubicBezTo>
                  <a:pt x="404" y="1897"/>
                  <a:pt x="455" y="1879"/>
                  <a:pt x="503" y="1836"/>
                </a:cubicBezTo>
                <a:lnTo>
                  <a:pt x="900" y="1459"/>
                </a:lnTo>
                <a:lnTo>
                  <a:pt x="1005" y="1585"/>
                </a:lnTo>
                <a:cubicBezTo>
                  <a:pt x="1172" y="1794"/>
                  <a:pt x="1361" y="1941"/>
                  <a:pt x="1591" y="2045"/>
                </a:cubicBezTo>
                <a:cubicBezTo>
                  <a:pt x="1618" y="2054"/>
                  <a:pt x="1645" y="2059"/>
                  <a:pt x="1671" y="2059"/>
                </a:cubicBezTo>
                <a:cubicBezTo>
                  <a:pt x="1823" y="2059"/>
                  <a:pt x="1940" y="1913"/>
                  <a:pt x="1905" y="1752"/>
                </a:cubicBezTo>
                <a:cubicBezTo>
                  <a:pt x="1758" y="1480"/>
                  <a:pt x="1570" y="1250"/>
                  <a:pt x="1319" y="1083"/>
                </a:cubicBezTo>
                <a:cubicBezTo>
                  <a:pt x="1528" y="915"/>
                  <a:pt x="1716" y="727"/>
                  <a:pt x="1884" y="518"/>
                </a:cubicBezTo>
                <a:cubicBezTo>
                  <a:pt x="2015" y="321"/>
                  <a:pt x="1863" y="110"/>
                  <a:pt x="1680" y="110"/>
                </a:cubicBezTo>
                <a:cubicBezTo>
                  <a:pt x="1630" y="110"/>
                  <a:pt x="1577" y="126"/>
                  <a:pt x="1528" y="162"/>
                </a:cubicBezTo>
                <a:cubicBezTo>
                  <a:pt x="1319" y="329"/>
                  <a:pt x="1110" y="518"/>
                  <a:pt x="942" y="727"/>
                </a:cubicBezTo>
                <a:cubicBezTo>
                  <a:pt x="754" y="476"/>
                  <a:pt x="524" y="246"/>
                  <a:pt x="314" y="37"/>
                </a:cubicBezTo>
                <a:cubicBezTo>
                  <a:pt x="281" y="12"/>
                  <a:pt x="245" y="0"/>
                  <a:pt x="21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7"/>
          <p:cNvSpPr/>
          <p:nvPr/>
        </p:nvSpPr>
        <p:spPr>
          <a:xfrm>
            <a:off x="7527798" y="5020423"/>
            <a:ext cx="229032" cy="246154"/>
          </a:xfrm>
          <a:custGeom>
            <a:avLst/>
            <a:gdLst/>
            <a:ahLst/>
            <a:cxnLst/>
            <a:rect l="l" t="t" r="r" b="b"/>
            <a:pathLst>
              <a:path w="2074" h="2229" extrusionOk="0">
                <a:moveTo>
                  <a:pt x="1577" y="0"/>
                </a:moveTo>
                <a:cubicBezTo>
                  <a:pt x="1527" y="0"/>
                  <a:pt x="1476" y="18"/>
                  <a:pt x="1436" y="59"/>
                </a:cubicBezTo>
                <a:cubicBezTo>
                  <a:pt x="1226" y="289"/>
                  <a:pt x="1080" y="540"/>
                  <a:pt x="954" y="812"/>
                </a:cubicBezTo>
                <a:cubicBezTo>
                  <a:pt x="787" y="666"/>
                  <a:pt x="599" y="519"/>
                  <a:pt x="410" y="394"/>
                </a:cubicBezTo>
                <a:cubicBezTo>
                  <a:pt x="383" y="385"/>
                  <a:pt x="355" y="382"/>
                  <a:pt x="328" y="382"/>
                </a:cubicBezTo>
                <a:cubicBezTo>
                  <a:pt x="151" y="382"/>
                  <a:pt x="0" y="550"/>
                  <a:pt x="55" y="749"/>
                </a:cubicBezTo>
                <a:cubicBezTo>
                  <a:pt x="222" y="980"/>
                  <a:pt x="410" y="1189"/>
                  <a:pt x="641" y="1356"/>
                </a:cubicBezTo>
                <a:cubicBezTo>
                  <a:pt x="494" y="1565"/>
                  <a:pt x="410" y="1796"/>
                  <a:pt x="369" y="2047"/>
                </a:cubicBezTo>
                <a:cubicBezTo>
                  <a:pt x="355" y="2168"/>
                  <a:pt x="437" y="2228"/>
                  <a:pt x="525" y="2228"/>
                </a:cubicBezTo>
                <a:cubicBezTo>
                  <a:pt x="573" y="2228"/>
                  <a:pt x="624" y="2210"/>
                  <a:pt x="662" y="2172"/>
                </a:cubicBezTo>
                <a:cubicBezTo>
                  <a:pt x="808" y="2047"/>
                  <a:pt x="934" y="1879"/>
                  <a:pt x="1038" y="1691"/>
                </a:cubicBezTo>
                <a:cubicBezTo>
                  <a:pt x="1206" y="1858"/>
                  <a:pt x="1415" y="1984"/>
                  <a:pt x="1645" y="2068"/>
                </a:cubicBezTo>
                <a:cubicBezTo>
                  <a:pt x="1669" y="2074"/>
                  <a:pt x="1693" y="2077"/>
                  <a:pt x="1717" y="2077"/>
                </a:cubicBezTo>
                <a:cubicBezTo>
                  <a:pt x="1916" y="2077"/>
                  <a:pt x="2073" y="1855"/>
                  <a:pt x="1980" y="1649"/>
                </a:cubicBezTo>
                <a:cubicBezTo>
                  <a:pt x="1812" y="1440"/>
                  <a:pt x="1603" y="1273"/>
                  <a:pt x="1394" y="1126"/>
                </a:cubicBezTo>
                <a:cubicBezTo>
                  <a:pt x="1582" y="875"/>
                  <a:pt x="1729" y="582"/>
                  <a:pt x="1791" y="289"/>
                </a:cubicBezTo>
                <a:cubicBezTo>
                  <a:pt x="1837" y="123"/>
                  <a:pt x="1707" y="0"/>
                  <a:pt x="15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7"/>
          <p:cNvSpPr/>
          <p:nvPr/>
        </p:nvSpPr>
        <p:spPr>
          <a:xfrm>
            <a:off x="7918614" y="4984091"/>
            <a:ext cx="209154" cy="214349"/>
          </a:xfrm>
          <a:custGeom>
            <a:avLst/>
            <a:gdLst/>
            <a:ahLst/>
            <a:cxnLst/>
            <a:rect l="l" t="t" r="r" b="b"/>
            <a:pathLst>
              <a:path w="1894" h="1941" extrusionOk="0">
                <a:moveTo>
                  <a:pt x="1708" y="0"/>
                </a:moveTo>
                <a:cubicBezTo>
                  <a:pt x="1686" y="0"/>
                  <a:pt x="1664" y="4"/>
                  <a:pt x="1642" y="11"/>
                </a:cubicBezTo>
                <a:cubicBezTo>
                  <a:pt x="1328" y="74"/>
                  <a:pt x="1140" y="472"/>
                  <a:pt x="952" y="702"/>
                </a:cubicBezTo>
                <a:lnTo>
                  <a:pt x="931" y="723"/>
                </a:lnTo>
                <a:cubicBezTo>
                  <a:pt x="742" y="534"/>
                  <a:pt x="575" y="367"/>
                  <a:pt x="387" y="200"/>
                </a:cubicBezTo>
                <a:cubicBezTo>
                  <a:pt x="349" y="167"/>
                  <a:pt x="309" y="153"/>
                  <a:pt x="271" y="153"/>
                </a:cubicBezTo>
                <a:cubicBezTo>
                  <a:pt x="142" y="153"/>
                  <a:pt x="38" y="316"/>
                  <a:pt x="136" y="430"/>
                </a:cubicBezTo>
                <a:cubicBezTo>
                  <a:pt x="303" y="639"/>
                  <a:pt x="470" y="848"/>
                  <a:pt x="638" y="1058"/>
                </a:cubicBezTo>
                <a:cubicBezTo>
                  <a:pt x="470" y="1246"/>
                  <a:pt x="282" y="1434"/>
                  <a:pt x="115" y="1622"/>
                </a:cubicBezTo>
                <a:cubicBezTo>
                  <a:pt x="1" y="1769"/>
                  <a:pt x="127" y="1941"/>
                  <a:pt x="278" y="1941"/>
                </a:cubicBezTo>
                <a:cubicBezTo>
                  <a:pt x="321" y="1941"/>
                  <a:pt x="366" y="1927"/>
                  <a:pt x="408" y="1894"/>
                </a:cubicBezTo>
                <a:cubicBezTo>
                  <a:pt x="575" y="1727"/>
                  <a:pt x="721" y="1581"/>
                  <a:pt x="889" y="1413"/>
                </a:cubicBezTo>
                <a:cubicBezTo>
                  <a:pt x="993" y="1622"/>
                  <a:pt x="1182" y="1769"/>
                  <a:pt x="1370" y="1853"/>
                </a:cubicBezTo>
                <a:cubicBezTo>
                  <a:pt x="1390" y="1857"/>
                  <a:pt x="1409" y="1859"/>
                  <a:pt x="1428" y="1859"/>
                </a:cubicBezTo>
                <a:cubicBezTo>
                  <a:pt x="1587" y="1859"/>
                  <a:pt x="1700" y="1709"/>
                  <a:pt x="1663" y="1560"/>
                </a:cubicBezTo>
                <a:cubicBezTo>
                  <a:pt x="1579" y="1350"/>
                  <a:pt x="1454" y="1183"/>
                  <a:pt x="1286" y="1058"/>
                </a:cubicBezTo>
                <a:cubicBezTo>
                  <a:pt x="1516" y="827"/>
                  <a:pt x="1893" y="534"/>
                  <a:pt x="1893" y="179"/>
                </a:cubicBezTo>
                <a:cubicBezTo>
                  <a:pt x="1893" y="75"/>
                  <a:pt x="1808" y="0"/>
                  <a:pt x="17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7"/>
          <p:cNvSpPr/>
          <p:nvPr/>
        </p:nvSpPr>
        <p:spPr>
          <a:xfrm>
            <a:off x="6532794" y="3498566"/>
            <a:ext cx="110" cy="11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FFBAD4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7"/>
          <p:cNvSpPr/>
          <p:nvPr/>
        </p:nvSpPr>
        <p:spPr>
          <a:xfrm>
            <a:off x="6530475" y="3498566"/>
            <a:ext cx="2429" cy="110"/>
          </a:xfrm>
          <a:custGeom>
            <a:avLst/>
            <a:gdLst/>
            <a:ahLst/>
            <a:cxnLst/>
            <a:rect l="l" t="t" r="r" b="b"/>
            <a:pathLst>
              <a:path w="22" h="1" extrusionOk="0">
                <a:moveTo>
                  <a:pt x="0" y="1"/>
                </a:move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close/>
              </a:path>
            </a:pathLst>
          </a:custGeom>
          <a:solidFill>
            <a:srgbClr val="FFBAD4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7"/>
          <p:cNvSpPr/>
          <p:nvPr/>
        </p:nvSpPr>
        <p:spPr>
          <a:xfrm>
            <a:off x="6481996" y="3291949"/>
            <a:ext cx="189719" cy="221748"/>
          </a:xfrm>
          <a:custGeom>
            <a:avLst/>
            <a:gdLst/>
            <a:ahLst/>
            <a:cxnLst/>
            <a:rect l="l" t="t" r="r" b="b"/>
            <a:pathLst>
              <a:path w="1718" h="2008" extrusionOk="0">
                <a:moveTo>
                  <a:pt x="1433" y="0"/>
                </a:moveTo>
                <a:cubicBezTo>
                  <a:pt x="1410" y="0"/>
                  <a:pt x="1385" y="3"/>
                  <a:pt x="1360" y="10"/>
                </a:cubicBezTo>
                <a:cubicBezTo>
                  <a:pt x="1172" y="72"/>
                  <a:pt x="1088" y="240"/>
                  <a:pt x="963" y="407"/>
                </a:cubicBezTo>
                <a:lnTo>
                  <a:pt x="816" y="596"/>
                </a:lnTo>
                <a:lnTo>
                  <a:pt x="670" y="449"/>
                </a:lnTo>
                <a:cubicBezTo>
                  <a:pt x="574" y="353"/>
                  <a:pt x="372" y="151"/>
                  <a:pt x="193" y="151"/>
                </a:cubicBezTo>
                <a:cubicBezTo>
                  <a:pt x="178" y="151"/>
                  <a:pt x="162" y="153"/>
                  <a:pt x="147" y="156"/>
                </a:cubicBezTo>
                <a:cubicBezTo>
                  <a:pt x="126" y="156"/>
                  <a:pt x="105" y="177"/>
                  <a:pt x="84" y="198"/>
                </a:cubicBezTo>
                <a:cubicBezTo>
                  <a:pt x="63" y="198"/>
                  <a:pt x="21" y="219"/>
                  <a:pt x="21" y="240"/>
                </a:cubicBezTo>
                <a:cubicBezTo>
                  <a:pt x="0" y="303"/>
                  <a:pt x="0" y="344"/>
                  <a:pt x="21" y="407"/>
                </a:cubicBezTo>
                <a:cubicBezTo>
                  <a:pt x="21" y="407"/>
                  <a:pt x="21" y="428"/>
                  <a:pt x="42" y="449"/>
                </a:cubicBezTo>
                <a:cubicBezTo>
                  <a:pt x="84" y="512"/>
                  <a:pt x="126" y="575"/>
                  <a:pt x="188" y="637"/>
                </a:cubicBezTo>
                <a:lnTo>
                  <a:pt x="481" y="1014"/>
                </a:lnTo>
                <a:cubicBezTo>
                  <a:pt x="356" y="1160"/>
                  <a:pt x="230" y="1349"/>
                  <a:pt x="147" y="1537"/>
                </a:cubicBezTo>
                <a:cubicBezTo>
                  <a:pt x="84" y="1621"/>
                  <a:pt x="63" y="1704"/>
                  <a:pt x="63" y="1809"/>
                </a:cubicBezTo>
                <a:cubicBezTo>
                  <a:pt x="51" y="1938"/>
                  <a:pt x="151" y="2008"/>
                  <a:pt x="252" y="2008"/>
                </a:cubicBezTo>
                <a:cubicBezTo>
                  <a:pt x="331" y="2008"/>
                  <a:pt x="412" y="1964"/>
                  <a:pt x="439" y="1872"/>
                </a:cubicBezTo>
                <a:cubicBezTo>
                  <a:pt x="481" y="1830"/>
                  <a:pt x="523" y="1788"/>
                  <a:pt x="565" y="1746"/>
                </a:cubicBezTo>
                <a:cubicBezTo>
                  <a:pt x="649" y="1642"/>
                  <a:pt x="732" y="1558"/>
                  <a:pt x="816" y="1453"/>
                </a:cubicBezTo>
                <a:cubicBezTo>
                  <a:pt x="942" y="1642"/>
                  <a:pt x="1088" y="1788"/>
                  <a:pt x="1276" y="1893"/>
                </a:cubicBezTo>
                <a:cubicBezTo>
                  <a:pt x="1319" y="1916"/>
                  <a:pt x="1362" y="1926"/>
                  <a:pt x="1403" y="1926"/>
                </a:cubicBezTo>
                <a:cubicBezTo>
                  <a:pt x="1581" y="1926"/>
                  <a:pt x="1717" y="1728"/>
                  <a:pt x="1632" y="1558"/>
                </a:cubicBezTo>
                <a:cubicBezTo>
                  <a:pt x="1527" y="1370"/>
                  <a:pt x="1402" y="1202"/>
                  <a:pt x="1255" y="1056"/>
                </a:cubicBezTo>
                <a:lnTo>
                  <a:pt x="1193" y="993"/>
                </a:lnTo>
                <a:lnTo>
                  <a:pt x="1402" y="742"/>
                </a:lnTo>
                <a:cubicBezTo>
                  <a:pt x="1548" y="596"/>
                  <a:pt x="1632" y="428"/>
                  <a:pt x="1674" y="240"/>
                </a:cubicBezTo>
                <a:cubicBezTo>
                  <a:pt x="1674" y="97"/>
                  <a:pt x="1568" y="0"/>
                  <a:pt x="1433" y="0"/>
                </a:cubicBezTo>
                <a:close/>
              </a:path>
            </a:pathLst>
          </a:custGeom>
          <a:solidFill>
            <a:srgbClr val="FFBAD4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27"/>
          <p:cNvSpPr/>
          <p:nvPr/>
        </p:nvSpPr>
        <p:spPr>
          <a:xfrm rot="-468549">
            <a:off x="7550005" y="4093831"/>
            <a:ext cx="1249689" cy="1441579"/>
          </a:xfrm>
          <a:prstGeom prst="roundRect">
            <a:avLst>
              <a:gd name="adj" fmla="val 16667"/>
            </a:avLst>
          </a:prstGeom>
          <a:solidFill>
            <a:srgbClr val="B8E9A7">
              <a:alpha val="4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27"/>
          <p:cNvSpPr/>
          <p:nvPr/>
        </p:nvSpPr>
        <p:spPr>
          <a:xfrm>
            <a:off x="6467342" y="185141"/>
            <a:ext cx="289329" cy="822251"/>
          </a:xfrm>
          <a:custGeom>
            <a:avLst/>
            <a:gdLst/>
            <a:ahLst/>
            <a:cxnLst/>
            <a:rect l="l" t="t" r="r" b="b"/>
            <a:pathLst>
              <a:path w="4169" h="11848" extrusionOk="0">
                <a:moveTo>
                  <a:pt x="2085" y="3215"/>
                </a:moveTo>
                <a:cubicBezTo>
                  <a:pt x="2501" y="3215"/>
                  <a:pt x="2847" y="3727"/>
                  <a:pt x="2847" y="4334"/>
                </a:cubicBezTo>
                <a:lnTo>
                  <a:pt x="2847" y="5406"/>
                </a:lnTo>
                <a:cubicBezTo>
                  <a:pt x="2620" y="5466"/>
                  <a:pt x="2442" y="5763"/>
                  <a:pt x="2442" y="6109"/>
                </a:cubicBezTo>
                <a:cubicBezTo>
                  <a:pt x="2442" y="6454"/>
                  <a:pt x="2608" y="6751"/>
                  <a:pt x="2847" y="6799"/>
                </a:cubicBezTo>
                <a:lnTo>
                  <a:pt x="2847" y="7490"/>
                </a:lnTo>
                <a:cubicBezTo>
                  <a:pt x="2847" y="8097"/>
                  <a:pt x="2501" y="8609"/>
                  <a:pt x="2085" y="8609"/>
                </a:cubicBezTo>
                <a:cubicBezTo>
                  <a:pt x="1668" y="8609"/>
                  <a:pt x="1323" y="8097"/>
                  <a:pt x="1323" y="7490"/>
                </a:cubicBezTo>
                <a:lnTo>
                  <a:pt x="1323" y="4334"/>
                </a:lnTo>
                <a:cubicBezTo>
                  <a:pt x="1323" y="3727"/>
                  <a:pt x="1668" y="3215"/>
                  <a:pt x="2085" y="3215"/>
                </a:cubicBezTo>
                <a:close/>
                <a:moveTo>
                  <a:pt x="2085" y="715"/>
                </a:moveTo>
                <a:cubicBezTo>
                  <a:pt x="2966" y="715"/>
                  <a:pt x="3680" y="1763"/>
                  <a:pt x="3680" y="3061"/>
                </a:cubicBezTo>
                <a:lnTo>
                  <a:pt x="3680" y="5394"/>
                </a:lnTo>
                <a:lnTo>
                  <a:pt x="3335" y="5394"/>
                </a:lnTo>
                <a:lnTo>
                  <a:pt x="3335" y="4346"/>
                </a:lnTo>
                <a:cubicBezTo>
                  <a:pt x="3335" y="3334"/>
                  <a:pt x="2775" y="2525"/>
                  <a:pt x="2085" y="2525"/>
                </a:cubicBezTo>
                <a:cubicBezTo>
                  <a:pt x="1406" y="2525"/>
                  <a:pt x="834" y="3334"/>
                  <a:pt x="834" y="4346"/>
                </a:cubicBezTo>
                <a:lnTo>
                  <a:pt x="834" y="7502"/>
                </a:lnTo>
                <a:cubicBezTo>
                  <a:pt x="834" y="8514"/>
                  <a:pt x="1406" y="9335"/>
                  <a:pt x="2085" y="9335"/>
                </a:cubicBezTo>
                <a:cubicBezTo>
                  <a:pt x="2775" y="9335"/>
                  <a:pt x="3335" y="8514"/>
                  <a:pt x="3335" y="7502"/>
                </a:cubicBezTo>
                <a:lnTo>
                  <a:pt x="3335" y="6823"/>
                </a:lnTo>
                <a:lnTo>
                  <a:pt x="3680" y="6823"/>
                </a:lnTo>
                <a:lnTo>
                  <a:pt x="3680" y="8799"/>
                </a:lnTo>
                <a:cubicBezTo>
                  <a:pt x="3680" y="10085"/>
                  <a:pt x="2966" y="11133"/>
                  <a:pt x="2085" y="11133"/>
                </a:cubicBezTo>
                <a:cubicBezTo>
                  <a:pt x="1204" y="11133"/>
                  <a:pt x="489" y="10097"/>
                  <a:pt x="489" y="8799"/>
                </a:cubicBezTo>
                <a:lnTo>
                  <a:pt x="489" y="3061"/>
                </a:lnTo>
                <a:cubicBezTo>
                  <a:pt x="489" y="1775"/>
                  <a:pt x="1204" y="715"/>
                  <a:pt x="2085" y="715"/>
                </a:cubicBezTo>
                <a:close/>
                <a:moveTo>
                  <a:pt x="2085" y="1"/>
                </a:moveTo>
                <a:cubicBezTo>
                  <a:pt x="942" y="1"/>
                  <a:pt x="1" y="1370"/>
                  <a:pt x="1" y="3061"/>
                </a:cubicBezTo>
                <a:lnTo>
                  <a:pt x="1" y="8799"/>
                </a:lnTo>
                <a:cubicBezTo>
                  <a:pt x="1" y="10478"/>
                  <a:pt x="942" y="11847"/>
                  <a:pt x="2085" y="11847"/>
                </a:cubicBezTo>
                <a:cubicBezTo>
                  <a:pt x="3228" y="11847"/>
                  <a:pt x="4168" y="10478"/>
                  <a:pt x="4168" y="8799"/>
                </a:cubicBezTo>
                <a:lnTo>
                  <a:pt x="4168" y="3049"/>
                </a:lnTo>
                <a:cubicBezTo>
                  <a:pt x="4168" y="1370"/>
                  <a:pt x="3228" y="1"/>
                  <a:pt x="208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9" name="Google Shape;639;p27"/>
          <p:cNvGrpSpPr/>
          <p:nvPr/>
        </p:nvGrpSpPr>
        <p:grpSpPr>
          <a:xfrm rot="-510809">
            <a:off x="-661226" y="-431501"/>
            <a:ext cx="717128" cy="726011"/>
            <a:chOff x="6708230" y="4388135"/>
            <a:chExt cx="634200" cy="642000"/>
          </a:xfrm>
        </p:grpSpPr>
        <p:sp>
          <p:nvSpPr>
            <p:cNvPr id="640" name="Google Shape;640;p27"/>
            <p:cNvSpPr/>
            <p:nvPr/>
          </p:nvSpPr>
          <p:spPr>
            <a:xfrm rot="465993">
              <a:off x="6744504" y="4423431"/>
              <a:ext cx="561652" cy="571407"/>
            </a:xfrm>
            <a:prstGeom prst="ellipse">
              <a:avLst/>
            </a:prstGeom>
            <a:solidFill>
              <a:srgbClr val="4DD11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/>
            </a:p>
          </p:txBody>
        </p:sp>
        <p:sp>
          <p:nvSpPr>
            <p:cNvPr id="641" name="Google Shape;641;p27"/>
            <p:cNvSpPr txBox="1"/>
            <p:nvPr/>
          </p:nvSpPr>
          <p:spPr>
            <a:xfrm rot="471286">
              <a:off x="6799928" y="4431614"/>
              <a:ext cx="406110" cy="5714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300">
                  <a:solidFill>
                    <a:schemeClr val="accent3"/>
                  </a:solidFill>
                  <a:latin typeface="Patrick Hand SC"/>
                  <a:ea typeface="Patrick Hand SC"/>
                  <a:cs typeface="Patrick Hand SC"/>
                  <a:sym typeface="Patrick Hand SC"/>
                </a:rPr>
                <a:t>?</a:t>
              </a:r>
              <a:endParaRPr sz="33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endParaRPr>
            </a:p>
          </p:txBody>
        </p:sp>
      </p:grpSp>
      <p:sp>
        <p:nvSpPr>
          <p:cNvPr id="725" name="Google Shape;725;p27"/>
          <p:cNvSpPr/>
          <p:nvPr/>
        </p:nvSpPr>
        <p:spPr>
          <a:xfrm rot="-7788965">
            <a:off x="6297885" y="251382"/>
            <a:ext cx="1115559" cy="1280672"/>
          </a:xfrm>
          <a:custGeom>
            <a:avLst/>
            <a:gdLst/>
            <a:ahLst/>
            <a:cxnLst/>
            <a:rect l="l" t="t" r="r" b="b"/>
            <a:pathLst>
              <a:path w="21323" h="24479" extrusionOk="0">
                <a:moveTo>
                  <a:pt x="6559" y="10762"/>
                </a:moveTo>
                <a:cubicBezTo>
                  <a:pt x="7769" y="10762"/>
                  <a:pt x="9012" y="11823"/>
                  <a:pt x="9207" y="14994"/>
                </a:cubicBezTo>
                <a:cubicBezTo>
                  <a:pt x="9174" y="14994"/>
                  <a:pt x="9140" y="15061"/>
                  <a:pt x="9040" y="15061"/>
                </a:cubicBezTo>
                <a:cubicBezTo>
                  <a:pt x="8845" y="15068"/>
                  <a:pt x="8657" y="15071"/>
                  <a:pt x="8476" y="15071"/>
                </a:cubicBezTo>
                <a:cubicBezTo>
                  <a:pt x="1810" y="15071"/>
                  <a:pt x="4119" y="10762"/>
                  <a:pt x="6559" y="10762"/>
                </a:cubicBezTo>
                <a:close/>
                <a:moveTo>
                  <a:pt x="15749" y="0"/>
                </a:moveTo>
                <a:cubicBezTo>
                  <a:pt x="15533" y="0"/>
                  <a:pt x="15317" y="100"/>
                  <a:pt x="15111" y="351"/>
                </a:cubicBezTo>
                <a:cubicBezTo>
                  <a:pt x="14811" y="1652"/>
                  <a:pt x="11776" y="5321"/>
                  <a:pt x="12776" y="6121"/>
                </a:cubicBezTo>
                <a:cubicBezTo>
                  <a:pt x="13911" y="5287"/>
                  <a:pt x="14744" y="3786"/>
                  <a:pt x="15678" y="2619"/>
                </a:cubicBezTo>
                <a:lnTo>
                  <a:pt x="15678" y="2619"/>
                </a:lnTo>
                <a:cubicBezTo>
                  <a:pt x="16679" y="7022"/>
                  <a:pt x="14978" y="11926"/>
                  <a:pt x="10942" y="14261"/>
                </a:cubicBezTo>
                <a:cubicBezTo>
                  <a:pt x="11095" y="11724"/>
                  <a:pt x="8810" y="9444"/>
                  <a:pt x="6441" y="9444"/>
                </a:cubicBezTo>
                <a:cubicBezTo>
                  <a:pt x="5726" y="9444"/>
                  <a:pt x="5003" y="9652"/>
                  <a:pt x="4337" y="10124"/>
                </a:cubicBezTo>
                <a:cubicBezTo>
                  <a:pt x="688" y="13313"/>
                  <a:pt x="4283" y="16813"/>
                  <a:pt x="8023" y="16813"/>
                </a:cubicBezTo>
                <a:cubicBezTo>
                  <a:pt x="8352" y="16813"/>
                  <a:pt x="8681" y="16786"/>
                  <a:pt x="9007" y="16729"/>
                </a:cubicBezTo>
                <a:lnTo>
                  <a:pt x="9007" y="16729"/>
                </a:lnTo>
                <a:cubicBezTo>
                  <a:pt x="7940" y="21933"/>
                  <a:pt x="4604" y="22767"/>
                  <a:pt x="1" y="23467"/>
                </a:cubicBezTo>
                <a:cubicBezTo>
                  <a:pt x="300" y="24265"/>
                  <a:pt x="1254" y="24478"/>
                  <a:pt x="2230" y="24478"/>
                </a:cubicBezTo>
                <a:cubicBezTo>
                  <a:pt x="2887" y="24478"/>
                  <a:pt x="3554" y="24382"/>
                  <a:pt x="4037" y="24301"/>
                </a:cubicBezTo>
                <a:cubicBezTo>
                  <a:pt x="8006" y="23801"/>
                  <a:pt x="10308" y="19831"/>
                  <a:pt x="10842" y="16162"/>
                </a:cubicBezTo>
                <a:cubicBezTo>
                  <a:pt x="15645" y="13994"/>
                  <a:pt x="18714" y="8190"/>
                  <a:pt x="17146" y="3086"/>
                </a:cubicBezTo>
                <a:lnTo>
                  <a:pt x="17146" y="3086"/>
                </a:lnTo>
                <a:cubicBezTo>
                  <a:pt x="17513" y="3453"/>
                  <a:pt x="17980" y="3720"/>
                  <a:pt x="18380" y="3953"/>
                </a:cubicBezTo>
                <a:cubicBezTo>
                  <a:pt x="18928" y="4261"/>
                  <a:pt x="19967" y="4604"/>
                  <a:pt x="20570" y="4604"/>
                </a:cubicBezTo>
                <a:cubicBezTo>
                  <a:pt x="21143" y="4604"/>
                  <a:pt x="21322" y="4295"/>
                  <a:pt x="20315" y="3353"/>
                </a:cubicBezTo>
                <a:lnTo>
                  <a:pt x="20315" y="3353"/>
                </a:lnTo>
                <a:lnTo>
                  <a:pt x="20348" y="3419"/>
                </a:lnTo>
                <a:cubicBezTo>
                  <a:pt x="19548" y="2419"/>
                  <a:pt x="18214" y="2085"/>
                  <a:pt x="17346" y="1151"/>
                </a:cubicBezTo>
                <a:cubicBezTo>
                  <a:pt x="16932" y="736"/>
                  <a:pt x="16338" y="0"/>
                  <a:pt x="15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TextBox 727">
            <a:extLst>
              <a:ext uri="{FF2B5EF4-FFF2-40B4-BE49-F238E27FC236}">
                <a16:creationId xmlns:a16="http://schemas.microsoft.com/office/drawing/2014/main" id="{BC40C3D7-75EF-4E64-A7AD-4741A05655C9}"/>
              </a:ext>
            </a:extLst>
          </p:cNvPr>
          <p:cNvSpPr txBox="1"/>
          <p:nvPr/>
        </p:nvSpPr>
        <p:spPr>
          <a:xfrm>
            <a:off x="-218797" y="675526"/>
            <a:ext cx="79756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ea typeface="字魂27号-布丁体" panose="00000505000000000000" pitchFamily="2" charset="-122"/>
              </a:rPr>
              <a:t>Chính</a:t>
            </a:r>
            <a:r>
              <a:rPr lang="en-US" sz="6600" dirty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ea typeface="字魂27号-布丁体" panose="00000505000000000000" pitchFamily="2" charset="-122"/>
              </a:rPr>
              <a:t> </a:t>
            </a:r>
            <a:r>
              <a:rPr lang="en-US" sz="6600" dirty="0" err="1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ea typeface="字魂27号-布丁体" panose="00000505000000000000" pitchFamily="2" charset="-122"/>
              </a:rPr>
              <a:t>tả</a:t>
            </a:r>
            <a:endParaRPr lang="en-US" sz="4800" dirty="0">
              <a:solidFill>
                <a:schemeClr val="accent3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UTM Azuki" panose="02040603050506020204" pitchFamily="18" charset="0"/>
              <a:ea typeface="字魂27号-布丁体" panose="00000505000000000000" pitchFamily="2" charset="-122"/>
            </a:endParaRPr>
          </a:p>
        </p:txBody>
      </p:sp>
      <p:sp>
        <p:nvSpPr>
          <p:cNvPr id="729" name="TextBox 728">
            <a:extLst>
              <a:ext uri="{FF2B5EF4-FFF2-40B4-BE49-F238E27FC236}">
                <a16:creationId xmlns:a16="http://schemas.microsoft.com/office/drawing/2014/main" id="{BC40C3D7-75EF-4E64-A7AD-4741A05655C9}"/>
              </a:ext>
            </a:extLst>
          </p:cNvPr>
          <p:cNvSpPr txBox="1"/>
          <p:nvPr/>
        </p:nvSpPr>
        <p:spPr>
          <a:xfrm>
            <a:off x="98943" y="1809060"/>
            <a:ext cx="79756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chemeClr val="bg1"/>
                </a:solidFill>
                <a:effectLst/>
                <a:latin typeface="UTM Pierre" panose="02040603050506020204" pitchFamily="18" charset="0"/>
                <a:ea typeface="字魂27号-布丁体" panose="00000505000000000000" pitchFamily="2" charset="-122"/>
              </a:rPr>
              <a:t>Nhớ</a:t>
            </a:r>
            <a:r>
              <a:rPr lang="en-US" sz="6600" b="1" dirty="0">
                <a:solidFill>
                  <a:schemeClr val="bg1"/>
                </a:solidFill>
                <a:effectLst/>
                <a:latin typeface="UTM Pierre" panose="02040603050506020204" pitchFamily="18" charset="0"/>
                <a:ea typeface="字魂27号-布丁体" panose="00000505000000000000" pitchFamily="2" charset="-122"/>
              </a:rPr>
              <a:t> - </a:t>
            </a:r>
            <a:r>
              <a:rPr lang="en-US" sz="6600" b="1" dirty="0" err="1">
                <a:solidFill>
                  <a:schemeClr val="bg1"/>
                </a:solidFill>
                <a:effectLst/>
                <a:latin typeface="UTM Pierre" panose="02040603050506020204" pitchFamily="18" charset="0"/>
                <a:ea typeface="字魂27号-布丁体" panose="00000505000000000000" pitchFamily="2" charset="-122"/>
              </a:rPr>
              <a:t>viết</a:t>
            </a:r>
            <a:r>
              <a:rPr lang="en-US" sz="6600" b="1" dirty="0">
                <a:solidFill>
                  <a:schemeClr val="bg1"/>
                </a:solidFill>
                <a:effectLst/>
                <a:latin typeface="UTM Pierre" panose="02040603050506020204" pitchFamily="18" charset="0"/>
                <a:ea typeface="字魂27号-布丁体" panose="00000505000000000000" pitchFamily="2" charset="-122"/>
              </a:rPr>
              <a:t>: </a:t>
            </a:r>
            <a:r>
              <a:rPr lang="en-US" sz="6600" b="1" dirty="0" err="1">
                <a:solidFill>
                  <a:schemeClr val="bg1"/>
                </a:solidFill>
                <a:effectLst/>
                <a:latin typeface="UTM Pierre" panose="02040603050506020204" pitchFamily="18" charset="0"/>
                <a:ea typeface="字魂27号-布丁体" panose="00000505000000000000" pitchFamily="2" charset="-122"/>
              </a:rPr>
              <a:t>Chợ</a:t>
            </a:r>
            <a:r>
              <a:rPr lang="en-US" sz="6600" b="1" dirty="0">
                <a:solidFill>
                  <a:schemeClr val="bg1"/>
                </a:solidFill>
                <a:effectLst/>
                <a:latin typeface="UTM Pierre" panose="02040603050506020204" pitchFamily="18" charset="0"/>
                <a:ea typeface="字魂27号-布丁体" panose="00000505000000000000" pitchFamily="2" charset="-122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effectLst/>
                <a:latin typeface="UTM Pierre" panose="02040603050506020204" pitchFamily="18" charset="0"/>
                <a:ea typeface="字魂27号-布丁体" panose="00000505000000000000" pitchFamily="2" charset="-122"/>
              </a:rPr>
              <a:t>Tết</a:t>
            </a:r>
            <a:endParaRPr lang="en-US" sz="4800" b="1" dirty="0">
              <a:solidFill>
                <a:schemeClr val="bg1"/>
              </a:solidFill>
              <a:effectLst/>
              <a:latin typeface="UTM Pierre" panose="02040603050506020204" pitchFamily="18" charset="0"/>
              <a:ea typeface="字魂27号-布丁体" panose="00000505000000000000" pitchFamily="2" charset="-122"/>
            </a:endParaRPr>
          </a:p>
        </p:txBody>
      </p:sp>
      <p:sp>
        <p:nvSpPr>
          <p:cNvPr id="730" name="TextBox 729">
            <a:extLst>
              <a:ext uri="{FF2B5EF4-FFF2-40B4-BE49-F238E27FC236}">
                <a16:creationId xmlns:a16="http://schemas.microsoft.com/office/drawing/2014/main" id="{BC40C3D7-75EF-4E64-A7AD-4741A05655C9}"/>
              </a:ext>
            </a:extLst>
          </p:cNvPr>
          <p:cNvSpPr txBox="1"/>
          <p:nvPr/>
        </p:nvSpPr>
        <p:spPr>
          <a:xfrm>
            <a:off x="5614" y="1829101"/>
            <a:ext cx="79756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effectLst/>
                <a:latin typeface="UTM Pierre" panose="02040603050506020204" pitchFamily="18" charset="0"/>
                <a:ea typeface="字魂27号-布丁体" panose="00000505000000000000" pitchFamily="2" charset="-122"/>
              </a:rPr>
              <a:t>Nhớ</a:t>
            </a:r>
            <a:r>
              <a:rPr lang="en-US" sz="6600" b="1" dirty="0">
                <a:solidFill>
                  <a:srgbClr val="FF0000"/>
                </a:solidFill>
                <a:effectLst/>
                <a:latin typeface="UTM Pierre" panose="02040603050506020204" pitchFamily="18" charset="0"/>
                <a:ea typeface="字魂27号-布丁体" panose="00000505000000000000" pitchFamily="2" charset="-122"/>
              </a:rPr>
              <a:t> - </a:t>
            </a:r>
            <a:r>
              <a:rPr lang="en-US" sz="6600" b="1" dirty="0" err="1">
                <a:solidFill>
                  <a:srgbClr val="FF0000"/>
                </a:solidFill>
                <a:effectLst/>
                <a:latin typeface="UTM Pierre" panose="02040603050506020204" pitchFamily="18" charset="0"/>
                <a:ea typeface="字魂27号-布丁体" panose="00000505000000000000" pitchFamily="2" charset="-122"/>
              </a:rPr>
              <a:t>viết</a:t>
            </a:r>
            <a:r>
              <a:rPr lang="en-US" sz="6600" b="1" dirty="0">
                <a:solidFill>
                  <a:srgbClr val="FF0000"/>
                </a:solidFill>
                <a:effectLst/>
                <a:latin typeface="UTM Pierre" panose="02040603050506020204" pitchFamily="18" charset="0"/>
                <a:ea typeface="字魂27号-布丁体" panose="00000505000000000000" pitchFamily="2" charset="-122"/>
              </a:rPr>
              <a:t>: </a:t>
            </a:r>
            <a:r>
              <a:rPr lang="en-US" sz="6600" b="1" dirty="0" err="1">
                <a:solidFill>
                  <a:srgbClr val="FF0000"/>
                </a:solidFill>
                <a:effectLst/>
                <a:latin typeface="UTM Pierre" panose="02040603050506020204" pitchFamily="18" charset="0"/>
                <a:ea typeface="字魂27号-布丁体" panose="00000505000000000000" pitchFamily="2" charset="-122"/>
              </a:rPr>
              <a:t>Chợ</a:t>
            </a:r>
            <a:r>
              <a:rPr lang="en-US" sz="6600" b="1" dirty="0">
                <a:solidFill>
                  <a:srgbClr val="FF0000"/>
                </a:solidFill>
                <a:effectLst/>
                <a:latin typeface="UTM Pierre" panose="02040603050506020204" pitchFamily="18" charset="0"/>
                <a:ea typeface="字魂27号-布丁体" panose="00000505000000000000" pitchFamily="2" charset="-122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/>
                <a:latin typeface="UTM Pierre" panose="02040603050506020204" pitchFamily="18" charset="0"/>
                <a:ea typeface="字魂27号-布丁体" panose="00000505000000000000" pitchFamily="2" charset="-122"/>
              </a:rPr>
              <a:t>Tết</a:t>
            </a:r>
            <a:endParaRPr lang="en-US" sz="4800" b="1" dirty="0">
              <a:solidFill>
                <a:srgbClr val="FF0000"/>
              </a:solidFill>
              <a:effectLst/>
              <a:latin typeface="UTM Pierre" panose="02040603050506020204" pitchFamily="18" charset="0"/>
              <a:ea typeface="字魂27号-布丁体" panose="00000505000000000000" pitchFamily="2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9983" y="-1939309"/>
            <a:ext cx="5143500" cy="5143500"/>
          </a:xfrm>
          <a:prstGeom prst="rect">
            <a:avLst/>
          </a:prstGeom>
        </p:spPr>
      </p:pic>
      <p:sp>
        <p:nvSpPr>
          <p:cNvPr id="5" name="AutoShape 2" descr="Vector gia đình sum vầy vui đón tết năm mới file CD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063" y="2768478"/>
            <a:ext cx="2570364" cy="2125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100" y="2768478"/>
            <a:ext cx="2315114" cy="2315114"/>
          </a:xfrm>
          <a:prstGeom prst="rect">
            <a:avLst/>
          </a:prstGeom>
        </p:spPr>
      </p:pic>
      <p:pic>
        <p:nvPicPr>
          <p:cNvPr id="1030" name="Picture 6" descr="Hoa Mai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4167" r="90000">
                        <a14:foregroundMark x1="27500" y1="38611" x2="34722" y2="5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88" y="2636030"/>
            <a:ext cx="1032180" cy="103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1" name="Picture 6" descr="Hoa Mai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4167" r="90000">
                        <a14:foregroundMark x1="27500" y1="38611" x2="34722" y2="5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840" y="315451"/>
            <a:ext cx="1032180" cy="103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2" name="Picture 6" descr="Hoa Mai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4167" r="90000">
                        <a14:foregroundMark x1="27500" y1="38611" x2="34722" y2="5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73" y="2383099"/>
            <a:ext cx="1032180" cy="103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3" name="Picture 6" descr="Hoa Mai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4167" r="90000">
                        <a14:foregroundMark x1="27500" y1="38611" x2="34722" y2="5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867" y="3748761"/>
            <a:ext cx="1032180" cy="103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4" name="Picture 6" descr="Hoa Mai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4167" r="90000">
                        <a14:foregroundMark x1="27500" y1="38611" x2="34722" y2="5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0" y="3454663"/>
            <a:ext cx="1032180" cy="103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5" name="Picture 6" descr="Hoa Mai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4167" r="90000">
                        <a14:foregroundMark x1="27500" y1="38611" x2="34722" y2="5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770" y="-122241"/>
            <a:ext cx="1032180" cy="103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378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31"/>
          <p:cNvSpPr txBox="1">
            <a:spLocks noGrp="1"/>
          </p:cNvSpPr>
          <p:nvPr>
            <p:ph type="title"/>
          </p:nvPr>
        </p:nvSpPr>
        <p:spPr>
          <a:xfrm>
            <a:off x="1483031" y="789815"/>
            <a:ext cx="6367800" cy="38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zh-CN" sz="13800" dirty="0" err="1">
                <a:solidFill>
                  <a:schemeClr val="accent5">
                    <a:lumMod val="95000"/>
                    <a:lumOff val="5000"/>
                  </a:schemeClr>
                </a:solidFill>
                <a:latin typeface="UTM Ong Do Gia" panose="02040603050506020204" pitchFamily="18" charset="0"/>
                <a:ea typeface="字魂27号-布丁体" panose="00000500000000000000" pitchFamily="2" charset="-122"/>
              </a:rPr>
              <a:t>Bài</a:t>
            </a:r>
            <a:r>
              <a:rPr lang="en-US" altLang="zh-CN" sz="13800" dirty="0">
                <a:solidFill>
                  <a:schemeClr val="accent5">
                    <a:lumMod val="95000"/>
                    <a:lumOff val="5000"/>
                  </a:schemeClr>
                </a:solidFill>
                <a:latin typeface="UTM Ong Do Gia" panose="02040603050506020204" pitchFamily="18" charset="0"/>
                <a:ea typeface="字魂27号-布丁体" panose="00000500000000000000" pitchFamily="2" charset="-122"/>
              </a:rPr>
              <a:t> </a:t>
            </a:r>
            <a:r>
              <a:rPr lang="en-US" altLang="zh-CN" sz="13800" dirty="0" err="1">
                <a:solidFill>
                  <a:schemeClr val="accent5">
                    <a:lumMod val="95000"/>
                    <a:lumOff val="5000"/>
                  </a:schemeClr>
                </a:solidFill>
                <a:latin typeface="UTM Ong Do Gia" panose="02040603050506020204" pitchFamily="18" charset="0"/>
                <a:ea typeface="字魂27号-布丁体" panose="00000500000000000000" pitchFamily="2" charset="-122"/>
              </a:rPr>
              <a:t>tập</a:t>
            </a:r>
            <a:endParaRPr lang="en-US" altLang="zh-CN" sz="13800" dirty="0">
              <a:solidFill>
                <a:schemeClr val="accent5">
                  <a:lumMod val="95000"/>
                  <a:lumOff val="5000"/>
                </a:schemeClr>
              </a:solidFill>
              <a:latin typeface="UTM Ong Do Gia" panose="02040603050506020204" pitchFamily="18" charset="0"/>
              <a:ea typeface="字魂27号-布丁体" panose="00000500000000000000" pitchFamily="2" charset="-122"/>
            </a:endParaRPr>
          </a:p>
        </p:txBody>
      </p:sp>
      <p:grpSp>
        <p:nvGrpSpPr>
          <p:cNvPr id="898" name="Google Shape;898;p31"/>
          <p:cNvGrpSpPr/>
          <p:nvPr/>
        </p:nvGrpSpPr>
        <p:grpSpPr>
          <a:xfrm>
            <a:off x="742027" y="330885"/>
            <a:ext cx="812749" cy="819758"/>
            <a:chOff x="742027" y="330885"/>
            <a:chExt cx="812749" cy="819758"/>
          </a:xfrm>
        </p:grpSpPr>
        <p:sp>
          <p:nvSpPr>
            <p:cNvPr id="899" name="Google Shape;899;p31"/>
            <p:cNvSpPr/>
            <p:nvPr/>
          </p:nvSpPr>
          <p:spPr>
            <a:xfrm rot="-1055905" flipH="1">
              <a:off x="826182" y="412926"/>
              <a:ext cx="644439" cy="655676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1"/>
            <p:cNvSpPr/>
            <p:nvPr/>
          </p:nvSpPr>
          <p:spPr>
            <a:xfrm rot="-889897">
              <a:off x="971002" y="560248"/>
              <a:ext cx="336328" cy="322293"/>
            </a:xfrm>
            <a:custGeom>
              <a:avLst/>
              <a:gdLst/>
              <a:ahLst/>
              <a:cxnLst/>
              <a:rect l="l" t="t" r="r" b="b"/>
              <a:pathLst>
                <a:path w="4002" h="3835" extrusionOk="0">
                  <a:moveTo>
                    <a:pt x="1989" y="0"/>
                  </a:moveTo>
                  <a:lnTo>
                    <a:pt x="1382" y="1274"/>
                  </a:lnTo>
                  <a:lnTo>
                    <a:pt x="1" y="1465"/>
                  </a:lnTo>
                  <a:lnTo>
                    <a:pt x="989" y="2441"/>
                  </a:lnTo>
                  <a:lnTo>
                    <a:pt x="751" y="3834"/>
                  </a:lnTo>
                  <a:lnTo>
                    <a:pt x="751" y="3834"/>
                  </a:lnTo>
                  <a:lnTo>
                    <a:pt x="1989" y="3179"/>
                  </a:lnTo>
                  <a:lnTo>
                    <a:pt x="3239" y="3834"/>
                  </a:lnTo>
                  <a:lnTo>
                    <a:pt x="3001" y="2441"/>
                  </a:lnTo>
                  <a:lnTo>
                    <a:pt x="4001" y="1465"/>
                  </a:lnTo>
                  <a:lnTo>
                    <a:pt x="2620" y="1274"/>
                  </a:lnTo>
                  <a:lnTo>
                    <a:pt x="1989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1" name="Google Shape;901;p31"/>
          <p:cNvGrpSpPr/>
          <p:nvPr/>
        </p:nvGrpSpPr>
        <p:grpSpPr>
          <a:xfrm>
            <a:off x="7538666" y="3527395"/>
            <a:ext cx="790887" cy="797709"/>
            <a:chOff x="7498491" y="466745"/>
            <a:chExt cx="790887" cy="797709"/>
          </a:xfrm>
        </p:grpSpPr>
        <p:sp>
          <p:nvSpPr>
            <p:cNvPr id="902" name="Google Shape;902;p31"/>
            <p:cNvSpPr/>
            <p:nvPr/>
          </p:nvSpPr>
          <p:spPr>
            <a:xfrm rot="1055702">
              <a:off x="7580373" y="546570"/>
              <a:ext cx="627124" cy="63805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1"/>
            <p:cNvSpPr/>
            <p:nvPr/>
          </p:nvSpPr>
          <p:spPr>
            <a:xfrm rot="1362625">
              <a:off x="7690028" y="720385"/>
              <a:ext cx="371554" cy="328258"/>
            </a:xfrm>
            <a:custGeom>
              <a:avLst/>
              <a:gdLst/>
              <a:ahLst/>
              <a:cxnLst/>
              <a:rect l="l" t="t" r="r" b="b"/>
              <a:pathLst>
                <a:path w="19326" h="17074" extrusionOk="0">
                  <a:moveTo>
                    <a:pt x="14226" y="1132"/>
                  </a:moveTo>
                  <a:cubicBezTo>
                    <a:pt x="15314" y="1132"/>
                    <a:pt x="16352" y="1605"/>
                    <a:pt x="17070" y="2425"/>
                  </a:cubicBezTo>
                  <a:cubicBezTo>
                    <a:pt x="17798" y="3252"/>
                    <a:pt x="18196" y="4366"/>
                    <a:pt x="18196" y="5568"/>
                  </a:cubicBezTo>
                  <a:cubicBezTo>
                    <a:pt x="18193" y="8476"/>
                    <a:pt x="15599" y="10686"/>
                    <a:pt x="11671" y="14032"/>
                  </a:cubicBezTo>
                  <a:cubicBezTo>
                    <a:pt x="11025" y="14581"/>
                    <a:pt x="10364" y="15146"/>
                    <a:pt x="9663" y="15756"/>
                  </a:cubicBezTo>
                  <a:cubicBezTo>
                    <a:pt x="8963" y="15146"/>
                    <a:pt x="8301" y="14581"/>
                    <a:pt x="7655" y="14032"/>
                  </a:cubicBezTo>
                  <a:cubicBezTo>
                    <a:pt x="3727" y="10686"/>
                    <a:pt x="1133" y="8476"/>
                    <a:pt x="1133" y="5568"/>
                  </a:cubicBezTo>
                  <a:cubicBezTo>
                    <a:pt x="1133" y="4366"/>
                    <a:pt x="1535" y="3252"/>
                    <a:pt x="2259" y="2425"/>
                  </a:cubicBezTo>
                  <a:cubicBezTo>
                    <a:pt x="2977" y="1605"/>
                    <a:pt x="4015" y="1132"/>
                    <a:pt x="5103" y="1132"/>
                  </a:cubicBezTo>
                  <a:cubicBezTo>
                    <a:pt x="5113" y="1132"/>
                    <a:pt x="5124" y="1132"/>
                    <a:pt x="5134" y="1132"/>
                  </a:cubicBezTo>
                  <a:cubicBezTo>
                    <a:pt x="6686" y="1132"/>
                    <a:pt x="7691" y="2090"/>
                    <a:pt x="8259" y="2890"/>
                  </a:cubicBezTo>
                  <a:cubicBezTo>
                    <a:pt x="8631" y="3421"/>
                    <a:pt x="8920" y="4001"/>
                    <a:pt x="9126" y="4614"/>
                  </a:cubicBezTo>
                  <a:cubicBezTo>
                    <a:pt x="9212" y="4875"/>
                    <a:pt x="9438" y="5006"/>
                    <a:pt x="9665" y="5006"/>
                  </a:cubicBezTo>
                  <a:cubicBezTo>
                    <a:pt x="9891" y="5006"/>
                    <a:pt x="10118" y="4875"/>
                    <a:pt x="10204" y="4614"/>
                  </a:cubicBezTo>
                  <a:cubicBezTo>
                    <a:pt x="10409" y="4001"/>
                    <a:pt x="10699" y="3421"/>
                    <a:pt x="11070" y="2890"/>
                  </a:cubicBezTo>
                  <a:cubicBezTo>
                    <a:pt x="11641" y="2090"/>
                    <a:pt x="12643" y="1132"/>
                    <a:pt x="14195" y="1132"/>
                  </a:cubicBezTo>
                  <a:cubicBezTo>
                    <a:pt x="14206" y="1132"/>
                    <a:pt x="14216" y="1132"/>
                    <a:pt x="14226" y="1132"/>
                  </a:cubicBezTo>
                  <a:close/>
                  <a:moveTo>
                    <a:pt x="5103" y="0"/>
                  </a:moveTo>
                  <a:cubicBezTo>
                    <a:pt x="3689" y="0"/>
                    <a:pt x="2343" y="612"/>
                    <a:pt x="1411" y="1676"/>
                  </a:cubicBezTo>
                  <a:cubicBezTo>
                    <a:pt x="502" y="2709"/>
                    <a:pt x="1" y="4092"/>
                    <a:pt x="1" y="5568"/>
                  </a:cubicBezTo>
                  <a:cubicBezTo>
                    <a:pt x="1" y="7174"/>
                    <a:pt x="629" y="8672"/>
                    <a:pt x="1976" y="10275"/>
                  </a:cubicBezTo>
                  <a:cubicBezTo>
                    <a:pt x="3180" y="11710"/>
                    <a:pt x="4914" y="13183"/>
                    <a:pt x="6922" y="14895"/>
                  </a:cubicBezTo>
                  <a:cubicBezTo>
                    <a:pt x="7670" y="15532"/>
                    <a:pt x="8443" y="16191"/>
                    <a:pt x="9265" y="16909"/>
                  </a:cubicBezTo>
                  <a:lnTo>
                    <a:pt x="9292" y="16933"/>
                  </a:lnTo>
                  <a:cubicBezTo>
                    <a:pt x="9397" y="17027"/>
                    <a:pt x="9530" y="17074"/>
                    <a:pt x="9664" y="17074"/>
                  </a:cubicBezTo>
                  <a:cubicBezTo>
                    <a:pt x="9797" y="17074"/>
                    <a:pt x="9930" y="17027"/>
                    <a:pt x="10038" y="16933"/>
                  </a:cubicBezTo>
                  <a:lnTo>
                    <a:pt x="10062" y="16909"/>
                  </a:lnTo>
                  <a:cubicBezTo>
                    <a:pt x="10883" y="16191"/>
                    <a:pt x="11659" y="15532"/>
                    <a:pt x="12405" y="14895"/>
                  </a:cubicBezTo>
                  <a:cubicBezTo>
                    <a:pt x="14413" y="13183"/>
                    <a:pt x="16146" y="11707"/>
                    <a:pt x="17351" y="10275"/>
                  </a:cubicBezTo>
                  <a:cubicBezTo>
                    <a:pt x="18697" y="8672"/>
                    <a:pt x="19325" y="7174"/>
                    <a:pt x="19325" y="5568"/>
                  </a:cubicBezTo>
                  <a:cubicBezTo>
                    <a:pt x="19325" y="4092"/>
                    <a:pt x="18824" y="2709"/>
                    <a:pt x="17915" y="1676"/>
                  </a:cubicBezTo>
                  <a:cubicBezTo>
                    <a:pt x="16983" y="612"/>
                    <a:pt x="15637" y="0"/>
                    <a:pt x="14224" y="0"/>
                  </a:cubicBezTo>
                  <a:cubicBezTo>
                    <a:pt x="14213" y="0"/>
                    <a:pt x="14203" y="0"/>
                    <a:pt x="14192" y="0"/>
                  </a:cubicBezTo>
                  <a:cubicBezTo>
                    <a:pt x="12157" y="0"/>
                    <a:pt x="10868" y="1217"/>
                    <a:pt x="10143" y="2238"/>
                  </a:cubicBezTo>
                  <a:cubicBezTo>
                    <a:pt x="9968" y="2485"/>
                    <a:pt x="9808" y="2748"/>
                    <a:pt x="9663" y="3017"/>
                  </a:cubicBezTo>
                  <a:cubicBezTo>
                    <a:pt x="9518" y="2748"/>
                    <a:pt x="9358" y="2485"/>
                    <a:pt x="9183" y="2238"/>
                  </a:cubicBezTo>
                  <a:cubicBezTo>
                    <a:pt x="8458" y="1217"/>
                    <a:pt x="7169" y="0"/>
                    <a:pt x="5134" y="0"/>
                  </a:cubicBezTo>
                  <a:cubicBezTo>
                    <a:pt x="5124" y="0"/>
                    <a:pt x="5113" y="0"/>
                    <a:pt x="510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04" name="Google Shape;904;p31"/>
          <p:cNvSpPr/>
          <p:nvPr/>
        </p:nvSpPr>
        <p:spPr>
          <a:xfrm>
            <a:off x="6552901" y="409663"/>
            <a:ext cx="246503" cy="700572"/>
          </a:xfrm>
          <a:custGeom>
            <a:avLst/>
            <a:gdLst/>
            <a:ahLst/>
            <a:cxnLst/>
            <a:rect l="l" t="t" r="r" b="b"/>
            <a:pathLst>
              <a:path w="4169" h="11848" extrusionOk="0">
                <a:moveTo>
                  <a:pt x="2085" y="3215"/>
                </a:moveTo>
                <a:cubicBezTo>
                  <a:pt x="2501" y="3215"/>
                  <a:pt x="2847" y="3727"/>
                  <a:pt x="2847" y="4334"/>
                </a:cubicBezTo>
                <a:lnTo>
                  <a:pt x="2847" y="5406"/>
                </a:lnTo>
                <a:cubicBezTo>
                  <a:pt x="2620" y="5466"/>
                  <a:pt x="2442" y="5763"/>
                  <a:pt x="2442" y="6109"/>
                </a:cubicBezTo>
                <a:cubicBezTo>
                  <a:pt x="2442" y="6454"/>
                  <a:pt x="2608" y="6751"/>
                  <a:pt x="2847" y="6799"/>
                </a:cubicBezTo>
                <a:lnTo>
                  <a:pt x="2847" y="7490"/>
                </a:lnTo>
                <a:cubicBezTo>
                  <a:pt x="2847" y="8097"/>
                  <a:pt x="2501" y="8609"/>
                  <a:pt x="2085" y="8609"/>
                </a:cubicBezTo>
                <a:cubicBezTo>
                  <a:pt x="1668" y="8609"/>
                  <a:pt x="1323" y="8097"/>
                  <a:pt x="1323" y="7490"/>
                </a:cubicBezTo>
                <a:lnTo>
                  <a:pt x="1323" y="4334"/>
                </a:lnTo>
                <a:cubicBezTo>
                  <a:pt x="1323" y="3727"/>
                  <a:pt x="1668" y="3215"/>
                  <a:pt x="2085" y="3215"/>
                </a:cubicBezTo>
                <a:close/>
                <a:moveTo>
                  <a:pt x="2085" y="715"/>
                </a:moveTo>
                <a:cubicBezTo>
                  <a:pt x="2966" y="715"/>
                  <a:pt x="3680" y="1763"/>
                  <a:pt x="3680" y="3061"/>
                </a:cubicBezTo>
                <a:lnTo>
                  <a:pt x="3680" y="5394"/>
                </a:lnTo>
                <a:lnTo>
                  <a:pt x="3335" y="5394"/>
                </a:lnTo>
                <a:lnTo>
                  <a:pt x="3335" y="4346"/>
                </a:lnTo>
                <a:cubicBezTo>
                  <a:pt x="3335" y="3334"/>
                  <a:pt x="2775" y="2525"/>
                  <a:pt x="2085" y="2525"/>
                </a:cubicBezTo>
                <a:cubicBezTo>
                  <a:pt x="1406" y="2525"/>
                  <a:pt x="834" y="3334"/>
                  <a:pt x="834" y="4346"/>
                </a:cubicBezTo>
                <a:lnTo>
                  <a:pt x="834" y="7502"/>
                </a:lnTo>
                <a:cubicBezTo>
                  <a:pt x="834" y="8514"/>
                  <a:pt x="1406" y="9335"/>
                  <a:pt x="2085" y="9335"/>
                </a:cubicBezTo>
                <a:cubicBezTo>
                  <a:pt x="2775" y="9335"/>
                  <a:pt x="3335" y="8514"/>
                  <a:pt x="3335" y="7502"/>
                </a:cubicBezTo>
                <a:lnTo>
                  <a:pt x="3335" y="6823"/>
                </a:lnTo>
                <a:lnTo>
                  <a:pt x="3680" y="6823"/>
                </a:lnTo>
                <a:lnTo>
                  <a:pt x="3680" y="8799"/>
                </a:lnTo>
                <a:cubicBezTo>
                  <a:pt x="3680" y="10085"/>
                  <a:pt x="2966" y="11133"/>
                  <a:pt x="2085" y="11133"/>
                </a:cubicBezTo>
                <a:cubicBezTo>
                  <a:pt x="1204" y="11133"/>
                  <a:pt x="489" y="10097"/>
                  <a:pt x="489" y="8799"/>
                </a:cubicBezTo>
                <a:lnTo>
                  <a:pt x="489" y="3061"/>
                </a:lnTo>
                <a:cubicBezTo>
                  <a:pt x="489" y="1775"/>
                  <a:pt x="1204" y="715"/>
                  <a:pt x="2085" y="715"/>
                </a:cubicBezTo>
                <a:close/>
                <a:moveTo>
                  <a:pt x="2085" y="1"/>
                </a:moveTo>
                <a:cubicBezTo>
                  <a:pt x="942" y="1"/>
                  <a:pt x="1" y="1370"/>
                  <a:pt x="1" y="3061"/>
                </a:cubicBezTo>
                <a:lnTo>
                  <a:pt x="1" y="8799"/>
                </a:lnTo>
                <a:cubicBezTo>
                  <a:pt x="1" y="10478"/>
                  <a:pt x="942" y="11847"/>
                  <a:pt x="2085" y="11847"/>
                </a:cubicBezTo>
                <a:cubicBezTo>
                  <a:pt x="3228" y="11847"/>
                  <a:pt x="4168" y="10478"/>
                  <a:pt x="4168" y="8799"/>
                </a:cubicBezTo>
                <a:lnTo>
                  <a:pt x="4168" y="3049"/>
                </a:lnTo>
                <a:cubicBezTo>
                  <a:pt x="4168" y="1370"/>
                  <a:pt x="3228" y="1"/>
                  <a:pt x="208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9781" y="-1421070"/>
            <a:ext cx="5143500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423" y="2787607"/>
            <a:ext cx="2315114" cy="23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32292"/>
      </p:ext>
    </p:extLst>
  </p:cSld>
  <p:clrMapOvr>
    <a:masterClrMapping/>
  </p:clrMapOvr>
</p:sld>
</file>

<file path=ppt/theme/theme1.xml><?xml version="1.0" encoding="utf-8"?>
<a:theme xmlns:a="http://schemas.openxmlformats.org/drawingml/2006/main" name="Reading Skills Task Cards by Slidesgo">
  <a:themeElements>
    <a:clrScheme name="Simple Light">
      <a:dk1>
        <a:srgbClr val="FFCC00"/>
      </a:dk1>
      <a:lt1>
        <a:srgbClr val="FFEEBA"/>
      </a:lt1>
      <a:dk2>
        <a:srgbClr val="FF9500"/>
      </a:dk2>
      <a:lt2>
        <a:srgbClr val="FFBC52"/>
      </a:lt2>
      <a:accent1>
        <a:srgbClr val="042D99"/>
      </a:accent1>
      <a:accent2>
        <a:srgbClr val="9AA6FD"/>
      </a:accent2>
      <a:accent3>
        <a:srgbClr val="4DD11E"/>
      </a:accent3>
      <a:accent4>
        <a:srgbClr val="B8E9A7"/>
      </a:accent4>
      <a:accent5>
        <a:srgbClr val="000000"/>
      </a:accent5>
      <a:accent6>
        <a:srgbClr val="F0F0F0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547</Words>
  <Application>Microsoft Office PowerPoint</Application>
  <PresentationFormat>On-screen Show (16:9)</PresentationFormat>
  <Paragraphs>38</Paragraphs>
  <Slides>13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UTM Azuki</vt:lpstr>
      <vt:lpstr>UTM Ong Do Gia</vt:lpstr>
      <vt:lpstr>UTM Demian KT</vt:lpstr>
      <vt:lpstr>Arial</vt:lpstr>
      <vt:lpstr>UVN Hai Ba Trung</vt:lpstr>
      <vt:lpstr>Quicksand</vt:lpstr>
      <vt:lpstr>Comfortaa</vt:lpstr>
      <vt:lpstr>Times New Roman</vt:lpstr>
      <vt:lpstr>Roboto Condensed Light</vt:lpstr>
      <vt:lpstr>UTM Avo</vt:lpstr>
      <vt:lpstr>Patrick Hand SC</vt:lpstr>
      <vt:lpstr>UTM Pierre</vt:lpstr>
      <vt:lpstr>Reading Skills Task Cards by Slidesgo</vt:lpstr>
      <vt:lpstr>PowerPoint Presentation</vt:lpstr>
      <vt:lpstr>Khám phá</vt:lpstr>
      <vt:lpstr>PowerPoint Presentation</vt:lpstr>
      <vt:lpstr>Viết đúng</vt:lpstr>
      <vt:lpstr>Nhớ-viết</vt:lpstr>
      <vt:lpstr>PowerPoint Presentation</vt:lpstr>
      <vt:lpstr>PowerPoint Presentation</vt:lpstr>
      <vt:lpstr>PowerPoint Presentation</vt:lpstr>
      <vt:lpstr>Bài tập</vt:lpstr>
      <vt:lpstr>PowerPoint Presentation</vt:lpstr>
      <vt:lpstr>PowerPoint Presentation</vt:lpstr>
      <vt:lpstr>Hoàn thành bài chính tả Chuẩn bị bài tiếp theo</vt:lpstr>
      <vt:lpstr>Tạm biệt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 Tet</dc:title>
  <dc:subject>Chinh ta 4</dc:subject>
  <dc:creator>KTUTS</dc:creator>
  <cp:keywords>BichHa</cp:keywords>
  <cp:lastModifiedBy>Ngọc Phạm</cp:lastModifiedBy>
  <cp:revision>48</cp:revision>
  <dcterms:modified xsi:type="dcterms:W3CDTF">2022-02-09T13:25:11Z</dcterms:modified>
  <cp:version>K15</cp:version>
</cp:coreProperties>
</file>