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5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7" r:id="rId2"/>
    <p:sldId id="307" r:id="rId3"/>
    <p:sldId id="367" r:id="rId4"/>
    <p:sldId id="259" r:id="rId5"/>
    <p:sldId id="368" r:id="rId6"/>
    <p:sldId id="261" r:id="rId7"/>
    <p:sldId id="291" r:id="rId8"/>
    <p:sldId id="318" r:id="rId9"/>
    <p:sldId id="310" r:id="rId10"/>
    <p:sldId id="295" r:id="rId11"/>
    <p:sldId id="427" r:id="rId12"/>
    <p:sldId id="266" r:id="rId13"/>
    <p:sldId id="283" r:id="rId14"/>
    <p:sldId id="319" r:id="rId15"/>
    <p:sldId id="320" r:id="rId16"/>
    <p:sldId id="321" r:id="rId17"/>
    <p:sldId id="313" r:id="rId18"/>
    <p:sldId id="322" r:id="rId19"/>
    <p:sldId id="299" r:id="rId20"/>
    <p:sldId id="302" r:id="rId21"/>
    <p:sldId id="324" r:id="rId22"/>
    <p:sldId id="325" r:id="rId23"/>
    <p:sldId id="326" r:id="rId24"/>
    <p:sldId id="327" r:id="rId25"/>
    <p:sldId id="328" r:id="rId26"/>
    <p:sldId id="306" r:id="rId27"/>
    <p:sldId id="317" r:id="rId28"/>
    <p:sldId id="304" r:id="rId29"/>
    <p:sldId id="305" r:id="rId30"/>
    <p:sldId id="323" r:id="rId31"/>
    <p:sldId id="258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66CC"/>
    <a:srgbClr val="CCFFCC"/>
    <a:srgbClr val="690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90" autoAdjust="0"/>
    <p:restoredTop sz="94660"/>
  </p:normalViewPr>
  <p:slideViewPr>
    <p:cSldViewPr>
      <p:cViewPr>
        <p:scale>
          <a:sx n="115" d="100"/>
          <a:sy n="115" d="100"/>
        </p:scale>
        <p:origin x="-186" y="-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FC15-A477-4C11-9EBB-8AB354CE736F}" type="datetimeFigureOut">
              <a:rPr lang="en-US" smtClean="0"/>
              <a:t>28/03/2023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7CD-E1CF-4393-A809-0414390A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5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2800;g99f2f57a71_0_217:notes">
            <a:extLst>
              <a:ext uri="{FF2B5EF4-FFF2-40B4-BE49-F238E27FC236}">
                <a16:creationId xmlns:a16="http://schemas.microsoft.com/office/drawing/2014/main" xmlns="" id="{27D44A1A-FA38-4349-A9DF-460E0189AB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Google Shape;2801;g99f2f57a71_0_217:notes">
            <a:extLst>
              <a:ext uri="{FF2B5EF4-FFF2-40B4-BE49-F238E27FC236}">
                <a16:creationId xmlns:a16="http://schemas.microsoft.com/office/drawing/2014/main" xmlns="" id="{2231C68E-4231-4C85-AF50-1BE68366B4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7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1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7CD-E1CF-4393-A809-0414390A32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4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3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8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07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19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00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3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75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49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9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60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50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2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8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02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19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29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3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43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64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5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57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1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61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26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550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28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0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31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18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6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xmlns="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xmlns="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xmlns="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xmlns="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xmlns="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xmlns="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xmlns="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xmlns="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xmlns="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xmlns="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xmlns="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xmlns="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xmlns="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xmlns="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xmlns="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xmlns="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xmlns="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xmlns="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xmlns="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xmlns="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xmlns="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xmlns="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xmlns="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xmlns="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xmlns="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xmlns="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xmlns="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xmlns="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xmlns="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xmlns="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xmlns="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xmlns="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xmlns="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xmlns="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xmlns="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xmlns="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xmlns="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xmlns="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xmlns="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xmlns="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xmlns="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xmlns="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xmlns="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xmlns="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xmlns="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xmlns="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xmlns="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xmlns="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xmlns="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xmlns="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xmlns="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xmlns="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xmlns="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xmlns="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xmlns="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xmlns="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xmlns="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xmlns="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xmlns="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xmlns="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xmlns="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xmlns="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xmlns="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xmlns="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xmlns="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xmlns="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xmlns="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xmlns="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xmlns="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xmlns="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xmlns="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xmlns="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xmlns="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xmlns="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xmlns="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87652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xmlns="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xmlns="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xmlns="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xmlns="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xmlns="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xmlns="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xmlns="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xmlns="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xmlns="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xmlns="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xmlns="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xmlns="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xmlns="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xmlns="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xmlns="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xmlns="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xmlns="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xmlns="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xmlns="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xmlns="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xmlns="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xmlns="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xmlns="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xmlns="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xmlns="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xmlns="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xmlns="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xmlns="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xmlns="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xmlns="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xmlns="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xmlns="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xmlns="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xmlns="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xmlns="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xmlns="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xmlns="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xmlns="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xmlns="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xmlns="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xmlns="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xmlns="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xmlns="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xmlns="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xmlns="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xmlns="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xmlns="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xmlns="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xmlns="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xmlns="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xmlns="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xmlns="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xmlns="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xmlns="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xmlns="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xmlns="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xmlns="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xmlns="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xmlns="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xmlns="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xmlns="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xmlns="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xmlns="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xmlns="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xmlns="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xmlns="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xmlns="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xmlns="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xmlns="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xmlns="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xmlns="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xmlns="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xmlns="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xmlns="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xmlns="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886658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661;p13">
            <a:extLst>
              <a:ext uri="{FF2B5EF4-FFF2-40B4-BE49-F238E27FC236}">
                <a16:creationId xmlns:a16="http://schemas.microsoft.com/office/drawing/2014/main" xmlns="" id="{AC595755-1A12-4307-9BAA-6A3810310D19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690563" y="-1785938"/>
            <a:ext cx="3300413" cy="4456113"/>
          </a:xfrm>
          <a:custGeom>
            <a:avLst/>
            <a:gdLst>
              <a:gd name="T0" fmla="*/ 2143488192 w 42254"/>
              <a:gd name="T1" fmla="*/ 29090636 h 57037"/>
              <a:gd name="T2" fmla="*/ 682408854 w 42254"/>
              <a:gd name="T3" fmla="*/ 182643444 h 57037"/>
              <a:gd name="T4" fmla="*/ 355974935 w 42254"/>
              <a:gd name="T5" fmla="*/ 2147483646 h 57037"/>
              <a:gd name="T6" fmla="*/ 211582609 w 42254"/>
              <a:gd name="T7" fmla="*/ 2147483646 h 57037"/>
              <a:gd name="T8" fmla="*/ 163451833 w 42254"/>
              <a:gd name="T9" fmla="*/ 2147483646 h 57037"/>
              <a:gd name="T10" fmla="*/ 86731798 w 42254"/>
              <a:gd name="T11" fmla="*/ 2147483646 h 57037"/>
              <a:gd name="T12" fmla="*/ 0 w 42254"/>
              <a:gd name="T13" fmla="*/ 2147483646 h 57037"/>
              <a:gd name="T14" fmla="*/ 10005671 w 42254"/>
              <a:gd name="T15" fmla="*/ 2147483646 h 57037"/>
              <a:gd name="T16" fmla="*/ 67666199 w 42254"/>
              <a:gd name="T17" fmla="*/ 2147483646 h 57037"/>
              <a:gd name="T18" fmla="*/ 144392327 w 42254"/>
              <a:gd name="T19" fmla="*/ 2147483646 h 57037"/>
              <a:gd name="T20" fmla="*/ 384570365 w 42254"/>
              <a:gd name="T21" fmla="*/ 2147483646 h 57037"/>
              <a:gd name="T22" fmla="*/ 1009318691 w 42254"/>
              <a:gd name="T23" fmla="*/ 2147483646 h 57037"/>
              <a:gd name="T24" fmla="*/ 1663132193 w 42254"/>
              <a:gd name="T25" fmla="*/ 2147483646 h 57037"/>
              <a:gd name="T26" fmla="*/ 2147483646 w 42254"/>
              <a:gd name="T27" fmla="*/ 2147483646 h 57037"/>
              <a:gd name="T28" fmla="*/ 2147483646 w 42254"/>
              <a:gd name="T29" fmla="*/ 2147483646 h 57037"/>
              <a:gd name="T30" fmla="*/ 2147483646 w 42254"/>
              <a:gd name="T31" fmla="*/ 2147483646 h 57037"/>
              <a:gd name="T32" fmla="*/ 2147483646 w 42254"/>
              <a:gd name="T33" fmla="*/ 2147483646 h 57037"/>
              <a:gd name="T34" fmla="*/ 2147483646 w 42254"/>
              <a:gd name="T35" fmla="*/ 2147483646 h 57037"/>
              <a:gd name="T36" fmla="*/ 2147483646 w 42254"/>
              <a:gd name="T37" fmla="*/ 2147483646 h 57037"/>
              <a:gd name="T38" fmla="*/ 2147483646 w 42254"/>
              <a:gd name="T39" fmla="*/ 2147483646 h 57037"/>
              <a:gd name="T40" fmla="*/ 2147483646 w 42254"/>
              <a:gd name="T41" fmla="*/ 2147483646 h 57037"/>
              <a:gd name="T42" fmla="*/ 2147483646 w 42254"/>
              <a:gd name="T43" fmla="*/ 2147483646 h 57037"/>
              <a:gd name="T44" fmla="*/ 2147483646 w 42254"/>
              <a:gd name="T45" fmla="*/ 2147483646 h 57037"/>
              <a:gd name="T46" fmla="*/ 2147483646 w 42254"/>
              <a:gd name="T47" fmla="*/ 2147483646 h 57037"/>
              <a:gd name="T48" fmla="*/ 2147483646 w 42254"/>
              <a:gd name="T49" fmla="*/ 2147483646 h 57037"/>
              <a:gd name="T50" fmla="*/ 2147483646 w 42254"/>
              <a:gd name="T51" fmla="*/ 2147483646 h 57037"/>
              <a:gd name="T52" fmla="*/ 2147483646 w 42254"/>
              <a:gd name="T53" fmla="*/ 2147483646 h 57037"/>
              <a:gd name="T54" fmla="*/ 2147483646 w 42254"/>
              <a:gd name="T55" fmla="*/ 2147483646 h 57037"/>
              <a:gd name="T56" fmla="*/ 2147483646 w 42254"/>
              <a:gd name="T57" fmla="*/ 2147483646 h 57037"/>
              <a:gd name="T58" fmla="*/ 2147483646 w 42254"/>
              <a:gd name="T59" fmla="*/ 2147483646 h 57037"/>
              <a:gd name="T60" fmla="*/ 2147483646 w 42254"/>
              <a:gd name="T61" fmla="*/ 2147483646 h 57037"/>
              <a:gd name="T62" fmla="*/ 2147483646 w 42254"/>
              <a:gd name="T63" fmla="*/ 2147483646 h 57037"/>
              <a:gd name="T64" fmla="*/ 2147483646 w 42254"/>
              <a:gd name="T65" fmla="*/ 2147483646 h 57037"/>
              <a:gd name="T66" fmla="*/ 2147483646 w 42254"/>
              <a:gd name="T67" fmla="*/ 2147483646 h 57037"/>
              <a:gd name="T68" fmla="*/ 2147483646 w 42254"/>
              <a:gd name="T69" fmla="*/ 2147483646 h 57037"/>
              <a:gd name="T70" fmla="*/ 2147483646 w 42254"/>
              <a:gd name="T71" fmla="*/ 2147483646 h 57037"/>
              <a:gd name="T72" fmla="*/ 2147483646 w 42254"/>
              <a:gd name="T73" fmla="*/ 2147483646 h 57037"/>
              <a:gd name="T74" fmla="*/ 2147483646 w 42254"/>
              <a:gd name="T75" fmla="*/ 2147483646 h 57037"/>
              <a:gd name="T76" fmla="*/ 2147483646 w 42254"/>
              <a:gd name="T77" fmla="*/ 2147483646 h 57037"/>
              <a:gd name="T78" fmla="*/ 2147483646 w 42254"/>
              <a:gd name="T79" fmla="*/ 2147483646 h 57037"/>
              <a:gd name="T80" fmla="*/ 2147483646 w 42254"/>
              <a:gd name="T81" fmla="*/ 2147483646 h 57037"/>
              <a:gd name="T82" fmla="*/ 2147483646 w 42254"/>
              <a:gd name="T83" fmla="*/ 2147483646 h 57037"/>
              <a:gd name="T84" fmla="*/ 2147483646 w 42254"/>
              <a:gd name="T85" fmla="*/ 2147483646 h 57037"/>
              <a:gd name="T86" fmla="*/ 2147483646 w 42254"/>
              <a:gd name="T87" fmla="*/ 2147483646 h 57037"/>
              <a:gd name="T88" fmla="*/ 2147483646 w 42254"/>
              <a:gd name="T89" fmla="*/ 2147483646 h 57037"/>
              <a:gd name="T90" fmla="*/ 2147483646 w 42254"/>
              <a:gd name="T91" fmla="*/ 2147483646 h 57037"/>
              <a:gd name="T92" fmla="*/ 2147483646 w 42254"/>
              <a:gd name="T93" fmla="*/ 2147483646 h 57037"/>
              <a:gd name="T94" fmla="*/ 2147483646 w 42254"/>
              <a:gd name="T95" fmla="*/ 2147483646 h 57037"/>
              <a:gd name="T96" fmla="*/ 2147483646 w 42254"/>
              <a:gd name="T97" fmla="*/ 2147483646 h 57037"/>
              <a:gd name="T98" fmla="*/ 2147483646 w 42254"/>
              <a:gd name="T99" fmla="*/ 2147483646 h 57037"/>
              <a:gd name="T100" fmla="*/ 2147483646 w 42254"/>
              <a:gd name="T101" fmla="*/ 2147483646 h 57037"/>
              <a:gd name="T102" fmla="*/ 2147483646 w 42254"/>
              <a:gd name="T103" fmla="*/ 1846436911 h 57037"/>
              <a:gd name="T104" fmla="*/ 2147483646 w 42254"/>
              <a:gd name="T105" fmla="*/ 1384826121 h 57037"/>
              <a:gd name="T106" fmla="*/ 2147483646 w 42254"/>
              <a:gd name="T107" fmla="*/ 971380367 h 57037"/>
              <a:gd name="T108" fmla="*/ 2147483646 w 42254"/>
              <a:gd name="T109" fmla="*/ 634714026 h 57037"/>
              <a:gd name="T110" fmla="*/ 2147483646 w 42254"/>
              <a:gd name="T111" fmla="*/ 384831300 h 57037"/>
              <a:gd name="T112" fmla="*/ 2147483646 w 42254"/>
              <a:gd name="T113" fmla="*/ 192177559 h 57037"/>
              <a:gd name="T114" fmla="*/ 2147483646 w 42254"/>
              <a:gd name="T115" fmla="*/ 76773396 h 57037"/>
              <a:gd name="T116" fmla="*/ 2147483646 w 42254"/>
              <a:gd name="T117" fmla="*/ 19074323 h 5703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16" name="Google Shape;662;p13">
            <a:extLst>
              <a:ext uri="{FF2B5EF4-FFF2-40B4-BE49-F238E27FC236}">
                <a16:creationId xmlns:a16="http://schemas.microsoft.com/office/drawing/2014/main" xmlns="" id="{D2C8FB26-8E94-492D-8433-9F7D78141E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-544513" y="4598988"/>
            <a:ext cx="3816351" cy="2260600"/>
            <a:chOff x="238125" y="3383650"/>
            <a:chExt cx="1287775" cy="762900"/>
          </a:xfrm>
        </p:grpSpPr>
        <p:sp>
          <p:nvSpPr>
            <p:cNvPr id="17" name="Google Shape;663;p13">
              <a:extLst>
                <a:ext uri="{FF2B5EF4-FFF2-40B4-BE49-F238E27FC236}">
                  <a16:creationId xmlns:a16="http://schemas.microsoft.com/office/drawing/2014/main" xmlns="" id="{8E2B645B-EF05-4B99-91C1-F7DE2EA0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125" y="3383650"/>
              <a:ext cx="927775" cy="557175"/>
            </a:xfrm>
            <a:custGeom>
              <a:avLst/>
              <a:gdLst>
                <a:gd name="T0" fmla="*/ 0 w 37111"/>
                <a:gd name="T1" fmla="*/ 1578125 h 22287"/>
                <a:gd name="T2" fmla="*/ 33093750 w 37111"/>
                <a:gd name="T3" fmla="*/ 3781250 h 22287"/>
                <a:gd name="T4" fmla="*/ 63984375 w 37111"/>
                <a:gd name="T5" fmla="*/ 7250000 h 22287"/>
                <a:gd name="T6" fmla="*/ 92031250 w 37111"/>
                <a:gd name="T7" fmla="*/ 11343750 h 22287"/>
                <a:gd name="T8" fmla="*/ 117546875 w 37111"/>
                <a:gd name="T9" fmla="*/ 16078125 h 22287"/>
                <a:gd name="T10" fmla="*/ 141187500 w 37111"/>
                <a:gd name="T11" fmla="*/ 22062500 h 22287"/>
                <a:gd name="T12" fmla="*/ 162609375 w 37111"/>
                <a:gd name="T13" fmla="*/ 28671875 h 22287"/>
                <a:gd name="T14" fmla="*/ 182156250 w 37111"/>
                <a:gd name="T15" fmla="*/ 36562500 h 22287"/>
                <a:gd name="T16" fmla="*/ 199484375 w 37111"/>
                <a:gd name="T17" fmla="*/ 45062500 h 22287"/>
                <a:gd name="T18" fmla="*/ 215562500 w 37111"/>
                <a:gd name="T19" fmla="*/ 54828125 h 22287"/>
                <a:gd name="T20" fmla="*/ 230062500 w 37111"/>
                <a:gd name="T21" fmla="*/ 65546875 h 22287"/>
                <a:gd name="T22" fmla="*/ 242984375 w 37111"/>
                <a:gd name="T23" fmla="*/ 77203125 h 22287"/>
                <a:gd name="T24" fmla="*/ 254640625 w 37111"/>
                <a:gd name="T25" fmla="*/ 90125000 h 22287"/>
                <a:gd name="T26" fmla="*/ 265343750 w 37111"/>
                <a:gd name="T27" fmla="*/ 104000000 h 22287"/>
                <a:gd name="T28" fmla="*/ 275125000 w 37111"/>
                <a:gd name="T29" fmla="*/ 119125000 h 22287"/>
                <a:gd name="T30" fmla="*/ 283937500 w 37111"/>
                <a:gd name="T31" fmla="*/ 135187500 h 22287"/>
                <a:gd name="T32" fmla="*/ 292453125 w 37111"/>
                <a:gd name="T33" fmla="*/ 152531250 h 22287"/>
                <a:gd name="T34" fmla="*/ 309156250 w 37111"/>
                <a:gd name="T35" fmla="*/ 192859375 h 22287"/>
                <a:gd name="T36" fmla="*/ 322703125 w 37111"/>
                <a:gd name="T37" fmla="*/ 224375000 h 22287"/>
                <a:gd name="T38" fmla="*/ 332156250 w 37111"/>
                <a:gd name="T39" fmla="*/ 244859375 h 22287"/>
                <a:gd name="T40" fmla="*/ 342875000 w 37111"/>
                <a:gd name="T41" fmla="*/ 265031250 h 22287"/>
                <a:gd name="T42" fmla="*/ 354843750 w 37111"/>
                <a:gd name="T43" fmla="*/ 283625000 h 22287"/>
                <a:gd name="T44" fmla="*/ 368406250 w 37111"/>
                <a:gd name="T45" fmla="*/ 300953125 h 22287"/>
                <a:gd name="T46" fmla="*/ 379437500 w 37111"/>
                <a:gd name="T47" fmla="*/ 312609375 h 22287"/>
                <a:gd name="T48" fmla="*/ 387625000 w 37111"/>
                <a:gd name="T49" fmla="*/ 319546875 h 22287"/>
                <a:gd name="T50" fmla="*/ 396125000 w 37111"/>
                <a:gd name="T51" fmla="*/ 325843750 h 22287"/>
                <a:gd name="T52" fmla="*/ 405265625 w 37111"/>
                <a:gd name="T53" fmla="*/ 331515625 h 22287"/>
                <a:gd name="T54" fmla="*/ 415046875 w 37111"/>
                <a:gd name="T55" fmla="*/ 336562500 h 22287"/>
                <a:gd name="T56" fmla="*/ 425437500 w 37111"/>
                <a:gd name="T57" fmla="*/ 340656250 h 22287"/>
                <a:gd name="T58" fmla="*/ 436468750 w 37111"/>
                <a:gd name="T59" fmla="*/ 344125000 h 22287"/>
                <a:gd name="T60" fmla="*/ 448125000 w 37111"/>
                <a:gd name="T61" fmla="*/ 346328125 h 22287"/>
                <a:gd name="T62" fmla="*/ 460421875 w 37111"/>
                <a:gd name="T63" fmla="*/ 347906250 h 22287"/>
                <a:gd name="T64" fmla="*/ 480593750 w 37111"/>
                <a:gd name="T65" fmla="*/ 348218750 h 22287"/>
                <a:gd name="T66" fmla="*/ 494765625 w 37111"/>
                <a:gd name="T67" fmla="*/ 346968750 h 22287"/>
                <a:gd name="T68" fmla="*/ 510218750 w 37111"/>
                <a:gd name="T69" fmla="*/ 344765625 h 22287"/>
                <a:gd name="T70" fmla="*/ 526281250 w 37111"/>
                <a:gd name="T71" fmla="*/ 341296875 h 22287"/>
                <a:gd name="T72" fmla="*/ 542984375 w 37111"/>
                <a:gd name="T73" fmla="*/ 336562500 h 22287"/>
                <a:gd name="T74" fmla="*/ 560953125 w 37111"/>
                <a:gd name="T75" fmla="*/ 330578125 h 22287"/>
                <a:gd name="T76" fmla="*/ 579859375 w 37111"/>
                <a:gd name="T77" fmla="*/ 323015625 h 222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64;p13">
              <a:extLst>
                <a:ext uri="{FF2B5EF4-FFF2-40B4-BE49-F238E27FC236}">
                  <a16:creationId xmlns:a16="http://schemas.microsoft.com/office/drawing/2014/main" xmlns="" id="{7657C5E4-6A57-4082-880B-B94509A1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25" y="3425500"/>
              <a:ext cx="780025" cy="218350"/>
            </a:xfrm>
            <a:custGeom>
              <a:avLst/>
              <a:gdLst>
                <a:gd name="T0" fmla="*/ 189390625 w 31201"/>
                <a:gd name="T1" fmla="*/ 625000 h 8734"/>
                <a:gd name="T2" fmla="*/ 158203125 w 31201"/>
                <a:gd name="T3" fmla="*/ 3156250 h 8734"/>
                <a:gd name="T4" fmla="*/ 127000000 w 31201"/>
                <a:gd name="T5" fmla="*/ 7875000 h 8734"/>
                <a:gd name="T6" fmla="*/ 74375000 w 31201"/>
                <a:gd name="T7" fmla="*/ 19218750 h 8734"/>
                <a:gd name="T8" fmla="*/ 38765625 w 31201"/>
                <a:gd name="T9" fmla="*/ 30250000 h 8734"/>
                <a:gd name="T10" fmla="*/ 21750000 w 31201"/>
                <a:gd name="T11" fmla="*/ 40015625 h 8734"/>
                <a:gd name="T12" fmla="*/ 9765625 w 31201"/>
                <a:gd name="T13" fmla="*/ 51687500 h 8734"/>
                <a:gd name="T14" fmla="*/ 2515625 w 31201"/>
                <a:gd name="T15" fmla="*/ 64281250 h 8734"/>
                <a:gd name="T16" fmla="*/ 0 w 31201"/>
                <a:gd name="T17" fmla="*/ 76890625 h 8734"/>
                <a:gd name="T18" fmla="*/ 1890625 w 31201"/>
                <a:gd name="T19" fmla="*/ 88546875 h 8734"/>
                <a:gd name="T20" fmla="*/ 7562500 w 31201"/>
                <a:gd name="T21" fmla="*/ 98640625 h 8734"/>
                <a:gd name="T22" fmla="*/ 17328125 w 31201"/>
                <a:gd name="T23" fmla="*/ 106203125 h 8734"/>
                <a:gd name="T24" fmla="*/ 30890625 w 31201"/>
                <a:gd name="T25" fmla="*/ 110296875 h 8734"/>
                <a:gd name="T26" fmla="*/ 47578125 w 31201"/>
                <a:gd name="T27" fmla="*/ 110296875 h 8734"/>
                <a:gd name="T28" fmla="*/ 67437500 w 31201"/>
                <a:gd name="T29" fmla="*/ 104937500 h 8734"/>
                <a:gd name="T30" fmla="*/ 109671875 w 31201"/>
                <a:gd name="T31" fmla="*/ 89812500 h 8734"/>
                <a:gd name="T32" fmla="*/ 150640625 w 31201"/>
                <a:gd name="T33" fmla="*/ 78156250 h 8734"/>
                <a:gd name="T34" fmla="*/ 191921875 w 31201"/>
                <a:gd name="T35" fmla="*/ 69953125 h 8734"/>
                <a:gd name="T36" fmla="*/ 234468750 w 31201"/>
                <a:gd name="T37" fmla="*/ 65546875 h 8734"/>
                <a:gd name="T38" fmla="*/ 279531250 w 31201"/>
                <a:gd name="T39" fmla="*/ 65859375 h 8734"/>
                <a:gd name="T40" fmla="*/ 311031250 w 31201"/>
                <a:gd name="T41" fmla="*/ 69328125 h 8734"/>
                <a:gd name="T42" fmla="*/ 333406250 w 31201"/>
                <a:gd name="T43" fmla="*/ 75000000 h 8734"/>
                <a:gd name="T44" fmla="*/ 354218750 w 31201"/>
                <a:gd name="T45" fmla="*/ 82875000 h 8734"/>
                <a:gd name="T46" fmla="*/ 380046875 w 31201"/>
                <a:gd name="T47" fmla="*/ 95796875 h 8734"/>
                <a:gd name="T48" fmla="*/ 414093750 w 31201"/>
                <a:gd name="T49" fmla="*/ 115968750 h 8734"/>
                <a:gd name="T50" fmla="*/ 438671875 w 31201"/>
                <a:gd name="T51" fmla="*/ 129515625 h 8734"/>
                <a:gd name="T52" fmla="*/ 451593750 w 31201"/>
                <a:gd name="T53" fmla="*/ 134562500 h 8734"/>
                <a:gd name="T54" fmla="*/ 463562500 w 31201"/>
                <a:gd name="T55" fmla="*/ 136453125 h 8734"/>
                <a:gd name="T56" fmla="*/ 474593750 w 31201"/>
                <a:gd name="T57" fmla="*/ 134250000 h 8734"/>
                <a:gd name="T58" fmla="*/ 482781250 w 31201"/>
                <a:gd name="T59" fmla="*/ 129203125 h 8734"/>
                <a:gd name="T60" fmla="*/ 486890625 w 31201"/>
                <a:gd name="T61" fmla="*/ 122265625 h 8734"/>
                <a:gd name="T62" fmla="*/ 487515625 w 31201"/>
                <a:gd name="T63" fmla="*/ 114078125 h 8734"/>
                <a:gd name="T64" fmla="*/ 484359375 w 31201"/>
                <a:gd name="T65" fmla="*/ 104937500 h 8734"/>
                <a:gd name="T66" fmla="*/ 477750000 w 31201"/>
                <a:gd name="T67" fmla="*/ 94859375 h 8734"/>
                <a:gd name="T68" fmla="*/ 468609375 w 31201"/>
                <a:gd name="T69" fmla="*/ 84453125 h 8734"/>
                <a:gd name="T70" fmla="*/ 442140625 w 31201"/>
                <a:gd name="T71" fmla="*/ 63343750 h 8734"/>
                <a:gd name="T72" fmla="*/ 407468750 w 31201"/>
                <a:gd name="T73" fmla="*/ 43796875 h 8734"/>
                <a:gd name="T74" fmla="*/ 371546875 w 31201"/>
                <a:gd name="T75" fmla="*/ 29000000 h 8734"/>
                <a:gd name="T76" fmla="*/ 338140625 w 31201"/>
                <a:gd name="T77" fmla="*/ 17968750 h 8734"/>
                <a:gd name="T78" fmla="*/ 305359375 w 31201"/>
                <a:gd name="T79" fmla="*/ 9765625 h 8734"/>
                <a:gd name="T80" fmla="*/ 273218750 w 31201"/>
                <a:gd name="T81" fmla="*/ 4093750 h 8734"/>
                <a:gd name="T82" fmla="*/ 241703125 w 31201"/>
                <a:gd name="T83" fmla="*/ 953125 h 8734"/>
                <a:gd name="T84" fmla="*/ 210203125 w 31201"/>
                <a:gd name="T85" fmla="*/ 0 h 8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lnTo>
                    <a:pt x="134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5;p13">
              <a:extLst>
                <a:ext uri="{FF2B5EF4-FFF2-40B4-BE49-F238E27FC236}">
                  <a16:creationId xmlns:a16="http://schemas.microsoft.com/office/drawing/2014/main" xmlns="" id="{6D2177AE-BAC9-4690-A295-350C30B4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700" y="3869200"/>
              <a:ext cx="392825" cy="277350"/>
            </a:xfrm>
            <a:custGeom>
              <a:avLst/>
              <a:gdLst>
                <a:gd name="T0" fmla="*/ 11359375 w 15713"/>
                <a:gd name="T1" fmla="*/ 328125 h 11094"/>
                <a:gd name="T2" fmla="*/ 6000000 w 15713"/>
                <a:gd name="T3" fmla="*/ 2218750 h 11094"/>
                <a:gd name="T4" fmla="*/ 2531250 w 15713"/>
                <a:gd name="T5" fmla="*/ 6000000 h 11094"/>
                <a:gd name="T6" fmla="*/ 640625 w 15713"/>
                <a:gd name="T7" fmla="*/ 11031250 h 11094"/>
                <a:gd name="T8" fmla="*/ 15625 w 15713"/>
                <a:gd name="T9" fmla="*/ 17656250 h 11094"/>
                <a:gd name="T10" fmla="*/ 953125 w 15713"/>
                <a:gd name="T11" fmla="*/ 25218750 h 11094"/>
                <a:gd name="T12" fmla="*/ 3171875 w 15713"/>
                <a:gd name="T13" fmla="*/ 33718750 h 11094"/>
                <a:gd name="T14" fmla="*/ 6953125 w 15713"/>
                <a:gd name="T15" fmla="*/ 43187500 h 11094"/>
                <a:gd name="T16" fmla="*/ 11671875 w 15713"/>
                <a:gd name="T17" fmla="*/ 53578125 h 11094"/>
                <a:gd name="T18" fmla="*/ 17656250 w 15713"/>
                <a:gd name="T19" fmla="*/ 64296875 h 11094"/>
                <a:gd name="T20" fmla="*/ 24593750 w 15713"/>
                <a:gd name="T21" fmla="*/ 75328125 h 11094"/>
                <a:gd name="T22" fmla="*/ 37203125 w 15713"/>
                <a:gd name="T23" fmla="*/ 92031250 h 11094"/>
                <a:gd name="T24" fmla="*/ 46968750 w 15713"/>
                <a:gd name="T25" fmla="*/ 103375000 h 11094"/>
                <a:gd name="T26" fmla="*/ 57375000 w 15713"/>
                <a:gd name="T27" fmla="*/ 114406250 h 11094"/>
                <a:gd name="T28" fmla="*/ 68718750 w 15713"/>
                <a:gd name="T29" fmla="*/ 125109375 h 11094"/>
                <a:gd name="T30" fmla="*/ 80375000 w 15713"/>
                <a:gd name="T31" fmla="*/ 135203125 h 11094"/>
                <a:gd name="T32" fmla="*/ 92031250 w 15713"/>
                <a:gd name="T33" fmla="*/ 144015625 h 11094"/>
                <a:gd name="T34" fmla="*/ 103062500 w 15713"/>
                <a:gd name="T35" fmla="*/ 151265625 h 11094"/>
                <a:gd name="T36" fmla="*/ 113468750 w 15713"/>
                <a:gd name="T37" fmla="*/ 157265625 h 11094"/>
                <a:gd name="T38" fmla="*/ 123546875 w 15713"/>
                <a:gd name="T39" fmla="*/ 162296875 h 11094"/>
                <a:gd name="T40" fmla="*/ 133000000 w 15713"/>
                <a:gd name="T41" fmla="*/ 166078125 h 11094"/>
                <a:gd name="T42" fmla="*/ 146875000 w 15713"/>
                <a:gd name="T43" fmla="*/ 170171875 h 11094"/>
                <a:gd name="T44" fmla="*/ 164203125 w 15713"/>
                <a:gd name="T45" fmla="*/ 172703125 h 11094"/>
                <a:gd name="T46" fmla="*/ 180593750 w 15713"/>
                <a:gd name="T47" fmla="*/ 173015625 h 11094"/>
                <a:gd name="T48" fmla="*/ 196656250 w 15713"/>
                <a:gd name="T49" fmla="*/ 171750000 h 11094"/>
                <a:gd name="T50" fmla="*/ 220296875 w 15713"/>
                <a:gd name="T51" fmla="*/ 168921875 h 11094"/>
                <a:gd name="T52" fmla="*/ 227546875 w 15713"/>
                <a:gd name="T53" fmla="*/ 167656250 h 11094"/>
                <a:gd name="T54" fmla="*/ 233531250 w 15713"/>
                <a:gd name="T55" fmla="*/ 165453125 h 11094"/>
                <a:gd name="T56" fmla="*/ 238250000 w 15713"/>
                <a:gd name="T57" fmla="*/ 162609375 h 11094"/>
                <a:gd name="T58" fmla="*/ 241718750 w 15713"/>
                <a:gd name="T59" fmla="*/ 159468750 h 11094"/>
                <a:gd name="T60" fmla="*/ 243921875 w 15713"/>
                <a:gd name="T61" fmla="*/ 155687500 h 11094"/>
                <a:gd name="T62" fmla="*/ 245187500 w 15713"/>
                <a:gd name="T63" fmla="*/ 151906250 h 11094"/>
                <a:gd name="T64" fmla="*/ 245187500 w 15713"/>
                <a:gd name="T65" fmla="*/ 148125000 h 11094"/>
                <a:gd name="T66" fmla="*/ 244250000 w 15713"/>
                <a:gd name="T67" fmla="*/ 144015625 h 11094"/>
                <a:gd name="T68" fmla="*/ 242031250 w 15713"/>
                <a:gd name="T69" fmla="*/ 140234375 h 11094"/>
                <a:gd name="T70" fmla="*/ 238890625 w 15713"/>
                <a:gd name="T71" fmla="*/ 136781250 h 11094"/>
                <a:gd name="T72" fmla="*/ 234796875 w 15713"/>
                <a:gd name="T73" fmla="*/ 133625000 h 11094"/>
                <a:gd name="T74" fmla="*/ 229437500 w 15713"/>
                <a:gd name="T75" fmla="*/ 130781250 h 11094"/>
                <a:gd name="T76" fmla="*/ 223453125 w 15713"/>
                <a:gd name="T77" fmla="*/ 128890625 h 11094"/>
                <a:gd name="T78" fmla="*/ 216515625 w 15713"/>
                <a:gd name="T79" fmla="*/ 127640625 h 11094"/>
                <a:gd name="T80" fmla="*/ 208640625 w 15713"/>
                <a:gd name="T81" fmla="*/ 127328125 h 11094"/>
                <a:gd name="T82" fmla="*/ 199812500 w 15713"/>
                <a:gd name="T83" fmla="*/ 127953125 h 11094"/>
                <a:gd name="T84" fmla="*/ 179328125 w 15713"/>
                <a:gd name="T85" fmla="*/ 129843750 h 11094"/>
                <a:gd name="T86" fmla="*/ 161671875 w 15713"/>
                <a:gd name="T87" fmla="*/ 129843750 h 11094"/>
                <a:gd name="T88" fmla="*/ 149390625 w 15713"/>
                <a:gd name="T89" fmla="*/ 128890625 h 11094"/>
                <a:gd name="T90" fmla="*/ 136468750 w 15713"/>
                <a:gd name="T91" fmla="*/ 127000000 h 11094"/>
                <a:gd name="T92" fmla="*/ 123234375 w 15713"/>
                <a:gd name="T93" fmla="*/ 123546875 h 11094"/>
                <a:gd name="T94" fmla="*/ 110000000 w 15713"/>
                <a:gd name="T95" fmla="*/ 119125000 h 11094"/>
                <a:gd name="T96" fmla="*/ 97078125 w 15713"/>
                <a:gd name="T97" fmla="*/ 112828125 h 11094"/>
                <a:gd name="T98" fmla="*/ 84156250 w 15713"/>
                <a:gd name="T99" fmla="*/ 104953125 h 11094"/>
                <a:gd name="T100" fmla="*/ 71546875 w 15713"/>
                <a:gd name="T101" fmla="*/ 95500000 h 11094"/>
                <a:gd name="T102" fmla="*/ 59890625 w 15713"/>
                <a:gd name="T103" fmla="*/ 83515625 h 11094"/>
                <a:gd name="T104" fmla="*/ 48546875 w 15713"/>
                <a:gd name="T105" fmla="*/ 69343750 h 11094"/>
                <a:gd name="T106" fmla="*/ 38453125 w 15713"/>
                <a:gd name="T107" fmla="*/ 52953125 h 11094"/>
                <a:gd name="T108" fmla="*/ 29328125 w 15713"/>
                <a:gd name="T109" fmla="*/ 34046875 h 11094"/>
                <a:gd name="T110" fmla="*/ 21437500 w 15713"/>
                <a:gd name="T111" fmla="*/ 11984375 h 11094"/>
                <a:gd name="T112" fmla="*/ 14515625 w 15713"/>
                <a:gd name="T113" fmla="*/ 0 h 110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lnTo>
                    <a:pt x="9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0" name="Google Shape;666;p13">
            <a:extLst>
              <a:ext uri="{FF2B5EF4-FFF2-40B4-BE49-F238E27FC236}">
                <a16:creationId xmlns:a16="http://schemas.microsoft.com/office/drawing/2014/main" xmlns="" id="{581DF005-E743-420C-97D5-5F75B5AD12D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269537" y="-646112"/>
            <a:ext cx="1292225" cy="2559050"/>
            <a:chOff x="961675" y="1958725"/>
            <a:chExt cx="563225" cy="1113825"/>
          </a:xfrm>
        </p:grpSpPr>
        <p:sp>
          <p:nvSpPr>
            <p:cNvPr id="21" name="Google Shape;667;p13">
              <a:extLst>
                <a:ext uri="{FF2B5EF4-FFF2-40B4-BE49-F238E27FC236}">
                  <a16:creationId xmlns:a16="http://schemas.microsoft.com/office/drawing/2014/main" xmlns="" id="{E04505DD-A877-4FD7-A43D-8893E4CFA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675" y="1958725"/>
              <a:ext cx="284400" cy="1113825"/>
            </a:xfrm>
            <a:custGeom>
              <a:avLst/>
              <a:gdLst>
                <a:gd name="T0" fmla="*/ 0 w 11376"/>
                <a:gd name="T1" fmla="*/ 696140625 h 44553"/>
                <a:gd name="T2" fmla="*/ 19546875 w 11376"/>
                <a:gd name="T3" fmla="*/ 690781250 h 44553"/>
                <a:gd name="T4" fmla="*/ 37500000 w 11376"/>
                <a:gd name="T5" fmla="*/ 683843750 h 44553"/>
                <a:gd name="T6" fmla="*/ 53578125 w 11376"/>
                <a:gd name="T7" fmla="*/ 675031250 h 44553"/>
                <a:gd name="T8" fmla="*/ 68078125 w 11376"/>
                <a:gd name="T9" fmla="*/ 664937500 h 44553"/>
                <a:gd name="T10" fmla="*/ 81312500 w 11376"/>
                <a:gd name="T11" fmla="*/ 653593750 h 44553"/>
                <a:gd name="T12" fmla="*/ 92656250 w 11376"/>
                <a:gd name="T13" fmla="*/ 640984375 h 44553"/>
                <a:gd name="T14" fmla="*/ 102421875 w 11376"/>
                <a:gd name="T15" fmla="*/ 627125000 h 44553"/>
                <a:gd name="T16" fmla="*/ 110921875 w 11376"/>
                <a:gd name="T17" fmla="*/ 612625000 h 44553"/>
                <a:gd name="T18" fmla="*/ 118171875 w 11376"/>
                <a:gd name="T19" fmla="*/ 597187500 h 44553"/>
                <a:gd name="T20" fmla="*/ 123843750 w 11376"/>
                <a:gd name="T21" fmla="*/ 581437500 h 44553"/>
                <a:gd name="T22" fmla="*/ 127953125 w 11376"/>
                <a:gd name="T23" fmla="*/ 565046875 h 44553"/>
                <a:gd name="T24" fmla="*/ 131093750 w 11376"/>
                <a:gd name="T25" fmla="*/ 548343750 h 44553"/>
                <a:gd name="T26" fmla="*/ 132671875 w 11376"/>
                <a:gd name="T27" fmla="*/ 531328125 h 44553"/>
                <a:gd name="T28" fmla="*/ 133296875 w 11376"/>
                <a:gd name="T29" fmla="*/ 514312500 h 44553"/>
                <a:gd name="T30" fmla="*/ 132671875 w 11376"/>
                <a:gd name="T31" fmla="*/ 497609375 h 44553"/>
                <a:gd name="T32" fmla="*/ 130781250 w 11376"/>
                <a:gd name="T33" fmla="*/ 481218750 h 44553"/>
                <a:gd name="T34" fmla="*/ 127000000 w 11376"/>
                <a:gd name="T35" fmla="*/ 462937500 h 44553"/>
                <a:gd name="T36" fmla="*/ 121640625 w 11376"/>
                <a:gd name="T37" fmla="*/ 445609375 h 44553"/>
                <a:gd name="T38" fmla="*/ 114703125 w 11376"/>
                <a:gd name="T39" fmla="*/ 429218750 h 44553"/>
                <a:gd name="T40" fmla="*/ 107140625 w 11376"/>
                <a:gd name="T41" fmla="*/ 412828125 h 44553"/>
                <a:gd name="T42" fmla="*/ 90125000 w 11376"/>
                <a:gd name="T43" fmla="*/ 380062500 h 44553"/>
                <a:gd name="T44" fmla="*/ 77531250 w 11376"/>
                <a:gd name="T45" fmla="*/ 353906250 h 44553"/>
                <a:gd name="T46" fmla="*/ 69968750 w 11376"/>
                <a:gd name="T47" fmla="*/ 335312500 h 44553"/>
                <a:gd name="T48" fmla="*/ 63656250 w 11376"/>
                <a:gd name="T49" fmla="*/ 315140625 h 44553"/>
                <a:gd name="T50" fmla="*/ 58937500 w 11376"/>
                <a:gd name="T51" fmla="*/ 293390625 h 44553"/>
                <a:gd name="T52" fmla="*/ 55781250 w 11376"/>
                <a:gd name="T53" fmla="*/ 269453125 h 44553"/>
                <a:gd name="T54" fmla="*/ 55156250 w 11376"/>
                <a:gd name="T55" fmla="*/ 242968750 h 44553"/>
                <a:gd name="T56" fmla="*/ 57046875 w 11376"/>
                <a:gd name="T57" fmla="*/ 213984375 h 44553"/>
                <a:gd name="T58" fmla="*/ 61765625 w 11376"/>
                <a:gd name="T59" fmla="*/ 181843750 h 44553"/>
                <a:gd name="T60" fmla="*/ 69968750 w 11376"/>
                <a:gd name="T61" fmla="*/ 146546875 h 44553"/>
                <a:gd name="T62" fmla="*/ 79421875 w 11376"/>
                <a:gd name="T63" fmla="*/ 116609375 h 44553"/>
                <a:gd name="T64" fmla="*/ 87921875 w 11376"/>
                <a:gd name="T65" fmla="*/ 95812500 h 44553"/>
                <a:gd name="T66" fmla="*/ 98328125 w 11376"/>
                <a:gd name="T67" fmla="*/ 76906250 h 44553"/>
                <a:gd name="T68" fmla="*/ 109984375 w 11376"/>
                <a:gd name="T69" fmla="*/ 59562500 h 44553"/>
                <a:gd name="T70" fmla="*/ 123218750 w 11376"/>
                <a:gd name="T71" fmla="*/ 43812500 h 44553"/>
                <a:gd name="T72" fmla="*/ 137718750 w 11376"/>
                <a:gd name="T73" fmla="*/ 29625000 h 44553"/>
                <a:gd name="T74" fmla="*/ 152843750 w 11376"/>
                <a:gd name="T75" fmla="*/ 16703125 h 44553"/>
                <a:gd name="T76" fmla="*/ 169234375 w 11376"/>
                <a:gd name="T77" fmla="*/ 5359375 h 44553"/>
                <a:gd name="T78" fmla="*/ 0 w 11376"/>
                <a:gd name="T79" fmla="*/ 0 h 445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68;p13">
              <a:extLst>
                <a:ext uri="{FF2B5EF4-FFF2-40B4-BE49-F238E27FC236}">
                  <a16:creationId xmlns:a16="http://schemas.microsoft.com/office/drawing/2014/main" xmlns="" id="{683FCFEF-E128-47F4-8E35-46DE26F95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5700" y="1958725"/>
              <a:ext cx="379200" cy="552150"/>
            </a:xfrm>
            <a:custGeom>
              <a:avLst/>
              <a:gdLst>
                <a:gd name="T0" fmla="*/ 101171875 w 15168"/>
                <a:gd name="T1" fmla="*/ 14187500 h 22086"/>
                <a:gd name="T2" fmla="*/ 78796875 w 15168"/>
                <a:gd name="T3" fmla="*/ 45062500 h 22086"/>
                <a:gd name="T4" fmla="*/ 57359375 w 15168"/>
                <a:gd name="T5" fmla="*/ 78468750 h 22086"/>
                <a:gd name="T6" fmla="*/ 47593750 w 15168"/>
                <a:gd name="T7" fmla="*/ 96437500 h 22086"/>
                <a:gd name="T8" fmla="*/ 38140625 w 15168"/>
                <a:gd name="T9" fmla="*/ 114718750 h 22086"/>
                <a:gd name="T10" fmla="*/ 29640625 w 15168"/>
                <a:gd name="T11" fmla="*/ 133937500 h 22086"/>
                <a:gd name="T12" fmla="*/ 21750000 w 15168"/>
                <a:gd name="T13" fmla="*/ 153484375 h 22086"/>
                <a:gd name="T14" fmla="*/ 15140625 w 15168"/>
                <a:gd name="T15" fmla="*/ 173328125 h 22086"/>
                <a:gd name="T16" fmla="*/ 9468750 w 15168"/>
                <a:gd name="T17" fmla="*/ 193812500 h 22086"/>
                <a:gd name="T18" fmla="*/ 5046875 w 15168"/>
                <a:gd name="T19" fmla="*/ 214921875 h 22086"/>
                <a:gd name="T20" fmla="*/ 1906250 w 15168"/>
                <a:gd name="T21" fmla="*/ 236046875 h 22086"/>
                <a:gd name="T22" fmla="*/ 328125 w 15168"/>
                <a:gd name="T23" fmla="*/ 257781250 h 22086"/>
                <a:gd name="T24" fmla="*/ 328125 w 15168"/>
                <a:gd name="T25" fmla="*/ 279843750 h 22086"/>
                <a:gd name="T26" fmla="*/ 1906250 w 15168"/>
                <a:gd name="T27" fmla="*/ 301906250 h 22086"/>
                <a:gd name="T28" fmla="*/ 4734375 w 15168"/>
                <a:gd name="T29" fmla="*/ 314203125 h 22086"/>
                <a:gd name="T30" fmla="*/ 7890625 w 15168"/>
                <a:gd name="T31" fmla="*/ 324593750 h 22086"/>
                <a:gd name="T32" fmla="*/ 11359375 w 15168"/>
                <a:gd name="T33" fmla="*/ 332468750 h 22086"/>
                <a:gd name="T34" fmla="*/ 14828125 w 15168"/>
                <a:gd name="T35" fmla="*/ 338468750 h 22086"/>
                <a:gd name="T36" fmla="*/ 18921875 w 15168"/>
                <a:gd name="T37" fmla="*/ 342562500 h 22086"/>
                <a:gd name="T38" fmla="*/ 22703125 w 15168"/>
                <a:gd name="T39" fmla="*/ 344765625 h 22086"/>
                <a:gd name="T40" fmla="*/ 26796875 w 15168"/>
                <a:gd name="T41" fmla="*/ 345078125 h 22086"/>
                <a:gd name="T42" fmla="*/ 30578125 w 15168"/>
                <a:gd name="T43" fmla="*/ 343812500 h 22086"/>
                <a:gd name="T44" fmla="*/ 34359375 w 15168"/>
                <a:gd name="T45" fmla="*/ 341296875 h 22086"/>
                <a:gd name="T46" fmla="*/ 37828125 w 15168"/>
                <a:gd name="T47" fmla="*/ 336890625 h 22086"/>
                <a:gd name="T48" fmla="*/ 40984375 w 15168"/>
                <a:gd name="T49" fmla="*/ 331218750 h 22086"/>
                <a:gd name="T50" fmla="*/ 43812500 w 15168"/>
                <a:gd name="T51" fmla="*/ 324593750 h 22086"/>
                <a:gd name="T52" fmla="*/ 46328125 w 15168"/>
                <a:gd name="T53" fmla="*/ 316406250 h 22086"/>
                <a:gd name="T54" fmla="*/ 47906250 w 15168"/>
                <a:gd name="T55" fmla="*/ 307265625 h 22086"/>
                <a:gd name="T56" fmla="*/ 49171875 w 15168"/>
                <a:gd name="T57" fmla="*/ 297171875 h 22086"/>
                <a:gd name="T58" fmla="*/ 49484375 w 15168"/>
                <a:gd name="T59" fmla="*/ 286156250 h 22086"/>
                <a:gd name="T60" fmla="*/ 50109375 w 15168"/>
                <a:gd name="T61" fmla="*/ 275750000 h 22086"/>
                <a:gd name="T62" fmla="*/ 51687500 w 15168"/>
                <a:gd name="T63" fmla="*/ 263781250 h 22086"/>
                <a:gd name="T64" fmla="*/ 54843750 w 15168"/>
                <a:gd name="T65" fmla="*/ 249906250 h 22086"/>
                <a:gd name="T66" fmla="*/ 59250000 w 15168"/>
                <a:gd name="T67" fmla="*/ 234468750 h 22086"/>
                <a:gd name="T68" fmla="*/ 65250000 w 15168"/>
                <a:gd name="T69" fmla="*/ 218078125 h 22086"/>
                <a:gd name="T70" fmla="*/ 72484375 w 15168"/>
                <a:gd name="T71" fmla="*/ 200109375 h 22086"/>
                <a:gd name="T72" fmla="*/ 81312500 w 15168"/>
                <a:gd name="T73" fmla="*/ 181531250 h 22086"/>
                <a:gd name="T74" fmla="*/ 91406250 w 15168"/>
                <a:gd name="T75" fmla="*/ 161984375 h 22086"/>
                <a:gd name="T76" fmla="*/ 103375000 w 15168"/>
                <a:gd name="T77" fmla="*/ 141812500 h 22086"/>
                <a:gd name="T78" fmla="*/ 117234375 w 15168"/>
                <a:gd name="T79" fmla="*/ 121328125 h 22086"/>
                <a:gd name="T80" fmla="*/ 132359375 w 15168"/>
                <a:gd name="T81" fmla="*/ 100843750 h 22086"/>
                <a:gd name="T82" fmla="*/ 149703125 w 15168"/>
                <a:gd name="T83" fmla="*/ 80046875 h 22086"/>
                <a:gd name="T84" fmla="*/ 168609375 w 15168"/>
                <a:gd name="T85" fmla="*/ 59250000 h 22086"/>
                <a:gd name="T86" fmla="*/ 189406250 w 15168"/>
                <a:gd name="T87" fmla="*/ 39078125 h 22086"/>
                <a:gd name="T88" fmla="*/ 212093750 w 15168"/>
                <a:gd name="T89" fmla="*/ 19234375 h 22086"/>
                <a:gd name="T90" fmla="*/ 236984375 w 15168"/>
                <a:gd name="T91" fmla="*/ 0 h 220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lnTo>
                    <a:pt x="7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3" name="Google Shape;669;p13">
            <a:extLst>
              <a:ext uri="{FF2B5EF4-FFF2-40B4-BE49-F238E27FC236}">
                <a16:creationId xmlns:a16="http://schemas.microsoft.com/office/drawing/2014/main" xmlns="" id="{56CE3D24-68AF-4CD3-810F-E70940D3CC7E}"/>
              </a:ext>
            </a:extLst>
          </p:cNvPr>
          <p:cNvSpPr>
            <a:spLocks/>
          </p:cNvSpPr>
          <p:nvPr/>
        </p:nvSpPr>
        <p:spPr bwMode="auto">
          <a:xfrm rot="5737592">
            <a:off x="9849644" y="3140869"/>
            <a:ext cx="4714875" cy="4700587"/>
          </a:xfrm>
          <a:custGeom>
            <a:avLst/>
            <a:gdLst>
              <a:gd name="T0" fmla="*/ 2147483646 w 61535"/>
              <a:gd name="T1" fmla="*/ 136400331 h 61333"/>
              <a:gd name="T2" fmla="*/ 2147483646 w 61535"/>
              <a:gd name="T3" fmla="*/ 599169914 h 61333"/>
              <a:gd name="T4" fmla="*/ 2147483646 w 61535"/>
              <a:gd name="T5" fmla="*/ 1325741577 h 61333"/>
              <a:gd name="T6" fmla="*/ 2147483646 w 61535"/>
              <a:gd name="T7" fmla="*/ 2147483646 h 61333"/>
              <a:gd name="T8" fmla="*/ 2147483646 w 61535"/>
              <a:gd name="T9" fmla="*/ 2147483646 h 61333"/>
              <a:gd name="T10" fmla="*/ 1986878131 w 61535"/>
              <a:gd name="T11" fmla="*/ 2147483646 h 61333"/>
              <a:gd name="T12" fmla="*/ 925288108 w 61535"/>
              <a:gd name="T13" fmla="*/ 2147483646 h 61333"/>
              <a:gd name="T14" fmla="*/ 517298064 w 61535"/>
              <a:gd name="T15" fmla="*/ 2147483646 h 61333"/>
              <a:gd name="T16" fmla="*/ 63427960 w 61535"/>
              <a:gd name="T17" fmla="*/ 2147483646 h 61333"/>
              <a:gd name="T18" fmla="*/ 36434065 w 61535"/>
              <a:gd name="T19" fmla="*/ 2147483646 h 61333"/>
              <a:gd name="T20" fmla="*/ 363008061 w 61535"/>
              <a:gd name="T21" fmla="*/ 2147483646 h 61333"/>
              <a:gd name="T22" fmla="*/ 952728091 w 61535"/>
              <a:gd name="T23" fmla="*/ 2147483646 h 61333"/>
              <a:gd name="T24" fmla="*/ 1751172078 w 61535"/>
              <a:gd name="T25" fmla="*/ 2147483646 h 61333"/>
              <a:gd name="T26" fmla="*/ 2147483646 w 61535"/>
              <a:gd name="T27" fmla="*/ 2147483646 h 61333"/>
              <a:gd name="T28" fmla="*/ 2147483646 w 61535"/>
              <a:gd name="T29" fmla="*/ 2147483646 h 61333"/>
              <a:gd name="T30" fmla="*/ 2147483646 w 61535"/>
              <a:gd name="T31" fmla="*/ 2147483646 h 61333"/>
              <a:gd name="T32" fmla="*/ 2147483646 w 61535"/>
              <a:gd name="T33" fmla="*/ 2147483646 h 61333"/>
              <a:gd name="T34" fmla="*/ 2147483646 w 61535"/>
              <a:gd name="T35" fmla="*/ 2147483646 h 61333"/>
              <a:gd name="T36" fmla="*/ 2147483646 w 61535"/>
              <a:gd name="T37" fmla="*/ 2147483646 h 61333"/>
              <a:gd name="T38" fmla="*/ 2147483646 w 61535"/>
              <a:gd name="T39" fmla="*/ 2147483646 h 61333"/>
              <a:gd name="T40" fmla="*/ 2147483646 w 61535"/>
              <a:gd name="T41" fmla="*/ 2147483646 h 61333"/>
              <a:gd name="T42" fmla="*/ 2147483646 w 61535"/>
              <a:gd name="T43" fmla="*/ 2147483646 h 61333"/>
              <a:gd name="T44" fmla="*/ 2147483646 w 61535"/>
              <a:gd name="T45" fmla="*/ 2147483646 h 61333"/>
              <a:gd name="T46" fmla="*/ 2147483646 w 61535"/>
              <a:gd name="T47" fmla="*/ 2147483646 h 61333"/>
              <a:gd name="T48" fmla="*/ 2147483646 w 61535"/>
              <a:gd name="T49" fmla="*/ 2147483646 h 61333"/>
              <a:gd name="T50" fmla="*/ 2147483646 w 61535"/>
              <a:gd name="T51" fmla="*/ 2147483646 h 61333"/>
              <a:gd name="T52" fmla="*/ 2147483646 w 61535"/>
              <a:gd name="T53" fmla="*/ 2147483646 h 61333"/>
              <a:gd name="T54" fmla="*/ 2147483646 w 61535"/>
              <a:gd name="T55" fmla="*/ 2147483646 h 61333"/>
              <a:gd name="T56" fmla="*/ 2147483646 w 61535"/>
              <a:gd name="T57" fmla="*/ 2147483646 h 61333"/>
              <a:gd name="T58" fmla="*/ 2147483646 w 61535"/>
              <a:gd name="T59" fmla="*/ 2147483646 h 61333"/>
              <a:gd name="T60" fmla="*/ 2147483646 w 61535"/>
              <a:gd name="T61" fmla="*/ 2147483646 h 61333"/>
              <a:gd name="T62" fmla="*/ 2147483646 w 61535"/>
              <a:gd name="T63" fmla="*/ 2147483646 h 61333"/>
              <a:gd name="T64" fmla="*/ 2147483646 w 61535"/>
              <a:gd name="T65" fmla="*/ 2147483646 h 61333"/>
              <a:gd name="T66" fmla="*/ 2147483646 w 61535"/>
              <a:gd name="T67" fmla="*/ 2147483646 h 61333"/>
              <a:gd name="T68" fmla="*/ 2147483646 w 61535"/>
              <a:gd name="T69" fmla="*/ 2147483646 h 61333"/>
              <a:gd name="T70" fmla="*/ 2147483646 w 61535"/>
              <a:gd name="T71" fmla="*/ 2147483646 h 61333"/>
              <a:gd name="T72" fmla="*/ 2147483646 w 61535"/>
              <a:gd name="T73" fmla="*/ 2147483646 h 61333"/>
              <a:gd name="T74" fmla="*/ 2147483646 w 61535"/>
              <a:gd name="T75" fmla="*/ 2147483646 h 61333"/>
              <a:gd name="T76" fmla="*/ 2147483646 w 61535"/>
              <a:gd name="T77" fmla="*/ 2147483646 h 61333"/>
              <a:gd name="T78" fmla="*/ 2147483646 w 61535"/>
              <a:gd name="T79" fmla="*/ 2147483646 h 61333"/>
              <a:gd name="T80" fmla="*/ 2147483646 w 61535"/>
              <a:gd name="T81" fmla="*/ 2147483646 h 61333"/>
              <a:gd name="T82" fmla="*/ 2147483646 w 61535"/>
              <a:gd name="T83" fmla="*/ 2147483646 h 61333"/>
              <a:gd name="T84" fmla="*/ 2147483646 w 61535"/>
              <a:gd name="T85" fmla="*/ 2147483646 h 61333"/>
              <a:gd name="T86" fmla="*/ 2147483646 w 61535"/>
              <a:gd name="T87" fmla="*/ 2147483646 h 61333"/>
              <a:gd name="T88" fmla="*/ 2147483646 w 61535"/>
              <a:gd name="T89" fmla="*/ 2147483646 h 61333"/>
              <a:gd name="T90" fmla="*/ 2147483646 w 61535"/>
              <a:gd name="T91" fmla="*/ 2147483646 h 61333"/>
              <a:gd name="T92" fmla="*/ 2147483646 w 61535"/>
              <a:gd name="T93" fmla="*/ 2147483646 h 61333"/>
              <a:gd name="T94" fmla="*/ 2147483646 w 61535"/>
              <a:gd name="T95" fmla="*/ 2147483646 h 61333"/>
              <a:gd name="T96" fmla="*/ 2147483646 w 61535"/>
              <a:gd name="T97" fmla="*/ 2147483646 h 61333"/>
              <a:gd name="T98" fmla="*/ 2147483646 w 61535"/>
              <a:gd name="T99" fmla="*/ 2147483646 h 61333"/>
              <a:gd name="T100" fmla="*/ 2147483646 w 61535"/>
              <a:gd name="T101" fmla="*/ 1053393247 h 61333"/>
              <a:gd name="T102" fmla="*/ 2147483646 w 61535"/>
              <a:gd name="T103" fmla="*/ 344830473 h 61333"/>
              <a:gd name="T104" fmla="*/ 2147483646 w 61535"/>
              <a:gd name="T105" fmla="*/ 27459803 h 6133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lnTo>
                  <a:pt x="2531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grpSp>
        <p:nvGrpSpPr>
          <p:cNvPr id="24" name="Google Shape;670;p13">
            <a:extLst>
              <a:ext uri="{FF2B5EF4-FFF2-40B4-BE49-F238E27FC236}">
                <a16:creationId xmlns:a16="http://schemas.microsoft.com/office/drawing/2014/main" xmlns="" id="{370BFFED-58B4-4B6C-BA4B-931F453D59A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712788"/>
            <a:ext cx="1146175" cy="1316037"/>
            <a:chOff x="289955" y="534601"/>
            <a:chExt cx="860090" cy="986678"/>
          </a:xfrm>
        </p:grpSpPr>
        <p:sp>
          <p:nvSpPr>
            <p:cNvPr id="25" name="Google Shape;671;p13">
              <a:extLst>
                <a:ext uri="{FF2B5EF4-FFF2-40B4-BE49-F238E27FC236}">
                  <a16:creationId xmlns:a16="http://schemas.microsoft.com/office/drawing/2014/main" xmlns="" id="{900FBB6C-A455-404B-A5F8-BFE0C6B38835}"/>
                </a:ext>
              </a:extLst>
            </p:cNvPr>
            <p:cNvSpPr/>
            <p:nvPr/>
          </p:nvSpPr>
          <p:spPr>
            <a:xfrm flipH="1">
              <a:off x="289955" y="919036"/>
              <a:ext cx="413368" cy="476081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26" name="Google Shape;672;p13">
              <a:extLst>
                <a:ext uri="{FF2B5EF4-FFF2-40B4-BE49-F238E27FC236}">
                  <a16:creationId xmlns:a16="http://schemas.microsoft.com/office/drawing/2014/main" xmlns="" id="{D727DF4A-5D07-4FFE-A5F9-579CCCE391C9}"/>
                </a:ext>
              </a:extLst>
            </p:cNvPr>
            <p:cNvGrpSpPr>
              <a:grpSpLocks/>
            </p:cNvGrpSpPr>
            <p:nvPr/>
          </p:nvGrpSpPr>
          <p:grpSpPr bwMode="auto"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28" name="Google Shape;673;p13">
                <a:extLst>
                  <a:ext uri="{FF2B5EF4-FFF2-40B4-BE49-F238E27FC236}">
                    <a16:creationId xmlns:a16="http://schemas.microsoft.com/office/drawing/2014/main" xmlns="" id="{485A68F3-E014-46FA-B76D-5E5DCDA2F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9" name="Google Shape;674;p13">
                <a:extLst>
                  <a:ext uri="{FF2B5EF4-FFF2-40B4-BE49-F238E27FC236}">
                    <a16:creationId xmlns:a16="http://schemas.microsoft.com/office/drawing/2014/main" xmlns="" id="{F2B0D8CA-2F12-4592-848A-76ABAD08E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0" name="Google Shape;675;p13">
                <a:extLst>
                  <a:ext uri="{FF2B5EF4-FFF2-40B4-BE49-F238E27FC236}">
                    <a16:creationId xmlns:a16="http://schemas.microsoft.com/office/drawing/2014/main" xmlns="" id="{17A36EF1-9D0D-4AA6-A04E-BF7A89B7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1" name="Google Shape;676;p13">
                <a:extLst>
                  <a:ext uri="{FF2B5EF4-FFF2-40B4-BE49-F238E27FC236}">
                    <a16:creationId xmlns:a16="http://schemas.microsoft.com/office/drawing/2014/main" xmlns="" id="{45BDAC53-BF49-4EDB-A381-68A0A7186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2" name="Google Shape;677;p13">
                <a:extLst>
                  <a:ext uri="{FF2B5EF4-FFF2-40B4-BE49-F238E27FC236}">
                    <a16:creationId xmlns:a16="http://schemas.microsoft.com/office/drawing/2014/main" xmlns="" id="{41AE19DB-BC73-4582-92D8-E6772EDFA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78;p13">
                <a:extLst>
                  <a:ext uri="{FF2B5EF4-FFF2-40B4-BE49-F238E27FC236}">
                    <a16:creationId xmlns:a16="http://schemas.microsoft.com/office/drawing/2014/main" xmlns="" id="{995FBB02-6E55-444D-90A3-61205E01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4" name="Google Shape;679;p13">
                <a:extLst>
                  <a:ext uri="{FF2B5EF4-FFF2-40B4-BE49-F238E27FC236}">
                    <a16:creationId xmlns:a16="http://schemas.microsoft.com/office/drawing/2014/main" xmlns="" id="{E8F5C4ED-A471-4FEE-BD5A-05548DBDA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5" name="Google Shape;680;p13">
                <a:extLst>
                  <a:ext uri="{FF2B5EF4-FFF2-40B4-BE49-F238E27FC236}">
                    <a16:creationId xmlns:a16="http://schemas.microsoft.com/office/drawing/2014/main" xmlns="" id="{05433EDF-B794-48A5-BE68-8E374A40B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6" name="Google Shape;681;p13">
                <a:extLst>
                  <a:ext uri="{FF2B5EF4-FFF2-40B4-BE49-F238E27FC236}">
                    <a16:creationId xmlns:a16="http://schemas.microsoft.com/office/drawing/2014/main" xmlns="" id="{C166CEFA-8F15-4A75-9511-B5A7EABD1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7" name="Google Shape;682;p13">
                <a:extLst>
                  <a:ext uri="{FF2B5EF4-FFF2-40B4-BE49-F238E27FC236}">
                    <a16:creationId xmlns:a16="http://schemas.microsoft.com/office/drawing/2014/main" xmlns="" id="{4899CE08-76CD-4E3D-B8A6-06F40E330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8" name="Google Shape;683;p13">
                <a:extLst>
                  <a:ext uri="{FF2B5EF4-FFF2-40B4-BE49-F238E27FC236}">
                    <a16:creationId xmlns:a16="http://schemas.microsoft.com/office/drawing/2014/main" xmlns="" id="{19168F70-A60C-451B-970E-E9640129C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684;p13">
                <a:extLst>
                  <a:ext uri="{FF2B5EF4-FFF2-40B4-BE49-F238E27FC236}">
                    <a16:creationId xmlns:a16="http://schemas.microsoft.com/office/drawing/2014/main" xmlns="" id="{43BAAB94-9E81-4749-BB41-A97E25AE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0" name="Google Shape;685;p13">
                <a:extLst>
                  <a:ext uri="{FF2B5EF4-FFF2-40B4-BE49-F238E27FC236}">
                    <a16:creationId xmlns:a16="http://schemas.microsoft.com/office/drawing/2014/main" xmlns="" id="{7F97EA89-A75B-4DBE-94C0-42ACAE8B7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1" name="Google Shape;686;p13">
                <a:extLst>
                  <a:ext uri="{FF2B5EF4-FFF2-40B4-BE49-F238E27FC236}">
                    <a16:creationId xmlns:a16="http://schemas.microsoft.com/office/drawing/2014/main" xmlns="" id="{A03AE242-82BA-48D3-A79B-88FE66F04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2" name="Google Shape;687;p13">
                <a:extLst>
                  <a:ext uri="{FF2B5EF4-FFF2-40B4-BE49-F238E27FC236}">
                    <a16:creationId xmlns:a16="http://schemas.microsoft.com/office/drawing/2014/main" xmlns="" id="{1C5F1F46-D9BA-45ED-A725-C3196787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3" name="Google Shape;688;p13">
                <a:extLst>
                  <a:ext uri="{FF2B5EF4-FFF2-40B4-BE49-F238E27FC236}">
                    <a16:creationId xmlns:a16="http://schemas.microsoft.com/office/drawing/2014/main" xmlns="" id="{CEBC439E-BD95-4E23-91F6-595D76DC9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4" name="Google Shape;689;p13">
                <a:extLst>
                  <a:ext uri="{FF2B5EF4-FFF2-40B4-BE49-F238E27FC236}">
                    <a16:creationId xmlns:a16="http://schemas.microsoft.com/office/drawing/2014/main" xmlns="" id="{9CFB0261-D2F1-48BF-A2E9-2D6F28ADA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5" name="Google Shape;690;p13">
                <a:extLst>
                  <a:ext uri="{FF2B5EF4-FFF2-40B4-BE49-F238E27FC236}">
                    <a16:creationId xmlns:a16="http://schemas.microsoft.com/office/drawing/2014/main" xmlns="" id="{0B425732-A404-4A35-9FE4-0AC3CC3B62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6" name="Google Shape;691;p13">
                <a:extLst>
                  <a:ext uri="{FF2B5EF4-FFF2-40B4-BE49-F238E27FC236}">
                    <a16:creationId xmlns:a16="http://schemas.microsoft.com/office/drawing/2014/main" xmlns="" id="{44140D87-8F62-41D3-8EB7-860E7A4F7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7" name="Google Shape;692;p13">
                <a:extLst>
                  <a:ext uri="{FF2B5EF4-FFF2-40B4-BE49-F238E27FC236}">
                    <a16:creationId xmlns:a16="http://schemas.microsoft.com/office/drawing/2014/main" xmlns="" id="{5F9AC60A-B97B-4A20-BF5D-D952C89D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8" name="Google Shape;693;p13">
                <a:extLst>
                  <a:ext uri="{FF2B5EF4-FFF2-40B4-BE49-F238E27FC236}">
                    <a16:creationId xmlns:a16="http://schemas.microsoft.com/office/drawing/2014/main" xmlns="" id="{05D1DFFB-5C3A-44B5-8D87-DC30EC86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49" name="Google Shape;694;p13">
                <a:extLst>
                  <a:ext uri="{FF2B5EF4-FFF2-40B4-BE49-F238E27FC236}">
                    <a16:creationId xmlns:a16="http://schemas.microsoft.com/office/drawing/2014/main" xmlns="" id="{68F0393E-6287-4C9F-8A4D-8681CF0E8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0" name="Google Shape;695;p13">
                <a:extLst>
                  <a:ext uri="{FF2B5EF4-FFF2-40B4-BE49-F238E27FC236}">
                    <a16:creationId xmlns:a16="http://schemas.microsoft.com/office/drawing/2014/main" xmlns="" id="{598FC137-9F95-4432-A0AE-A4C780D4E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" name="Google Shape;696;p13">
                <a:extLst>
                  <a:ext uri="{FF2B5EF4-FFF2-40B4-BE49-F238E27FC236}">
                    <a16:creationId xmlns:a16="http://schemas.microsoft.com/office/drawing/2014/main" xmlns="" id="{41EECDD2-4B5F-4EAF-A034-585417F52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2" name="Google Shape;697;p13">
                <a:extLst>
                  <a:ext uri="{FF2B5EF4-FFF2-40B4-BE49-F238E27FC236}">
                    <a16:creationId xmlns:a16="http://schemas.microsoft.com/office/drawing/2014/main" xmlns="" id="{EC9EDBF9-8128-4895-AF5C-CE59E0AA5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698;p13">
                <a:extLst>
                  <a:ext uri="{FF2B5EF4-FFF2-40B4-BE49-F238E27FC236}">
                    <a16:creationId xmlns:a16="http://schemas.microsoft.com/office/drawing/2014/main" xmlns="" id="{35AA5924-59B5-4514-9D44-06C8688F3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4" name="Google Shape;699;p13">
                <a:extLst>
                  <a:ext uri="{FF2B5EF4-FFF2-40B4-BE49-F238E27FC236}">
                    <a16:creationId xmlns:a16="http://schemas.microsoft.com/office/drawing/2014/main" xmlns="" id="{D514A462-2887-4184-8BE0-B6A8BCDEC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5" name="Google Shape;700;p13">
                <a:extLst>
                  <a:ext uri="{FF2B5EF4-FFF2-40B4-BE49-F238E27FC236}">
                    <a16:creationId xmlns:a16="http://schemas.microsoft.com/office/drawing/2014/main" xmlns="" id="{2084B4AF-E7F4-4032-8D1C-D06111870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27" name="Google Shape;701;p13">
              <a:extLst>
                <a:ext uri="{FF2B5EF4-FFF2-40B4-BE49-F238E27FC236}">
                  <a16:creationId xmlns:a16="http://schemas.microsoft.com/office/drawing/2014/main" xmlns="" id="{8EDEC87C-4B3E-4F84-BA0E-40A1BCEC0C7B}"/>
                </a:ext>
              </a:extLst>
            </p:cNvPr>
            <p:cNvSpPr/>
            <p:nvPr/>
          </p:nvSpPr>
          <p:spPr>
            <a:xfrm rot="-690935" flipH="1">
              <a:off x="429333" y="1214207"/>
              <a:ext cx="247782" cy="285649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56" name="Google Shape;702;p13">
            <a:extLst>
              <a:ext uri="{FF2B5EF4-FFF2-40B4-BE49-F238E27FC236}">
                <a16:creationId xmlns:a16="http://schemas.microsoft.com/office/drawing/2014/main" xmlns="" id="{DA80D59C-4D1F-4517-A4E3-D328930BFCCC}"/>
              </a:ext>
            </a:extLst>
          </p:cNvPr>
          <p:cNvGrpSpPr>
            <a:grpSpLocks/>
          </p:cNvGrpSpPr>
          <p:nvPr/>
        </p:nvGrpSpPr>
        <p:grpSpPr bwMode="auto">
          <a:xfrm>
            <a:off x="10636250" y="1357313"/>
            <a:ext cx="1192213" cy="889000"/>
            <a:chOff x="7976962" y="1017725"/>
            <a:chExt cx="894076" cy="666865"/>
          </a:xfrm>
        </p:grpSpPr>
        <p:sp>
          <p:nvSpPr>
            <p:cNvPr id="57" name="Google Shape;703;p13">
              <a:extLst>
                <a:ext uri="{FF2B5EF4-FFF2-40B4-BE49-F238E27FC236}">
                  <a16:creationId xmlns:a16="http://schemas.microsoft.com/office/drawing/2014/main" xmlns="" id="{41B9AAD7-A5F0-4C00-B990-375216FBC2E5}"/>
                </a:ext>
              </a:extLst>
            </p:cNvPr>
            <p:cNvSpPr/>
            <p:nvPr/>
          </p:nvSpPr>
          <p:spPr>
            <a:xfrm rot="-1305975">
              <a:off x="8384118" y="1077267"/>
              <a:ext cx="413109" cy="4763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8" name="Google Shape;704;p13">
              <a:extLst>
                <a:ext uri="{FF2B5EF4-FFF2-40B4-BE49-F238E27FC236}">
                  <a16:creationId xmlns:a16="http://schemas.microsoft.com/office/drawing/2014/main" xmlns="" id="{1FFEF76D-393D-4FAD-B0C8-3C397C4FFFAA}"/>
                </a:ext>
              </a:extLst>
            </p:cNvPr>
            <p:cNvSpPr/>
            <p:nvPr/>
          </p:nvSpPr>
          <p:spPr>
            <a:xfrm rot="-615088">
              <a:off x="8488883" y="1379737"/>
              <a:ext cx="247627" cy="284608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9" name="Google Shape;705;p13">
              <a:extLst>
                <a:ext uri="{FF2B5EF4-FFF2-40B4-BE49-F238E27FC236}">
                  <a16:creationId xmlns:a16="http://schemas.microsoft.com/office/drawing/2014/main" xmlns="" id="{26B269C7-841F-4A4B-802D-326F3EB404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60" name="Google Shape;706;p13">
                <a:extLst>
                  <a:ext uri="{FF2B5EF4-FFF2-40B4-BE49-F238E27FC236}">
                    <a16:creationId xmlns:a16="http://schemas.microsoft.com/office/drawing/2014/main" xmlns="" id="{1AB74A97-0A0E-4939-8588-C3FFF22FD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57046875 w 8358"/>
                  <a:gd name="T1" fmla="*/ 765625 h 8358"/>
                  <a:gd name="T2" fmla="*/ 43531250 w 8358"/>
                  <a:gd name="T3" fmla="*/ 3765625 h 8358"/>
                  <a:gd name="T4" fmla="*/ 32281250 w 8358"/>
                  <a:gd name="T5" fmla="*/ 9015625 h 8358"/>
                  <a:gd name="T6" fmla="*/ 21765625 w 8358"/>
                  <a:gd name="T7" fmla="*/ 16531250 h 8358"/>
                  <a:gd name="T8" fmla="*/ 13515625 w 8358"/>
                  <a:gd name="T9" fmla="*/ 25531250 h 8358"/>
                  <a:gd name="T10" fmla="*/ 6765625 w 8358"/>
                  <a:gd name="T11" fmla="*/ 36781250 h 8358"/>
                  <a:gd name="T12" fmla="*/ 2265625 w 8358"/>
                  <a:gd name="T13" fmla="*/ 48046875 h 8358"/>
                  <a:gd name="T14" fmla="*/ 15625 w 8358"/>
                  <a:gd name="T15" fmla="*/ 60796875 h 8358"/>
                  <a:gd name="T16" fmla="*/ 765625 w 8358"/>
                  <a:gd name="T17" fmla="*/ 73546875 h 8358"/>
                  <a:gd name="T18" fmla="*/ 3765625 w 8358"/>
                  <a:gd name="T19" fmla="*/ 87062500 h 8358"/>
                  <a:gd name="T20" fmla="*/ 9015625 w 8358"/>
                  <a:gd name="T21" fmla="*/ 98312500 h 8358"/>
                  <a:gd name="T22" fmla="*/ 16515625 w 8358"/>
                  <a:gd name="T23" fmla="*/ 108828125 h 8358"/>
                  <a:gd name="T24" fmla="*/ 25531250 w 8358"/>
                  <a:gd name="T25" fmla="*/ 117078125 h 8358"/>
                  <a:gd name="T26" fmla="*/ 36031250 w 8358"/>
                  <a:gd name="T27" fmla="*/ 123828125 h 8358"/>
                  <a:gd name="T28" fmla="*/ 48031250 w 8358"/>
                  <a:gd name="T29" fmla="*/ 128328125 h 8358"/>
                  <a:gd name="T30" fmla="*/ 60796875 w 8358"/>
                  <a:gd name="T31" fmla="*/ 130578125 h 8358"/>
                  <a:gd name="T32" fmla="*/ 73546875 w 8358"/>
                  <a:gd name="T33" fmla="*/ 129828125 h 8358"/>
                  <a:gd name="T34" fmla="*/ 86312500 w 8358"/>
                  <a:gd name="T35" fmla="*/ 126828125 h 8358"/>
                  <a:gd name="T36" fmla="*/ 98312500 w 8358"/>
                  <a:gd name="T37" fmla="*/ 121578125 h 8358"/>
                  <a:gd name="T38" fmla="*/ 108812500 w 8358"/>
                  <a:gd name="T39" fmla="*/ 114078125 h 8358"/>
                  <a:gd name="T40" fmla="*/ 117078125 w 8358"/>
                  <a:gd name="T41" fmla="*/ 105062500 h 8358"/>
                  <a:gd name="T42" fmla="*/ 123828125 w 8358"/>
                  <a:gd name="T43" fmla="*/ 93812500 h 8358"/>
                  <a:gd name="T44" fmla="*/ 128328125 w 8358"/>
                  <a:gd name="T45" fmla="*/ 82562500 h 8358"/>
                  <a:gd name="T46" fmla="*/ 130578125 w 8358"/>
                  <a:gd name="T47" fmla="*/ 69796875 h 8358"/>
                  <a:gd name="T48" fmla="*/ 129828125 w 8358"/>
                  <a:gd name="T49" fmla="*/ 57046875 h 8358"/>
                  <a:gd name="T50" fmla="*/ 126828125 w 8358"/>
                  <a:gd name="T51" fmla="*/ 43531250 h 8358"/>
                  <a:gd name="T52" fmla="*/ 121578125 w 8358"/>
                  <a:gd name="T53" fmla="*/ 32281250 h 8358"/>
                  <a:gd name="T54" fmla="*/ 114062500 w 8358"/>
                  <a:gd name="T55" fmla="*/ 21781250 h 8358"/>
                  <a:gd name="T56" fmla="*/ 105062500 w 8358"/>
                  <a:gd name="T57" fmla="*/ 13515625 h 8358"/>
                  <a:gd name="T58" fmla="*/ 93812500 w 8358"/>
                  <a:gd name="T59" fmla="*/ 6765625 h 8358"/>
                  <a:gd name="T60" fmla="*/ 82546875 w 8358"/>
                  <a:gd name="T61" fmla="*/ 2265625 h 8358"/>
                  <a:gd name="T62" fmla="*/ 69796875 w 8358"/>
                  <a:gd name="T63" fmla="*/ 15625 h 83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lnTo>
                      <a:pt x="40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1" name="Google Shape;707;p13">
                <a:extLst>
                  <a:ext uri="{FF2B5EF4-FFF2-40B4-BE49-F238E27FC236}">
                    <a16:creationId xmlns:a16="http://schemas.microsoft.com/office/drawing/2014/main" xmlns="" id="{FCC3DE81-8AFC-4035-BC1A-A95212459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350" y="2402425"/>
                <a:ext cx="208950" cy="208950"/>
              </a:xfrm>
              <a:custGeom>
                <a:avLst/>
                <a:gdLst>
                  <a:gd name="T0" fmla="*/ 129078125 w 8358"/>
                  <a:gd name="T1" fmla="*/ 50296875 h 8358"/>
                  <a:gd name="T2" fmla="*/ 130578125 w 8358"/>
                  <a:gd name="T3" fmla="*/ 63046875 h 8358"/>
                  <a:gd name="T4" fmla="*/ 129828125 w 8358"/>
                  <a:gd name="T5" fmla="*/ 76562500 h 8358"/>
                  <a:gd name="T6" fmla="*/ 126078125 w 8358"/>
                  <a:gd name="T7" fmla="*/ 88562500 h 8358"/>
                  <a:gd name="T8" fmla="*/ 120828125 w 8358"/>
                  <a:gd name="T9" fmla="*/ 99812500 h 8358"/>
                  <a:gd name="T10" fmla="*/ 113312500 w 8358"/>
                  <a:gd name="T11" fmla="*/ 109578125 h 8358"/>
                  <a:gd name="T12" fmla="*/ 103562500 w 8358"/>
                  <a:gd name="T13" fmla="*/ 117828125 h 8358"/>
                  <a:gd name="T14" fmla="*/ 93062500 w 8358"/>
                  <a:gd name="T15" fmla="*/ 124578125 h 8358"/>
                  <a:gd name="T16" fmla="*/ 80296875 w 8358"/>
                  <a:gd name="T17" fmla="*/ 129078125 h 8358"/>
                  <a:gd name="T18" fmla="*/ 73546875 w 8358"/>
                  <a:gd name="T19" fmla="*/ 129828125 h 8358"/>
                  <a:gd name="T20" fmla="*/ 60796875 w 8358"/>
                  <a:gd name="T21" fmla="*/ 130578125 h 8358"/>
                  <a:gd name="T22" fmla="*/ 48031250 w 8358"/>
                  <a:gd name="T23" fmla="*/ 128328125 h 8358"/>
                  <a:gd name="T24" fmla="*/ 36031250 w 8358"/>
                  <a:gd name="T25" fmla="*/ 123828125 h 8358"/>
                  <a:gd name="T26" fmla="*/ 25531250 w 8358"/>
                  <a:gd name="T27" fmla="*/ 117078125 h 8358"/>
                  <a:gd name="T28" fmla="*/ 16515625 w 8358"/>
                  <a:gd name="T29" fmla="*/ 108828125 h 8358"/>
                  <a:gd name="T30" fmla="*/ 9015625 w 8358"/>
                  <a:gd name="T31" fmla="*/ 98312500 h 8358"/>
                  <a:gd name="T32" fmla="*/ 3765625 w 8358"/>
                  <a:gd name="T33" fmla="*/ 87062500 h 8358"/>
                  <a:gd name="T34" fmla="*/ 1515625 w 8358"/>
                  <a:gd name="T35" fmla="*/ 80312500 h 8358"/>
                  <a:gd name="T36" fmla="*/ 15625 w 8358"/>
                  <a:gd name="T37" fmla="*/ 67546875 h 8358"/>
                  <a:gd name="T38" fmla="*/ 765625 w 8358"/>
                  <a:gd name="T39" fmla="*/ 54046875 h 8358"/>
                  <a:gd name="T40" fmla="*/ 3765625 w 8358"/>
                  <a:gd name="T41" fmla="*/ 42031250 h 8358"/>
                  <a:gd name="T42" fmla="*/ 9765625 w 8358"/>
                  <a:gd name="T43" fmla="*/ 30781250 h 8358"/>
                  <a:gd name="T44" fmla="*/ 17265625 w 8358"/>
                  <a:gd name="T45" fmla="*/ 21031250 h 8358"/>
                  <a:gd name="T46" fmla="*/ 26281250 w 8358"/>
                  <a:gd name="T47" fmla="*/ 12765625 h 8358"/>
                  <a:gd name="T48" fmla="*/ 37531250 w 8358"/>
                  <a:gd name="T49" fmla="*/ 6015625 h 8358"/>
                  <a:gd name="T50" fmla="*/ 50281250 w 8358"/>
                  <a:gd name="T51" fmla="*/ 1515625 h 8358"/>
                  <a:gd name="T52" fmla="*/ 57046875 w 8358"/>
                  <a:gd name="T53" fmla="*/ 765625 h 8358"/>
                  <a:gd name="T54" fmla="*/ 69796875 w 8358"/>
                  <a:gd name="T55" fmla="*/ 15625 h 8358"/>
                  <a:gd name="T56" fmla="*/ 82546875 w 8358"/>
                  <a:gd name="T57" fmla="*/ 2265625 h 8358"/>
                  <a:gd name="T58" fmla="*/ 93812500 w 8358"/>
                  <a:gd name="T59" fmla="*/ 6765625 h 8358"/>
                  <a:gd name="T60" fmla="*/ 105062500 w 8358"/>
                  <a:gd name="T61" fmla="*/ 13515625 h 8358"/>
                  <a:gd name="T62" fmla="*/ 114062500 w 8358"/>
                  <a:gd name="T63" fmla="*/ 21781250 h 8358"/>
                  <a:gd name="T64" fmla="*/ 121578125 w 8358"/>
                  <a:gd name="T65" fmla="*/ 32281250 h 8358"/>
                  <a:gd name="T66" fmla="*/ 126828125 w 8358"/>
                  <a:gd name="T67" fmla="*/ 43531250 h 835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2" name="Google Shape;708;p13">
                <a:extLst>
                  <a:ext uri="{FF2B5EF4-FFF2-40B4-BE49-F238E27FC236}">
                    <a16:creationId xmlns:a16="http://schemas.microsoft.com/office/drawing/2014/main" xmlns="" id="{DC7155AE-F606-4CAA-9250-582185B9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3531250 w 4899"/>
                  <a:gd name="T1" fmla="*/ 3750000 h 3651"/>
                  <a:gd name="T2" fmla="*/ 51031250 w 4899"/>
                  <a:gd name="T3" fmla="*/ 6015625 h 3651"/>
                  <a:gd name="T4" fmla="*/ 55531250 w 4899"/>
                  <a:gd name="T5" fmla="*/ 10515625 h 3651"/>
                  <a:gd name="T6" fmla="*/ 57031250 w 4899"/>
                  <a:gd name="T7" fmla="*/ 16515625 h 3651"/>
                  <a:gd name="T8" fmla="*/ 52531250 w 4899"/>
                  <a:gd name="T9" fmla="*/ 21765625 h 3651"/>
                  <a:gd name="T10" fmla="*/ 45781250 w 4899"/>
                  <a:gd name="T11" fmla="*/ 24765625 h 3651"/>
                  <a:gd name="T12" fmla="*/ 38281250 w 4899"/>
                  <a:gd name="T13" fmla="*/ 24765625 h 3651"/>
                  <a:gd name="T14" fmla="*/ 30765625 w 4899"/>
                  <a:gd name="T15" fmla="*/ 22515625 h 3651"/>
                  <a:gd name="T16" fmla="*/ 25515625 w 4899"/>
                  <a:gd name="T17" fmla="*/ 17265625 h 3651"/>
                  <a:gd name="T18" fmla="*/ 24765625 w 4899"/>
                  <a:gd name="T19" fmla="*/ 12015625 h 3651"/>
                  <a:gd name="T20" fmla="*/ 29265625 w 4899"/>
                  <a:gd name="T21" fmla="*/ 6015625 h 3651"/>
                  <a:gd name="T22" fmla="*/ 36031250 w 4899"/>
                  <a:gd name="T23" fmla="*/ 3750000 h 3651"/>
                  <a:gd name="T24" fmla="*/ 36031250 w 4899"/>
                  <a:gd name="T25" fmla="*/ 0 h 3651"/>
                  <a:gd name="T26" fmla="*/ 24765625 w 4899"/>
                  <a:gd name="T27" fmla="*/ 2250000 h 3651"/>
                  <a:gd name="T28" fmla="*/ 13515625 w 4899"/>
                  <a:gd name="T29" fmla="*/ 7515625 h 3651"/>
                  <a:gd name="T30" fmla="*/ 4515625 w 4899"/>
                  <a:gd name="T31" fmla="*/ 15015625 h 3651"/>
                  <a:gd name="T32" fmla="*/ 750000 w 4899"/>
                  <a:gd name="T33" fmla="*/ 23265625 h 3651"/>
                  <a:gd name="T34" fmla="*/ 0 w 4899"/>
                  <a:gd name="T35" fmla="*/ 32265625 h 3651"/>
                  <a:gd name="T36" fmla="*/ 3000000 w 4899"/>
                  <a:gd name="T37" fmla="*/ 40531250 h 3651"/>
                  <a:gd name="T38" fmla="*/ 9015625 w 4899"/>
                  <a:gd name="T39" fmla="*/ 48031250 h 3651"/>
                  <a:gd name="T40" fmla="*/ 18015625 w 4899"/>
                  <a:gd name="T41" fmla="*/ 54031250 h 3651"/>
                  <a:gd name="T42" fmla="*/ 28515625 w 4899"/>
                  <a:gd name="T43" fmla="*/ 57031250 h 3651"/>
                  <a:gd name="T44" fmla="*/ 46531250 w 4899"/>
                  <a:gd name="T45" fmla="*/ 55531250 h 3651"/>
                  <a:gd name="T46" fmla="*/ 60031250 w 4899"/>
                  <a:gd name="T47" fmla="*/ 49531250 h 3651"/>
                  <a:gd name="T48" fmla="*/ 69796875 w 4899"/>
                  <a:gd name="T49" fmla="*/ 42031250 h 3651"/>
                  <a:gd name="T50" fmla="*/ 75046875 w 4899"/>
                  <a:gd name="T51" fmla="*/ 34531250 h 3651"/>
                  <a:gd name="T52" fmla="*/ 76546875 w 4899"/>
                  <a:gd name="T53" fmla="*/ 25515625 h 3651"/>
                  <a:gd name="T54" fmla="*/ 75046875 w 4899"/>
                  <a:gd name="T55" fmla="*/ 18015625 h 3651"/>
                  <a:gd name="T56" fmla="*/ 69796875 w 4899"/>
                  <a:gd name="T57" fmla="*/ 10515625 h 3651"/>
                  <a:gd name="T58" fmla="*/ 62281250 w 4899"/>
                  <a:gd name="T59" fmla="*/ 5265625 h 3651"/>
                  <a:gd name="T60" fmla="*/ 52531250 w 4899"/>
                  <a:gd name="T61" fmla="*/ 750000 h 3651"/>
                  <a:gd name="T62" fmla="*/ 36031250 w 4899"/>
                  <a:gd name="T63" fmla="*/ 0 h 36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306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3" name="Google Shape;709;p13">
                <a:extLst>
                  <a:ext uri="{FF2B5EF4-FFF2-40B4-BE49-F238E27FC236}">
                    <a16:creationId xmlns:a16="http://schemas.microsoft.com/office/drawing/2014/main" xmlns="" id="{2CEF7C60-79EC-4A65-80BC-BE70354C0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7265625 w 2066"/>
                  <a:gd name="T1" fmla="*/ 22515625 h 1442"/>
                  <a:gd name="T2" fmla="*/ 17265625 w 2066"/>
                  <a:gd name="T3" fmla="*/ 22515625 h 1442"/>
                  <a:gd name="T4" fmla="*/ 13515625 w 2066"/>
                  <a:gd name="T5" fmla="*/ 21765625 h 1442"/>
                  <a:gd name="T6" fmla="*/ 9765625 w 2066"/>
                  <a:gd name="T7" fmla="*/ 21015625 h 1442"/>
                  <a:gd name="T8" fmla="*/ 6000000 w 2066"/>
                  <a:gd name="T9" fmla="*/ 19515625 h 1442"/>
                  <a:gd name="T10" fmla="*/ 3000000 w 2066"/>
                  <a:gd name="T11" fmla="*/ 17265625 h 1442"/>
                  <a:gd name="T12" fmla="*/ 750000 w 2066"/>
                  <a:gd name="T13" fmla="*/ 14265625 h 1442"/>
                  <a:gd name="T14" fmla="*/ 0 w 2066"/>
                  <a:gd name="T15" fmla="*/ 12015625 h 1442"/>
                  <a:gd name="T16" fmla="*/ 0 w 2066"/>
                  <a:gd name="T17" fmla="*/ 9015625 h 1442"/>
                  <a:gd name="T18" fmla="*/ 1500000 w 2066"/>
                  <a:gd name="T19" fmla="*/ 6015625 h 1442"/>
                  <a:gd name="T20" fmla="*/ 1500000 w 2066"/>
                  <a:gd name="T21" fmla="*/ 6015625 h 1442"/>
                  <a:gd name="T22" fmla="*/ 4500000 w 2066"/>
                  <a:gd name="T23" fmla="*/ 3015625 h 1442"/>
                  <a:gd name="T24" fmla="*/ 7500000 w 2066"/>
                  <a:gd name="T25" fmla="*/ 1515625 h 1442"/>
                  <a:gd name="T26" fmla="*/ 11265625 w 2066"/>
                  <a:gd name="T27" fmla="*/ 750000 h 1442"/>
                  <a:gd name="T28" fmla="*/ 15015625 w 2066"/>
                  <a:gd name="T29" fmla="*/ 0 h 1442"/>
                  <a:gd name="T30" fmla="*/ 15015625 w 2066"/>
                  <a:gd name="T31" fmla="*/ 0 h 1442"/>
                  <a:gd name="T32" fmla="*/ 18765625 w 2066"/>
                  <a:gd name="T33" fmla="*/ 750000 h 1442"/>
                  <a:gd name="T34" fmla="*/ 22515625 w 2066"/>
                  <a:gd name="T35" fmla="*/ 1515625 h 1442"/>
                  <a:gd name="T36" fmla="*/ 26265625 w 2066"/>
                  <a:gd name="T37" fmla="*/ 3015625 h 1442"/>
                  <a:gd name="T38" fmla="*/ 29265625 w 2066"/>
                  <a:gd name="T39" fmla="*/ 5265625 h 1442"/>
                  <a:gd name="T40" fmla="*/ 30765625 w 2066"/>
                  <a:gd name="T41" fmla="*/ 7515625 h 1442"/>
                  <a:gd name="T42" fmla="*/ 32265625 w 2066"/>
                  <a:gd name="T43" fmla="*/ 10515625 h 1442"/>
                  <a:gd name="T44" fmla="*/ 32265625 w 2066"/>
                  <a:gd name="T45" fmla="*/ 13515625 h 1442"/>
                  <a:gd name="T46" fmla="*/ 30015625 w 2066"/>
                  <a:gd name="T47" fmla="*/ 16515625 h 1442"/>
                  <a:gd name="T48" fmla="*/ 30015625 w 2066"/>
                  <a:gd name="T49" fmla="*/ 16515625 h 1442"/>
                  <a:gd name="T50" fmla="*/ 27765625 w 2066"/>
                  <a:gd name="T51" fmla="*/ 18765625 h 1442"/>
                  <a:gd name="T52" fmla="*/ 24765625 w 2066"/>
                  <a:gd name="T53" fmla="*/ 21015625 h 1442"/>
                  <a:gd name="T54" fmla="*/ 21015625 w 2066"/>
                  <a:gd name="T55" fmla="*/ 21765625 h 1442"/>
                  <a:gd name="T56" fmla="*/ 17265625 w 2066"/>
                  <a:gd name="T57" fmla="*/ 22515625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4" name="Google Shape;710;p13">
                <a:extLst>
                  <a:ext uri="{FF2B5EF4-FFF2-40B4-BE49-F238E27FC236}">
                    <a16:creationId xmlns:a16="http://schemas.microsoft.com/office/drawing/2014/main" xmlns="" id="{F12E903C-1BB8-4103-9EFF-530C56C5E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175" y="2421650"/>
                <a:ext cx="122475" cy="91275"/>
              </a:xfrm>
              <a:custGeom>
                <a:avLst/>
                <a:gdLst>
                  <a:gd name="T0" fmla="*/ 41281250 w 4899"/>
                  <a:gd name="T1" fmla="*/ 0 h 3651"/>
                  <a:gd name="T2" fmla="*/ 41281250 w 4899"/>
                  <a:gd name="T3" fmla="*/ 0 h 3651"/>
                  <a:gd name="T4" fmla="*/ 36031250 w 4899"/>
                  <a:gd name="T5" fmla="*/ 0 h 3651"/>
                  <a:gd name="T6" fmla="*/ 30765625 w 4899"/>
                  <a:gd name="T7" fmla="*/ 750000 h 3651"/>
                  <a:gd name="T8" fmla="*/ 24765625 w 4899"/>
                  <a:gd name="T9" fmla="*/ 2250000 h 3651"/>
                  <a:gd name="T10" fmla="*/ 19515625 w 4899"/>
                  <a:gd name="T11" fmla="*/ 4515625 h 3651"/>
                  <a:gd name="T12" fmla="*/ 19515625 w 4899"/>
                  <a:gd name="T13" fmla="*/ 4515625 h 3651"/>
                  <a:gd name="T14" fmla="*/ 13515625 w 4899"/>
                  <a:gd name="T15" fmla="*/ 7515625 h 3651"/>
                  <a:gd name="T16" fmla="*/ 8265625 w 4899"/>
                  <a:gd name="T17" fmla="*/ 11265625 h 3651"/>
                  <a:gd name="T18" fmla="*/ 4515625 w 4899"/>
                  <a:gd name="T19" fmla="*/ 15015625 h 3651"/>
                  <a:gd name="T20" fmla="*/ 2250000 w 4899"/>
                  <a:gd name="T21" fmla="*/ 19515625 h 3651"/>
                  <a:gd name="T22" fmla="*/ 750000 w 4899"/>
                  <a:gd name="T23" fmla="*/ 23265625 h 3651"/>
                  <a:gd name="T24" fmla="*/ 0 w 4899"/>
                  <a:gd name="T25" fmla="*/ 27765625 h 3651"/>
                  <a:gd name="T26" fmla="*/ 0 w 4899"/>
                  <a:gd name="T27" fmla="*/ 32265625 h 3651"/>
                  <a:gd name="T28" fmla="*/ 1500000 w 4899"/>
                  <a:gd name="T29" fmla="*/ 36781250 h 3651"/>
                  <a:gd name="T30" fmla="*/ 3000000 w 4899"/>
                  <a:gd name="T31" fmla="*/ 40531250 h 3651"/>
                  <a:gd name="T32" fmla="*/ 6015625 w 4899"/>
                  <a:gd name="T33" fmla="*/ 45031250 h 3651"/>
                  <a:gd name="T34" fmla="*/ 9015625 w 4899"/>
                  <a:gd name="T35" fmla="*/ 48031250 h 3651"/>
                  <a:gd name="T36" fmla="*/ 13515625 w 4899"/>
                  <a:gd name="T37" fmla="*/ 51031250 h 3651"/>
                  <a:gd name="T38" fmla="*/ 18015625 w 4899"/>
                  <a:gd name="T39" fmla="*/ 54031250 h 3651"/>
                  <a:gd name="T40" fmla="*/ 22515625 w 4899"/>
                  <a:gd name="T41" fmla="*/ 55531250 h 3651"/>
                  <a:gd name="T42" fmla="*/ 28515625 w 4899"/>
                  <a:gd name="T43" fmla="*/ 57031250 h 3651"/>
                  <a:gd name="T44" fmla="*/ 34531250 w 4899"/>
                  <a:gd name="T45" fmla="*/ 57031250 h 3651"/>
                  <a:gd name="T46" fmla="*/ 34531250 w 4899"/>
                  <a:gd name="T47" fmla="*/ 57031250 h 3651"/>
                  <a:gd name="T48" fmla="*/ 40531250 w 4899"/>
                  <a:gd name="T49" fmla="*/ 57031250 h 3651"/>
                  <a:gd name="T50" fmla="*/ 46531250 w 4899"/>
                  <a:gd name="T51" fmla="*/ 55531250 h 3651"/>
                  <a:gd name="T52" fmla="*/ 53281250 w 4899"/>
                  <a:gd name="T53" fmla="*/ 53281250 h 3651"/>
                  <a:gd name="T54" fmla="*/ 60031250 w 4899"/>
                  <a:gd name="T55" fmla="*/ 49531250 h 3651"/>
                  <a:gd name="T56" fmla="*/ 60031250 w 4899"/>
                  <a:gd name="T57" fmla="*/ 49531250 h 3651"/>
                  <a:gd name="T58" fmla="*/ 65296875 w 4899"/>
                  <a:gd name="T59" fmla="*/ 46531250 h 3651"/>
                  <a:gd name="T60" fmla="*/ 69796875 w 4899"/>
                  <a:gd name="T61" fmla="*/ 42031250 h 3651"/>
                  <a:gd name="T62" fmla="*/ 72796875 w 4899"/>
                  <a:gd name="T63" fmla="*/ 38281250 h 3651"/>
                  <a:gd name="T64" fmla="*/ 75046875 w 4899"/>
                  <a:gd name="T65" fmla="*/ 34531250 h 3651"/>
                  <a:gd name="T66" fmla="*/ 76546875 w 4899"/>
                  <a:gd name="T67" fmla="*/ 30015625 h 3651"/>
                  <a:gd name="T68" fmla="*/ 76546875 w 4899"/>
                  <a:gd name="T69" fmla="*/ 25515625 h 3651"/>
                  <a:gd name="T70" fmla="*/ 75796875 w 4899"/>
                  <a:gd name="T71" fmla="*/ 21765625 h 3651"/>
                  <a:gd name="T72" fmla="*/ 75046875 w 4899"/>
                  <a:gd name="T73" fmla="*/ 18015625 h 3651"/>
                  <a:gd name="T74" fmla="*/ 72796875 w 4899"/>
                  <a:gd name="T75" fmla="*/ 14265625 h 3651"/>
                  <a:gd name="T76" fmla="*/ 69796875 w 4899"/>
                  <a:gd name="T77" fmla="*/ 10515625 h 3651"/>
                  <a:gd name="T78" fmla="*/ 66046875 w 4899"/>
                  <a:gd name="T79" fmla="*/ 7515625 h 3651"/>
                  <a:gd name="T80" fmla="*/ 62281250 w 4899"/>
                  <a:gd name="T81" fmla="*/ 5265625 h 3651"/>
                  <a:gd name="T82" fmla="*/ 57781250 w 4899"/>
                  <a:gd name="T83" fmla="*/ 3000000 h 3651"/>
                  <a:gd name="T84" fmla="*/ 52531250 w 4899"/>
                  <a:gd name="T85" fmla="*/ 750000 h 3651"/>
                  <a:gd name="T86" fmla="*/ 47281250 w 4899"/>
                  <a:gd name="T87" fmla="*/ 0 h 3651"/>
                  <a:gd name="T88" fmla="*/ 41281250 w 4899"/>
                  <a:gd name="T89" fmla="*/ 0 h 36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5" name="Google Shape;711;p13">
                <a:extLst>
                  <a:ext uri="{FF2B5EF4-FFF2-40B4-BE49-F238E27FC236}">
                    <a16:creationId xmlns:a16="http://schemas.microsoft.com/office/drawing/2014/main" xmlns="" id="{736DBFC0-D086-4C8D-AD4D-F7DB71205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07750"/>
                <a:ext cx="10825" cy="2425"/>
              </a:xfrm>
              <a:custGeom>
                <a:avLst/>
                <a:gdLst>
                  <a:gd name="T0" fmla="*/ 0 w 433"/>
                  <a:gd name="T1" fmla="*/ 1500000 h 97"/>
                  <a:gd name="T2" fmla="*/ 0 w 433"/>
                  <a:gd name="T3" fmla="*/ 1500000 h 97"/>
                  <a:gd name="T4" fmla="*/ 750000 w 433"/>
                  <a:gd name="T5" fmla="*/ 1500000 h 97"/>
                  <a:gd name="T6" fmla="*/ 750000 w 433"/>
                  <a:gd name="T7" fmla="*/ 1500000 h 97"/>
                  <a:gd name="T8" fmla="*/ 750000 w 433"/>
                  <a:gd name="T9" fmla="*/ 1500000 h 97"/>
                  <a:gd name="T10" fmla="*/ 3750000 w 433"/>
                  <a:gd name="T11" fmla="*/ 750000 h 97"/>
                  <a:gd name="T12" fmla="*/ 750000 w 433"/>
                  <a:gd name="T13" fmla="*/ 1500000 h 97"/>
                  <a:gd name="T14" fmla="*/ 3750000 w 433"/>
                  <a:gd name="T15" fmla="*/ 750000 h 97"/>
                  <a:gd name="T16" fmla="*/ 3750000 w 433"/>
                  <a:gd name="T17" fmla="*/ 750000 h 97"/>
                  <a:gd name="T18" fmla="*/ 3750000 w 433"/>
                  <a:gd name="T19" fmla="*/ 750000 h 97"/>
                  <a:gd name="T20" fmla="*/ 3750000 w 433"/>
                  <a:gd name="T21" fmla="*/ 750000 h 97"/>
                  <a:gd name="T22" fmla="*/ 3750000 w 433"/>
                  <a:gd name="T23" fmla="*/ 750000 h 97"/>
                  <a:gd name="T24" fmla="*/ 3750000 w 433"/>
                  <a:gd name="T25" fmla="*/ 750000 h 97"/>
                  <a:gd name="T26" fmla="*/ 3750000 w 433"/>
                  <a:gd name="T27" fmla="*/ 750000 h 97"/>
                  <a:gd name="T28" fmla="*/ 3750000 w 433"/>
                  <a:gd name="T29" fmla="*/ 750000 h 97"/>
                  <a:gd name="T30" fmla="*/ 4500000 w 433"/>
                  <a:gd name="T31" fmla="*/ 0 h 97"/>
                  <a:gd name="T32" fmla="*/ 4500000 w 433"/>
                  <a:gd name="T33" fmla="*/ 750000 h 97"/>
                  <a:gd name="T34" fmla="*/ 4500000 w 433"/>
                  <a:gd name="T35" fmla="*/ 0 h 97"/>
                  <a:gd name="T36" fmla="*/ 4500000 w 433"/>
                  <a:gd name="T37" fmla="*/ 0 h 97"/>
                  <a:gd name="T38" fmla="*/ 4500000 w 433"/>
                  <a:gd name="T39" fmla="*/ 0 h 97"/>
                  <a:gd name="T40" fmla="*/ 4500000 w 433"/>
                  <a:gd name="T41" fmla="*/ 0 h 97"/>
                  <a:gd name="T42" fmla="*/ 4500000 w 433"/>
                  <a:gd name="T43" fmla="*/ 0 h 97"/>
                  <a:gd name="T44" fmla="*/ 5250000 w 433"/>
                  <a:gd name="T45" fmla="*/ 0 h 97"/>
                  <a:gd name="T46" fmla="*/ 4500000 w 433"/>
                  <a:gd name="T47" fmla="*/ 0 h 97"/>
                  <a:gd name="T48" fmla="*/ 5250000 w 433"/>
                  <a:gd name="T49" fmla="*/ 0 h 97"/>
                  <a:gd name="T50" fmla="*/ 5250000 w 433"/>
                  <a:gd name="T51" fmla="*/ 0 h 97"/>
                  <a:gd name="T52" fmla="*/ 5250000 w 433"/>
                  <a:gd name="T53" fmla="*/ 0 h 97"/>
                  <a:gd name="T54" fmla="*/ 5250000 w 433"/>
                  <a:gd name="T55" fmla="*/ 0 h 97"/>
                  <a:gd name="T56" fmla="*/ 5250000 w 433"/>
                  <a:gd name="T57" fmla="*/ 0 h 97"/>
                  <a:gd name="T58" fmla="*/ 5250000 w 433"/>
                  <a:gd name="T59" fmla="*/ 0 h 97"/>
                  <a:gd name="T60" fmla="*/ 5250000 w 433"/>
                  <a:gd name="T61" fmla="*/ 0 h 97"/>
                  <a:gd name="T62" fmla="*/ 5250000 w 433"/>
                  <a:gd name="T63" fmla="*/ 0 h 97"/>
                  <a:gd name="T64" fmla="*/ 6000000 w 433"/>
                  <a:gd name="T65" fmla="*/ 0 h 97"/>
                  <a:gd name="T66" fmla="*/ 5250000 w 433"/>
                  <a:gd name="T67" fmla="*/ 0 h 97"/>
                  <a:gd name="T68" fmla="*/ 6000000 w 433"/>
                  <a:gd name="T69" fmla="*/ 0 h 97"/>
                  <a:gd name="T70" fmla="*/ 6000000 w 433"/>
                  <a:gd name="T71" fmla="*/ 0 h 97"/>
                  <a:gd name="T72" fmla="*/ 6000000 w 433"/>
                  <a:gd name="T73" fmla="*/ 0 h 97"/>
                  <a:gd name="T74" fmla="*/ 6000000 w 433"/>
                  <a:gd name="T75" fmla="*/ 0 h 97"/>
                  <a:gd name="T76" fmla="*/ 6000000 w 433"/>
                  <a:gd name="T77" fmla="*/ 0 h 97"/>
                  <a:gd name="T78" fmla="*/ 6000000 w 433"/>
                  <a:gd name="T79" fmla="*/ 0 h 97"/>
                  <a:gd name="T80" fmla="*/ 6750000 w 433"/>
                  <a:gd name="T81" fmla="*/ 0 h 97"/>
                  <a:gd name="T82" fmla="*/ 6750000 w 433"/>
                  <a:gd name="T83" fmla="*/ 0 h 97"/>
                  <a:gd name="T84" fmla="*/ 6750000 w 433"/>
                  <a:gd name="T85" fmla="*/ 0 h 97"/>
                  <a:gd name="T86" fmla="*/ 6750000 w 433"/>
                  <a:gd name="T87" fmla="*/ 0 h 97"/>
                  <a:gd name="T88" fmla="*/ 6750000 w 433"/>
                  <a:gd name="T89" fmla="*/ 0 h 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6" name="Google Shape;712;p13">
                <a:extLst>
                  <a:ext uri="{FF2B5EF4-FFF2-40B4-BE49-F238E27FC236}">
                    <a16:creationId xmlns:a16="http://schemas.microsoft.com/office/drawing/2014/main" xmlns="" id="{8E4E54F1-3493-4F37-86B2-0D598A7A9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28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7" name="Google Shape;713;p13">
                <a:extLst>
                  <a:ext uri="{FF2B5EF4-FFF2-40B4-BE49-F238E27FC236}">
                    <a16:creationId xmlns:a16="http://schemas.microsoft.com/office/drawing/2014/main" xmlns="" id="{CEA1571D-483A-4B6B-9166-BF7603727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101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8" name="Google Shape;714;p13">
                <a:extLst>
                  <a:ext uri="{FF2B5EF4-FFF2-40B4-BE49-F238E27FC236}">
                    <a16:creationId xmlns:a16="http://schemas.microsoft.com/office/drawing/2014/main" xmlns="" id="{AC519680-A4B9-4D47-A241-31B69CEA4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025" y="2608950"/>
                <a:ext cx="4825" cy="1225"/>
              </a:xfrm>
              <a:custGeom>
                <a:avLst/>
                <a:gdLst>
                  <a:gd name="T0" fmla="*/ 3000000 w 193"/>
                  <a:gd name="T1" fmla="*/ 0 h 49"/>
                  <a:gd name="T2" fmla="*/ 3000000 w 193"/>
                  <a:gd name="T3" fmla="*/ 0 h 49"/>
                  <a:gd name="T4" fmla="*/ 0 w 193"/>
                  <a:gd name="T5" fmla="*/ 750000 h 49"/>
                  <a:gd name="T6" fmla="*/ 0 w 193"/>
                  <a:gd name="T7" fmla="*/ 750000 h 49"/>
                  <a:gd name="T8" fmla="*/ 3000000 w 193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69" name="Google Shape;715;p13">
                <a:extLst>
                  <a:ext uri="{FF2B5EF4-FFF2-40B4-BE49-F238E27FC236}">
                    <a16:creationId xmlns:a16="http://schemas.microsoft.com/office/drawing/2014/main" xmlns="" id="{14DC51C6-05D0-4093-8E1A-1E74C39D1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0" name="Google Shape;716;p13">
                <a:extLst>
                  <a:ext uri="{FF2B5EF4-FFF2-40B4-BE49-F238E27FC236}">
                    <a16:creationId xmlns:a16="http://schemas.microsoft.com/office/drawing/2014/main" xmlns="" id="{681929E9-D04E-421F-9518-8B46B6539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1" name="Google Shape;717;p13">
                <a:extLst>
                  <a:ext uri="{FF2B5EF4-FFF2-40B4-BE49-F238E27FC236}">
                    <a16:creationId xmlns:a16="http://schemas.microsoft.com/office/drawing/2014/main" xmlns="" id="{554E9D47-E9A6-4C7E-9028-BCA30A3F3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825" y="26089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718;p13">
                <a:extLst>
                  <a:ext uri="{FF2B5EF4-FFF2-40B4-BE49-F238E27FC236}">
                    <a16:creationId xmlns:a16="http://schemas.microsoft.com/office/drawing/2014/main" xmlns="" id="{338E4856-EC77-4BAC-950B-34724BBA9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1225"/>
              </a:xfrm>
              <a:custGeom>
                <a:avLst/>
                <a:gdLst>
                  <a:gd name="T0" fmla="*/ 0 w 1"/>
                  <a:gd name="T1" fmla="*/ 0 h 49"/>
                  <a:gd name="T2" fmla="*/ 0 w 1"/>
                  <a:gd name="T3" fmla="*/ 0 h 49"/>
                  <a:gd name="T4" fmla="*/ 0 w 1"/>
                  <a:gd name="T5" fmla="*/ 750000 h 49"/>
                  <a:gd name="T6" fmla="*/ 0 w 1"/>
                  <a:gd name="T7" fmla="*/ 750000 h 49"/>
                  <a:gd name="T8" fmla="*/ 0 w 1"/>
                  <a:gd name="T9" fmla="*/ 0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3" name="Google Shape;719;p13">
                <a:extLst>
                  <a:ext uri="{FF2B5EF4-FFF2-40B4-BE49-F238E27FC236}">
                    <a16:creationId xmlns:a16="http://schemas.microsoft.com/office/drawing/2014/main" xmlns="" id="{61CC73F5-EB4F-441E-B56D-ED3735C9A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4" name="Google Shape;720;p13">
                <a:extLst>
                  <a:ext uri="{FF2B5EF4-FFF2-40B4-BE49-F238E27FC236}">
                    <a16:creationId xmlns:a16="http://schemas.microsoft.com/office/drawing/2014/main" xmlns="" id="{30D2EAF1-9A6F-4844-A872-83086D74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5" name="Google Shape;721;p13">
                <a:extLst>
                  <a:ext uri="{FF2B5EF4-FFF2-40B4-BE49-F238E27FC236}">
                    <a16:creationId xmlns:a16="http://schemas.microsoft.com/office/drawing/2014/main" xmlns="" id="{E87AF4EF-EA89-4BB6-9C82-8D6174D48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00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6" name="Google Shape;722;p13">
                <a:extLst>
                  <a:ext uri="{FF2B5EF4-FFF2-40B4-BE49-F238E27FC236}">
                    <a16:creationId xmlns:a16="http://schemas.microsoft.com/office/drawing/2014/main" xmlns="" id="{C3CA6D53-D718-45FC-BCCE-83B1B739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7" name="Google Shape;723;p13">
                <a:extLst>
                  <a:ext uri="{FF2B5EF4-FFF2-40B4-BE49-F238E27FC236}">
                    <a16:creationId xmlns:a16="http://schemas.microsoft.com/office/drawing/2014/main" xmlns="" id="{F22AC790-EA89-4080-9818-56A4B997A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8" name="Google Shape;724;p13">
                <a:extLst>
                  <a:ext uri="{FF2B5EF4-FFF2-40B4-BE49-F238E27FC236}">
                    <a16:creationId xmlns:a16="http://schemas.microsoft.com/office/drawing/2014/main" xmlns="" id="{54185731-7F68-4A09-92EC-255CBCA2E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725;p13">
                <a:extLst>
                  <a:ext uri="{FF2B5EF4-FFF2-40B4-BE49-F238E27FC236}">
                    <a16:creationId xmlns:a16="http://schemas.microsoft.com/office/drawing/2014/main" xmlns="" id="{A59EA1E4-90EF-4941-A900-B7CA32F3D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1225" y="2607750"/>
                <a:ext cx="1225" cy="25"/>
              </a:xfrm>
              <a:custGeom>
                <a:avLst/>
                <a:gdLst>
                  <a:gd name="T0" fmla="*/ 750000 w 49"/>
                  <a:gd name="T1" fmla="*/ 0 h 1"/>
                  <a:gd name="T2" fmla="*/ 750000 w 49"/>
                  <a:gd name="T3" fmla="*/ 0 h 1"/>
                  <a:gd name="T4" fmla="*/ 0 w 49"/>
                  <a:gd name="T5" fmla="*/ 0 h 1"/>
                  <a:gd name="T6" fmla="*/ 0 w 49"/>
                  <a:gd name="T7" fmla="*/ 0 h 1"/>
                  <a:gd name="T8" fmla="*/ 750000 w 49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0" name="Google Shape;726;p13">
                <a:extLst>
                  <a:ext uri="{FF2B5EF4-FFF2-40B4-BE49-F238E27FC236}">
                    <a16:creationId xmlns:a16="http://schemas.microsoft.com/office/drawing/2014/main" xmlns="" id="{400D64E3-831D-4292-B21B-E2D339FA7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727;p13">
                <a:extLst>
                  <a:ext uri="{FF2B5EF4-FFF2-40B4-BE49-F238E27FC236}">
                    <a16:creationId xmlns:a16="http://schemas.microsoft.com/office/drawing/2014/main" xmlns="" id="{BE9A2F3E-3056-4828-B60E-92010AED0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4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2" name="Google Shape;728;p13">
                <a:extLst>
                  <a:ext uri="{FF2B5EF4-FFF2-40B4-BE49-F238E27FC236}">
                    <a16:creationId xmlns:a16="http://schemas.microsoft.com/office/drawing/2014/main" xmlns="" id="{7EFC982F-14BB-4147-9691-4F75B061B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3" name="Google Shape;729;p13">
                <a:extLst>
                  <a:ext uri="{FF2B5EF4-FFF2-40B4-BE49-F238E27FC236}">
                    <a16:creationId xmlns:a16="http://schemas.microsoft.com/office/drawing/2014/main" xmlns="" id="{C1C49E6B-216D-4E7D-8485-AADC31C7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625" y="2607750"/>
                <a:ext cx="25" cy="2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4" name="Google Shape;730;p13">
                <a:extLst>
                  <a:ext uri="{FF2B5EF4-FFF2-40B4-BE49-F238E27FC236}">
                    <a16:creationId xmlns:a16="http://schemas.microsoft.com/office/drawing/2014/main" xmlns="" id="{BEFA6219-0D85-4FD9-B0BC-E1C3E42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05062500 w 7685"/>
                  <a:gd name="T3" fmla="*/ 20265625 h 3843"/>
                  <a:gd name="T4" fmla="*/ 88546875 w 7685"/>
                  <a:gd name="T5" fmla="*/ 33765625 h 3843"/>
                  <a:gd name="T6" fmla="*/ 70531250 w 7685"/>
                  <a:gd name="T7" fmla="*/ 40531250 h 3843"/>
                  <a:gd name="T8" fmla="*/ 51781250 w 7685"/>
                  <a:gd name="T9" fmla="*/ 42781250 h 3843"/>
                  <a:gd name="T10" fmla="*/ 45031250 w 7685"/>
                  <a:gd name="T11" fmla="*/ 42781250 h 3843"/>
                  <a:gd name="T12" fmla="*/ 24765625 w 7685"/>
                  <a:gd name="T13" fmla="*/ 39031250 h 3843"/>
                  <a:gd name="T14" fmla="*/ 0 w 7685"/>
                  <a:gd name="T15" fmla="*/ 30765625 h 3843"/>
                  <a:gd name="T16" fmla="*/ 5250000 w 7685"/>
                  <a:gd name="T17" fmla="*/ 36781250 h 3843"/>
                  <a:gd name="T18" fmla="*/ 16515625 w 7685"/>
                  <a:gd name="T19" fmla="*/ 48031250 h 3843"/>
                  <a:gd name="T20" fmla="*/ 30765625 w 7685"/>
                  <a:gd name="T21" fmla="*/ 55531250 h 3843"/>
                  <a:gd name="T22" fmla="*/ 46531250 w 7685"/>
                  <a:gd name="T23" fmla="*/ 59281250 h 3843"/>
                  <a:gd name="T24" fmla="*/ 54781250 w 7685"/>
                  <a:gd name="T25" fmla="*/ 60031250 h 3843"/>
                  <a:gd name="T26" fmla="*/ 66031250 w 7685"/>
                  <a:gd name="T27" fmla="*/ 59281250 h 3843"/>
                  <a:gd name="T28" fmla="*/ 66031250 w 7685"/>
                  <a:gd name="T29" fmla="*/ 59281250 h 3843"/>
                  <a:gd name="T30" fmla="*/ 66781250 w 7685"/>
                  <a:gd name="T31" fmla="*/ 59281250 h 3843"/>
                  <a:gd name="T32" fmla="*/ 66781250 w 7685"/>
                  <a:gd name="T33" fmla="*/ 59281250 h 3843"/>
                  <a:gd name="T34" fmla="*/ 66781250 w 7685"/>
                  <a:gd name="T35" fmla="*/ 59281250 h 3843"/>
                  <a:gd name="T36" fmla="*/ 69781250 w 7685"/>
                  <a:gd name="T37" fmla="*/ 58531250 h 3843"/>
                  <a:gd name="T38" fmla="*/ 69781250 w 7685"/>
                  <a:gd name="T39" fmla="*/ 58531250 h 3843"/>
                  <a:gd name="T40" fmla="*/ 69781250 w 7685"/>
                  <a:gd name="T41" fmla="*/ 58531250 h 3843"/>
                  <a:gd name="T42" fmla="*/ 69781250 w 7685"/>
                  <a:gd name="T43" fmla="*/ 58531250 h 3843"/>
                  <a:gd name="T44" fmla="*/ 69781250 w 7685"/>
                  <a:gd name="T45" fmla="*/ 58531250 h 3843"/>
                  <a:gd name="T46" fmla="*/ 69781250 w 7685"/>
                  <a:gd name="T47" fmla="*/ 5853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0531250 w 7685"/>
                  <a:gd name="T55" fmla="*/ 57781250 h 3843"/>
                  <a:gd name="T56" fmla="*/ 70531250 w 7685"/>
                  <a:gd name="T57" fmla="*/ 57781250 h 3843"/>
                  <a:gd name="T58" fmla="*/ 70531250 w 7685"/>
                  <a:gd name="T59" fmla="*/ 57781250 h 3843"/>
                  <a:gd name="T60" fmla="*/ 70531250 w 7685"/>
                  <a:gd name="T61" fmla="*/ 57781250 h 3843"/>
                  <a:gd name="T62" fmla="*/ 70531250 w 7685"/>
                  <a:gd name="T63" fmla="*/ 57781250 h 3843"/>
                  <a:gd name="T64" fmla="*/ 71281250 w 7685"/>
                  <a:gd name="T65" fmla="*/ 57781250 h 3843"/>
                  <a:gd name="T66" fmla="*/ 71281250 w 7685"/>
                  <a:gd name="T67" fmla="*/ 57781250 h 3843"/>
                  <a:gd name="T68" fmla="*/ 71281250 w 7685"/>
                  <a:gd name="T69" fmla="*/ 57781250 h 3843"/>
                  <a:gd name="T70" fmla="*/ 71281250 w 7685"/>
                  <a:gd name="T71" fmla="*/ 57781250 h 3843"/>
                  <a:gd name="T72" fmla="*/ 71281250 w 7685"/>
                  <a:gd name="T73" fmla="*/ 57781250 h 3843"/>
                  <a:gd name="T74" fmla="*/ 71281250 w 7685"/>
                  <a:gd name="T75" fmla="*/ 57781250 h 3843"/>
                  <a:gd name="T76" fmla="*/ 71281250 w 7685"/>
                  <a:gd name="T77" fmla="*/ 57781250 h 3843"/>
                  <a:gd name="T78" fmla="*/ 71281250 w 7685"/>
                  <a:gd name="T79" fmla="*/ 57781250 h 3843"/>
                  <a:gd name="T80" fmla="*/ 72031250 w 7685"/>
                  <a:gd name="T81" fmla="*/ 57781250 h 3843"/>
                  <a:gd name="T82" fmla="*/ 72031250 w 7685"/>
                  <a:gd name="T83" fmla="*/ 57781250 h 3843"/>
                  <a:gd name="T84" fmla="*/ 72031250 w 7685"/>
                  <a:gd name="T85" fmla="*/ 57781250 h 3843"/>
                  <a:gd name="T86" fmla="*/ 72031250 w 7685"/>
                  <a:gd name="T87" fmla="*/ 57781250 h 3843"/>
                  <a:gd name="T88" fmla="*/ 72031250 w 7685"/>
                  <a:gd name="T89" fmla="*/ 57781250 h 3843"/>
                  <a:gd name="T90" fmla="*/ 72781250 w 7685"/>
                  <a:gd name="T91" fmla="*/ 57781250 h 3843"/>
                  <a:gd name="T92" fmla="*/ 72781250 w 7685"/>
                  <a:gd name="T93" fmla="*/ 57781250 h 3843"/>
                  <a:gd name="T94" fmla="*/ 72781250 w 7685"/>
                  <a:gd name="T95" fmla="*/ 57781250 h 3843"/>
                  <a:gd name="T96" fmla="*/ 72781250 w 7685"/>
                  <a:gd name="T97" fmla="*/ 57781250 h 3843"/>
                  <a:gd name="T98" fmla="*/ 82546875 w 7685"/>
                  <a:gd name="T99" fmla="*/ 54031250 h 3843"/>
                  <a:gd name="T100" fmla="*/ 99046875 w 7685"/>
                  <a:gd name="T101" fmla="*/ 42781250 h 3843"/>
                  <a:gd name="T102" fmla="*/ 111062500 w 7685"/>
                  <a:gd name="T103" fmla="*/ 27765625 h 3843"/>
                  <a:gd name="T104" fmla="*/ 118562500 w 7685"/>
                  <a:gd name="T105" fmla="*/ 9765625 h 38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5" name="Google Shape;731;p13">
                <a:extLst>
                  <a:ext uri="{FF2B5EF4-FFF2-40B4-BE49-F238E27FC236}">
                    <a16:creationId xmlns:a16="http://schemas.microsoft.com/office/drawing/2014/main" xmlns="" id="{B2A69992-CE9B-4DBA-970E-959A7FF0D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1265625 w 2066"/>
                  <a:gd name="T3" fmla="*/ 750000 h 1442"/>
                  <a:gd name="T4" fmla="*/ 7500000 w 2066"/>
                  <a:gd name="T5" fmla="*/ 1515625 h 1442"/>
                  <a:gd name="T6" fmla="*/ 4500000 w 2066"/>
                  <a:gd name="T7" fmla="*/ 3015625 h 1442"/>
                  <a:gd name="T8" fmla="*/ 1500000 w 2066"/>
                  <a:gd name="T9" fmla="*/ 6015625 h 1442"/>
                  <a:gd name="T10" fmla="*/ 0 w 2066"/>
                  <a:gd name="T11" fmla="*/ 9015625 h 1442"/>
                  <a:gd name="T12" fmla="*/ 0 w 2066"/>
                  <a:gd name="T13" fmla="*/ 12015625 h 1442"/>
                  <a:gd name="T14" fmla="*/ 750000 w 2066"/>
                  <a:gd name="T15" fmla="*/ 14265625 h 1442"/>
                  <a:gd name="T16" fmla="*/ 3000000 w 2066"/>
                  <a:gd name="T17" fmla="*/ 17265625 h 1442"/>
                  <a:gd name="T18" fmla="*/ 6000000 w 2066"/>
                  <a:gd name="T19" fmla="*/ 19515625 h 1442"/>
                  <a:gd name="T20" fmla="*/ 9765625 w 2066"/>
                  <a:gd name="T21" fmla="*/ 21015625 h 1442"/>
                  <a:gd name="T22" fmla="*/ 13515625 w 2066"/>
                  <a:gd name="T23" fmla="*/ 21765625 h 1442"/>
                  <a:gd name="T24" fmla="*/ 17265625 w 2066"/>
                  <a:gd name="T25" fmla="*/ 22515625 h 1442"/>
                  <a:gd name="T26" fmla="*/ 21015625 w 2066"/>
                  <a:gd name="T27" fmla="*/ 21765625 h 1442"/>
                  <a:gd name="T28" fmla="*/ 24765625 w 2066"/>
                  <a:gd name="T29" fmla="*/ 21015625 h 1442"/>
                  <a:gd name="T30" fmla="*/ 27765625 w 2066"/>
                  <a:gd name="T31" fmla="*/ 18765625 h 1442"/>
                  <a:gd name="T32" fmla="*/ 30015625 w 2066"/>
                  <a:gd name="T33" fmla="*/ 16515625 h 1442"/>
                  <a:gd name="T34" fmla="*/ 32265625 w 2066"/>
                  <a:gd name="T35" fmla="*/ 13515625 h 1442"/>
                  <a:gd name="T36" fmla="*/ 32265625 w 2066"/>
                  <a:gd name="T37" fmla="*/ 10515625 h 1442"/>
                  <a:gd name="T38" fmla="*/ 30765625 w 2066"/>
                  <a:gd name="T39" fmla="*/ 7515625 h 1442"/>
                  <a:gd name="T40" fmla="*/ 29265625 w 2066"/>
                  <a:gd name="T41" fmla="*/ 5265625 h 1442"/>
                  <a:gd name="T42" fmla="*/ 26265625 w 2066"/>
                  <a:gd name="T43" fmla="*/ 3015625 h 1442"/>
                  <a:gd name="T44" fmla="*/ 22515625 w 2066"/>
                  <a:gd name="T45" fmla="*/ 1515625 h 1442"/>
                  <a:gd name="T46" fmla="*/ 18765625 w 2066"/>
                  <a:gd name="T47" fmla="*/ 750000 h 1442"/>
                  <a:gd name="T48" fmla="*/ 15015625 w 2066"/>
                  <a:gd name="T49" fmla="*/ 0 h 14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4313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6" name="Google Shape;732;p13">
                <a:extLst>
                  <a:ext uri="{FF2B5EF4-FFF2-40B4-BE49-F238E27FC236}">
                    <a16:creationId xmlns:a16="http://schemas.microsoft.com/office/drawing/2014/main" xmlns="" id="{55F72115-55EA-463B-B488-5570E8ABE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800" y="2426450"/>
                <a:ext cx="51650" cy="36050"/>
              </a:xfrm>
              <a:custGeom>
                <a:avLst/>
                <a:gdLst>
                  <a:gd name="T0" fmla="*/ 15015625 w 2066"/>
                  <a:gd name="T1" fmla="*/ 0 h 1442"/>
                  <a:gd name="T2" fmla="*/ 15015625 w 2066"/>
                  <a:gd name="T3" fmla="*/ 0 h 1442"/>
                  <a:gd name="T4" fmla="*/ 11265625 w 2066"/>
                  <a:gd name="T5" fmla="*/ 750000 h 1442"/>
                  <a:gd name="T6" fmla="*/ 7500000 w 2066"/>
                  <a:gd name="T7" fmla="*/ 1515625 h 1442"/>
                  <a:gd name="T8" fmla="*/ 4500000 w 2066"/>
                  <a:gd name="T9" fmla="*/ 3015625 h 1442"/>
                  <a:gd name="T10" fmla="*/ 1500000 w 2066"/>
                  <a:gd name="T11" fmla="*/ 6015625 h 1442"/>
                  <a:gd name="T12" fmla="*/ 1500000 w 2066"/>
                  <a:gd name="T13" fmla="*/ 6015625 h 1442"/>
                  <a:gd name="T14" fmla="*/ 0 w 2066"/>
                  <a:gd name="T15" fmla="*/ 9015625 h 1442"/>
                  <a:gd name="T16" fmla="*/ 0 w 2066"/>
                  <a:gd name="T17" fmla="*/ 12015625 h 1442"/>
                  <a:gd name="T18" fmla="*/ 750000 w 2066"/>
                  <a:gd name="T19" fmla="*/ 14265625 h 1442"/>
                  <a:gd name="T20" fmla="*/ 3000000 w 2066"/>
                  <a:gd name="T21" fmla="*/ 17265625 h 1442"/>
                  <a:gd name="T22" fmla="*/ 6000000 w 2066"/>
                  <a:gd name="T23" fmla="*/ 19515625 h 1442"/>
                  <a:gd name="T24" fmla="*/ 9765625 w 2066"/>
                  <a:gd name="T25" fmla="*/ 21015625 h 1442"/>
                  <a:gd name="T26" fmla="*/ 13515625 w 2066"/>
                  <a:gd name="T27" fmla="*/ 21765625 h 1442"/>
                  <a:gd name="T28" fmla="*/ 17265625 w 2066"/>
                  <a:gd name="T29" fmla="*/ 22515625 h 1442"/>
                  <a:gd name="T30" fmla="*/ 17265625 w 2066"/>
                  <a:gd name="T31" fmla="*/ 22515625 h 1442"/>
                  <a:gd name="T32" fmla="*/ 21015625 w 2066"/>
                  <a:gd name="T33" fmla="*/ 21765625 h 1442"/>
                  <a:gd name="T34" fmla="*/ 24765625 w 2066"/>
                  <a:gd name="T35" fmla="*/ 21015625 h 1442"/>
                  <a:gd name="T36" fmla="*/ 27765625 w 2066"/>
                  <a:gd name="T37" fmla="*/ 18765625 h 1442"/>
                  <a:gd name="T38" fmla="*/ 30015625 w 2066"/>
                  <a:gd name="T39" fmla="*/ 16515625 h 1442"/>
                  <a:gd name="T40" fmla="*/ 30015625 w 2066"/>
                  <a:gd name="T41" fmla="*/ 16515625 h 1442"/>
                  <a:gd name="T42" fmla="*/ 32265625 w 2066"/>
                  <a:gd name="T43" fmla="*/ 13515625 h 1442"/>
                  <a:gd name="T44" fmla="*/ 32265625 w 2066"/>
                  <a:gd name="T45" fmla="*/ 10515625 h 1442"/>
                  <a:gd name="T46" fmla="*/ 30765625 w 2066"/>
                  <a:gd name="T47" fmla="*/ 7515625 h 1442"/>
                  <a:gd name="T48" fmla="*/ 29265625 w 2066"/>
                  <a:gd name="T49" fmla="*/ 5265625 h 1442"/>
                  <a:gd name="T50" fmla="*/ 26265625 w 2066"/>
                  <a:gd name="T51" fmla="*/ 3015625 h 1442"/>
                  <a:gd name="T52" fmla="*/ 22515625 w 2066"/>
                  <a:gd name="T53" fmla="*/ 1515625 h 1442"/>
                  <a:gd name="T54" fmla="*/ 18765625 w 2066"/>
                  <a:gd name="T55" fmla="*/ 750000 h 1442"/>
                  <a:gd name="T56" fmla="*/ 15015625 w 2066"/>
                  <a:gd name="T57" fmla="*/ 0 h 14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7" name="Google Shape;733;p13">
                <a:extLst>
                  <a:ext uri="{FF2B5EF4-FFF2-40B4-BE49-F238E27FC236}">
                    <a16:creationId xmlns:a16="http://schemas.microsoft.com/office/drawing/2014/main" xmlns="" id="{AD7DC8BA-555C-4567-A3F6-01ABCE808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7175" y="2515300"/>
                <a:ext cx="192125" cy="96075"/>
              </a:xfrm>
              <a:custGeom>
                <a:avLst/>
                <a:gdLst>
                  <a:gd name="T0" fmla="*/ 120062500 w 7685"/>
                  <a:gd name="T1" fmla="*/ 0 h 3843"/>
                  <a:gd name="T2" fmla="*/ 112562500 w 7685"/>
                  <a:gd name="T3" fmla="*/ 11265625 h 3843"/>
                  <a:gd name="T4" fmla="*/ 105062500 w 7685"/>
                  <a:gd name="T5" fmla="*/ 20265625 h 3843"/>
                  <a:gd name="T6" fmla="*/ 96796875 w 7685"/>
                  <a:gd name="T7" fmla="*/ 27765625 h 3843"/>
                  <a:gd name="T8" fmla="*/ 88546875 w 7685"/>
                  <a:gd name="T9" fmla="*/ 33765625 h 3843"/>
                  <a:gd name="T10" fmla="*/ 79546875 w 7685"/>
                  <a:gd name="T11" fmla="*/ 38281250 h 3843"/>
                  <a:gd name="T12" fmla="*/ 70531250 w 7685"/>
                  <a:gd name="T13" fmla="*/ 40531250 h 3843"/>
                  <a:gd name="T14" fmla="*/ 61531250 w 7685"/>
                  <a:gd name="T15" fmla="*/ 42781250 h 3843"/>
                  <a:gd name="T16" fmla="*/ 45031250 w 7685"/>
                  <a:gd name="T17" fmla="*/ 42781250 h 3843"/>
                  <a:gd name="T18" fmla="*/ 38265625 w 7685"/>
                  <a:gd name="T19" fmla="*/ 42031250 h 3843"/>
                  <a:gd name="T20" fmla="*/ 24765625 w 7685"/>
                  <a:gd name="T21" fmla="*/ 39031250 h 3843"/>
                  <a:gd name="T22" fmla="*/ 12000000 w 7685"/>
                  <a:gd name="T23" fmla="*/ 35281250 h 3843"/>
                  <a:gd name="T24" fmla="*/ 0 w 7685"/>
                  <a:gd name="T25" fmla="*/ 30765625 h 3843"/>
                  <a:gd name="T26" fmla="*/ 5250000 w 7685"/>
                  <a:gd name="T27" fmla="*/ 36781250 h 3843"/>
                  <a:gd name="T28" fmla="*/ 10500000 w 7685"/>
                  <a:gd name="T29" fmla="*/ 42781250 h 3843"/>
                  <a:gd name="T30" fmla="*/ 16515625 w 7685"/>
                  <a:gd name="T31" fmla="*/ 48031250 h 3843"/>
                  <a:gd name="T32" fmla="*/ 23265625 w 7685"/>
                  <a:gd name="T33" fmla="*/ 51781250 h 3843"/>
                  <a:gd name="T34" fmla="*/ 30765625 w 7685"/>
                  <a:gd name="T35" fmla="*/ 55531250 h 3843"/>
                  <a:gd name="T36" fmla="*/ 38265625 w 7685"/>
                  <a:gd name="T37" fmla="*/ 57781250 h 3843"/>
                  <a:gd name="T38" fmla="*/ 46531250 w 7685"/>
                  <a:gd name="T39" fmla="*/ 59281250 h 3843"/>
                  <a:gd name="T40" fmla="*/ 54781250 w 7685"/>
                  <a:gd name="T41" fmla="*/ 60031250 h 3843"/>
                  <a:gd name="T42" fmla="*/ 60781250 w 7685"/>
                  <a:gd name="T43" fmla="*/ 60031250 h 3843"/>
                  <a:gd name="T44" fmla="*/ 66031250 w 7685"/>
                  <a:gd name="T45" fmla="*/ 59281250 h 3843"/>
                  <a:gd name="T46" fmla="*/ 66781250 w 7685"/>
                  <a:gd name="T47" fmla="*/ 59281250 h 3843"/>
                  <a:gd name="T48" fmla="*/ 69781250 w 7685"/>
                  <a:gd name="T49" fmla="*/ 58531250 h 3843"/>
                  <a:gd name="T50" fmla="*/ 70531250 w 7685"/>
                  <a:gd name="T51" fmla="*/ 58531250 h 3843"/>
                  <a:gd name="T52" fmla="*/ 70531250 w 7685"/>
                  <a:gd name="T53" fmla="*/ 57781250 h 3843"/>
                  <a:gd name="T54" fmla="*/ 72781250 w 7685"/>
                  <a:gd name="T55" fmla="*/ 57781250 h 3843"/>
                  <a:gd name="T56" fmla="*/ 82546875 w 7685"/>
                  <a:gd name="T57" fmla="*/ 54031250 h 3843"/>
                  <a:gd name="T58" fmla="*/ 90796875 w 7685"/>
                  <a:gd name="T59" fmla="*/ 48781250 h 3843"/>
                  <a:gd name="T60" fmla="*/ 99046875 w 7685"/>
                  <a:gd name="T61" fmla="*/ 42781250 h 3843"/>
                  <a:gd name="T62" fmla="*/ 105062500 w 7685"/>
                  <a:gd name="T63" fmla="*/ 36031250 h 3843"/>
                  <a:gd name="T64" fmla="*/ 111062500 w 7685"/>
                  <a:gd name="T65" fmla="*/ 27765625 h 3843"/>
                  <a:gd name="T66" fmla="*/ 115562500 w 7685"/>
                  <a:gd name="T67" fmla="*/ 19515625 h 3843"/>
                  <a:gd name="T68" fmla="*/ 118562500 w 7685"/>
                  <a:gd name="T69" fmla="*/ 9765625 h 3843"/>
                  <a:gd name="T70" fmla="*/ 120062500 w 7685"/>
                  <a:gd name="T71" fmla="*/ 0 h 384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52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</p:grpSp>
      <p:sp>
        <p:nvSpPr>
          <p:cNvPr id="88" name="Google Shape;734;p13">
            <a:extLst>
              <a:ext uri="{FF2B5EF4-FFF2-40B4-BE49-F238E27FC236}">
                <a16:creationId xmlns:a16="http://schemas.microsoft.com/office/drawing/2014/main" xmlns="" id="{78BED5DF-8689-4875-8D2C-18F7098ABC52}"/>
              </a:ext>
            </a:extLst>
          </p:cNvPr>
          <p:cNvSpPr>
            <a:spLocks/>
          </p:cNvSpPr>
          <p:nvPr/>
        </p:nvSpPr>
        <p:spPr bwMode="auto">
          <a:xfrm>
            <a:off x="9636125" y="6018213"/>
            <a:ext cx="474663" cy="523875"/>
          </a:xfrm>
          <a:custGeom>
            <a:avLst/>
            <a:gdLst>
              <a:gd name="T0" fmla="*/ 2147483646 w 4131"/>
              <a:gd name="T1" fmla="*/ 74098469 h 4564"/>
              <a:gd name="T2" fmla="*/ 2147483646 w 4131"/>
              <a:gd name="T3" fmla="*/ 291874821 h 4564"/>
              <a:gd name="T4" fmla="*/ 2147483646 w 4131"/>
              <a:gd name="T5" fmla="*/ 800023929 h 4564"/>
              <a:gd name="T6" fmla="*/ 2147483646 w 4131"/>
              <a:gd name="T7" fmla="*/ 1308159952 h 4564"/>
              <a:gd name="T8" fmla="*/ 2147483646 w 4131"/>
              <a:gd name="T9" fmla="*/ 1162980117 h 4564"/>
              <a:gd name="T10" fmla="*/ 2147483646 w 4131"/>
              <a:gd name="T11" fmla="*/ 582247692 h 4564"/>
              <a:gd name="T12" fmla="*/ 2147483646 w 4131"/>
              <a:gd name="T13" fmla="*/ 364471339 h 4564"/>
              <a:gd name="T14" fmla="*/ 2147483646 w 4131"/>
              <a:gd name="T15" fmla="*/ 509651174 h 4564"/>
              <a:gd name="T16" fmla="*/ 1385034806 w 4131"/>
              <a:gd name="T17" fmla="*/ 1743712543 h 4564"/>
              <a:gd name="T18" fmla="*/ 1457847375 w 4131"/>
              <a:gd name="T19" fmla="*/ 1890407529 h 4564"/>
              <a:gd name="T20" fmla="*/ 2147483646 w 4131"/>
              <a:gd name="T21" fmla="*/ 2147483646 h 4564"/>
              <a:gd name="T22" fmla="*/ 2147483646 w 4131"/>
              <a:gd name="T23" fmla="*/ 2147483646 h 4564"/>
              <a:gd name="T24" fmla="*/ 2147483646 w 4131"/>
              <a:gd name="T25" fmla="*/ 2147483646 h 4564"/>
              <a:gd name="T26" fmla="*/ 2147483646 w 4131"/>
              <a:gd name="T27" fmla="*/ 2147483646 h 4564"/>
              <a:gd name="T28" fmla="*/ 2147483646 w 4131"/>
              <a:gd name="T29" fmla="*/ 2147483646 h 4564"/>
              <a:gd name="T30" fmla="*/ 1821936187 w 4131"/>
              <a:gd name="T31" fmla="*/ 2147483646 h 4564"/>
              <a:gd name="T32" fmla="*/ 1457847375 w 4131"/>
              <a:gd name="T33" fmla="*/ 2147483646 h 4564"/>
              <a:gd name="T34" fmla="*/ 1093771662 w 4131"/>
              <a:gd name="T35" fmla="*/ 2147483646 h 4564"/>
              <a:gd name="T36" fmla="*/ 802508517 w 4131"/>
              <a:gd name="T37" fmla="*/ 2147483646 h 4564"/>
              <a:gd name="T38" fmla="*/ 365607136 w 4131"/>
              <a:gd name="T39" fmla="*/ 2147483646 h 4564"/>
              <a:gd name="T40" fmla="*/ 147156446 w 4131"/>
              <a:gd name="T41" fmla="*/ 2147483646 h 4564"/>
              <a:gd name="T42" fmla="*/ 1749123733 w 4131"/>
              <a:gd name="T43" fmla="*/ 2147483646 h 4564"/>
              <a:gd name="T44" fmla="*/ 2147483646 w 4131"/>
              <a:gd name="T45" fmla="*/ 2147483646 h 4564"/>
              <a:gd name="T46" fmla="*/ 2147483646 w 4131"/>
              <a:gd name="T47" fmla="*/ 2147483646 h 4564"/>
              <a:gd name="T48" fmla="*/ 2147483646 w 4131"/>
              <a:gd name="T49" fmla="*/ 2147483646 h 4564"/>
              <a:gd name="T50" fmla="*/ 2147483646 w 4131"/>
              <a:gd name="T51" fmla="*/ 2147483646 h 4564"/>
              <a:gd name="T52" fmla="*/ 2147483646 w 4131"/>
              <a:gd name="T53" fmla="*/ 2147483646 h 4564"/>
              <a:gd name="T54" fmla="*/ 2147483646 w 4131"/>
              <a:gd name="T55" fmla="*/ 2147483646 h 4564"/>
              <a:gd name="T56" fmla="*/ 2147483646 w 4131"/>
              <a:gd name="T57" fmla="*/ 2147483646 h 4564"/>
              <a:gd name="T58" fmla="*/ 2147483646 w 4131"/>
              <a:gd name="T59" fmla="*/ 2147483646 h 4564"/>
              <a:gd name="T60" fmla="*/ 2147483646 w 4131"/>
              <a:gd name="T61" fmla="*/ 2147483646 h 4564"/>
              <a:gd name="T62" fmla="*/ 2147483646 w 4131"/>
              <a:gd name="T63" fmla="*/ 2147483646 h 4564"/>
              <a:gd name="T64" fmla="*/ 2147483646 w 4131"/>
              <a:gd name="T65" fmla="*/ 2147483646 h 4564"/>
              <a:gd name="T66" fmla="*/ 2147483646 w 4131"/>
              <a:gd name="T67" fmla="*/ 2147483646 h 4564"/>
              <a:gd name="T68" fmla="*/ 2147483646 w 4131"/>
              <a:gd name="T69" fmla="*/ 2147483646 h 4564"/>
              <a:gd name="T70" fmla="*/ 2147483646 w 4131"/>
              <a:gd name="T71" fmla="*/ 2147483646 h 4564"/>
              <a:gd name="T72" fmla="*/ 2147483646 w 4131"/>
              <a:gd name="T73" fmla="*/ 2147483646 h 4564"/>
              <a:gd name="T74" fmla="*/ 2147483646 w 4131"/>
              <a:gd name="T75" fmla="*/ 2147483646 h 4564"/>
              <a:gd name="T76" fmla="*/ 2147483646 w 4131"/>
              <a:gd name="T77" fmla="*/ 1890407529 h 4564"/>
              <a:gd name="T78" fmla="*/ 2147483646 w 4131"/>
              <a:gd name="T79" fmla="*/ 1090383599 h 4564"/>
              <a:gd name="T80" fmla="*/ 2147483646 w 4131"/>
              <a:gd name="T81" fmla="*/ 437067856 h 4564"/>
              <a:gd name="T82" fmla="*/ 2147483646 w 4131"/>
              <a:gd name="T83" fmla="*/ 74098469 h 456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89" name="Google Shape;735;p13">
            <a:extLst>
              <a:ext uri="{FF2B5EF4-FFF2-40B4-BE49-F238E27FC236}">
                <a16:creationId xmlns:a16="http://schemas.microsoft.com/office/drawing/2014/main" xmlns="" id="{3EF27DC5-FE31-4D34-9762-B02794AA8E8D}"/>
              </a:ext>
            </a:extLst>
          </p:cNvPr>
          <p:cNvSpPr>
            <a:spLocks/>
          </p:cNvSpPr>
          <p:nvPr/>
        </p:nvSpPr>
        <p:spPr bwMode="auto">
          <a:xfrm>
            <a:off x="4232275" y="5994400"/>
            <a:ext cx="633413" cy="590550"/>
          </a:xfrm>
          <a:custGeom>
            <a:avLst/>
            <a:gdLst>
              <a:gd name="T0" fmla="*/ 2147483646 w 5524"/>
              <a:gd name="T1" fmla="*/ 72841740 h 5139"/>
              <a:gd name="T2" fmla="*/ 2147483646 w 5524"/>
              <a:gd name="T3" fmla="*/ 874087776 h 5139"/>
              <a:gd name="T4" fmla="*/ 2147483646 w 5524"/>
              <a:gd name="T5" fmla="*/ 1312656935 h 5139"/>
              <a:gd name="T6" fmla="*/ 2147483646 w 5524"/>
              <a:gd name="T7" fmla="*/ 1604023894 h 5139"/>
              <a:gd name="T8" fmla="*/ 2147483646 w 5524"/>
              <a:gd name="T9" fmla="*/ 2147483646 h 5139"/>
              <a:gd name="T10" fmla="*/ 2147483646 w 5524"/>
              <a:gd name="T11" fmla="*/ 2147483646 h 5139"/>
              <a:gd name="T12" fmla="*/ 2147483646 w 5524"/>
              <a:gd name="T13" fmla="*/ 2147483646 h 5139"/>
              <a:gd name="T14" fmla="*/ 2147483646 w 5524"/>
              <a:gd name="T15" fmla="*/ 2147483646 h 5139"/>
              <a:gd name="T16" fmla="*/ 2147483646 w 5524"/>
              <a:gd name="T17" fmla="*/ 2147483646 h 5139"/>
              <a:gd name="T18" fmla="*/ 2147483646 w 5524"/>
              <a:gd name="T19" fmla="*/ 2147483646 h 5139"/>
              <a:gd name="T20" fmla="*/ 2147483646 w 5524"/>
              <a:gd name="T21" fmla="*/ 2147483646 h 5139"/>
              <a:gd name="T22" fmla="*/ 2100150289 w 5524"/>
              <a:gd name="T23" fmla="*/ 1968219492 h 5139"/>
              <a:gd name="T24" fmla="*/ 1810679287 w 5524"/>
              <a:gd name="T25" fmla="*/ 1895377752 h 5139"/>
              <a:gd name="T26" fmla="*/ 1304118248 w 5524"/>
              <a:gd name="T27" fmla="*/ 2113902971 h 5139"/>
              <a:gd name="T28" fmla="*/ 508073135 w 5524"/>
              <a:gd name="T29" fmla="*/ 2147483646 h 5139"/>
              <a:gd name="T30" fmla="*/ 290969912 w 5524"/>
              <a:gd name="T31" fmla="*/ 2147483646 h 5139"/>
              <a:gd name="T32" fmla="*/ 435705355 w 5524"/>
              <a:gd name="T33" fmla="*/ 2147483646 h 5139"/>
              <a:gd name="T34" fmla="*/ 1014647360 w 5524"/>
              <a:gd name="T35" fmla="*/ 2147483646 h 5139"/>
              <a:gd name="T36" fmla="*/ 1521221471 w 5524"/>
              <a:gd name="T37" fmla="*/ 2147483646 h 5139"/>
              <a:gd name="T38" fmla="*/ 1376486027 w 5524"/>
              <a:gd name="T39" fmla="*/ 2147483646 h 5139"/>
              <a:gd name="T40" fmla="*/ 508073135 w 5524"/>
              <a:gd name="T41" fmla="*/ 2147483646 h 5139"/>
              <a:gd name="T42" fmla="*/ 73879760 w 5524"/>
              <a:gd name="T43" fmla="*/ 2147483646 h 5139"/>
              <a:gd name="T44" fmla="*/ 73879760 w 5524"/>
              <a:gd name="T45" fmla="*/ 2147483646 h 5139"/>
              <a:gd name="T46" fmla="*/ 580440799 w 5524"/>
              <a:gd name="T47" fmla="*/ 2147483646 h 5139"/>
              <a:gd name="T48" fmla="*/ 1231750583 w 5524"/>
              <a:gd name="T49" fmla="*/ 2147483646 h 5139"/>
              <a:gd name="T50" fmla="*/ 1738311622 w 5524"/>
              <a:gd name="T51" fmla="*/ 2147483646 h 5139"/>
              <a:gd name="T52" fmla="*/ 2147483646 w 5524"/>
              <a:gd name="T53" fmla="*/ 2147483646 h 5139"/>
              <a:gd name="T54" fmla="*/ 2147483646 w 5524"/>
              <a:gd name="T55" fmla="*/ 2147483646 h 5139"/>
              <a:gd name="T56" fmla="*/ 2147483646 w 5524"/>
              <a:gd name="T57" fmla="*/ 2147483646 h 5139"/>
              <a:gd name="T58" fmla="*/ 2147483646 w 5524"/>
              <a:gd name="T59" fmla="*/ 2147483646 h 5139"/>
              <a:gd name="T60" fmla="*/ 2147483646 w 5524"/>
              <a:gd name="T61" fmla="*/ 2147483646 h 5139"/>
              <a:gd name="T62" fmla="*/ 2147483646 w 5524"/>
              <a:gd name="T63" fmla="*/ 2147483646 h 5139"/>
              <a:gd name="T64" fmla="*/ 2147483646 w 5524"/>
              <a:gd name="T65" fmla="*/ 2147483646 h 5139"/>
              <a:gd name="T66" fmla="*/ 2147483646 w 5524"/>
              <a:gd name="T67" fmla="*/ 2147483646 h 5139"/>
              <a:gd name="T68" fmla="*/ 2147483646 w 5524"/>
              <a:gd name="T69" fmla="*/ 2147483646 h 5139"/>
              <a:gd name="T70" fmla="*/ 2147483646 w 5524"/>
              <a:gd name="T71" fmla="*/ 2147483646 h 5139"/>
              <a:gd name="T72" fmla="*/ 2147483646 w 5524"/>
              <a:gd name="T73" fmla="*/ 2147483646 h 5139"/>
              <a:gd name="T74" fmla="*/ 2147483646 w 5524"/>
              <a:gd name="T75" fmla="*/ 2147483646 h 5139"/>
              <a:gd name="T76" fmla="*/ 2147483646 w 5524"/>
              <a:gd name="T77" fmla="*/ 2147483646 h 5139"/>
              <a:gd name="T78" fmla="*/ 2147483646 w 5524"/>
              <a:gd name="T79" fmla="*/ 2147483646 h 5139"/>
              <a:gd name="T80" fmla="*/ 2147483646 w 5524"/>
              <a:gd name="T81" fmla="*/ 2147483646 h 5139"/>
              <a:gd name="T82" fmla="*/ 2147483646 w 5524"/>
              <a:gd name="T83" fmla="*/ 2147483646 h 5139"/>
              <a:gd name="T84" fmla="*/ 2147483646 w 5524"/>
              <a:gd name="T85" fmla="*/ 2147483646 h 5139"/>
              <a:gd name="T86" fmla="*/ 2147483646 w 5524"/>
              <a:gd name="T87" fmla="*/ 2147483646 h 5139"/>
              <a:gd name="T88" fmla="*/ 2147483646 w 5524"/>
              <a:gd name="T89" fmla="*/ 2147483646 h 5139"/>
              <a:gd name="T90" fmla="*/ 2147483646 w 5524"/>
              <a:gd name="T91" fmla="*/ 2147483646 h 5139"/>
              <a:gd name="T92" fmla="*/ 2147483646 w 5524"/>
              <a:gd name="T93" fmla="*/ 2147483646 h 5139"/>
              <a:gd name="T94" fmla="*/ 2147483646 w 5524"/>
              <a:gd name="T95" fmla="*/ 2147483646 h 5139"/>
              <a:gd name="T96" fmla="*/ 2147483646 w 5524"/>
              <a:gd name="T97" fmla="*/ 2113902971 h 5139"/>
              <a:gd name="T98" fmla="*/ 2147483646 w 5524"/>
              <a:gd name="T99" fmla="*/ 1604023894 h 5139"/>
              <a:gd name="T100" fmla="*/ 2147483646 w 5524"/>
              <a:gd name="T101" fmla="*/ 1021289976 h 5139"/>
              <a:gd name="T102" fmla="*/ 2147483646 w 5524"/>
              <a:gd name="T103" fmla="*/ 655562557 h 5139"/>
              <a:gd name="T104" fmla="*/ 2147483646 w 5524"/>
              <a:gd name="T105" fmla="*/ 728404296 h 5139"/>
              <a:gd name="T106" fmla="*/ 2147483646 w 5524"/>
              <a:gd name="T107" fmla="*/ 1021289976 h 5139"/>
              <a:gd name="T108" fmla="*/ 2147483646 w 5524"/>
              <a:gd name="T109" fmla="*/ 1604023894 h 5139"/>
              <a:gd name="T110" fmla="*/ 2147483646 w 5524"/>
              <a:gd name="T111" fmla="*/ 1676852418 h 5139"/>
              <a:gd name="T112" fmla="*/ 2147483646 w 5524"/>
              <a:gd name="T113" fmla="*/ 948448122 h 5139"/>
              <a:gd name="T114" fmla="*/ 2147483646 w 5524"/>
              <a:gd name="T115" fmla="*/ 145683479 h 5139"/>
              <a:gd name="T116" fmla="*/ 2147483646 w 5524"/>
              <a:gd name="T117" fmla="*/ 0 h 51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lnTo>
                  <a:pt x="31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/>
          </p:nvPr>
        </p:nvSpPr>
        <p:spPr>
          <a:xfrm>
            <a:off x="2759484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2759484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title" idx="2"/>
          </p:nvPr>
        </p:nvSpPr>
        <p:spPr>
          <a:xfrm>
            <a:off x="7897309" y="1966384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subTitle" idx="3"/>
          </p:nvPr>
        </p:nvSpPr>
        <p:spPr>
          <a:xfrm>
            <a:off x="7897311" y="2669984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/>
          </p:nvPr>
        </p:nvSpPr>
        <p:spPr>
          <a:xfrm>
            <a:off x="2759484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2759484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6"/>
          </p:nvPr>
        </p:nvSpPr>
        <p:spPr>
          <a:xfrm>
            <a:off x="7897309" y="3980601"/>
            <a:ext cx="3074000" cy="70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7"/>
          </p:nvPr>
        </p:nvSpPr>
        <p:spPr>
          <a:xfrm>
            <a:off x="7897311" y="4684216"/>
            <a:ext cx="3074000" cy="70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title" idx="8"/>
          </p:nvPr>
        </p:nvSpPr>
        <p:spPr>
          <a:xfrm>
            <a:off x="1165500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9"/>
          </p:nvPr>
        </p:nvSpPr>
        <p:spPr>
          <a:xfrm>
            <a:off x="1165500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/>
          </p:nvPr>
        </p:nvSpPr>
        <p:spPr>
          <a:xfrm>
            <a:off x="6299067" y="2319667"/>
            <a:ext cx="1397600" cy="8148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title" idx="14"/>
          </p:nvPr>
        </p:nvSpPr>
        <p:spPr>
          <a:xfrm>
            <a:off x="6299067" y="4353233"/>
            <a:ext cx="1397600" cy="6932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2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00354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2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5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4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0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02" r:id="rId3"/>
    <p:sldLayoutId id="2147483686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718" r:id="rId10"/>
    <p:sldLayoutId id="2147483717" r:id="rId11"/>
    <p:sldLayoutId id="2147483716" r:id="rId12"/>
    <p:sldLayoutId id="2147483715" r:id="rId13"/>
    <p:sldLayoutId id="2147483714" r:id="rId14"/>
    <p:sldLayoutId id="2147483713" r:id="rId15"/>
    <p:sldLayoutId id="2147483712" r:id="rId16"/>
    <p:sldLayoutId id="2147483711" r:id="rId17"/>
    <p:sldLayoutId id="2147483710" r:id="rId18"/>
    <p:sldLayoutId id="2147483709" r:id="rId19"/>
    <p:sldLayoutId id="2147483708" r:id="rId20"/>
    <p:sldLayoutId id="2147483707" r:id="rId21"/>
    <p:sldLayoutId id="2147483706" r:id="rId22"/>
    <p:sldLayoutId id="2147483705" r:id="rId23"/>
    <p:sldLayoutId id="2147483704" r:id="rId24"/>
    <p:sldLayoutId id="2147483701" r:id="rId25"/>
    <p:sldLayoutId id="2147483700" r:id="rId26"/>
    <p:sldLayoutId id="2147483699" r:id="rId27"/>
    <p:sldLayoutId id="2147483698" r:id="rId28"/>
    <p:sldLayoutId id="2147483697" r:id="rId29"/>
    <p:sldLayoutId id="2147483696" r:id="rId30"/>
    <p:sldLayoutId id="2147483695" r:id="rId31"/>
    <p:sldLayoutId id="2147483694" r:id="rId32"/>
    <p:sldLayoutId id="2147483693" r:id="rId33"/>
    <p:sldLayoutId id="2147483692" r:id="rId34"/>
    <p:sldLayoutId id="2147483691" r:id="rId35"/>
    <p:sldLayoutId id="2147483690" r:id="rId36"/>
    <p:sldLayoutId id="2147483689" r:id="rId37"/>
    <p:sldLayoutId id="2147483688" r:id="rId38"/>
    <p:sldLayoutId id="2147483685" r:id="rId39"/>
    <p:sldLayoutId id="2147483680" r:id="rId40"/>
    <p:sldLayoutId id="2147483681" r:id="rId41"/>
    <p:sldLayoutId id="2147483682" r:id="rId42"/>
    <p:sldLayoutId id="2147483683" r:id="rId43"/>
    <p:sldLayoutId id="2147483684" r:id="rId44"/>
    <p:sldLayoutId id="2147483703" r:id="rId45"/>
    <p:sldLayoutId id="2147483687" r:id="rId4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gif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49C13F6-DDE8-4464-AE1F-35C86BFCC342}"/>
              </a:ext>
            </a:extLst>
          </p:cNvPr>
          <p:cNvSpPr/>
          <p:nvPr/>
        </p:nvSpPr>
        <p:spPr>
          <a:xfrm>
            <a:off x="4548832" y="1684472"/>
            <a:ext cx="26766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AB5E9F-AE20-4655-AB61-DD89BD7DADFC}"/>
              </a:ext>
            </a:extLst>
          </p:cNvPr>
          <p:cNvSpPr/>
          <p:nvPr/>
        </p:nvSpPr>
        <p:spPr>
          <a:xfrm>
            <a:off x="3898461" y="2591115"/>
            <a:ext cx="39773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BÀI: CON GÁI</a:t>
            </a:r>
          </a:p>
        </p:txBody>
      </p:sp>
      <p:pic>
        <p:nvPicPr>
          <p:cNvPr id="9" name="Picture 10" descr="Dove-02-june">
            <a:extLst>
              <a:ext uri="{FF2B5EF4-FFF2-40B4-BE49-F238E27FC236}">
                <a16:creationId xmlns:a16="http://schemas.microsoft.com/office/drawing/2014/main" xmlns="" id="{4C4D0893-40A3-4F8B-8B06-DE5B76AA0B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1987550" y="1844831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Dove-02-june">
            <a:extLst>
              <a:ext uri="{FF2B5EF4-FFF2-40B4-BE49-F238E27FC236}">
                <a16:creationId xmlns:a16="http://schemas.microsoft.com/office/drawing/2014/main" xmlns="" id="{E3E825CE-63BC-40AD-8D83-48B07B3440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039225" y="2441576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Dove-02-june">
            <a:extLst>
              <a:ext uri="{FF2B5EF4-FFF2-40B4-BE49-F238E27FC236}">
                <a16:creationId xmlns:a16="http://schemas.microsoft.com/office/drawing/2014/main" xmlns="" id="{45CF9BEA-E184-4856-BCE8-43FD7E15D8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8105750" y="1427562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BADE693-063C-4681-9272-CD2B77FCBF9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xmlns="" id="{49A2811F-A577-46E2-8C3A-BDA8963D7F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2B88D384-D461-4CBB-B49A-59A419C0367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xmlns="" id="{61412129-53A7-45E3-8205-72ADB1C3836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B3A16845-A42C-4C04-9219-18DD1A651C5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FDEB379A-DE54-4667-8533-D1A51A5C2C4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7106031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95800" y="5486400"/>
            <a:ext cx="288036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 descr="A picture containing toy, drawing&#10;&#10;Description automatically generated">
            <a:extLst>
              <a:ext uri="{FF2B5EF4-FFF2-40B4-BE49-F238E27FC236}">
                <a16:creationId xmlns:a16="http://schemas.microsoft.com/office/drawing/2014/main" xmlns="" id="{134D73AA-F917-4F1F-B8D7-E38B94E72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" b="8149"/>
          <a:stretch/>
        </p:blipFill>
        <p:spPr>
          <a:xfrm>
            <a:off x="3045658" y="1568174"/>
            <a:ext cx="6100684" cy="381710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6F12CD-8248-452F-8B28-A1E03CE4212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xmlns="" id="{AFFE192D-0F51-4AF8-9BA3-2761D54636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7BD3098-A7EC-4096-9EB2-3A306E1F59E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1F9C999F-B62A-4420-96DD-6E7190228B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E79FE2A3-E508-4261-9E87-DA5051856E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xmlns="" id="{298C4EDC-173C-402F-A958-7C5BEB11C0B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99286282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Kết quả hình ảnh cho hình nền powerpoint">
            <a:extLst>
              <a:ext uri="{FF2B5EF4-FFF2-40B4-BE49-F238E27FC236}">
                <a16:creationId xmlns:a16="http://schemas.microsoft.com/office/drawing/2014/main" xmlns="" id="{F895D208-037A-47CC-A82D-6E931BB49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827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xmlns="" id="{0B683596-F6CB-4B86-8DEA-B2F512933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1058863"/>
            <a:ext cx="84582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2600" b="1">
              <a:solidFill>
                <a:srgbClr val="00009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xmlns="" id="{0B540985-03FF-4D19-9CCE-3801180B3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88963"/>
            <a:ext cx="7772400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vi-VN" sz="3600" b="1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xmlns="" id="{2A7780AF-9900-48A7-A40B-9970DA8D9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743200"/>
            <a:ext cx="7543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8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en-US" alt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739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189864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866583" y="47244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329374" y="4495800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dirty="0"/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319E88D1-AEF2-4829-9361-3EF4B9F78D1B}"/>
              </a:ext>
            </a:extLst>
          </p:cNvPr>
          <p:cNvSpPr/>
          <p:nvPr/>
        </p:nvSpPr>
        <p:spPr>
          <a:xfrm>
            <a:off x="8730175" y="1994926"/>
            <a:ext cx="2504049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ĐÔI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7BAB5AD-93B7-42E9-AA2D-918DB62612A9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0" name="Picture 7" descr="lollipop[1]">
              <a:extLst>
                <a:ext uri="{FF2B5EF4-FFF2-40B4-BE49-F238E27FC236}">
                  <a16:creationId xmlns:a16="http://schemas.microsoft.com/office/drawing/2014/main" xmlns="" id="{3F1F4448-E9CD-4595-8F1B-D8A840D6EE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7015C6D3-E4F3-464F-B0EB-386942B1F21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9BCE852C-8B38-4253-80F0-0F1FB63001E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29EFE592-20D9-4C5E-B867-28DE8BBC6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966DDFB6-3931-43F5-95D6-FF595590667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81133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Káº¿t quáº£ hÃ¬nh áº£nh cho thá»±c tráº¡ng tÃ i nguyÃªn thiÃªn nhiÃªn hiá»n nay"/>
          <p:cNvSpPr>
            <a:spLocks noChangeAspect="1" noChangeArrowheads="1"/>
          </p:cNvSpPr>
          <p:nvPr/>
        </p:nvSpPr>
        <p:spPr bwMode="auto">
          <a:xfrm>
            <a:off x="2667000" y="4114801"/>
            <a:ext cx="3200400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363278" y="2774432"/>
            <a:ext cx="8759825" cy="1039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79438"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2,3,4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81508EC7-97A8-47D3-A3EF-6404A8526984}"/>
              </a:ext>
            </a:extLst>
          </p:cNvPr>
          <p:cNvSpPr/>
          <p:nvPr/>
        </p:nvSpPr>
        <p:spPr>
          <a:xfrm>
            <a:off x="228600" y="1977997"/>
            <a:ext cx="4677850" cy="9906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NHÂN VÀ CHIA SẺ VỚI BẠN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0F8E25-93E8-4D59-BCA4-20EB3E1A430B}"/>
              </a:ext>
            </a:extLst>
          </p:cNvPr>
          <p:cNvSpPr txBox="1"/>
          <p:nvPr/>
        </p:nvSpPr>
        <p:spPr>
          <a:xfrm>
            <a:off x="3951616" y="3981815"/>
            <a:ext cx="701169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26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xmlns="" id="{06B96101-2B9B-4205-B0FE-525D486A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2" y="3227302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5632B72-2655-43EC-9E21-5233204B33F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3" name="Picture 7" descr="lollipop[1]">
              <a:extLst>
                <a:ext uri="{FF2B5EF4-FFF2-40B4-BE49-F238E27FC236}">
                  <a16:creationId xmlns:a16="http://schemas.microsoft.com/office/drawing/2014/main" xmlns="" id="{790BB4BC-2B5D-48F9-A965-8695195973B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ED87CC8-2DAA-4E37-83F8-D8B64D3BB3F1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B61D3417-F5C3-43B7-83C0-9C0FD38C5B0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648477E5-6438-4BDF-B007-82A579EDDE0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xmlns="" id="{4BB9CEAE-82FC-4C84-8A11-F600E7653B6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54736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xmlns="" id="{BE1FD6B0-97F5-45FE-81FF-F90B7F95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057400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74817F1E-7114-405D-8554-4D9DE548F00B}"/>
              </a:ext>
            </a:extLst>
          </p:cNvPr>
          <p:cNvCxnSpPr>
            <a:cxnSpLocks/>
          </p:cNvCxnSpPr>
          <p:nvPr/>
        </p:nvCxnSpPr>
        <p:spPr>
          <a:xfrm flipV="1">
            <a:off x="2548146" y="1327272"/>
            <a:ext cx="1580391" cy="1911402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5E7127-D861-41E9-A5F1-D7E84B17C727}"/>
              </a:ext>
            </a:extLst>
          </p:cNvPr>
          <p:cNvSpPr txBox="1"/>
          <p:nvPr/>
        </p:nvSpPr>
        <p:spPr>
          <a:xfrm>
            <a:off x="4173124" y="1065662"/>
            <a:ext cx="192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GIỎI</a:t>
            </a:r>
          </a:p>
        </p:txBody>
      </p:sp>
      <p:pic>
        <p:nvPicPr>
          <p:cNvPr id="3074" name="Picture 2" descr="ITeas: IT tools for exam based subjects.">
            <a:extLst>
              <a:ext uri="{FF2B5EF4-FFF2-40B4-BE49-F238E27FC236}">
                <a16:creationId xmlns:a16="http://schemas.microsoft.com/office/drawing/2014/main" xmlns="" id="{AF6C633D-93F8-498F-8BB9-AA9773A8A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775" y="372501"/>
            <a:ext cx="1531693" cy="138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A4C39B-E18D-41A7-AEC6-E2FB7CBBD3F7}"/>
              </a:ext>
            </a:extLst>
          </p:cNvPr>
          <p:cNvSpPr txBox="1"/>
          <p:nvPr/>
        </p:nvSpPr>
        <p:spPr>
          <a:xfrm>
            <a:off x="3969268" y="2474893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 NGOÃN, CHĂM CHỈ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C0FC664-D411-4887-AF54-5A1952F91B3D}"/>
              </a:ext>
            </a:extLst>
          </p:cNvPr>
          <p:cNvCxnSpPr>
            <a:cxnSpLocks/>
          </p:cNvCxnSpPr>
          <p:nvPr/>
        </p:nvCxnSpPr>
        <p:spPr>
          <a:xfrm>
            <a:off x="2548146" y="3229288"/>
            <a:ext cx="1421122" cy="0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2D613BF9-FEAE-49B2-AA17-61232446AB94}"/>
              </a:ext>
            </a:extLst>
          </p:cNvPr>
          <p:cNvCxnSpPr/>
          <p:nvPr/>
        </p:nvCxnSpPr>
        <p:spPr>
          <a:xfrm flipV="1">
            <a:off x="7249039" y="2362200"/>
            <a:ext cx="685800" cy="553254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8B220F3-963C-4DFC-97A6-7FA8E7F59F99}"/>
              </a:ext>
            </a:extLst>
          </p:cNvPr>
          <p:cNvSpPr txBox="1"/>
          <p:nvPr/>
        </p:nvSpPr>
        <p:spPr>
          <a:xfrm>
            <a:off x="7877222" y="1912555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05447EF-A999-4380-A175-117018D46A03}"/>
              </a:ext>
            </a:extLst>
          </p:cNvPr>
          <p:cNvSpPr txBox="1"/>
          <p:nvPr/>
        </p:nvSpPr>
        <p:spPr>
          <a:xfrm>
            <a:off x="7874639" y="2515932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1DB836-9A9F-47E3-AEDF-15273F22EAE4}"/>
              </a:ext>
            </a:extLst>
          </p:cNvPr>
          <p:cNvSpPr txBox="1"/>
          <p:nvPr/>
        </p:nvSpPr>
        <p:spPr>
          <a:xfrm>
            <a:off x="7872056" y="3119309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FF36036-DF75-4B7C-9489-CE92DDC51508}"/>
              </a:ext>
            </a:extLst>
          </p:cNvPr>
          <p:cNvCxnSpPr>
            <a:cxnSpLocks/>
          </p:cNvCxnSpPr>
          <p:nvPr/>
        </p:nvCxnSpPr>
        <p:spPr>
          <a:xfrm flipV="1">
            <a:off x="7266621" y="2885420"/>
            <a:ext cx="765847" cy="30035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39CCB73F-E66C-4CD2-BE11-E42A379006E1}"/>
              </a:ext>
            </a:extLst>
          </p:cNvPr>
          <p:cNvCxnSpPr>
            <a:cxnSpLocks/>
          </p:cNvCxnSpPr>
          <p:nvPr/>
        </p:nvCxnSpPr>
        <p:spPr>
          <a:xfrm>
            <a:off x="7249039" y="2900437"/>
            <a:ext cx="783428" cy="478169"/>
          </a:xfrm>
          <a:prstGeom prst="straightConnector1">
            <a:avLst/>
          </a:prstGeom>
          <a:ln w="254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Con hãy điền d/gi/r vào chỗ trống thích hợp:">
            <a:extLst>
              <a:ext uri="{FF2B5EF4-FFF2-40B4-BE49-F238E27FC236}">
                <a16:creationId xmlns:a16="http://schemas.microsoft.com/office/drawing/2014/main" xmlns="" id="{FC898837-72AD-456E-9380-24373871B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782" y="3484205"/>
            <a:ext cx="1665995" cy="22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xmlns="" id="{50BF0C70-BD42-42BD-B604-E4FF531F633D}"/>
              </a:ext>
            </a:extLst>
          </p:cNvPr>
          <p:cNvSpPr/>
          <p:nvPr/>
        </p:nvSpPr>
        <p:spPr>
          <a:xfrm>
            <a:off x="9623190" y="2057400"/>
            <a:ext cx="507712" cy="149502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B154BF0-D766-4885-8403-A53DB32D2D94}"/>
              </a:ext>
            </a:extLst>
          </p:cNvPr>
          <p:cNvSpPr txBox="1"/>
          <p:nvPr/>
        </p:nvSpPr>
        <p:spPr>
          <a:xfrm>
            <a:off x="10338345" y="2275181"/>
            <a:ext cx="1751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8139B845-EA01-4C2D-9FBE-7FEAE3EFF5CF}"/>
              </a:ext>
            </a:extLst>
          </p:cNvPr>
          <p:cNvCxnSpPr>
            <a:cxnSpLocks/>
            <a:endCxn id="36" idx="1"/>
          </p:cNvCxnSpPr>
          <p:nvPr/>
        </p:nvCxnSpPr>
        <p:spPr>
          <a:xfrm>
            <a:off x="2548146" y="3238674"/>
            <a:ext cx="1507196" cy="1599557"/>
          </a:xfrm>
          <a:prstGeom prst="straightConnector1">
            <a:avLst/>
          </a:prstGeom>
          <a:ln w="444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0DC7BE6-4464-4AB6-8702-BA1DE321F81E}"/>
              </a:ext>
            </a:extLst>
          </p:cNvPr>
          <p:cNvSpPr txBox="1"/>
          <p:nvPr/>
        </p:nvSpPr>
        <p:spPr>
          <a:xfrm>
            <a:off x="4055342" y="4576621"/>
            <a:ext cx="257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DA4F4E4-94CB-4B44-8FEE-C476BDB2FF05}"/>
              </a:ext>
            </a:extLst>
          </p:cNvPr>
          <p:cNvCxnSpPr>
            <a:cxnSpLocks/>
          </p:cNvCxnSpPr>
          <p:nvPr/>
        </p:nvCxnSpPr>
        <p:spPr>
          <a:xfrm flipV="1">
            <a:off x="6629400" y="4869380"/>
            <a:ext cx="819878" cy="1"/>
          </a:xfrm>
          <a:prstGeom prst="straightConnector1">
            <a:avLst/>
          </a:prstGeom>
          <a:ln w="25400">
            <a:solidFill>
              <a:srgbClr val="FF0066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01500B1A-BD7E-42A8-A4D1-2193C97DA087}"/>
              </a:ext>
            </a:extLst>
          </p:cNvPr>
          <p:cNvSpPr txBox="1"/>
          <p:nvPr/>
        </p:nvSpPr>
        <p:spPr>
          <a:xfrm>
            <a:off x="7524603" y="4576621"/>
            <a:ext cx="1751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" descr="Illustration Of A Drowning Boy Waving His Hands Frantically While.. Stock  Photo, Picture And Royalty Free Image. Image 26494592.">
            <a:extLst>
              <a:ext uri="{FF2B5EF4-FFF2-40B4-BE49-F238E27FC236}">
                <a16:creationId xmlns:a16="http://schemas.microsoft.com/office/drawing/2014/main" xmlns="" id="{240CA85B-4508-4828-B8B3-46951B9A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268" y="5129046"/>
            <a:ext cx="2190409" cy="156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50099EA2-4A58-4A9E-A7C4-793EF83E3035}"/>
              </a:ext>
            </a:extLst>
          </p:cNvPr>
          <p:cNvSpPr/>
          <p:nvPr/>
        </p:nvSpPr>
        <p:spPr>
          <a:xfrm>
            <a:off x="332634" y="5973881"/>
            <a:ext cx="5805659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FCA2ED3B-A1E6-4146-B9EC-EDDE20F84998}"/>
              </a:ext>
            </a:extLst>
          </p:cNvPr>
          <p:cNvSpPr/>
          <p:nvPr/>
        </p:nvSpPr>
        <p:spPr>
          <a:xfrm>
            <a:off x="589086" y="5912390"/>
            <a:ext cx="5425315" cy="5837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026738E-B5E0-48A4-B0C8-BFDBCDD654DD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26" name="Picture 7" descr="lollipop[1]">
              <a:extLst>
                <a:ext uri="{FF2B5EF4-FFF2-40B4-BE49-F238E27FC236}">
                  <a16:creationId xmlns:a16="http://schemas.microsoft.com/office/drawing/2014/main" xmlns="" id="{C270CB51-2F78-4961-B8C9-7BE8604F912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2DB7D70-A671-4E4D-86CE-DAC0E778FAD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>
                <a:extLst>
                  <a:ext uri="{FF2B5EF4-FFF2-40B4-BE49-F238E27FC236}">
                    <a16:creationId xmlns:a16="http://schemas.microsoft.com/office/drawing/2014/main" xmlns="" id="{1088F9E0-DA09-4DA4-A14A-EAA1FE2A8C9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7" descr="lollipop[1]">
                <a:extLst>
                  <a:ext uri="{FF2B5EF4-FFF2-40B4-BE49-F238E27FC236}">
                    <a16:creationId xmlns:a16="http://schemas.microsoft.com/office/drawing/2014/main" xmlns="" id="{2DF9861F-69D2-4FB6-B3AA-06FDAD8CFBF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7" descr="lollipop[1]">
                <a:extLst>
                  <a:ext uri="{FF2B5EF4-FFF2-40B4-BE49-F238E27FC236}">
                    <a16:creationId xmlns:a16="http://schemas.microsoft.com/office/drawing/2014/main" xmlns="" id="{9060F4D2-5841-42F0-A71C-FAD3C8D3EE1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41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/>
      <p:bldP spid="22" grpId="0"/>
      <p:bldP spid="23" grpId="0"/>
      <p:bldP spid="29" grpId="0" animBg="1"/>
      <p:bldP spid="33" grpId="0"/>
      <p:bldP spid="36" grpId="0"/>
      <p:bldP spid="43" grpId="0"/>
      <p:bldP spid="45" grpId="0" animBg="1"/>
      <p:bldP spid="45" grpId="1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399" y="3004684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3, 4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242088" y="4075387"/>
            <a:ext cx="8904850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2,3,4: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EC42F33-8C64-4A2C-820A-62C4343D952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xmlns="" id="{0A8DE8E8-7EBB-49E4-9E9C-0EB2A1817C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2E23B4C2-2B03-45F7-8EC2-894483F006C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46330C5B-5A4B-4651-86A9-B18D161D1F3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0245E6D8-A2E3-4845-8B77-A548E6A715E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18E79357-A600-4E27-B775-987A025C250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4012540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532490"/>
            <a:ext cx="922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F8AAAB-7748-487A-A43E-9EC7B09E3CBE}"/>
              </a:ext>
            </a:extLst>
          </p:cNvPr>
          <p:cNvSpPr txBox="1"/>
          <p:nvPr/>
        </p:nvSpPr>
        <p:spPr>
          <a:xfrm>
            <a:off x="2743200" y="3738203"/>
            <a:ext cx="8763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pl-PL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chuyện Mơ cứu em Hoan, những người thân của Mơ thay đổi quan niệm về “Con gái” không?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10" name="Picture 2" descr="How to Draw a Cartoon Girl in a Few Easy Steps | Easy Drawing Guides">
            <a:extLst>
              <a:ext uri="{FF2B5EF4-FFF2-40B4-BE49-F238E27FC236}">
                <a16:creationId xmlns:a16="http://schemas.microsoft.com/office/drawing/2014/main" xmlns="" id="{631846EF-A3B7-41E3-A5C9-6A28C176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993" y="3117265"/>
            <a:ext cx="3616464" cy="32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43E1256-63A1-47F7-99BA-4724EF2CECB6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xmlns="" id="{4FABDA3C-FD8F-4FD4-AD1F-FBD76F9D811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168E4470-258A-4437-BCEA-6546E79EBEF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FFD1CB39-4203-4D01-A439-A8EE345CA1D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xmlns="" id="{847A32CB-97C1-4764-A72F-99EF7B5E1B9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659DDAA5-EC2E-4980-9D7D-AF3D58A74A4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1552397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5D79D5F-54F4-4D02-865E-924016F5ACF5}"/>
              </a:ext>
            </a:extLst>
          </p:cNvPr>
          <p:cNvSpPr/>
          <p:nvPr/>
        </p:nvSpPr>
        <p:spPr>
          <a:xfrm>
            <a:off x="9993338" y="377796"/>
            <a:ext cx="408549" cy="331919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E6A6FF-1859-4B51-BC35-2E37FF98D8A9}"/>
              </a:ext>
            </a:extLst>
          </p:cNvPr>
          <p:cNvSpPr txBox="1"/>
          <p:nvPr/>
        </p:nvSpPr>
        <p:spPr>
          <a:xfrm>
            <a:off x="438150" y="2209800"/>
            <a:ext cx="113157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nói của dì Hạnh: “ Biết cháu tôi chưa? Con gái như nó thì một trăm đứa con trai cũng không bằng.” thể hiện điều gì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83C4FA5-8541-40E9-98C8-C241391CED50}"/>
              </a:ext>
            </a:extLst>
          </p:cNvPr>
          <p:cNvSpPr txBox="1"/>
          <p:nvPr/>
        </p:nvSpPr>
        <p:spPr>
          <a:xfrm>
            <a:off x="914400" y="3275364"/>
            <a:ext cx="9487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Dì rất tự hào về Mơ. Dì đã thay đổi quan niệm về “con gái”.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9680B9F-615F-4E21-96B5-3AAFE03D5313}"/>
              </a:ext>
            </a:extLst>
          </p:cNvPr>
          <p:cNvSpPr txBox="1"/>
          <p:nvPr/>
        </p:nvSpPr>
        <p:spPr>
          <a:xfrm>
            <a:off x="914400" y="3863309"/>
            <a:ext cx="937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Dì yêu quý Mơ nhưng Mơ vẫn không bằng con trai được.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C127007-3FDE-40ED-9367-B8F5E37A245A}"/>
              </a:ext>
            </a:extLst>
          </p:cNvPr>
          <p:cNvSpPr txBox="1"/>
          <p:nvPr/>
        </p:nvSpPr>
        <p:spPr>
          <a:xfrm>
            <a:off x="914400" y="4421515"/>
            <a:ext cx="10363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Dì Hạnh khen Mơ dũng cảm nhưng vẫn còn không thích Mơ vì Mơ là con gái.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9FB65DE-A1CA-4CDF-9758-E8E8E5481154}"/>
              </a:ext>
            </a:extLst>
          </p:cNvPr>
          <p:cNvSpPr txBox="1"/>
          <p:nvPr/>
        </p:nvSpPr>
        <p:spPr>
          <a:xfrm>
            <a:off x="914400" y="5411317"/>
            <a:ext cx="84225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pt-B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Cả 3 câu trên đều đúng 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5F361E4-AE46-4371-BD3C-AA82097C0BD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2" name="Picture 7" descr="lollipop[1]">
              <a:extLst>
                <a:ext uri="{FF2B5EF4-FFF2-40B4-BE49-F238E27FC236}">
                  <a16:creationId xmlns:a16="http://schemas.microsoft.com/office/drawing/2014/main" xmlns="" id="{CA5F882A-83CF-4B19-946B-DC06BC594F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89F71EB-6323-4828-AD6A-66609D16C15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6" name="Picture 7" descr="lollipop[1]">
                <a:extLst>
                  <a:ext uri="{FF2B5EF4-FFF2-40B4-BE49-F238E27FC236}">
                    <a16:creationId xmlns:a16="http://schemas.microsoft.com/office/drawing/2014/main" xmlns="" id="{91F515BD-483C-428A-A2B6-E76EC0C14B2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2B47F4A5-A5B4-486C-955D-BB9970C7997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xmlns="" id="{77E414E0-8B21-468E-A687-D22E3390487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606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844225"/>
            <a:ext cx="487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957777" y="4201978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Diagonal Corner Rectangle 14"/>
          <p:cNvSpPr/>
          <p:nvPr/>
        </p:nvSpPr>
        <p:spPr>
          <a:xfrm>
            <a:off x="2111645" y="4075387"/>
            <a:ext cx="9492712" cy="990600"/>
          </a:xfrm>
          <a:prstGeom prst="round2DiagRect">
            <a:avLst>
              <a:gd name="adj1" fmla="val 5000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5: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F2E36D4-1EF3-4166-9569-F736358910A4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xmlns="" id="{BEFFE4D3-D10E-4B46-8737-7375BC5427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3FC9C8A-0B48-481E-9E91-A5CF7C33028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99168A8-B7EC-4E2E-9F58-D6C1FF2C58C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B4FF0C22-6A07-4B6B-B973-0EB448BD996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C6D9EA6E-0BFF-4430-A9A6-33450DB9F5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7219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315127"/>
              </p:ext>
            </p:extLst>
          </p:nvPr>
        </p:nvGraphicFramePr>
        <p:xfrm>
          <a:off x="685800" y="2187843"/>
          <a:ext cx="10820400" cy="345183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xmlns="" val="3982256183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xmlns="" val="3791600641"/>
                    </a:ext>
                  </a:extLst>
                </a:gridCol>
              </a:tblGrid>
              <a:tr h="48364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923090"/>
                  </a:ext>
                </a:extLst>
              </a:tr>
              <a:tr h="104075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:</a:t>
                      </a:r>
                    </a:p>
                    <a:p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1: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607223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2,3,4: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2,3,4: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040662"/>
                  </a:ext>
                </a:extLst>
              </a:tr>
              <a:tr h="8870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5: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5: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niệm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53217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3945C9-F5A8-4A87-AAFC-4A5B862D7361}"/>
              </a:ext>
            </a:extLst>
          </p:cNvPr>
          <p:cNvSpPr/>
          <p:nvPr/>
        </p:nvSpPr>
        <p:spPr>
          <a:xfrm>
            <a:off x="1981200" y="5867400"/>
            <a:ext cx="5991966" cy="5222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2DA8B12-5948-47AC-9F07-67BD4BF6D18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B9DA8762-4157-42EB-8010-F90086E314D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C530E82-922D-4462-9D90-650634EB623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A250FC7A-3FD8-417E-BEEA-B8345C5B223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50972B07-2E88-4DE3-A415-10AB7B20C35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773DE450-BBF6-4E30-9373-AA36F4492F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1270445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83" y="1217509"/>
            <a:ext cx="2884576" cy="288457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073163"/>
            <a:ext cx="5450293" cy="3756669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486" y="3982756"/>
            <a:ext cx="5352131" cy="30640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63F090-3138-4E8F-BB52-0E2A28BB53A6}"/>
              </a:ext>
            </a:extLst>
          </p:cNvPr>
          <p:cNvSpPr/>
          <p:nvPr/>
        </p:nvSpPr>
        <p:spPr>
          <a:xfrm>
            <a:off x="4973046" y="1998082"/>
            <a:ext cx="4038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B338E94-4AAB-49D7-8684-BBDAA3B81DC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F26B1D73-C3DA-4D11-AA87-98992C4B2D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FF7CBA6-D63B-4A0F-B9B8-50903D60A47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0D68E498-E661-49D8-834D-A6CD057DC52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E4F28BD8-D12B-473F-AD11-ECC1982D049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4A5AEE74-DBD7-448C-A5E7-07B8B2C6B53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007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7DB545-D4D5-4A7A-9F97-F2B4CFDB4C6B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xmlns="" id="{D41332F5-86BB-41E5-9234-D48ED0578BD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17FF3F1-94BA-4136-8CD1-DDE7D7928F8E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xmlns="" id="{C295BA09-5C08-4857-A84A-4414F15C10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B6F99EE4-6E07-4949-9AC4-62ABA22A0E4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E1D0A5B5-1EA5-4095-9D4D-3846F095AF3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956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3969A8-6FD0-465D-B839-43D7249CFF0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04800"/>
            <a:ext cx="10591800" cy="5715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622BB1-7BA8-47DA-A81A-B2B4B7F60C6E}"/>
              </a:ext>
            </a:extLst>
          </p:cNvPr>
          <p:cNvSpPr txBox="1"/>
          <p:nvPr/>
        </p:nvSpPr>
        <p:spPr>
          <a:xfrm>
            <a:off x="4724400" y="6019801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CFA3F0D-FA98-49D4-B2D6-5638CF57053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C1FFE5A7-49FC-4F6E-BC0D-F5835BE5BB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B8E0B93-432F-4780-9BFD-476342E79AC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8C207945-1FD3-4C69-BCD1-ED472A5B12B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F521EBC4-0F59-48E6-8365-725CF465D4D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49714E41-C54A-4BD7-A4B7-1C4DFA569E9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21228874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A9C2586-B301-4889-B897-102537A9BF5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58C61C6E-E4C7-48C7-A422-4EEE2321326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2F4ABCD-19C0-45E4-BC34-C8D1E586430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F8019587-0013-4A32-AD87-A2D3D2E0DB3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186C25A5-9839-4F5E-A9CD-FBDEE38EED8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F99C1F09-57EE-435A-A6EE-467003C70A5F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753596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622BB1-7BA8-47DA-A81A-B2B4B7F60C6E}"/>
              </a:ext>
            </a:extLst>
          </p:cNvPr>
          <p:cNvSpPr txBox="1"/>
          <p:nvPr/>
        </p:nvSpPr>
        <p:spPr>
          <a:xfrm>
            <a:off x="4419600" y="6044625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4CE083-3BD3-4734-B0AC-83655EF15D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10363200" cy="55626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B17BC44-76B6-4614-85E5-EEB4BDFACD52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0A026397-01CB-4A43-B233-0FA70AE9C7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3261E658-EDC8-4B26-A58B-0CE54773B3E2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8A3BBF2D-B079-43AE-8BA9-6349A172ACE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93EEEBA9-33F4-432D-A911-C6FFB4A01C3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164ED48C-1EB7-402F-85CE-2BAE696207F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441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34A9E0-0879-4F8C-8A98-04D707F711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28600"/>
            <a:ext cx="8305800" cy="586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62C8F0-9CB5-4766-A804-D237DEA6EE90}"/>
              </a:ext>
            </a:extLst>
          </p:cNvPr>
          <p:cNvSpPr txBox="1"/>
          <p:nvPr/>
        </p:nvSpPr>
        <p:spPr>
          <a:xfrm>
            <a:off x="4116738" y="6154119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Kim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949C098-2E36-41EC-AFD9-127E2D9EDBD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xmlns="" id="{BCFC88A2-267C-431A-A3B8-77F194170E1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F686810-B211-4053-86FC-D95EFB3F73CA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11D55AAB-F930-4A4A-BBAF-505B8F323BB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956DBAE8-785D-4F4D-9087-651961557B3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07B66258-100D-48AE-A905-DDD17F66BD2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532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62C8F0-9CB5-4766-A804-D237DEA6EE90}"/>
              </a:ext>
            </a:extLst>
          </p:cNvPr>
          <p:cNvSpPr txBox="1"/>
          <p:nvPr/>
        </p:nvSpPr>
        <p:spPr>
          <a:xfrm>
            <a:off x="3810000" y="6019800"/>
            <a:ext cx="60985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Thị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D285774-BECC-4A35-A61C-8A92FF80F7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0" y="304800"/>
            <a:ext cx="10599549" cy="5715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D9CEF4-8EBF-4118-99E7-CD6A1656A945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8F1E36BF-14F0-4992-AC13-7C3F5EE49DB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B9B0DABB-45A4-4C24-BF1F-DDBD03D33F3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539AF4A9-7537-4D1C-A88F-6EACE43DD1E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74987C4D-AF07-4A2E-996F-F435A9CDF60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093A3576-9EEE-4B95-AF75-169102210B7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98209715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D6D47245-3F95-4C14-B7BC-817FA2ACDDC4}"/>
              </a:ext>
            </a:extLst>
          </p:cNvPr>
          <p:cNvSpPr/>
          <p:nvPr/>
        </p:nvSpPr>
        <p:spPr>
          <a:xfrm>
            <a:off x="2732388" y="2152713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E0B10F2-2BCF-4636-9ED9-8D136057C3A5}"/>
              </a:ext>
            </a:extLst>
          </p:cNvPr>
          <p:cNvSpPr/>
          <p:nvPr/>
        </p:nvSpPr>
        <p:spPr>
          <a:xfrm>
            <a:off x="762000" y="3429000"/>
            <a:ext cx="1066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thỉ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ý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nản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FECA9E8-187E-44B7-908E-29E9BCD4FA01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7" name="Picture 7" descr="lollipop[1]">
              <a:extLst>
                <a:ext uri="{FF2B5EF4-FFF2-40B4-BE49-F238E27FC236}">
                  <a16:creationId xmlns:a16="http://schemas.microsoft.com/office/drawing/2014/main" xmlns="" id="{FB964EF9-E21B-4AE7-B173-3E06052030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BE944DF-DAF6-45B0-8988-703377EE478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F36CACE-4FFF-46E5-A928-70F40EA5FD0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4037F9FF-E970-43F2-A278-370A5D7C6A8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xmlns="" id="{979D596A-252D-46F3-8245-DFED726568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1851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croll: Horizontal 7">
            <a:extLst>
              <a:ext uri="{FF2B5EF4-FFF2-40B4-BE49-F238E27FC236}">
                <a16:creationId xmlns:a16="http://schemas.microsoft.com/office/drawing/2014/main" xmlns="" id="{D6D47245-3F95-4C14-B7BC-817FA2ACDDC4}"/>
              </a:ext>
            </a:extLst>
          </p:cNvPr>
          <p:cNvSpPr/>
          <p:nvPr/>
        </p:nvSpPr>
        <p:spPr>
          <a:xfrm>
            <a:off x="2732388" y="381000"/>
            <a:ext cx="6727224" cy="11430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DIỄN CẢM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5EE810-EBA7-41AE-B51B-F468905DACC6}"/>
              </a:ext>
            </a:extLst>
          </p:cNvPr>
          <p:cNvSpPr/>
          <p:nvPr/>
        </p:nvSpPr>
        <p:spPr>
          <a:xfrm>
            <a:off x="571500" y="2057400"/>
            <a:ext cx="1104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chặt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ngợp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thở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rơm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rớm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Chắc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đứa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GB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6920FF7E-F14A-4930-8491-C35529929810}"/>
              </a:ext>
            </a:extLst>
          </p:cNvPr>
          <p:cNvCxnSpPr>
            <a:cxnSpLocks/>
          </p:cNvCxnSpPr>
          <p:nvPr/>
        </p:nvCxnSpPr>
        <p:spPr>
          <a:xfrm flipV="1">
            <a:off x="8688090" y="2667000"/>
            <a:ext cx="2057400" cy="516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D835BB3-758D-4D73-AE2A-416BB774F9E2}"/>
              </a:ext>
            </a:extLst>
          </p:cNvPr>
          <p:cNvSpPr txBox="1"/>
          <p:nvPr/>
        </p:nvSpPr>
        <p:spPr>
          <a:xfrm>
            <a:off x="5181600" y="3936020"/>
            <a:ext cx="685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D964AF6-882B-46C3-BCB3-D0926049689E}"/>
              </a:ext>
            </a:extLst>
          </p:cNvPr>
          <p:cNvCxnSpPr>
            <a:cxnSpLocks/>
          </p:cNvCxnSpPr>
          <p:nvPr/>
        </p:nvCxnSpPr>
        <p:spPr>
          <a:xfrm>
            <a:off x="3581400" y="3281766"/>
            <a:ext cx="38862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77AB0C0-6C3A-4988-A2C2-43C6242AEFC8}"/>
              </a:ext>
            </a:extLst>
          </p:cNvPr>
          <p:cNvCxnSpPr>
            <a:cxnSpLocks/>
          </p:cNvCxnSpPr>
          <p:nvPr/>
        </p:nvCxnSpPr>
        <p:spPr>
          <a:xfrm>
            <a:off x="3268853" y="3888234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6A8142D-4538-4F5D-8B42-B6E911659479}"/>
              </a:ext>
            </a:extLst>
          </p:cNvPr>
          <p:cNvCxnSpPr>
            <a:cxnSpLocks/>
          </p:cNvCxnSpPr>
          <p:nvPr/>
        </p:nvCxnSpPr>
        <p:spPr>
          <a:xfrm>
            <a:off x="6781800" y="4495800"/>
            <a:ext cx="220980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F4DDAFF-C337-44CD-AA19-309E4A219FD9}"/>
              </a:ext>
            </a:extLst>
          </p:cNvPr>
          <p:cNvCxnSpPr>
            <a:cxnSpLocks/>
          </p:cNvCxnSpPr>
          <p:nvPr/>
        </p:nvCxnSpPr>
        <p:spPr>
          <a:xfrm>
            <a:off x="6905141" y="5105400"/>
            <a:ext cx="2811649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16BCE43-1718-43E5-80E5-1C8E45FA9CB0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1" name="Picture 7" descr="lollipop[1]">
              <a:extLst>
                <a:ext uri="{FF2B5EF4-FFF2-40B4-BE49-F238E27FC236}">
                  <a16:creationId xmlns:a16="http://schemas.microsoft.com/office/drawing/2014/main" xmlns="" id="{A3E478A9-29A1-49E4-BD85-CD4AAE2BA7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DBCD6F91-B897-4C1A-893B-1B162BD924F5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xmlns="" id="{3AC12E45-F66C-4B9C-B6B4-EDEF266F6F9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7" descr="lollipop[1]">
                <a:extLst>
                  <a:ext uri="{FF2B5EF4-FFF2-40B4-BE49-F238E27FC236}">
                    <a16:creationId xmlns:a16="http://schemas.microsoft.com/office/drawing/2014/main" xmlns="" id="{55071BE3-0F9A-4193-8736-995D9FB71F1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lollipop[1]">
                <a:extLst>
                  <a:ext uri="{FF2B5EF4-FFF2-40B4-BE49-F238E27FC236}">
                    <a16:creationId xmlns:a16="http://schemas.microsoft.com/office/drawing/2014/main" xmlns="" id="{2456BED2-7A87-4E94-ACE7-136EA0E8167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8740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10122021120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1950"/>
            <a:ext cx="31242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209800" y="2819400"/>
            <a:ext cx="7808912" cy="10668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3333CC"/>
                </a:solidFill>
              </a:rPr>
              <a:t>Đọc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diễn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cảm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cho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nhau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nghe</a:t>
            </a:r>
            <a:r>
              <a:rPr lang="en-US" altLang="en-US" sz="3200" b="1" dirty="0">
                <a:solidFill>
                  <a:srgbClr val="3333CC"/>
                </a:solidFill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</a:rPr>
              <a:t>đoạn</a:t>
            </a:r>
            <a:r>
              <a:rPr lang="en-US" altLang="en-US" sz="3200" b="1" dirty="0">
                <a:solidFill>
                  <a:srgbClr val="3333CC"/>
                </a:solidFill>
              </a:rPr>
              <a:t> 5.</a:t>
            </a:r>
          </a:p>
          <a:p>
            <a:pPr algn="ctr" eaLnBrk="1" hangingPunct="1"/>
            <a:r>
              <a:rPr lang="en-US" altLang="en-US" sz="3200" b="1" i="1" dirty="0">
                <a:solidFill>
                  <a:srgbClr val="3333CC"/>
                </a:solidFill>
              </a:rPr>
              <a:t>(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Nhóm</a:t>
            </a:r>
            <a:r>
              <a:rPr lang="en-US" altLang="en-US" sz="3200" b="1" i="1" dirty="0">
                <a:solidFill>
                  <a:srgbClr val="3333CC"/>
                </a:solidFill>
              </a:rPr>
              <a:t> </a:t>
            </a:r>
            <a:r>
              <a:rPr lang="en-US" altLang="en-US" sz="3200" b="1" i="1" dirty="0" err="1">
                <a:solidFill>
                  <a:srgbClr val="3333CC"/>
                </a:solidFill>
              </a:rPr>
              <a:t>đôi</a:t>
            </a:r>
            <a:r>
              <a:rPr lang="en-US" altLang="en-US" sz="3200" b="1" i="1" dirty="0">
                <a:solidFill>
                  <a:srgbClr val="3333CC"/>
                </a:solidFill>
              </a:rPr>
              <a:t>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379B078-D6B2-43A5-8C26-1664136B863F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xmlns="" id="{BE00972E-510D-4FB5-B11D-9F6531C09C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012FC0D-1AF0-4328-8E53-B98319C7556B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0D3D8779-E6BC-4738-8977-35B8370F698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94DF7BD3-0489-4B90-A9B9-E6493F51351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ADD492A7-CDAE-48EC-8FCE-F2FD6BD8D99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35383691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1EFEF6E-8F80-404E-9F1A-7B40280D81F6}"/>
              </a:ext>
            </a:extLst>
          </p:cNvPr>
          <p:cNvSpPr/>
          <p:nvPr/>
        </p:nvSpPr>
        <p:spPr>
          <a:xfrm>
            <a:off x="1858297" y="727203"/>
            <a:ext cx="8534400" cy="5580191"/>
          </a:xfrm>
          <a:prstGeom prst="rect">
            <a:avLst/>
          </a:prstGeom>
          <a:noFill/>
          <a:ln w="38100">
            <a:solidFill>
              <a:srgbClr val="8D3E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xmlns="" id="{374EF133-D51B-467E-A006-71789801C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3954"/>
            <a:ext cx="2362200" cy="3824046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7DA46919-DCA7-4F97-B4EA-BADDA348B9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29800" y="26144"/>
            <a:ext cx="2362200" cy="38240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937488"/>
            <a:ext cx="8229600" cy="2909434"/>
          </a:xfrm>
          <a:prstGeom prst="rect">
            <a:avLst/>
          </a:prstGeom>
        </p:spPr>
        <p:txBody>
          <a:bodyPr wrap="square">
            <a:prstTxWarp prst="textWave1">
              <a:avLst>
                <a:gd name="adj1" fmla="val 16899"/>
                <a:gd name="adj2" fmla="val 0"/>
              </a:avLst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TUYỂN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 ĐỌC HAY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99B91CC-CC95-46B6-AB89-C98D1CC7C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04" y="-78872"/>
            <a:ext cx="1327586" cy="13761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E1FA418-A66F-49E4-ADEB-71EDEE73564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xmlns="" id="{173F4BFE-38BE-4755-B6F4-E89C2B990B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B7976036-B1AC-42BA-8534-1ED8CE3D0FB6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722C1563-2160-49A5-9537-14A982EA03C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25C17B9-2951-4628-BC24-7B37414A4DC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4810B02A-FA81-469A-8336-1ED074DC72C3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3899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Recycled paper">
            <a:extLst>
              <a:ext uri="{FF2B5EF4-FFF2-40B4-BE49-F238E27FC236}">
                <a16:creationId xmlns:a16="http://schemas.microsoft.com/office/drawing/2014/main" xmlns="" id="{F409E85C-C450-46BE-99AA-A114C5FD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838200"/>
            <a:ext cx="8991600" cy="6858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latin typeface="Times New Roman" panose="02020603050405020304" pitchFamily="18" charset="0"/>
              </a:rPr>
              <a:t> 1 + 2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câu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Giu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-li-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ét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-ta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sóc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Ma-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-ô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xmlns="" id="{47C073DA-6F83-45FA-A392-BC9F4D17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8991600" cy="1295400"/>
          </a:xfrm>
          <a:prstGeom prst="wedgeRoundRectCallout">
            <a:avLst>
              <a:gd name="adj1" fmla="val -13065"/>
              <a:gd name="adj2" fmla="val -43750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Thấy Ma-ri-ô bị sóng lớn ập tới, xô cậu ngã dúi,Giu-li-ét-ta hoảng hốt chạy lại, quỳ xuống bên bạn, lau máu trên trán bạn, dịu dàng gỡ chiếc khăn đỏ trên mái tóc băng vết thương cho bạn.</a:t>
            </a:r>
          </a:p>
        </p:txBody>
      </p:sp>
      <p:sp>
        <p:nvSpPr>
          <p:cNvPr id="5" name="AutoShape 351" descr="Recycled paper">
            <a:extLst>
              <a:ext uri="{FF2B5EF4-FFF2-40B4-BE49-F238E27FC236}">
                <a16:creationId xmlns:a16="http://schemas.microsoft.com/office/drawing/2014/main" xmlns="" id="{65340707-1AB8-4D0B-984D-4B840F8A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62" y="3048000"/>
            <a:ext cx="8991600" cy="1295400"/>
          </a:xfrm>
          <a:prstGeom prst="flowChartAlternate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Đọc đoạn 3,4,5 trong bài và trả lời câu hỏi sau: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  Quyết định nhường bạn xuống xuồng cứu nạn của Ma-ri-ô nói lên điều </a:t>
            </a:r>
          </a:p>
          <a:p>
            <a:pPr algn="ctr" eaLnBrk="1" hangingPunct="1"/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gì về cậu bé?</a:t>
            </a:r>
          </a:p>
        </p:txBody>
      </p:sp>
      <p:sp>
        <p:nvSpPr>
          <p:cNvPr id="6" name="AutoShape 352">
            <a:extLst>
              <a:ext uri="{FF2B5EF4-FFF2-40B4-BE49-F238E27FC236}">
                <a16:creationId xmlns:a16="http://schemas.microsoft.com/office/drawing/2014/main" xmlns="" id="{675973C0-5A3F-4CCC-8F9B-B59735C70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7" y="4419600"/>
            <a:ext cx="8991600" cy="990600"/>
          </a:xfrm>
          <a:prstGeom prst="wedgeRoundRectCallout">
            <a:avLst>
              <a:gd name="adj1" fmla="val -12926"/>
              <a:gd name="adj2" fmla="val -36699"/>
              <a:gd name="adj3" fmla="val 16667"/>
            </a:avLst>
          </a:prstGeom>
          <a:solidFill>
            <a:srgbClr val="BEED6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</a:rPr>
              <a:t> Ma-ri-ô là một cậu bé có tâm hồn cao thượng, nhường sự sống cho bạn, hi sinh cả bản thân vì bạn.</a:t>
            </a:r>
          </a:p>
        </p:txBody>
      </p:sp>
    </p:spTree>
  </p:cSld>
  <p:clrMapOvr>
    <a:masterClrMapping/>
  </p:clrMapOvr>
  <p:transition spd="slow" advClick="0" advTm="54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997839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8A4167F-8ABD-45FA-82DC-C4949A06FF2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4" name="Picture 7" descr="lollipop[1]">
              <a:extLst>
                <a:ext uri="{FF2B5EF4-FFF2-40B4-BE49-F238E27FC236}">
                  <a16:creationId xmlns:a16="http://schemas.microsoft.com/office/drawing/2014/main" xmlns="" id="{541B8530-EADC-44A4-A139-50E8344D32E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562F21A-3861-4511-A81C-CC049D62AB60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6" name="Picture 7" descr="lollipop[1]">
                <a:extLst>
                  <a:ext uri="{FF2B5EF4-FFF2-40B4-BE49-F238E27FC236}">
                    <a16:creationId xmlns:a16="http://schemas.microsoft.com/office/drawing/2014/main" xmlns="" id="{3146D2DF-5182-499E-8CB6-415DCA18AC1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D1EFC3F6-9424-4948-B25C-B5A5ACB13E2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F89E4AB2-0999-4FA6-BF38-31DB0C79936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233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BB8E47-EEEE-48D1-AAF5-8D4D97F0E319}"/>
              </a:ext>
            </a:extLst>
          </p:cNvPr>
          <p:cNvSpPr/>
          <p:nvPr/>
        </p:nvSpPr>
        <p:spPr>
          <a:xfrm>
            <a:off x="2438400" y="3429000"/>
            <a:ext cx="7782194" cy="3505200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KẾT THÚC.</a:t>
            </a:r>
          </a:p>
          <a:p>
            <a:pPr algn="ctr"/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55D5E2A-E34B-4F60-AEC6-1C4E2893DA7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5" name="Picture 7" descr="lollipop[1]">
              <a:extLst>
                <a:ext uri="{FF2B5EF4-FFF2-40B4-BE49-F238E27FC236}">
                  <a16:creationId xmlns:a16="http://schemas.microsoft.com/office/drawing/2014/main" xmlns="" id="{8FBD97CC-8938-4DB8-82EF-18817C6872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30D1B59-3AF5-4273-9CA5-CAFD3E1FB80D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7" name="Picture 7" descr="lollipop[1]">
                <a:extLst>
                  <a:ext uri="{FF2B5EF4-FFF2-40B4-BE49-F238E27FC236}">
                    <a16:creationId xmlns:a16="http://schemas.microsoft.com/office/drawing/2014/main" xmlns="" id="{A7F5D45B-E63D-42EC-ABC4-FFED5C49C95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645F9487-DF1F-4306-87C1-4A254C73CE4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D0B64C0C-E1A7-45D1-A825-B948A696CF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7" descr="Dove-02-june">
            <a:extLst>
              <a:ext uri="{FF2B5EF4-FFF2-40B4-BE49-F238E27FC236}">
                <a16:creationId xmlns:a16="http://schemas.microsoft.com/office/drawing/2014/main" xmlns="" id="{9D6932D1-69A0-44FC-9203-06C8534D12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4209059" y="1188946"/>
            <a:ext cx="1357370" cy="75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Dove-02-june">
            <a:extLst>
              <a:ext uri="{FF2B5EF4-FFF2-40B4-BE49-F238E27FC236}">
                <a16:creationId xmlns:a16="http://schemas.microsoft.com/office/drawing/2014/main" xmlns="" id="{7CC05A7C-D9C2-46CB-94C2-6FE4F9A6D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9901230" y="2222510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200463042511690xy">
            <a:extLst>
              <a:ext uri="{FF2B5EF4-FFF2-40B4-BE49-F238E27FC236}">
                <a16:creationId xmlns:a16="http://schemas.microsoft.com/office/drawing/2014/main" xmlns="" id="{79C3076B-4725-4904-8A62-ECA0E9F14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37" y="2060399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200463042511690xy">
            <a:extLst>
              <a:ext uri="{FF2B5EF4-FFF2-40B4-BE49-F238E27FC236}">
                <a16:creationId xmlns:a16="http://schemas.microsoft.com/office/drawing/2014/main" xmlns="" id="{C298F5C2-DAD7-4CAF-A87D-C599D5C8B7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11" y="3330000"/>
            <a:ext cx="3880906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Dove-02-june">
            <a:extLst>
              <a:ext uri="{FF2B5EF4-FFF2-40B4-BE49-F238E27FC236}">
                <a16:creationId xmlns:a16="http://schemas.microsoft.com/office/drawing/2014/main" xmlns="" id="{A76CEF48-5681-41A4-940A-3546998308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7369601" y="1074808"/>
            <a:ext cx="984158" cy="5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Dove-02-june">
            <a:extLst>
              <a:ext uri="{FF2B5EF4-FFF2-40B4-BE49-F238E27FC236}">
                <a16:creationId xmlns:a16="http://schemas.microsoft.com/office/drawing/2014/main" xmlns="" id="{129B99FC-B26E-47BB-8D1E-CDD4EDDF9C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2417">
            <a:off x="823991" y="1141870"/>
            <a:ext cx="21732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Dove-02-june">
            <a:extLst>
              <a:ext uri="{FF2B5EF4-FFF2-40B4-BE49-F238E27FC236}">
                <a16:creationId xmlns:a16="http://schemas.microsoft.com/office/drawing/2014/main" xmlns="" id="{CA83E5F3-04F6-42AF-98F8-46358F9F3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337" flipV="1">
            <a:off x="10383580" y="818517"/>
            <a:ext cx="11747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9" descr="200463042511690xy">
            <a:extLst>
              <a:ext uri="{FF2B5EF4-FFF2-40B4-BE49-F238E27FC236}">
                <a16:creationId xmlns:a16="http://schemas.microsoft.com/office/drawing/2014/main" xmlns="" id="{28A8F97C-5181-407E-B7EF-7CD469AB05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59" y="942067"/>
            <a:ext cx="5986463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 descr="200463042511690xy">
            <a:extLst>
              <a:ext uri="{FF2B5EF4-FFF2-40B4-BE49-F238E27FC236}">
                <a16:creationId xmlns:a16="http://schemas.microsoft.com/office/drawing/2014/main" xmlns="" id="{DBD54961-B062-4740-BA38-613B520C34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86" y="17774"/>
            <a:ext cx="2033588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9" descr="200463042511690xy">
            <a:extLst>
              <a:ext uri="{FF2B5EF4-FFF2-40B4-BE49-F238E27FC236}">
                <a16:creationId xmlns:a16="http://schemas.microsoft.com/office/drawing/2014/main" xmlns="" id="{8B79E4CF-CDFE-4D69-AB01-10430C0956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828" y="94976"/>
            <a:ext cx="20335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77136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A2C326-8197-4738-88C9-8738473B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1" y="952500"/>
            <a:ext cx="5732639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F054C6-597C-426A-8F08-3BCA13484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90002"/>
            <a:ext cx="4676614" cy="607799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4D41F76-26F6-476E-AE0A-112178F7190D}"/>
              </a:ext>
            </a:extLst>
          </p:cNvPr>
          <p:cNvGrpSpPr/>
          <p:nvPr/>
        </p:nvGrpSpPr>
        <p:grpSpPr>
          <a:xfrm>
            <a:off x="-46873" y="-72191"/>
            <a:ext cx="12391273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D00DC911-7A1C-4DB0-AD7B-3A0206010C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43F19A06-7678-4FCE-B4BD-05A964A7A43F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8" name="Picture 7" descr="lollipop[1]">
                <a:extLst>
                  <a:ext uri="{FF2B5EF4-FFF2-40B4-BE49-F238E27FC236}">
                    <a16:creationId xmlns:a16="http://schemas.microsoft.com/office/drawing/2014/main" xmlns="" id="{D8FF5035-3CB7-4E8C-A9BF-6ECEC4CFC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99AD3946-1865-42EF-897E-6B48059EE0F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ACC6A938-4F04-400E-812F-3E47460DD074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6084947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493299CD-07D5-48C1-A636-81C6729FCC82}"/>
              </a:ext>
            </a:extLst>
          </p:cNvPr>
          <p:cNvSpPr/>
          <p:nvPr/>
        </p:nvSpPr>
        <p:spPr>
          <a:xfrm>
            <a:off x="2079625" y="5253038"/>
            <a:ext cx="5865813" cy="119062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B606A301-0C9A-4221-B3BF-7CF50E9A2849}"/>
              </a:ext>
            </a:extLst>
          </p:cNvPr>
          <p:cNvSpPr/>
          <p:nvPr/>
        </p:nvSpPr>
        <p:spPr>
          <a:xfrm>
            <a:off x="3657600" y="3670300"/>
            <a:ext cx="5275263" cy="1135063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69B19A6-51A7-422D-9BB9-660D235FB905}"/>
              </a:ext>
            </a:extLst>
          </p:cNvPr>
          <p:cNvSpPr/>
          <p:nvPr/>
        </p:nvSpPr>
        <p:spPr>
          <a:xfrm>
            <a:off x="4313238" y="1868488"/>
            <a:ext cx="6224587" cy="1336675"/>
          </a:xfrm>
          <a:custGeom>
            <a:avLst/>
            <a:gdLst>
              <a:gd name="connsiteX0" fmla="*/ 0 w 3675854"/>
              <a:gd name="connsiteY0" fmla="*/ 575390 h 1150780"/>
              <a:gd name="connsiteX1" fmla="*/ 575390 w 3675854"/>
              <a:gd name="connsiteY1" fmla="*/ 0 h 1150780"/>
              <a:gd name="connsiteX2" fmla="*/ 3100464 w 3675854"/>
              <a:gd name="connsiteY2" fmla="*/ 0 h 1150780"/>
              <a:gd name="connsiteX3" fmla="*/ 3675854 w 3675854"/>
              <a:gd name="connsiteY3" fmla="*/ 575390 h 1150780"/>
              <a:gd name="connsiteX4" fmla="*/ 3675854 w 3675854"/>
              <a:gd name="connsiteY4" fmla="*/ 575390 h 1150780"/>
              <a:gd name="connsiteX5" fmla="*/ 3100464 w 3675854"/>
              <a:gd name="connsiteY5" fmla="*/ 1150780 h 1150780"/>
              <a:gd name="connsiteX6" fmla="*/ 575390 w 3675854"/>
              <a:gd name="connsiteY6" fmla="*/ 1150780 h 1150780"/>
              <a:gd name="connsiteX7" fmla="*/ 0 w 3675854"/>
              <a:gd name="connsiteY7" fmla="*/ 575390 h 115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5854" h="1150780" fill="none" extrusionOk="0">
                <a:moveTo>
                  <a:pt x="0" y="575390"/>
                </a:moveTo>
                <a:cubicBezTo>
                  <a:pt x="44465" y="299307"/>
                  <a:pt x="222684" y="-35597"/>
                  <a:pt x="575390" y="0"/>
                </a:cubicBezTo>
                <a:cubicBezTo>
                  <a:pt x="1643624" y="-154472"/>
                  <a:pt x="2756775" y="-165626"/>
                  <a:pt x="3100464" y="0"/>
                </a:cubicBezTo>
                <a:cubicBezTo>
                  <a:pt x="3444369" y="-32504"/>
                  <a:pt x="3640098" y="254930"/>
                  <a:pt x="3675854" y="575390"/>
                </a:cubicBezTo>
                <a:lnTo>
                  <a:pt x="3675854" y="575390"/>
                </a:lnTo>
                <a:cubicBezTo>
                  <a:pt x="3675158" y="853118"/>
                  <a:pt x="3404327" y="1146415"/>
                  <a:pt x="3100464" y="1150780"/>
                </a:cubicBezTo>
                <a:cubicBezTo>
                  <a:pt x="2034402" y="1108576"/>
                  <a:pt x="972373" y="989483"/>
                  <a:pt x="575390" y="1150780"/>
                </a:cubicBezTo>
                <a:cubicBezTo>
                  <a:pt x="283530" y="1154090"/>
                  <a:pt x="4408" y="946519"/>
                  <a:pt x="0" y="575390"/>
                </a:cubicBezTo>
                <a:close/>
              </a:path>
              <a:path w="3675854" h="1150780" stroke="0" extrusionOk="0">
                <a:moveTo>
                  <a:pt x="0" y="575390"/>
                </a:moveTo>
                <a:cubicBezTo>
                  <a:pt x="20358" y="260029"/>
                  <a:pt x="231429" y="-35226"/>
                  <a:pt x="575390" y="0"/>
                </a:cubicBezTo>
                <a:cubicBezTo>
                  <a:pt x="1700836" y="-136090"/>
                  <a:pt x="2581460" y="117287"/>
                  <a:pt x="3100464" y="0"/>
                </a:cubicBezTo>
                <a:cubicBezTo>
                  <a:pt x="3402162" y="46611"/>
                  <a:pt x="3724166" y="290427"/>
                  <a:pt x="3675854" y="575390"/>
                </a:cubicBezTo>
                <a:lnTo>
                  <a:pt x="3675854" y="575390"/>
                </a:lnTo>
                <a:cubicBezTo>
                  <a:pt x="3662023" y="955047"/>
                  <a:pt x="3382444" y="1156748"/>
                  <a:pt x="3100464" y="1150780"/>
                </a:cubicBezTo>
                <a:cubicBezTo>
                  <a:pt x="2126231" y="1197112"/>
                  <a:pt x="1320568" y="1016840"/>
                  <a:pt x="575390" y="1150780"/>
                </a:cubicBezTo>
                <a:cubicBezTo>
                  <a:pt x="264283" y="1142767"/>
                  <a:pt x="16678" y="894731"/>
                  <a:pt x="0" y="575390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 cap="rnd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03" name="Google Shape;2803;p43">
            <a:extLst>
              <a:ext uri="{FF2B5EF4-FFF2-40B4-BE49-F238E27FC236}">
                <a16:creationId xmlns:a16="http://schemas.microsoft.com/office/drawing/2014/main" xmlns="" id="{030CDE43-114E-4B22-A77E-F350468E992E}"/>
              </a:ext>
            </a:extLst>
          </p:cNvPr>
          <p:cNvSpPr/>
          <p:nvPr/>
        </p:nvSpPr>
        <p:spPr>
          <a:xfrm>
            <a:off x="3646488" y="1793875"/>
            <a:ext cx="1277937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4" name="Google Shape;2804;p43">
            <a:extLst>
              <a:ext uri="{FF2B5EF4-FFF2-40B4-BE49-F238E27FC236}">
                <a16:creationId xmlns:a16="http://schemas.microsoft.com/office/drawing/2014/main" xmlns="" id="{473063E6-C361-4F53-BE53-8448A139727A}"/>
              </a:ext>
            </a:extLst>
          </p:cNvPr>
          <p:cNvSpPr/>
          <p:nvPr/>
        </p:nvSpPr>
        <p:spPr>
          <a:xfrm>
            <a:off x="1312863" y="5099050"/>
            <a:ext cx="1277937" cy="125730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5" name="Google Shape;2805;p43">
            <a:extLst>
              <a:ext uri="{FF2B5EF4-FFF2-40B4-BE49-F238E27FC236}">
                <a16:creationId xmlns:a16="http://schemas.microsoft.com/office/drawing/2014/main" xmlns="" id="{60A6FBD9-927C-4D93-8D4F-BDB0DB0F6D11}"/>
              </a:ext>
            </a:extLst>
          </p:cNvPr>
          <p:cNvSpPr/>
          <p:nvPr/>
        </p:nvSpPr>
        <p:spPr>
          <a:xfrm>
            <a:off x="2911475" y="3549650"/>
            <a:ext cx="1276350" cy="1255713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400"/>
          </a:p>
        </p:txBody>
      </p:sp>
      <p:sp>
        <p:nvSpPr>
          <p:cNvPr id="2807" name="Google Shape;2807;p43">
            <a:extLst>
              <a:ext uri="{FF2B5EF4-FFF2-40B4-BE49-F238E27FC236}">
                <a16:creationId xmlns:a16="http://schemas.microsoft.com/office/drawing/2014/main" xmlns="" id="{7AFE371F-CE24-47D0-B1E4-AE551B713D4F}"/>
              </a:ext>
            </a:extLst>
          </p:cNvPr>
          <p:cNvSpPr txBox="1">
            <a:spLocks noGrp="1"/>
          </p:cNvSpPr>
          <p:nvPr>
            <p:ph type="title" idx="9"/>
          </p:nvPr>
        </p:nvSpPr>
        <p:spPr>
          <a:xfrm>
            <a:off x="1438275" y="5562600"/>
            <a:ext cx="1084263" cy="538163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03</a:t>
            </a:r>
            <a:endParaRPr sz="4800" dirty="0"/>
          </a:p>
        </p:txBody>
      </p:sp>
      <p:sp>
        <p:nvSpPr>
          <p:cNvPr id="2808" name="Google Shape;2808;p43">
            <a:extLst>
              <a:ext uri="{FF2B5EF4-FFF2-40B4-BE49-F238E27FC236}">
                <a16:creationId xmlns:a16="http://schemas.microsoft.com/office/drawing/2014/main" xmlns="" id="{2F3FF7E8-78B8-466E-B2BA-B0008CB0B05D}"/>
              </a:ext>
            </a:extLst>
          </p:cNvPr>
          <p:cNvSpPr txBox="1">
            <a:spLocks noGrp="1"/>
          </p:cNvSpPr>
          <p:nvPr>
            <p:ph type="title" idx="8"/>
          </p:nvPr>
        </p:nvSpPr>
        <p:spPr>
          <a:xfrm>
            <a:off x="3771900" y="2144713"/>
            <a:ext cx="1082675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/>
              <a:t>01</a:t>
            </a:r>
            <a:endParaRPr sz="4800"/>
          </a:p>
        </p:txBody>
      </p:sp>
      <p:sp>
        <p:nvSpPr>
          <p:cNvPr id="2809" name="Google Shape;2809;p43">
            <a:extLst>
              <a:ext uri="{FF2B5EF4-FFF2-40B4-BE49-F238E27FC236}">
                <a16:creationId xmlns:a16="http://schemas.microsoft.com/office/drawing/2014/main" xmlns="" id="{13835913-E3AB-4A28-8CFD-CDCD55107355}"/>
              </a:ext>
            </a:extLst>
          </p:cNvPr>
          <p:cNvSpPr txBox="1">
            <a:spLocks noGrp="1"/>
          </p:cNvSpPr>
          <p:nvPr>
            <p:ph type="title" idx="13"/>
          </p:nvPr>
        </p:nvSpPr>
        <p:spPr>
          <a:xfrm>
            <a:off x="3035300" y="3900488"/>
            <a:ext cx="1084263" cy="631825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sz="4800" dirty="0"/>
              <a:t>02</a:t>
            </a:r>
            <a:endParaRPr sz="4800" dirty="0"/>
          </a:p>
        </p:txBody>
      </p:sp>
      <p:sp>
        <p:nvSpPr>
          <p:cNvPr id="2812" name="Google Shape;2812;p43">
            <a:extLst>
              <a:ext uri="{FF2B5EF4-FFF2-40B4-BE49-F238E27FC236}">
                <a16:creationId xmlns:a16="http://schemas.microsoft.com/office/drawing/2014/main" xmlns="" id="{41B2CE27-3D62-424D-B0ED-DDC1E1B83D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9988" y="1727200"/>
            <a:ext cx="5176837" cy="1255713"/>
          </a:xfrm>
        </p:spPr>
        <p:txBody>
          <a:bodyPr lIns="121900" tIns="121900" rIns="121900" bIns="121900"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dirty="0">
                <a:solidFill>
                  <a:schemeClr val="tx1"/>
                </a:solidFill>
              </a:rPr>
              <a:t>Biết đọc đúng,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vi-VN" altLang="en-US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0" name="Google Shape;2820;p43">
            <a:extLst>
              <a:ext uri="{FF2B5EF4-FFF2-40B4-BE49-F238E27FC236}">
                <a16:creationId xmlns:a16="http://schemas.microsoft.com/office/drawing/2014/main" xmlns="" id="{F87F063D-A99F-49FC-8A57-3AC9546E372B}"/>
              </a:ext>
            </a:extLst>
          </p:cNvPr>
          <p:cNvSpPr>
            <a:spLocks/>
          </p:cNvSpPr>
          <p:nvPr/>
        </p:nvSpPr>
        <p:spPr bwMode="auto">
          <a:xfrm>
            <a:off x="9415463" y="752475"/>
            <a:ext cx="534987" cy="446088"/>
          </a:xfrm>
          <a:custGeom>
            <a:avLst/>
            <a:gdLst>
              <a:gd name="T0" fmla="*/ 2147483646 w 4660"/>
              <a:gd name="T1" fmla="*/ 218501377 h 3891"/>
              <a:gd name="T2" fmla="*/ 2147483646 w 4660"/>
              <a:gd name="T3" fmla="*/ 1375780448 h 3891"/>
              <a:gd name="T4" fmla="*/ 1308850747 w 4660"/>
              <a:gd name="T5" fmla="*/ 869470912 h 3891"/>
              <a:gd name="T6" fmla="*/ 582554921 w 4660"/>
              <a:gd name="T7" fmla="*/ 797140913 h 3891"/>
              <a:gd name="T8" fmla="*/ 146772191 w 4660"/>
              <a:gd name="T9" fmla="*/ 1158790680 h 3891"/>
              <a:gd name="T10" fmla="*/ 1515643 w 4660"/>
              <a:gd name="T11" fmla="*/ 1737430215 h 3891"/>
              <a:gd name="T12" fmla="*/ 219407009 w 4660"/>
              <a:gd name="T13" fmla="*/ 2147483646 h 3891"/>
              <a:gd name="T14" fmla="*/ 582554921 w 4660"/>
              <a:gd name="T15" fmla="*/ 2147483646 h 3891"/>
              <a:gd name="T16" fmla="*/ 1454107180 w 4660"/>
              <a:gd name="T17" fmla="*/ 2147483646 h 3891"/>
              <a:gd name="T18" fmla="*/ 1599363727 w 4660"/>
              <a:gd name="T19" fmla="*/ 2147483646 h 3891"/>
              <a:gd name="T20" fmla="*/ 1454107180 w 4660"/>
              <a:gd name="T21" fmla="*/ 2147483646 h 3891"/>
              <a:gd name="T22" fmla="*/ 1018324449 w 4660"/>
              <a:gd name="T23" fmla="*/ 2147483646 h 3891"/>
              <a:gd name="T24" fmla="*/ 1090959382 w 4660"/>
              <a:gd name="T25" fmla="*/ 2147483646 h 3891"/>
              <a:gd name="T26" fmla="*/ 1671998545 w 4660"/>
              <a:gd name="T27" fmla="*/ 2147483646 h 3891"/>
              <a:gd name="T28" fmla="*/ 2147483646 w 4660"/>
              <a:gd name="T29" fmla="*/ 2147483646 h 3891"/>
              <a:gd name="T30" fmla="*/ 2147483646 w 4660"/>
              <a:gd name="T31" fmla="*/ 2147483646 h 3891"/>
              <a:gd name="T32" fmla="*/ 2147483646 w 4660"/>
              <a:gd name="T33" fmla="*/ 2147483646 h 3891"/>
              <a:gd name="T34" fmla="*/ 2147483646 w 4660"/>
              <a:gd name="T35" fmla="*/ 2147483646 h 3891"/>
              <a:gd name="T36" fmla="*/ 2147483646 w 4660"/>
              <a:gd name="T37" fmla="*/ 2147483646 h 3891"/>
              <a:gd name="T38" fmla="*/ 2147483646 w 4660"/>
              <a:gd name="T39" fmla="*/ 2147483646 h 3891"/>
              <a:gd name="T40" fmla="*/ 2147483646 w 4660"/>
              <a:gd name="T41" fmla="*/ 2147483646 h 3891"/>
              <a:gd name="T42" fmla="*/ 2147483646 w 4660"/>
              <a:gd name="T43" fmla="*/ 2147483646 h 3891"/>
              <a:gd name="T44" fmla="*/ 2147483646 w 4660"/>
              <a:gd name="T45" fmla="*/ 2147483646 h 3891"/>
              <a:gd name="T46" fmla="*/ 2147483646 w 4660"/>
              <a:gd name="T47" fmla="*/ 2147483646 h 3891"/>
              <a:gd name="T48" fmla="*/ 2147483646 w 4660"/>
              <a:gd name="T49" fmla="*/ 2147483646 h 3891"/>
              <a:gd name="T50" fmla="*/ 2147483646 w 4660"/>
              <a:gd name="T51" fmla="*/ 2147483646 h 3891"/>
              <a:gd name="T52" fmla="*/ 2147483646 w 4660"/>
              <a:gd name="T53" fmla="*/ 2147483646 h 3891"/>
              <a:gd name="T54" fmla="*/ 2147483646 w 4660"/>
              <a:gd name="T55" fmla="*/ 1737430215 h 3891"/>
              <a:gd name="T56" fmla="*/ 2147483646 w 4660"/>
              <a:gd name="T57" fmla="*/ 1592770331 h 3891"/>
              <a:gd name="T58" fmla="*/ 2147483646 w 4660"/>
              <a:gd name="T59" fmla="*/ 1158790680 h 3891"/>
              <a:gd name="T60" fmla="*/ 2147483646 w 4660"/>
              <a:gd name="T61" fmla="*/ 869470912 h 3891"/>
              <a:gd name="T62" fmla="*/ 2147483646 w 4660"/>
              <a:gd name="T63" fmla="*/ 1014130796 h 3891"/>
              <a:gd name="T64" fmla="*/ 2147483646 w 4660"/>
              <a:gd name="T65" fmla="*/ 1375780448 h 3891"/>
              <a:gd name="T66" fmla="*/ 2147483646 w 4660"/>
              <a:gd name="T67" fmla="*/ 1809760099 h 3891"/>
              <a:gd name="T68" fmla="*/ 2147483646 w 4660"/>
              <a:gd name="T69" fmla="*/ 2100591476 h 3891"/>
              <a:gd name="T70" fmla="*/ 2147483646 w 4660"/>
              <a:gd name="T71" fmla="*/ 2147483646 h 3891"/>
              <a:gd name="T72" fmla="*/ 2147483646 w 4660"/>
              <a:gd name="T73" fmla="*/ 2028261477 h 3891"/>
              <a:gd name="T74" fmla="*/ 2147483646 w 4660"/>
              <a:gd name="T75" fmla="*/ 1592770331 h 3891"/>
              <a:gd name="T76" fmla="*/ 2147483646 w 4660"/>
              <a:gd name="T77" fmla="*/ 1014130796 h 3891"/>
              <a:gd name="T78" fmla="*/ 2147483646 w 4660"/>
              <a:gd name="T79" fmla="*/ 580151030 h 3891"/>
              <a:gd name="T80" fmla="*/ 2147483646 w 4660"/>
              <a:gd name="T81" fmla="*/ 363161261 h 3891"/>
              <a:gd name="T82" fmla="*/ 2147483646 w 4660"/>
              <a:gd name="T83" fmla="*/ 1511494 h 38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lnTo>
                  <a:pt x="1826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34" name="Google Shape;2812;p43">
            <a:extLst>
              <a:ext uri="{FF2B5EF4-FFF2-40B4-BE49-F238E27FC236}">
                <a16:creationId xmlns:a16="http://schemas.microsoft.com/office/drawing/2014/main" xmlns="" id="{DCDC84EB-A45A-4775-BB6F-3E21548D5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3565525"/>
            <a:ext cx="483393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vi-VN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 nội dung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35" name="Google Shape;2812;p43">
            <a:extLst>
              <a:ext uri="{FF2B5EF4-FFF2-40B4-BE49-F238E27FC236}">
                <a16:creationId xmlns:a16="http://schemas.microsoft.com/office/drawing/2014/main" xmlns="" id="{6620DA60-08D2-4982-BF1A-AE3E86FA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6213" y="5099050"/>
            <a:ext cx="56864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SzPts val="2400"/>
              <a:buFont typeface="Fredoka One" charset="0"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Trả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lời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các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câu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hỏi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phần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hiểu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ea typeface="Fredoka One" charset="0"/>
                <a:cs typeface="Times New Roman" panose="02020603050405020304" pitchFamily="18" charset="0"/>
                <a:sym typeface="Fredoka One" charset="0"/>
              </a:rPr>
              <a:t>.</a:t>
            </a:r>
            <a:endParaRPr lang="vi-VN" altLang="en-US" sz="2400" b="1" dirty="0">
              <a:latin typeface="Times New Roman" panose="02020603050405020304" pitchFamily="18" charset="0"/>
              <a:ea typeface="Fredoka One" charset="0"/>
              <a:cs typeface="Times New Roman" panose="02020603050405020304" pitchFamily="18" charset="0"/>
              <a:sym typeface="Fredoka On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69756C-B2E3-4C19-B879-9AC592A17811}"/>
              </a:ext>
            </a:extLst>
          </p:cNvPr>
          <p:cNvSpPr txBox="1"/>
          <p:nvPr/>
        </p:nvSpPr>
        <p:spPr>
          <a:xfrm>
            <a:off x="3140075" y="520700"/>
            <a:ext cx="5556250" cy="7477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" grpId="0"/>
      <p:bldP spid="2808" grpId="0"/>
      <p:bldP spid="2809" grpId="0"/>
      <p:bldP spid="2812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367" y="1905532"/>
            <a:ext cx="2895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893253" y="2819400"/>
            <a:ext cx="8850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858516" y="3544983"/>
            <a:ext cx="8192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858382" y="4265501"/>
            <a:ext cx="7936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893253" y="4983296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2-Point Star 4"/>
          <p:cNvSpPr/>
          <p:nvPr/>
        </p:nvSpPr>
        <p:spPr>
          <a:xfrm rot="20965822">
            <a:off x="7348546" y="1031355"/>
            <a:ext cx="4742387" cy="1540624"/>
          </a:xfrm>
          <a:prstGeom prst="star12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xmlns="" id="{6FF93615-59C8-4830-87F5-201975DA1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253" y="5705812"/>
            <a:ext cx="8165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B0849D2-6B2B-4BCC-93A8-7246D658B7CA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14" name="Picture 7" descr="lollipop[1]">
              <a:extLst>
                <a:ext uri="{FF2B5EF4-FFF2-40B4-BE49-F238E27FC236}">
                  <a16:creationId xmlns:a16="http://schemas.microsoft.com/office/drawing/2014/main" xmlns="" id="{6AFDFAF5-4651-47B9-BC35-94D6FFB4A1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1A397BA-2C3C-45BF-A0E7-2BE7F40FCFD8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>
                <a:extLst>
                  <a:ext uri="{FF2B5EF4-FFF2-40B4-BE49-F238E27FC236}">
                    <a16:creationId xmlns:a16="http://schemas.microsoft.com/office/drawing/2014/main" xmlns="" id="{AC5ADBFF-CA8E-42C5-BAAA-1C39E456766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>
                <a:extLst>
                  <a:ext uri="{FF2B5EF4-FFF2-40B4-BE49-F238E27FC236}">
                    <a16:creationId xmlns:a16="http://schemas.microsoft.com/office/drawing/2014/main" xmlns="" id="{ECB98CD7-8E63-412E-BE0C-D1C4ACB9ED5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>
                <a:extLst>
                  <a:ext uri="{FF2B5EF4-FFF2-40B4-BE49-F238E27FC236}">
                    <a16:creationId xmlns:a16="http://schemas.microsoft.com/office/drawing/2014/main" xmlns="" id="{2AA5FC3D-76D5-4B4E-8C8A-FC5F15CC3D58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3896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6" grpId="0"/>
      <p:bldP spid="5" grpId="0" animBg="1"/>
      <p:bldP spid="5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2057400"/>
            <a:ext cx="114300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A986737-2BC1-43FA-A31B-DFE94ACEF663}"/>
              </a:ext>
            </a:extLst>
          </p:cNvPr>
          <p:cNvSpPr/>
          <p:nvPr/>
        </p:nvSpPr>
        <p:spPr>
          <a:xfrm>
            <a:off x="1600200" y="3292960"/>
            <a:ext cx="8610600" cy="31242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a?)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630DC32-EEA5-4D17-84F1-092C6651CD0C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8" name="Picture 7" descr="lollipop[1]">
              <a:extLst>
                <a:ext uri="{FF2B5EF4-FFF2-40B4-BE49-F238E27FC236}">
                  <a16:creationId xmlns:a16="http://schemas.microsoft.com/office/drawing/2014/main" xmlns="" id="{E7A38937-7CE1-4EF6-9D93-0415CA668B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BBCE56E-720F-40C4-9ADC-C4CAF2216E8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10471CEF-C946-4328-9216-BCE7429D972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50098F0A-1A4D-499B-AC8C-B8B18057675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ECA91109-44C1-407B-A400-4AFC4268132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691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3BD12EF-54B5-44F4-BB16-F6AC5974B1CE}"/>
              </a:ext>
            </a:extLst>
          </p:cNvPr>
          <p:cNvSpPr txBox="1"/>
          <p:nvPr/>
        </p:nvSpPr>
        <p:spPr>
          <a:xfrm>
            <a:off x="1570505" y="1826956"/>
            <a:ext cx="20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4488FA-8FFE-41A4-A910-156F537A634D}"/>
              </a:ext>
            </a:extLst>
          </p:cNvPr>
          <p:cNvSpPr txBox="1"/>
          <p:nvPr/>
        </p:nvSpPr>
        <p:spPr>
          <a:xfrm>
            <a:off x="7772400" y="1879131"/>
            <a:ext cx="2440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E440E118-AE37-48D4-A644-CAFB45D28D4A}"/>
              </a:ext>
            </a:extLst>
          </p:cNvPr>
          <p:cNvCxnSpPr/>
          <p:nvPr/>
        </p:nvCxnSpPr>
        <p:spPr>
          <a:xfrm>
            <a:off x="6171027" y="2119343"/>
            <a:ext cx="0" cy="46482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974EE1-E02C-4AEC-B2B6-94660597B2D6}"/>
              </a:ext>
            </a:extLst>
          </p:cNvPr>
          <p:cNvSpPr txBox="1"/>
          <p:nvPr/>
        </p:nvSpPr>
        <p:spPr>
          <a:xfrm>
            <a:off x="1322375" y="2691825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trằn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4675E5F-F0AA-4FF4-96A0-0E2C900F9DC8}"/>
              </a:ext>
            </a:extLst>
          </p:cNvPr>
          <p:cNvSpPr txBox="1"/>
          <p:nvPr/>
        </p:nvSpPr>
        <p:spPr>
          <a:xfrm>
            <a:off x="2209800" y="61562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5B54023-5DAA-45C0-A223-A1AAD1CB516D}"/>
              </a:ext>
            </a:extLst>
          </p:cNvPr>
          <p:cNvSpPr txBox="1"/>
          <p:nvPr/>
        </p:nvSpPr>
        <p:spPr>
          <a:xfrm>
            <a:off x="1295399" y="3467007"/>
            <a:ext cx="424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883C97D-D139-4AAE-933E-B72E5C448BB3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9" name="Picture 7" descr="lollipop[1]">
              <a:extLst>
                <a:ext uri="{FF2B5EF4-FFF2-40B4-BE49-F238E27FC236}">
                  <a16:creationId xmlns:a16="http://schemas.microsoft.com/office/drawing/2014/main" xmlns="" id="{0D01A55A-C8E8-4606-B787-D4211BEC315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843A237A-3682-442E-9954-33FBB00AF367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D3FDD87B-CA74-4E23-BA53-15C9847DAE6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7" descr="lollipop[1]">
                <a:extLst>
                  <a:ext uri="{FF2B5EF4-FFF2-40B4-BE49-F238E27FC236}">
                    <a16:creationId xmlns:a16="http://schemas.microsoft.com/office/drawing/2014/main" xmlns="" id="{470A6980-A22D-4218-A605-FB35430A5D8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7" descr="lollipop[1]">
                <a:extLst>
                  <a:ext uri="{FF2B5EF4-FFF2-40B4-BE49-F238E27FC236}">
                    <a16:creationId xmlns:a16="http://schemas.microsoft.com/office/drawing/2014/main" xmlns="" id="{306A9ACF-9F14-4488-9AA7-6C927E4812A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424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47800" y="2889766"/>
            <a:ext cx="9296400" cy="1078468"/>
          </a:xfrm>
          <a:prstGeom prst="roundRect">
            <a:avLst>
              <a:gd name="adj" fmla="val 23396"/>
            </a:avLst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9D30C66-AE51-4840-8998-D9816F1EDE7C}"/>
              </a:ext>
            </a:extLst>
          </p:cNvPr>
          <p:cNvSpPr txBox="1"/>
          <p:nvPr/>
        </p:nvSpPr>
        <p:spPr>
          <a:xfrm>
            <a:off x="2209800" y="228600"/>
            <a:ext cx="777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B2EB642-AD2E-4256-A44A-3B1964D3277E}"/>
              </a:ext>
            </a:extLst>
          </p:cNvPr>
          <p:cNvGrpSpPr/>
          <p:nvPr/>
        </p:nvGrpSpPr>
        <p:grpSpPr>
          <a:xfrm>
            <a:off x="9671" y="-31149"/>
            <a:ext cx="12285745" cy="6935188"/>
            <a:chOff x="1487540" y="0"/>
            <a:chExt cx="9250140" cy="6871909"/>
          </a:xfrm>
        </p:grpSpPr>
        <p:pic>
          <p:nvPicPr>
            <p:cNvPr id="6" name="Picture 7" descr="lollipop[1]">
              <a:extLst>
                <a:ext uri="{FF2B5EF4-FFF2-40B4-BE49-F238E27FC236}">
                  <a16:creationId xmlns:a16="http://schemas.microsoft.com/office/drawing/2014/main" xmlns="" id="{C864BA79-494B-4C91-9587-40400EBC7A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AFAD64AB-E9AC-4A04-A0CE-C0D101D78C04}"/>
                </a:ext>
              </a:extLst>
            </p:cNvPr>
            <p:cNvGrpSpPr/>
            <p:nvPr/>
          </p:nvGrpSpPr>
          <p:grpSpPr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9" name="Picture 7" descr="lollipop[1]">
                <a:extLst>
                  <a:ext uri="{FF2B5EF4-FFF2-40B4-BE49-F238E27FC236}">
                    <a16:creationId xmlns:a16="http://schemas.microsoft.com/office/drawing/2014/main" xmlns="" id="{2A5AE376-362C-44F1-A57A-2B6407EEFC6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7" descr="lollipop[1]">
                <a:extLst>
                  <a:ext uri="{FF2B5EF4-FFF2-40B4-BE49-F238E27FC236}">
                    <a16:creationId xmlns:a16="http://schemas.microsoft.com/office/drawing/2014/main" xmlns="" id="{E63920FF-C5F2-4068-A94B-9EC4C77C09A5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7" descr="lollipop[1]">
                <a:extLst>
                  <a:ext uri="{FF2B5EF4-FFF2-40B4-BE49-F238E27FC236}">
                    <a16:creationId xmlns:a16="http://schemas.microsoft.com/office/drawing/2014/main" xmlns="" id="{6DE907C0-07F4-4A7D-AD76-281EAB11CF8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6490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5850378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920</Words>
  <Application>Microsoft Office PowerPoint</Application>
  <PresentationFormat>Custom</PresentationFormat>
  <Paragraphs>101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Thị Huyền Trang TH -THCS -THPT Lê Quý Đôn - Quyết Thắng</dc:creator>
  <cp:lastModifiedBy>TRAN MINH TUAN</cp:lastModifiedBy>
  <cp:revision>28</cp:revision>
  <dcterms:created xsi:type="dcterms:W3CDTF">2020-09-26T08:10:03Z</dcterms:created>
  <dcterms:modified xsi:type="dcterms:W3CDTF">2023-03-28T14:59:29Z</dcterms:modified>
</cp:coreProperties>
</file>