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30"/>
  </p:notesMasterIdLst>
  <p:sldIdLst>
    <p:sldId id="367" r:id="rId7"/>
    <p:sldId id="324" r:id="rId8"/>
    <p:sldId id="338" r:id="rId9"/>
    <p:sldId id="340" r:id="rId10"/>
    <p:sldId id="364" r:id="rId11"/>
    <p:sldId id="358" r:id="rId12"/>
    <p:sldId id="362" r:id="rId13"/>
    <p:sldId id="359" r:id="rId14"/>
    <p:sldId id="363" r:id="rId15"/>
    <p:sldId id="344" r:id="rId16"/>
    <p:sldId id="349" r:id="rId17"/>
    <p:sldId id="347" r:id="rId18"/>
    <p:sldId id="350" r:id="rId19"/>
    <p:sldId id="288" r:id="rId20"/>
    <p:sldId id="351" r:id="rId21"/>
    <p:sldId id="302" r:id="rId22"/>
    <p:sldId id="290" r:id="rId23"/>
    <p:sldId id="352" r:id="rId24"/>
    <p:sldId id="313" r:id="rId25"/>
    <p:sldId id="354" r:id="rId26"/>
    <p:sldId id="314" r:id="rId27"/>
    <p:sldId id="315" r:id="rId28"/>
    <p:sldId id="3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67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9"/>
            <p14:sldId id="347"/>
            <p14:sldId id="350"/>
            <p14:sldId id="288"/>
            <p14:sldId id="351"/>
            <p14:sldId id="302"/>
          </p14:sldIdLst>
        </p14:section>
        <p14:section name="Untitled Section" id="{E5E36B1C-C306-47FB-84C1-D94AB3014E11}">
          <p14:sldIdLst>
            <p14:sldId id="290"/>
            <p14:sldId id="352"/>
            <p14:sldId id="313"/>
            <p14:sldId id="354"/>
            <p14:sldId id="314"/>
            <p14:sldId id="315"/>
            <p14:sldId id="3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D1"/>
    <a:srgbClr val="1529E9"/>
    <a:srgbClr val="73F1EE"/>
    <a:srgbClr val="E278D5"/>
    <a:srgbClr val="EA9EE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5958"/>
  </p:normalViewPr>
  <p:slideViewPr>
    <p:cSldViewPr snapToGrid="0">
      <p:cViewPr varScale="1">
        <p:scale>
          <a:sx n="66" d="100"/>
          <a:sy n="66" d="100"/>
        </p:scale>
        <p:origin x="-8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02" r:id="rId13"/>
    <p:sldLayoutId id="2147483773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9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0.gif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Relationship Id="rId1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13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microsoft.com/office/2007/relationships/hdphoto" Target="../media/hdphoto11.wdp"/><Relationship Id="rId9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4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30.png"/><Relationship Id="rId17" Type="http://schemas.openxmlformats.org/officeDocument/2006/relationships/image" Target="../media/image24.jpeg"/><Relationship Id="rId2" Type="http://schemas.openxmlformats.org/officeDocument/2006/relationships/audio" Target="../media/media1.wav"/><Relationship Id="rId16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3.png"/><Relationship Id="rId18" Type="http://schemas.openxmlformats.org/officeDocument/2006/relationships/image" Target="../media/image24.jpe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microsoft.com/office/2007/relationships/hdphoto" Target="../media/hdphoto6.wdp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jp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47.png"/><Relationship Id="rId5" Type="http://schemas.microsoft.com/office/2007/relationships/media" Target="../media/media3.mp3"/><Relationship Id="rId15" Type="http://schemas.openxmlformats.org/officeDocument/2006/relationships/image" Target="../media/image24.jpeg"/><Relationship Id="rId10" Type="http://schemas.microsoft.com/office/2007/relationships/hdphoto" Target="../media/hdphoto6.wdp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B100C18-FEEF-4132-986F-B710F5197E92}"/>
              </a:ext>
            </a:extLst>
          </p:cNvPr>
          <p:cNvSpPr/>
          <p:nvPr/>
        </p:nvSpPr>
        <p:spPr>
          <a:xfrm>
            <a:off x="647798" y="550660"/>
            <a:ext cx="11544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baseline="0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E010D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229979-499D-4C0F-B619-2CB3C07606C3}"/>
              </a:ext>
            </a:extLst>
          </p:cNvPr>
          <p:cNvSpPr/>
          <p:nvPr/>
        </p:nvSpPr>
        <p:spPr>
          <a:xfrm>
            <a:off x="323899" y="2072897"/>
            <a:ext cx="115442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en-US" sz="4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6E1BBE-924F-4F81-9A50-CEB45B24B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" y="-219585"/>
            <a:ext cx="2594895" cy="2298808"/>
          </a:xfrm>
          <a:prstGeom prst="rect">
            <a:avLst/>
          </a:prstGeom>
        </p:spPr>
      </p:pic>
      <p:pic>
        <p:nvPicPr>
          <p:cNvPr id="7" name="Picture 10" descr="E:\PPT素材\卡通b07.png">
            <a:extLst>
              <a:ext uri="{FF2B5EF4-FFF2-40B4-BE49-F238E27FC236}">
                <a16:creationId xmlns="" xmlns:a16="http://schemas.microsoft.com/office/drawing/2014/main" id="{82D6E92F-69E6-49C3-B1F0-A5EF1B52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PPT素材\卡通b05.png">
            <a:extLst>
              <a:ext uri="{FF2B5EF4-FFF2-40B4-BE49-F238E27FC236}">
                <a16:creationId xmlns="" xmlns:a16="http://schemas.microsoft.com/office/drawing/2014/main" id="{04D6E07E-9664-49E3-810F-2AC7AC13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PPT素材\卡通b06.png">
            <a:extLst>
              <a:ext uri="{FF2B5EF4-FFF2-40B4-BE49-F238E27FC236}">
                <a16:creationId xmlns="" xmlns:a16="http://schemas.microsoft.com/office/drawing/2014/main" id="{202DB089-F3B2-4AC5-BBB9-68D3990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269189-C81A-4818-A91B-52DB3786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31" y="4765135"/>
            <a:ext cx="3213153" cy="21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2269DF-0BA8-4D8C-9973-331DEBD04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78" y="5706241"/>
            <a:ext cx="1623848" cy="117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5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kern="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kern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147) </a:t>
            </a:r>
            <a:endParaRPr lang="en-US" sz="4400" b="1" kern="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96 : 8 x 3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>
            <a:spLocks/>
          </p:cNvSpPr>
          <p:nvPr/>
        </p:nvSpPr>
        <p:spPr bwMode="auto">
          <a:xfrm>
            <a:off x="8878415" y="1523236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9170311" y="174017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3 + 5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– 36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8 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(96 : 8)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36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36 =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805957" y="236196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>
            <a:spLocks/>
          </p:cNvSpPr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 rot="5400000">
            <a:off x="3512520" y="75724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7490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>
            <a:off x="5848490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242623" y="1687027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6063" y="1636235"/>
            <a:ext cx="358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823" y="2995114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58559" y="4023891"/>
            <a:ext cx="495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 </a:t>
            </a:r>
          </a:p>
          <a:p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(tổng : tổng số phần) x tỉ số 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6064" y="4891911"/>
            <a:ext cx="358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</a:t>
            </a:r>
          </a:p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tổng – số bé.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6345" y="6098447"/>
            <a:ext cx="602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751832" y="1382153"/>
            <a:ext cx="0" cy="4624509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40437" y="336083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65447" y="197023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72424" y="515352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69063" y="432537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74" y="556910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(96 : 8)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 = 60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96 – 60 =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58461" y="1884353"/>
            <a:ext cx="2286000" cy="152400"/>
            <a:chOff x="1206" y="1852"/>
            <a:chExt cx="1680" cy="9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058461" y="2484514"/>
            <a:ext cx="3862387" cy="165100"/>
            <a:chOff x="1200" y="2236"/>
            <a:chExt cx="2838" cy="104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032392" y="60959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0" name="AutoShape 28"/>
          <p:cNvSpPr>
            <a:spLocks/>
          </p:cNvSpPr>
          <p:nvPr/>
        </p:nvSpPr>
        <p:spPr bwMode="auto">
          <a:xfrm rot="5400000">
            <a:off x="5765024" y="879790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33181" y="28236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68394" y="1138110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AutoShape 37"/>
          <p:cNvSpPr>
            <a:spLocks/>
          </p:cNvSpPr>
          <p:nvPr/>
        </p:nvSpPr>
        <p:spPr bwMode="auto">
          <a:xfrm>
            <a:off x="8100994" y="150470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495127" y="1809576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46717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339" y="64467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7146" y="64467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1617" y="64467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888" y="64467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488661" y="64467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375" y="64467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2787" y="64467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16643" y="118964"/>
            <a:ext cx="3823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416" y="118964"/>
            <a:ext cx="208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06216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1978" y="93468"/>
            <a:ext cx="3803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83" y="569109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942" y="3597364"/>
            <a:ext cx="6795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9184" y="4050186"/>
            <a:ext cx="431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+ 3 = 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0942" y="4354501"/>
            <a:ext cx="5642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9184" y="4730757"/>
            <a:ext cx="1576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 : 5)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0942" y="5161923"/>
            <a:ext cx="3595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9184" y="5549982"/>
            <a:ext cx="3656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– 10 = 15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2974" y="5965448"/>
            <a:ext cx="4333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7285" y="1012421"/>
            <a:ext cx="133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5783" y="1397215"/>
            <a:ext cx="3709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Rectangle 55">
            <a:extLst>
              <a:ext uri="{FF2B5EF4-FFF2-40B4-BE49-F238E27FC236}">
                <a16:creationId xmlns="" xmlns:a16="http://schemas.microsoft.com/office/drawing/2014/main" id="{A8BCA4A1-FE82-456A-A433-6A9D3065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6" y="2048007"/>
            <a:ext cx="1309955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0046" y="2327069"/>
            <a:ext cx="1423499" cy="164442"/>
            <a:chOff x="1989728" y="3812826"/>
            <a:chExt cx="1423499" cy="164442"/>
          </a:xfrm>
        </p:grpSpPr>
        <p:sp>
          <p:nvSpPr>
            <p:cNvPr id="62" name="Line 58">
              <a:extLst>
                <a:ext uri="{FF2B5EF4-FFF2-40B4-BE49-F238E27FC236}">
                  <a16:creationId xmlns="" xmlns:a16="http://schemas.microsoft.com/office/drawing/2014/main" id="{6FA06783-374B-4C74-83C2-E36941AD1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="" xmlns:a16="http://schemas.microsoft.com/office/drawing/2014/main" id="{2D17444C-A88A-4155-94A2-D30215EF3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="" xmlns:a16="http://schemas.microsoft.com/office/drawing/2014/main" id="{B36A50A8-F5CE-49B4-B88D-F7BEB66AD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="" xmlns:a16="http://schemas.microsoft.com/office/drawing/2014/main" id="{4FCADB9B-CAC3-4071-8282-15966B258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56">
            <a:extLst>
              <a:ext uri="{FF2B5EF4-FFF2-40B4-BE49-F238E27FC236}">
                <a16:creationId xmlns="" xmlns:a16="http://schemas.microsoft.com/office/drawing/2014/main" id="{0D6FE021-3165-4682-8AA3-9075D87A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7" y="2527740"/>
            <a:ext cx="1155843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60046" y="2732023"/>
            <a:ext cx="2086763" cy="154968"/>
            <a:chOff x="1989728" y="4227026"/>
            <a:chExt cx="2086763" cy="154968"/>
          </a:xfrm>
        </p:grpSpPr>
        <p:sp>
          <p:nvSpPr>
            <p:cNvPr id="72" name="Line 52">
              <a:extLst>
                <a:ext uri="{FF2B5EF4-FFF2-40B4-BE49-F238E27FC236}">
                  <a16:creationId xmlns="" xmlns:a16="http://schemas.microsoft.com/office/drawing/2014/main" id="{55C76B92-D906-4C83-97F4-D4CD8A81D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="" xmlns:a16="http://schemas.microsoft.com/office/drawing/2014/main" id="{F66FE927-2D03-4041-97AD-21FBEB3A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>
              <a:extLst>
                <a:ext uri="{FF2B5EF4-FFF2-40B4-BE49-F238E27FC236}">
                  <a16:creationId xmlns="" xmlns:a16="http://schemas.microsoft.com/office/drawing/2014/main" id="{99E1C83C-BB38-4C2D-953B-1675DE29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="" xmlns:a16="http://schemas.microsoft.com/office/drawing/2014/main" id="{DCFB536E-4ACB-4883-B91D-C6D82475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1">
              <a:extLst>
                <a:ext uri="{FF2B5EF4-FFF2-40B4-BE49-F238E27FC236}">
                  <a16:creationId xmlns="" xmlns:a16="http://schemas.microsoft.com/office/drawing/2014/main" id="{FF14E5C6-8178-4EB2-AA2A-22EEB9177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AutoShape 62">
            <a:extLst>
              <a:ext uri="{FF2B5EF4-FFF2-40B4-BE49-F238E27FC236}">
                <a16:creationId xmlns="" xmlns:a16="http://schemas.microsoft.com/office/drawing/2014/main" id="{84BF7664-CD85-43B5-BBCB-3B58A8476FE5}"/>
              </a:ext>
            </a:extLst>
          </p:cNvPr>
          <p:cNvSpPr>
            <a:spLocks/>
          </p:cNvSpPr>
          <p:nvPr/>
        </p:nvSpPr>
        <p:spPr bwMode="auto">
          <a:xfrm rot="16200000">
            <a:off x="5915470" y="1502151"/>
            <a:ext cx="293821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63">
            <a:extLst>
              <a:ext uri="{FF2B5EF4-FFF2-40B4-BE49-F238E27FC236}">
                <a16:creationId xmlns="" xmlns:a16="http://schemas.microsoft.com/office/drawing/2014/main" id="{0D7378AC-3AF7-4BCC-8209-0661E8EF8E54}"/>
              </a:ext>
            </a:extLst>
          </p:cNvPr>
          <p:cNvSpPr>
            <a:spLocks/>
          </p:cNvSpPr>
          <p:nvPr/>
        </p:nvSpPr>
        <p:spPr bwMode="auto">
          <a:xfrm rot="5400000">
            <a:off x="6260531" y="2040840"/>
            <a:ext cx="279548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46">
            <a:extLst>
              <a:ext uri="{FF2B5EF4-FFF2-40B4-BE49-F238E27FC236}">
                <a16:creationId xmlns="" xmlns:a16="http://schemas.microsoft.com/office/drawing/2014/main" id="{870EEA55-91C2-4B01-949F-E81842F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285" y="156112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>
            <a:extLst>
              <a:ext uri="{FF2B5EF4-FFF2-40B4-BE49-F238E27FC236}">
                <a16:creationId xmlns="" xmlns:a16="http://schemas.microsoft.com/office/drawing/2014/main" id="{C6C7FAC1-8269-44AB-B04A-238285D1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89" y="317804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65">
            <a:extLst>
              <a:ext uri="{FF2B5EF4-FFF2-40B4-BE49-F238E27FC236}">
                <a16:creationId xmlns="" xmlns:a16="http://schemas.microsoft.com/office/drawing/2014/main" id="{AD3350B3-6981-4510-98DF-6AF1EF9B1656}"/>
              </a:ext>
            </a:extLst>
          </p:cNvPr>
          <p:cNvSpPr>
            <a:spLocks/>
          </p:cNvSpPr>
          <p:nvPr/>
        </p:nvSpPr>
        <p:spPr bwMode="auto">
          <a:xfrm>
            <a:off x="7573206" y="2182551"/>
            <a:ext cx="207980" cy="898208"/>
          </a:xfrm>
          <a:prstGeom prst="rightBrace">
            <a:avLst>
              <a:gd name="adj1" fmla="val 31417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47">
            <a:extLst>
              <a:ext uri="{FF2B5EF4-FFF2-40B4-BE49-F238E27FC236}">
                <a16:creationId xmlns="" xmlns:a16="http://schemas.microsoft.com/office/drawing/2014/main" id="{06F008A5-1EED-44D2-A05E-C6B4A865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09" y="2363770"/>
            <a:ext cx="15411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60" y="118964"/>
            <a:ext cx="2044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60046" y="2491511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8097" y="2442500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86963" y="4730756"/>
            <a:ext cx="8723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0209" y="4714309"/>
            <a:ext cx="1636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sz="2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2"/>
      <p:bldP spid="23" grpId="0"/>
      <p:bldP spid="24" grpId="0"/>
      <p:bldP spid="26" grpId="0"/>
      <p:bldP spid="26" grpId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6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5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616" y="2132128"/>
            <a:ext cx="107465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2070" y="5532306"/>
            <a:ext cx="981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</a:t>
            </a:r>
            <a:r>
              <a:rPr lang="en-US" sz="44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7C6173-7249-4501-A921-ED50E558EA16}"/>
              </a:ext>
            </a:extLst>
          </p:cNvPr>
          <p:cNvSpPr txBox="1"/>
          <p:nvPr/>
        </p:nvSpPr>
        <p:spPr>
          <a:xfrm>
            <a:off x="751616" y="2887136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51C749-117A-4F1E-AFF4-D8D09FA1B49B}"/>
              </a:ext>
            </a:extLst>
          </p:cNvPr>
          <p:cNvSpPr txBox="1"/>
          <p:nvPr/>
        </p:nvSpPr>
        <p:spPr>
          <a:xfrm>
            <a:off x="751616" y="356260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(tổng : tổng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1196B0-5BE4-4ADC-8EDD-683638191797}"/>
              </a:ext>
            </a:extLst>
          </p:cNvPr>
          <p:cNvSpPr txBox="1"/>
          <p:nvPr/>
        </p:nvSpPr>
        <p:spPr>
          <a:xfrm>
            <a:off x="751616" y="4238072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tổng –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8786" y="3028598"/>
            <a:ext cx="9303572" cy="12003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tập- thực hành</a:t>
            </a:r>
            <a:endParaRPr kumimoji="0" lang="en-US" sz="72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680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6111" y="143550"/>
            <a:ext cx="15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8886" y="143550"/>
            <a:ext cx="9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427" y="126020"/>
            <a:ext cx="283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043" y="144019"/>
            <a:ext cx="15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629" y="141575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095" y="96037"/>
            <a:ext cx="30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5137" y="124091"/>
            <a:ext cx="414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88067" y="591906"/>
            <a:ext cx="1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0808" y="1197965"/>
            <a:ext cx="33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80808" y="3198927"/>
            <a:ext cx="598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3093" y="3812800"/>
            <a:ext cx="448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 (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80808" y="4239770"/>
            <a:ext cx="30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25343" y="4598048"/>
            <a:ext cx="268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(333 : 9)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80808" y="5136815"/>
            <a:ext cx="423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25343" y="5371735"/>
            <a:ext cx="37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– 74 = 259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0946" y="5855231"/>
            <a:ext cx="41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3006600" y="1900804"/>
            <a:ext cx="1079208" cy="3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3006600" y="2336213"/>
            <a:ext cx="1079208" cy="3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AutoShape 20"/>
          <p:cNvSpPr>
            <a:spLocks/>
          </p:cNvSpPr>
          <p:nvPr/>
        </p:nvSpPr>
        <p:spPr bwMode="auto">
          <a:xfrm rot="16200000">
            <a:off x="4626515" y="147403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8387" y="2059714"/>
            <a:ext cx="944961" cy="150284"/>
            <a:chOff x="972474" y="2338330"/>
            <a:chExt cx="944961" cy="150284"/>
          </a:xfrm>
        </p:grpSpPr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99" name="AutoShape 31"/>
          <p:cNvSpPr>
            <a:spLocks/>
          </p:cNvSpPr>
          <p:nvPr/>
        </p:nvSpPr>
        <p:spPr bwMode="auto">
          <a:xfrm rot="5400000">
            <a:off x="5868013" y="1065824"/>
            <a:ext cx="227233" cy="3426485"/>
          </a:xfrm>
          <a:prstGeom prst="rightBrace">
            <a:avLst>
              <a:gd name="adj1" fmla="val 116159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8387" y="2486910"/>
            <a:ext cx="3442973" cy="204669"/>
            <a:chOff x="4268387" y="2486910"/>
            <a:chExt cx="3442973" cy="204669"/>
          </a:xfrm>
        </p:grpSpPr>
        <p:grpSp>
          <p:nvGrpSpPr>
            <p:cNvPr id="3" name="Group 2"/>
            <p:cNvGrpSpPr/>
            <p:nvPr/>
          </p:nvGrpSpPr>
          <p:grpSpPr>
            <a:xfrm>
              <a:off x="4268387" y="2486910"/>
              <a:ext cx="3442973" cy="204669"/>
              <a:chOff x="972474" y="2765526"/>
              <a:chExt cx="3442973" cy="204669"/>
            </a:xfrm>
          </p:grpSpPr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V="1">
                <a:off x="972474" y="2865585"/>
                <a:ext cx="3442973" cy="9699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30"/>
              <p:cNvSpPr>
                <a:spLocks noChangeShapeType="1"/>
              </p:cNvSpPr>
              <p:nvPr/>
            </p:nvSpPr>
            <p:spPr bwMode="auto">
              <a:xfrm flipV="1">
                <a:off x="4415447" y="2767304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917950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3463733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V="1">
                <a:off x="2963914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2452396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 flipV="1">
                <a:off x="1930674" y="2770673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1468392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 flipV="1">
              <a:off x="4276559" y="2486910"/>
              <a:ext cx="0" cy="1995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546837" y="160086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828144" y="296083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AutoShape 33"/>
          <p:cNvSpPr>
            <a:spLocks/>
          </p:cNvSpPr>
          <p:nvPr/>
        </p:nvSpPr>
        <p:spPr bwMode="auto">
          <a:xfrm>
            <a:off x="7829334" y="1795630"/>
            <a:ext cx="215842" cy="866672"/>
          </a:xfrm>
          <a:prstGeom prst="rightBrace">
            <a:avLst>
              <a:gd name="adj1" fmla="val 3553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8146396" y="2095577"/>
            <a:ext cx="431683" cy="2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2807" y="461359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46763" y="3494942"/>
            <a:ext cx="3326810" cy="1395464"/>
          </a:xfrm>
          <a:prstGeom prst="wedgeEllipseCallout">
            <a:avLst>
              <a:gd name="adj1" fmla="val -50868"/>
              <a:gd name="adj2" fmla="val 48272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61274" y="3722147"/>
            <a:ext cx="221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: 9 = 37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x 2 =</a:t>
            </a:r>
          </a:p>
        </p:txBody>
      </p:sp>
      <p:sp>
        <p:nvSpPr>
          <p:cNvPr id="9" name="Rectangle 8"/>
          <p:cNvSpPr/>
          <p:nvPr/>
        </p:nvSpPr>
        <p:spPr>
          <a:xfrm>
            <a:off x="9567453" y="41297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385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961 0.0738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/>
      <p:bldP spid="45" grpId="1"/>
      <p:bldP spid="54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68" grpId="0"/>
      <p:bldP spid="86" grpId="0"/>
      <p:bldP spid="92" grpId="0" animBg="1"/>
      <p:bldP spid="99" grpId="0" animBg="1"/>
      <p:bldP spid="108" grpId="0"/>
      <p:bldP spid="109" grpId="0"/>
      <p:bldP spid="110" grpId="0" animBg="1"/>
      <p:bldP spid="111" grpId="0"/>
      <p:bldP spid="5" grpId="0"/>
      <p:bldP spid="7" grpId="0" animBg="1"/>
      <p:bldP spid="7" grpId="1" animBg="1"/>
      <p:bldP spid="8" grpId="0" build="allAtOnce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7" y="2125716"/>
            <a:ext cx="8086474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138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87" y="1860270"/>
            <a:ext cx="1074655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885" y="2560649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885" y="3261028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(tổng : tổng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6885" y="396891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tổng –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30" y="4974011"/>
            <a:ext cx="114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30" y="413273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148 -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1" y="4528640"/>
            <a:ext cx="2409028" cy="24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1336532" y="1970114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zh-CN" altLang="en-US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2" y="4963506"/>
            <a:ext cx="1358628" cy="153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272" l="4306" r="99583">
                        <a14:foregroundMark x1="92083" y1="19266" x2="92083" y2="19266"/>
                        <a14:foregroundMark x1="92917" y1="20031" x2="92917" y2="20031"/>
                        <a14:foregroundMark x1="93889" y1="23547" x2="93889" y2="23547"/>
                        <a14:foregroundMark x1="5139" y1="41131" x2="5139" y2="41131"/>
                        <a14:foregroundMark x1="63056" y1="9480" x2="63056" y2="9480"/>
                        <a14:foregroundMark x1="65694" y1="9174" x2="65694" y2="9174"/>
                        <a14:foregroundMark x1="63889" y1="8410" x2="65556" y2="7645"/>
                        <a14:foregroundMark x1="88472" y1="27676" x2="94861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55" y="81038"/>
            <a:ext cx="3399945" cy="29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CON </a:t>
            </a:r>
          </a:p>
          <a:p>
            <a:pPr algn="ctr" defTabSz="121917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12"/>
                <a:stretch>
                  <a:fillRect l="-194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>
                <a:blip r:embed="rId13"/>
                <a:stretch>
                  <a:fillRect l="-1925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13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14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15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16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4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41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3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>
                <a:blip r:embed="rId11"/>
                <a:stretch>
                  <a:fillRect l="-2476" t="-6154" r="-2415" b="-8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>
                <a:blip r:embed="rId13"/>
                <a:stretch>
                  <a:fillRect l="-2514" t="-31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4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41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41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937</Words>
  <Application>Microsoft Office PowerPoint</Application>
  <PresentationFormat>Custom</PresentationFormat>
  <Paragraphs>221</Paragraphs>
  <Slides>23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Khanh Linh</cp:lastModifiedBy>
  <cp:revision>290</cp:revision>
  <dcterms:created xsi:type="dcterms:W3CDTF">2020-04-14T15:40:22Z</dcterms:created>
  <dcterms:modified xsi:type="dcterms:W3CDTF">2022-03-30T13:48:31Z</dcterms:modified>
</cp:coreProperties>
</file>