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5"/>
  </p:notesMasterIdLst>
  <p:sldIdLst>
    <p:sldId id="2007577114" r:id="rId3"/>
    <p:sldId id="2007577095" r:id="rId4"/>
    <p:sldId id="2007577096" r:id="rId5"/>
    <p:sldId id="2007577099" r:id="rId6"/>
    <p:sldId id="2007577101" r:id="rId7"/>
    <p:sldId id="2007577105" r:id="rId8"/>
    <p:sldId id="2007577104" r:id="rId9"/>
    <p:sldId id="2007577097" r:id="rId10"/>
    <p:sldId id="2007577103" r:id="rId11"/>
    <p:sldId id="2007577109" r:id="rId12"/>
    <p:sldId id="2007577106" r:id="rId13"/>
    <p:sldId id="292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79A18-D43B-4A69-B3C5-84BE72B96FD3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D3230-0495-4C1F-9421-018ADA4B1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3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5149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642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29020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37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1501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0694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5557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6418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36362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7444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1565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123969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92395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6271905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73223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19318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1613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858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2023/9/17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287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179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633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645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976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333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81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7238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29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089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0DB4A1-CB79-4A71-AFD2-797D379C084E}"/>
              </a:ext>
            </a:extLst>
          </p:cNvPr>
          <p:cNvGrpSpPr/>
          <p:nvPr/>
        </p:nvGrpSpPr>
        <p:grpSpPr>
          <a:xfrm>
            <a:off x="1347010" y="77987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57371F4-72CF-4516-B6DC-CCB059799EA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B7C1C5-2A3E-4103-945C-476C08CE64D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3845599-2C6E-4C0C-ACD1-A2CC479EBF22}"/>
              </a:ext>
            </a:extLst>
          </p:cNvPr>
          <p:cNvSpPr txBox="1"/>
          <p:nvPr/>
        </p:nvSpPr>
        <p:spPr>
          <a:xfrm>
            <a:off x="2007205" y="1004981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Mỗi quả bóng ứng với vạch nào trên tia số?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DA494D-3693-4967-AC36-99BB2D752D39}"/>
              </a:ext>
            </a:extLst>
          </p:cNvPr>
          <p:cNvGrpSpPr/>
          <p:nvPr/>
        </p:nvGrpSpPr>
        <p:grpSpPr>
          <a:xfrm>
            <a:off x="1148356" y="1854396"/>
            <a:ext cx="10088833" cy="3906565"/>
            <a:chOff x="925729" y="1064853"/>
            <a:chExt cx="10088833" cy="39065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72E8066-6750-41FA-935F-C8DF4BA6C5DA}"/>
                </a:ext>
              </a:extLst>
            </p:cNvPr>
            <p:cNvGrpSpPr/>
            <p:nvPr/>
          </p:nvGrpSpPr>
          <p:grpSpPr>
            <a:xfrm>
              <a:off x="925729" y="4139020"/>
              <a:ext cx="10088833" cy="832398"/>
              <a:chOff x="1027658" y="2434111"/>
              <a:chExt cx="9618571" cy="771881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A94E046-EC6E-4FA9-BF1B-18CB43F72A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EC6F6BC-235E-4E9C-82BF-CA1C1EEBA636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89B9DBC-ACBD-4EF5-B59D-8476D8353D8F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9C20207-206D-4612-B6CF-E5E81655E602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CE854F0-A6F5-4218-9C07-F7C87984482E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BFE4B97-D252-48DD-B981-85EA9BBA2432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D9B9716-5028-403A-AE28-B6E2E3198E70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0CF74B2-2454-4015-A8A5-DBE87D260307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F2A595F-56E3-47E9-9D3A-7C0F9A5EB219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62C4029-84C7-475D-B281-5CFC81278C5B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9A57EC6-38A0-4DBA-960C-A3AB2BCBA1E8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ADB67C6-F360-4000-B1A4-42BDB3CA3F83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7D6DAC-EC02-40D5-BEAE-3BC216EE19B8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0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20390F2-C485-46C0-963D-FE8302F28FCF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1428119-3574-48AA-B4E5-1CE2CB650CBB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48E089D-8584-421A-B885-6F1349F9A9E4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3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F2F5431-8ABD-4678-AD91-8541DFBA713B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4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D090CAA-2053-4466-A709-6ED3CE7A9E29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5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27CA0E-8CA6-4CD5-A3C5-043742CB977D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6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13BF0D1-C085-435E-AB76-1CABED8AF163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7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2ECE080-83AD-40AA-BAE8-01505517C8EF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8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C00325-EB38-44C8-9E94-CFE9B527D2CA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9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5F6C0B9-2BC6-486B-9D4C-861EFF8FBAA5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10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EE1C18C-A579-43D5-8D4F-2AD5983880FB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795B261-0131-4F83-AC40-0C52C4651FB0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E499786-58B3-4991-B6DB-FD74C6AD4EA2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901B360-0C35-4371-AB8D-DA3CF8A3372E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DFE1DCF-4EE2-469A-9EB9-8C49CEF047E0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0DC04CA-5B5A-47FA-8AFA-931138D826DC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DFB9264-51CE-4CD8-B2A3-F68E3CC914D5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E5599FE-E737-465A-8FF5-A60541D03AF7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D7C8E0B-370F-4FBD-A80C-D179D461B08A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42BBEAD-D76D-49DB-AB54-9AD043C18BE9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B18B0-365A-4370-92E4-5A3F0C162E6E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ED2295E-DF68-47D6-BF8A-4C9DE7CC32BD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D291F0A-1F53-41E6-83FF-A37E61A6C5B8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45FF451-1FB9-4E5D-BDA4-8FD6ABB1B2F1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0FE3772-49F6-4C10-9B4A-06EF72D0EA3C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862C3C4-A23B-4610-9327-0E9D9E3047B5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18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6D0EF8-79FF-450C-B88B-5EE64E06F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14E6328-C943-4ED2-A678-AA008FBB2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0887F5B-C7BF-4187-A4C9-202E27CE4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A4A79-57B7-4519-BC9A-0303C8B58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A97C929-A0C2-4805-A46C-60A7EADB7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59D46FA-DDB8-4DE6-84D9-19122BC82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53" name="Freeform 79">
            <a:extLst>
              <a:ext uri="{FF2B5EF4-FFF2-40B4-BE49-F238E27FC236}">
                <a16:creationId xmlns:a16="http://schemas.microsoft.com/office/drawing/2014/main" id="{AC7D8D8D-CFD1-4A4D-9F30-C10B5E03AFB9}"/>
              </a:ext>
            </a:extLst>
          </p:cNvPr>
          <p:cNvSpPr/>
          <p:nvPr/>
        </p:nvSpPr>
        <p:spPr>
          <a:xfrm>
            <a:off x="6845496" y="3728686"/>
            <a:ext cx="1005840" cy="1293223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54" name="Freeform 82">
            <a:extLst>
              <a:ext uri="{FF2B5EF4-FFF2-40B4-BE49-F238E27FC236}">
                <a16:creationId xmlns:a16="http://schemas.microsoft.com/office/drawing/2014/main" id="{869C2118-39F0-445A-9BCB-8BD5D2FC47FE}"/>
              </a:ext>
            </a:extLst>
          </p:cNvPr>
          <p:cNvSpPr/>
          <p:nvPr/>
        </p:nvSpPr>
        <p:spPr>
          <a:xfrm>
            <a:off x="2060896" y="3624183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55" name="Freeform 84">
            <a:extLst>
              <a:ext uri="{FF2B5EF4-FFF2-40B4-BE49-F238E27FC236}">
                <a16:creationId xmlns:a16="http://schemas.microsoft.com/office/drawing/2014/main" id="{D75A38AB-CBC3-4A12-9DF4-B583BFE0655D}"/>
              </a:ext>
            </a:extLst>
          </p:cNvPr>
          <p:cNvSpPr/>
          <p:nvPr/>
        </p:nvSpPr>
        <p:spPr>
          <a:xfrm>
            <a:off x="3645096" y="3532743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56" name="Freeform 85">
            <a:extLst>
              <a:ext uri="{FF2B5EF4-FFF2-40B4-BE49-F238E27FC236}">
                <a16:creationId xmlns:a16="http://schemas.microsoft.com/office/drawing/2014/main" id="{F90C7C62-B411-43E9-A2A0-4CDC7F4A19EB}"/>
              </a:ext>
            </a:extLst>
          </p:cNvPr>
          <p:cNvSpPr/>
          <p:nvPr/>
        </p:nvSpPr>
        <p:spPr>
          <a:xfrm>
            <a:off x="1790170" y="3598057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57" name="Freeform 86">
            <a:extLst>
              <a:ext uri="{FF2B5EF4-FFF2-40B4-BE49-F238E27FC236}">
                <a16:creationId xmlns:a16="http://schemas.microsoft.com/office/drawing/2014/main" id="{DD9622F6-A67E-40F8-AFFC-7DE515678214}"/>
              </a:ext>
            </a:extLst>
          </p:cNvPr>
          <p:cNvSpPr/>
          <p:nvPr/>
        </p:nvSpPr>
        <p:spPr>
          <a:xfrm>
            <a:off x="8629161" y="3305409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58" name="Freeform 87">
            <a:extLst>
              <a:ext uri="{FF2B5EF4-FFF2-40B4-BE49-F238E27FC236}">
                <a16:creationId xmlns:a16="http://schemas.microsoft.com/office/drawing/2014/main" id="{6D27B087-EF57-43BB-8976-38FF157BBAEB}"/>
              </a:ext>
            </a:extLst>
          </p:cNvPr>
          <p:cNvSpPr/>
          <p:nvPr/>
        </p:nvSpPr>
        <p:spPr>
          <a:xfrm>
            <a:off x="8841839" y="3829807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74904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8636ECC6-4733-43FF-AEF0-1B077AFE36C3}"/>
              </a:ext>
            </a:extLst>
          </p:cNvPr>
          <p:cNvSpPr/>
          <p:nvPr/>
        </p:nvSpPr>
        <p:spPr>
          <a:xfrm>
            <a:off x="1368085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7ECB98-F4BB-4E35-9CE9-3EAAB2DA1EAF}"/>
              </a:ext>
            </a:extLst>
          </p:cNvPr>
          <p:cNvGrpSpPr/>
          <p:nvPr/>
        </p:nvGrpSpPr>
        <p:grpSpPr>
          <a:xfrm>
            <a:off x="707889" y="79027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5B15623-E0F3-4CB6-95AF-AD9AA5A9209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62D59EB-E713-44F1-959B-CEA0358F1C4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B4063DF-66AC-45B0-8D82-03F5620504DE}"/>
              </a:ext>
            </a:extLst>
          </p:cNvPr>
          <p:cNvSpPr txBox="1"/>
          <p:nvPr/>
        </p:nvSpPr>
        <p:spPr>
          <a:xfrm>
            <a:off x="1501979" y="103119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Đ, S?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4BB48F-808E-417D-8215-9E4BD19561DA}"/>
              </a:ext>
            </a:extLst>
          </p:cNvPr>
          <p:cNvGrpSpPr/>
          <p:nvPr/>
        </p:nvGrpSpPr>
        <p:grpSpPr>
          <a:xfrm>
            <a:off x="465539" y="2237498"/>
            <a:ext cx="11156658" cy="2383003"/>
            <a:chOff x="697023" y="1809585"/>
            <a:chExt cx="11156658" cy="23830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52FF22-F89B-445D-A399-9F9CA5F1BF20}"/>
                </a:ext>
              </a:extLst>
            </p:cNvPr>
            <p:cNvSpPr/>
            <p:nvPr/>
          </p:nvSpPr>
          <p:spPr>
            <a:xfrm>
              <a:off x="697023" y="1885795"/>
              <a:ext cx="48381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kumimoji="0" lang="en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DF1981-8D40-420E-AD8B-07A6CA30D6A7}"/>
                </a:ext>
              </a:extLst>
            </p:cNvPr>
            <p:cNvSpPr/>
            <p:nvPr/>
          </p:nvSpPr>
          <p:spPr>
            <a:xfrm>
              <a:off x="6331132" y="1885795"/>
              <a:ext cx="48381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kumimoji="0" lang="en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7D3429-CFCE-4934-961B-84A88D6765C2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kumimoji="0" lang="en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A49299-82D3-4690-8FB6-67E7DF41DBDC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kumimoji="0" lang="en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5B347C-39B3-40B1-AB7B-5F4E4B446474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kumimoji="0" lang="en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64A950-7105-4083-B97E-D30529AEAF11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kumimoji="0" lang="en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4052D7CA-348C-4CAB-ACAF-6E1B27FC0093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3">
              <a:extLst>
                <a:ext uri="{FF2B5EF4-FFF2-40B4-BE49-F238E27FC236}">
                  <a16:creationId xmlns:a16="http://schemas.microsoft.com/office/drawing/2014/main" id="{034F21D0-D39C-429C-93B9-8CEE23C7A172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4">
              <a:extLst>
                <a:ext uri="{FF2B5EF4-FFF2-40B4-BE49-F238E27FC236}">
                  <a16:creationId xmlns:a16="http://schemas.microsoft.com/office/drawing/2014/main" id="{88650451-477E-4925-B8D1-3E53065B597E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5">
              <a:extLst>
                <a:ext uri="{FF2B5EF4-FFF2-40B4-BE49-F238E27FC236}">
                  <a16:creationId xmlns:a16="http://schemas.microsoft.com/office/drawing/2014/main" id="{FC379985-892F-4F20-B3F9-08B3379EDEE5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6">
              <a:extLst>
                <a:ext uri="{FF2B5EF4-FFF2-40B4-BE49-F238E27FC236}">
                  <a16:creationId xmlns:a16="http://schemas.microsoft.com/office/drawing/2014/main" id="{CBB7FB3E-B1CA-47E3-8598-62D0BE8253A1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7">
              <a:extLst>
                <a:ext uri="{FF2B5EF4-FFF2-40B4-BE49-F238E27FC236}">
                  <a16:creationId xmlns:a16="http://schemas.microsoft.com/office/drawing/2014/main" id="{82F96852-457F-4A4C-9337-587F9A274201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3442C0D-E10A-485D-A1BD-01F8F9E41921}"/>
              </a:ext>
            </a:extLst>
          </p:cNvPr>
          <p:cNvSpPr/>
          <p:nvPr/>
        </p:nvSpPr>
        <p:spPr>
          <a:xfrm>
            <a:off x="5196577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9E0C7B1-02C8-4A0F-A982-E1553DF599CE}"/>
              </a:ext>
            </a:extLst>
          </p:cNvPr>
          <p:cNvSpPr/>
          <p:nvPr/>
        </p:nvSpPr>
        <p:spPr>
          <a:xfrm>
            <a:off x="5202503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1A82BD1-B73A-43B8-BEAB-F938CF67BC69}"/>
              </a:ext>
            </a:extLst>
          </p:cNvPr>
          <p:cNvSpPr/>
          <p:nvPr/>
        </p:nvSpPr>
        <p:spPr>
          <a:xfrm>
            <a:off x="5192223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7384813-4558-4E9C-B33B-8C81B4C2D557}"/>
              </a:ext>
            </a:extLst>
          </p:cNvPr>
          <p:cNvSpPr/>
          <p:nvPr/>
        </p:nvSpPr>
        <p:spPr>
          <a:xfrm>
            <a:off x="10935269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7CC192A-9FF1-49D3-A0BC-C0BF44EB784E}"/>
              </a:ext>
            </a:extLst>
          </p:cNvPr>
          <p:cNvSpPr/>
          <p:nvPr/>
        </p:nvSpPr>
        <p:spPr>
          <a:xfrm>
            <a:off x="10941195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38C2967-0C8A-4864-B0BC-72055E2A7ABE}"/>
              </a:ext>
            </a:extLst>
          </p:cNvPr>
          <p:cNvSpPr/>
          <p:nvPr/>
        </p:nvSpPr>
        <p:spPr>
          <a:xfrm>
            <a:off x="10930915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105667" y="2703671"/>
            <a:ext cx="7980665" cy="1776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2: Tia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liền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trước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liền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sau</a:t>
            </a: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+mj-lt"/>
                  <a:cs typeface="+mn-cs"/>
                </a:rPr>
                <a:t>CHỦ ĐỀ 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44C16A3-5515-42AF-A68A-AB2347E1D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454254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EB8989A-134B-4D69-9216-26C43C21C75C}"/>
              </a:ext>
            </a:extLst>
          </p:cNvPr>
          <p:cNvGrpSpPr/>
          <p:nvPr/>
        </p:nvGrpSpPr>
        <p:grpSpPr>
          <a:xfrm>
            <a:off x="1013361" y="1284281"/>
            <a:ext cx="10165278" cy="4659319"/>
            <a:chOff x="878774" y="1333607"/>
            <a:chExt cx="10165278" cy="484303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E2F24F-D37F-4BBD-B5DF-45EA5B2AABFF}"/>
                </a:ext>
              </a:extLst>
            </p:cNvPr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7CB92D3-D8AA-474F-8DA3-29A7F0D1FA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/>
            </p:blipFill>
            <p:spPr>
              <a:xfrm>
                <a:off x="899857" y="1333607"/>
                <a:ext cx="10144195" cy="4843030"/>
              </a:xfrm>
              <a:prstGeom prst="round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A64CDE9-20D5-41BE-9EC7-255C02CE4F3D}"/>
                  </a:ext>
                </a:extLst>
              </p:cNvPr>
              <p:cNvSpPr/>
              <p:nvPr/>
            </p:nvSpPr>
            <p:spPr>
              <a:xfrm>
                <a:off x="878774" y="1333607"/>
                <a:ext cx="2295504" cy="24581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Rounded Rectangular Callout 35">
              <a:extLst>
                <a:ext uri="{FF2B5EF4-FFF2-40B4-BE49-F238E27FC236}">
                  <a16:creationId xmlns:a16="http://schemas.microsoft.com/office/drawing/2014/main" id="{8A6F4D0C-561C-4FB9-A9C5-8FA13AB3F6B5}"/>
                </a:ext>
              </a:extLst>
            </p:cNvPr>
            <p:cNvSpPr/>
            <p:nvPr/>
          </p:nvSpPr>
          <p:spPr>
            <a:xfrm>
              <a:off x="2319359" y="2428876"/>
              <a:ext cx="2452666" cy="16875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F82A264-B831-4C61-BE41-C4EDEC31E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ound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E5DD2B7-597A-403B-9B59-EFE00B0E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oundRect">
              <a:avLst/>
            </a:prstGeom>
          </p:spPr>
        </p:pic>
        <p:sp>
          <p:nvSpPr>
            <p:cNvPr id="8" name="Rounded Rectangular Callout 38">
              <a:extLst>
                <a:ext uri="{FF2B5EF4-FFF2-40B4-BE49-F238E27FC236}">
                  <a16:creationId xmlns:a16="http://schemas.microsoft.com/office/drawing/2014/main" id="{7F6A301C-CE3C-4E8F-B32C-2D1D8BB85987}"/>
                </a:ext>
              </a:extLst>
            </p:cNvPr>
            <p:cNvSpPr/>
            <p:nvPr/>
          </p:nvSpPr>
          <p:spPr>
            <a:xfrm>
              <a:off x="8578329" y="1962615"/>
              <a:ext cx="2263697" cy="13100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877350-B7CE-4311-9A4E-36D8163CC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round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5A2231-929C-4E10-80FC-C9E0FEC75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  <a14:imgEffect>
                        <a14:saturation sat="40000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roundRect">
              <a:avLst/>
            </a:prstGeom>
          </p:spPr>
        </p:pic>
      </p:grpSp>
      <p:sp>
        <p:nvSpPr>
          <p:cNvPr id="13" name="Rounded Rectangular Callout 35">
            <a:extLst>
              <a:ext uri="{FF2B5EF4-FFF2-40B4-BE49-F238E27FC236}">
                <a16:creationId xmlns:a16="http://schemas.microsoft.com/office/drawing/2014/main" id="{7D8678E2-66AF-4A2D-8298-181DF77B52B8}"/>
              </a:ext>
            </a:extLst>
          </p:cNvPr>
          <p:cNvSpPr/>
          <p:nvPr/>
        </p:nvSpPr>
        <p:spPr>
          <a:xfrm>
            <a:off x="1964403" y="2257493"/>
            <a:ext cx="2751318" cy="1899495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" fmla="*/ 0 w 2452666"/>
              <a:gd name="connsiteY0" fmla="*/ 221046 h 1616085"/>
              <a:gd name="connsiteX1" fmla="*/ 221046 w 2452666"/>
              <a:gd name="connsiteY1" fmla="*/ 0 h 1616085"/>
              <a:gd name="connsiteX2" fmla="*/ 1430722 w 2452666"/>
              <a:gd name="connsiteY2" fmla="*/ 0 h 1616085"/>
              <a:gd name="connsiteX3" fmla="*/ 1430722 w 2452666"/>
              <a:gd name="connsiteY3" fmla="*/ 0 h 1616085"/>
              <a:gd name="connsiteX4" fmla="*/ 2043888 w 2452666"/>
              <a:gd name="connsiteY4" fmla="*/ 0 h 1616085"/>
              <a:gd name="connsiteX5" fmla="*/ 2231620 w 2452666"/>
              <a:gd name="connsiteY5" fmla="*/ 0 h 1616085"/>
              <a:gd name="connsiteX6" fmla="*/ 2452666 w 2452666"/>
              <a:gd name="connsiteY6" fmla="*/ 221046 h 1616085"/>
              <a:gd name="connsiteX7" fmla="*/ 2452666 w 2452666"/>
              <a:gd name="connsiteY7" fmla="*/ 773644 h 1616085"/>
              <a:gd name="connsiteX8" fmla="*/ 2452666 w 2452666"/>
              <a:gd name="connsiteY8" fmla="*/ 773644 h 1616085"/>
              <a:gd name="connsiteX9" fmla="*/ 2452666 w 2452666"/>
              <a:gd name="connsiteY9" fmla="*/ 1105206 h 1616085"/>
              <a:gd name="connsiteX10" fmla="*/ 2452666 w 2452666"/>
              <a:gd name="connsiteY10" fmla="*/ 1105201 h 1616085"/>
              <a:gd name="connsiteX11" fmla="*/ 2231620 w 2452666"/>
              <a:gd name="connsiteY11" fmla="*/ 1326247 h 1616085"/>
              <a:gd name="connsiteX12" fmla="*/ 2328537 w 2452666"/>
              <a:gd name="connsiteY12" fmla="*/ 1616085 h 1616085"/>
              <a:gd name="connsiteX13" fmla="*/ 1430722 w 2452666"/>
              <a:gd name="connsiteY13" fmla="*/ 1326247 h 1616085"/>
              <a:gd name="connsiteX14" fmla="*/ 221046 w 2452666"/>
              <a:gd name="connsiteY14" fmla="*/ 1326247 h 1616085"/>
              <a:gd name="connsiteX15" fmla="*/ 0 w 2452666"/>
              <a:gd name="connsiteY15" fmla="*/ 1105201 h 1616085"/>
              <a:gd name="connsiteX16" fmla="*/ 0 w 2452666"/>
              <a:gd name="connsiteY16" fmla="*/ 1105206 h 1616085"/>
              <a:gd name="connsiteX17" fmla="*/ 0 w 2452666"/>
              <a:gd name="connsiteY17" fmla="*/ 773644 h 1616085"/>
              <a:gd name="connsiteX18" fmla="*/ 0 w 2452666"/>
              <a:gd name="connsiteY18" fmla="*/ 773644 h 1616085"/>
              <a:gd name="connsiteX19" fmla="*/ 0 w 2452666"/>
              <a:gd name="connsiteY19" fmla="*/ 221046 h 1616085"/>
              <a:gd name="connsiteX0" fmla="*/ 0 w 2452666"/>
              <a:gd name="connsiteY0" fmla="*/ 221046 h 1687522"/>
              <a:gd name="connsiteX1" fmla="*/ 221046 w 2452666"/>
              <a:gd name="connsiteY1" fmla="*/ 0 h 1687522"/>
              <a:gd name="connsiteX2" fmla="*/ 1430722 w 2452666"/>
              <a:gd name="connsiteY2" fmla="*/ 0 h 1687522"/>
              <a:gd name="connsiteX3" fmla="*/ 1430722 w 2452666"/>
              <a:gd name="connsiteY3" fmla="*/ 0 h 1687522"/>
              <a:gd name="connsiteX4" fmla="*/ 2043888 w 2452666"/>
              <a:gd name="connsiteY4" fmla="*/ 0 h 1687522"/>
              <a:gd name="connsiteX5" fmla="*/ 2231620 w 2452666"/>
              <a:gd name="connsiteY5" fmla="*/ 0 h 1687522"/>
              <a:gd name="connsiteX6" fmla="*/ 2452666 w 2452666"/>
              <a:gd name="connsiteY6" fmla="*/ 221046 h 1687522"/>
              <a:gd name="connsiteX7" fmla="*/ 2452666 w 2452666"/>
              <a:gd name="connsiteY7" fmla="*/ 773644 h 1687522"/>
              <a:gd name="connsiteX8" fmla="*/ 2452666 w 2452666"/>
              <a:gd name="connsiteY8" fmla="*/ 773644 h 1687522"/>
              <a:gd name="connsiteX9" fmla="*/ 2452666 w 2452666"/>
              <a:gd name="connsiteY9" fmla="*/ 1105206 h 1687522"/>
              <a:gd name="connsiteX10" fmla="*/ 2452666 w 2452666"/>
              <a:gd name="connsiteY10" fmla="*/ 1105201 h 1687522"/>
              <a:gd name="connsiteX11" fmla="*/ 2231620 w 2452666"/>
              <a:gd name="connsiteY11" fmla="*/ 1326247 h 1687522"/>
              <a:gd name="connsiteX12" fmla="*/ 2271387 w 2452666"/>
              <a:gd name="connsiteY12" fmla="*/ 1687522 h 1687522"/>
              <a:gd name="connsiteX13" fmla="*/ 1430722 w 2452666"/>
              <a:gd name="connsiteY13" fmla="*/ 1326247 h 1687522"/>
              <a:gd name="connsiteX14" fmla="*/ 221046 w 2452666"/>
              <a:gd name="connsiteY14" fmla="*/ 1326247 h 1687522"/>
              <a:gd name="connsiteX15" fmla="*/ 0 w 2452666"/>
              <a:gd name="connsiteY15" fmla="*/ 1105201 h 1687522"/>
              <a:gd name="connsiteX16" fmla="*/ 0 w 2452666"/>
              <a:gd name="connsiteY16" fmla="*/ 1105206 h 1687522"/>
              <a:gd name="connsiteX17" fmla="*/ 0 w 2452666"/>
              <a:gd name="connsiteY17" fmla="*/ 773644 h 1687522"/>
              <a:gd name="connsiteX18" fmla="*/ 0 w 2452666"/>
              <a:gd name="connsiteY18" fmla="*/ 773644 h 1687522"/>
              <a:gd name="connsiteX19" fmla="*/ 0 w 2452666"/>
              <a:gd name="connsiteY19" fmla="*/ 221046 h 168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40">
            <a:extLst>
              <a:ext uri="{FF2B5EF4-FFF2-40B4-BE49-F238E27FC236}">
                <a16:creationId xmlns:a16="http://schemas.microsoft.com/office/drawing/2014/main" id="{23C54AB9-A67A-49A4-B2F3-6DA8397F3ADB}"/>
              </a:ext>
            </a:extLst>
          </p:cNvPr>
          <p:cNvSpPr/>
          <p:nvPr/>
        </p:nvSpPr>
        <p:spPr>
          <a:xfrm>
            <a:off x="8843836" y="1840883"/>
            <a:ext cx="2835545" cy="1662545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5C0E65-B244-4A5A-A505-0560274A75A4}"/>
              </a:ext>
            </a:extLst>
          </p:cNvPr>
          <p:cNvSpPr/>
          <p:nvPr/>
        </p:nvSpPr>
        <p:spPr>
          <a:xfrm>
            <a:off x="2048269" y="2298313"/>
            <a:ext cx="25835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A! Các quả táo ghi số từ 0 đến 10.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84CDF2-3B6A-4550-93B3-A66D3260AFFD}"/>
              </a:ext>
            </a:extLst>
          </p:cNvPr>
          <p:cNvSpPr/>
          <p:nvPr/>
        </p:nvSpPr>
        <p:spPr>
          <a:xfrm>
            <a:off x="8947322" y="2037043"/>
            <a:ext cx="269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Sắp xếp các số này như thế nào nhỉ?</a:t>
            </a:r>
          </a:p>
        </p:txBody>
      </p:sp>
    </p:spTree>
    <p:extLst>
      <p:ext uri="{BB962C8B-B14F-4D97-AF65-F5344CB8AC3E}">
        <p14:creationId xmlns:p14="http://schemas.microsoft.com/office/powerpoint/2010/main" val="15112941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4">
            <a:extLst>
              <a:ext uri="{FF2B5EF4-FFF2-40B4-BE49-F238E27FC236}">
                <a16:creationId xmlns:a16="http://schemas.microsoft.com/office/drawing/2014/main" id="{C5B98850-BD28-417B-B2E7-FF754395FB9A}"/>
              </a:ext>
            </a:extLst>
          </p:cNvPr>
          <p:cNvSpPr/>
          <p:nvPr/>
        </p:nvSpPr>
        <p:spPr>
          <a:xfrm>
            <a:off x="1150756" y="2608729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38701-1DD9-4437-AFF6-DEFBEE875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659931" y="2696920"/>
            <a:ext cx="2260600" cy="26543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0EDFD7D-11E0-43FE-87D8-D5271B3D53A5}"/>
              </a:ext>
            </a:extLst>
          </p:cNvPr>
          <p:cNvGrpSpPr/>
          <p:nvPr/>
        </p:nvGrpSpPr>
        <p:grpSpPr>
          <a:xfrm>
            <a:off x="1401769" y="3032313"/>
            <a:ext cx="8190855" cy="363070"/>
            <a:chOff x="932331" y="2944906"/>
            <a:chExt cx="8830234" cy="36307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71E9590-DDF4-4518-B92C-ED3050077832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6B52799-77D9-4E29-BACB-F359CE364C3F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EA1A162-2BF4-4B9B-AFE8-8E957A387E13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8F3BB13-408D-4F19-9F83-82C25EA9E4CD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51421DD-E284-4541-A2A7-469B6CCC890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46F4837-65BA-44D8-8620-2D079F8A267E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7BA1F4-3D79-431E-B644-3DBC589A7FBD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931DC4F-0C07-4A61-830C-3C44BD0F2741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AFDF30-6A12-4CAB-93BF-968F16DC28A9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D1E1121-A935-45AD-9BF0-2AD922358702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BE23E8C-E3A5-4B02-A1A3-B608E986AC93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F60607-6603-4AE9-8CD6-F3F73DA71100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72571B3-CB23-49C5-8172-2D160AFB6771}"/>
              </a:ext>
            </a:extLst>
          </p:cNvPr>
          <p:cNvSpPr txBox="1"/>
          <p:nvPr/>
        </p:nvSpPr>
        <p:spPr>
          <a:xfrm>
            <a:off x="1242285" y="723175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18" name="Rounded Rectangular Callout 26">
            <a:extLst>
              <a:ext uri="{FF2B5EF4-FFF2-40B4-BE49-F238E27FC236}">
                <a16:creationId xmlns:a16="http://schemas.microsoft.com/office/drawing/2014/main" id="{109D077D-11AC-454C-921F-C9C97C648559}"/>
              </a:ext>
            </a:extLst>
          </p:cNvPr>
          <p:cNvSpPr/>
          <p:nvPr/>
        </p:nvSpPr>
        <p:spPr>
          <a:xfrm>
            <a:off x="7721412" y="1388555"/>
            <a:ext cx="3477643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B8BB45-FF2E-4F18-B9A7-0135DFA1AEC3}"/>
              </a:ext>
            </a:extLst>
          </p:cNvPr>
          <p:cNvSpPr txBox="1"/>
          <p:nvPr/>
        </p:nvSpPr>
        <p:spPr>
          <a:xfrm>
            <a:off x="1204544" y="3442531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DCD192-850A-49F7-96EB-B5A5D5771C2A}"/>
              </a:ext>
            </a:extLst>
          </p:cNvPr>
          <p:cNvSpPr txBox="1"/>
          <p:nvPr/>
        </p:nvSpPr>
        <p:spPr>
          <a:xfrm>
            <a:off x="1912283" y="3439296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5BF1E0-9EF8-4308-850C-23DC0135EDB1}"/>
              </a:ext>
            </a:extLst>
          </p:cNvPr>
          <p:cNvSpPr txBox="1"/>
          <p:nvPr/>
        </p:nvSpPr>
        <p:spPr>
          <a:xfrm>
            <a:off x="2656826" y="3442531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1F4737-264C-411F-8E51-0585954EF38C}"/>
              </a:ext>
            </a:extLst>
          </p:cNvPr>
          <p:cNvSpPr txBox="1"/>
          <p:nvPr/>
        </p:nvSpPr>
        <p:spPr>
          <a:xfrm>
            <a:off x="3418353" y="3439296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64F89D-595C-4A42-A4B8-A46EE695729F}"/>
              </a:ext>
            </a:extLst>
          </p:cNvPr>
          <p:cNvSpPr txBox="1"/>
          <p:nvPr/>
        </p:nvSpPr>
        <p:spPr>
          <a:xfrm>
            <a:off x="4176344" y="3442531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A1058B-ED60-4289-A0E6-8E9F5F5B1BA0}"/>
              </a:ext>
            </a:extLst>
          </p:cNvPr>
          <p:cNvSpPr txBox="1"/>
          <p:nvPr/>
        </p:nvSpPr>
        <p:spPr>
          <a:xfrm>
            <a:off x="4937871" y="3439296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EF94D4-9579-4A2E-9C3C-56FD5F1492CB}"/>
              </a:ext>
            </a:extLst>
          </p:cNvPr>
          <p:cNvSpPr txBox="1"/>
          <p:nvPr/>
        </p:nvSpPr>
        <p:spPr>
          <a:xfrm>
            <a:off x="5682414" y="3442531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243CBF-D8AC-4DB0-836E-5E79B47A06E9}"/>
              </a:ext>
            </a:extLst>
          </p:cNvPr>
          <p:cNvSpPr txBox="1"/>
          <p:nvPr/>
        </p:nvSpPr>
        <p:spPr>
          <a:xfrm>
            <a:off x="6443941" y="3439296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3C0D75-BDE8-4A4C-B164-01B10704BC3A}"/>
              </a:ext>
            </a:extLst>
          </p:cNvPr>
          <p:cNvSpPr txBox="1"/>
          <p:nvPr/>
        </p:nvSpPr>
        <p:spPr>
          <a:xfrm>
            <a:off x="7237318" y="3439296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F5D759-DA00-4125-99E1-1F8A45F7D77F}"/>
              </a:ext>
            </a:extLst>
          </p:cNvPr>
          <p:cNvSpPr txBox="1"/>
          <p:nvPr/>
        </p:nvSpPr>
        <p:spPr>
          <a:xfrm>
            <a:off x="7981861" y="3442531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CCDD7D-12C3-43D2-A155-DC3BF62A57D8}"/>
              </a:ext>
            </a:extLst>
          </p:cNvPr>
          <p:cNvSpPr txBox="1"/>
          <p:nvPr/>
        </p:nvSpPr>
        <p:spPr>
          <a:xfrm>
            <a:off x="8568576" y="3439296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10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8E1BBB6-F9AA-4E1D-8709-DF9EE409E0D9}"/>
              </a:ext>
            </a:extLst>
          </p:cNvPr>
          <p:cNvSpPr/>
          <p:nvPr/>
        </p:nvSpPr>
        <p:spPr>
          <a:xfrm>
            <a:off x="7981861" y="1591804"/>
            <a:ext cx="3093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Đây là 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tia số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58509B-4A10-44DB-9695-6E879076345F}"/>
              </a:ext>
            </a:extLst>
          </p:cNvPr>
          <p:cNvSpPr txBox="1"/>
          <p:nvPr/>
        </p:nvSpPr>
        <p:spPr>
          <a:xfrm>
            <a:off x="1204544" y="4456265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195038-1880-443F-8EE3-74273B2C366B}"/>
              </a:ext>
            </a:extLst>
          </p:cNvPr>
          <p:cNvSpPr txBox="1"/>
          <p:nvPr/>
        </p:nvSpPr>
        <p:spPr>
          <a:xfrm>
            <a:off x="1242284" y="5415972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bên hải nó.</a:t>
            </a:r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7" grpId="0"/>
          <p:bldP spid="18" grpId="0" animBg="1"/>
          <p:bldP spid="19" grpId="0"/>
          <p:bldP spid="19" grpId="1"/>
          <p:bldP spid="19" grpId="2"/>
          <p:bldP spid="19" grpId="3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7" grpId="0"/>
          <p:bldP spid="18" grpId="0" animBg="1"/>
          <p:bldP spid="19" grpId="0"/>
          <p:bldP spid="19" grpId="1"/>
          <p:bldP spid="19" grpId="2"/>
          <p:bldP spid="19" grpId="3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1FD8547-4A65-4CE8-AB61-F002C7121168}"/>
              </a:ext>
            </a:extLst>
          </p:cNvPr>
          <p:cNvSpPr/>
          <p:nvPr/>
        </p:nvSpPr>
        <p:spPr>
          <a:xfrm>
            <a:off x="5297755" y="2408412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5BADF8-D03F-4063-B4F4-7A70A9218567}"/>
              </a:ext>
            </a:extLst>
          </p:cNvPr>
          <p:cNvSpPr/>
          <p:nvPr/>
        </p:nvSpPr>
        <p:spPr>
          <a:xfrm>
            <a:off x="4533903" y="2398687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93CC28-9685-4F29-BC73-E2E9FC0A00B4}"/>
              </a:ext>
            </a:extLst>
          </p:cNvPr>
          <p:cNvSpPr/>
          <p:nvPr/>
        </p:nvSpPr>
        <p:spPr>
          <a:xfrm>
            <a:off x="3774961" y="2393055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9FA885-5838-4358-A14F-1883D6FE4ABD}"/>
              </a:ext>
            </a:extLst>
          </p:cNvPr>
          <p:cNvSpPr txBox="1"/>
          <p:nvPr/>
        </p:nvSpPr>
        <p:spPr>
          <a:xfrm>
            <a:off x="741723" y="853889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b)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92ED5E-C127-4DAD-9D72-E6C9874B10C3}"/>
              </a:ext>
            </a:extLst>
          </p:cNvPr>
          <p:cNvGrpSpPr/>
          <p:nvPr/>
        </p:nvGrpSpPr>
        <p:grpSpPr>
          <a:xfrm>
            <a:off x="1575550" y="1285733"/>
            <a:ext cx="8656529" cy="1922929"/>
            <a:chOff x="1509448" y="1506071"/>
            <a:chExt cx="8656529" cy="1922929"/>
          </a:xfrm>
        </p:grpSpPr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658A9D62-9C8C-4D55-B1BE-FB7DABF6BAAA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025263-9203-47B2-A131-AFA96706ED96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8343EBAF-0ABE-46B4-8469-8196A8F2A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2B6A4D4-D1B0-4196-898C-FD57FC94E39B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68DAC4E-0703-4A61-8BE8-374C70CDB46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B7C9FDF-A8C3-4DB3-AED6-04E68BE850A5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53F9-FD8A-4FB6-9A43-097F808B329C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EE51D98-97E6-45C2-8552-FDD3C0B9341A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EA4E40B-D8EA-4793-931F-B607925BC925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ADF8CCD-54E5-4C57-BCC4-514C4C684B58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E5304C6-A9B1-405B-A574-BB0A0DAE7197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9B8D06E-53F3-4CF8-AD13-73B6967EFF8F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EEADACB-BD12-481B-BA2E-5E592A9930DE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06D538A-A063-4B3B-8FAE-4EDB3ABF1903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8B7E36-E2C9-419A-A834-53DAAD880084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4BE3FB-2519-4336-BE61-B4B405CB1326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51E97E-8C99-4D93-8C9C-9B5EC6848451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BE7D5C-8604-4476-80B6-9D165B2CD07D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93556A-9FE5-4BD2-8696-4FC084787A54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A0F49B-9EBD-4E28-90DB-E9E073B830EC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8C1799-D125-4508-85C1-9531ED5201C0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F0CEDB-4C82-4212-8BD0-9F6FDEA33F34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7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5FB07B-6725-4BD4-8679-AC4B827BBE7D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5EB64F-6094-430B-AC8E-FD1A5693C499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67488E-0FF5-4A70-9764-BB208DE9BA33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10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1C85C9E-EAA9-4FB2-8303-A251FB2D1122}"/>
              </a:ext>
            </a:extLst>
          </p:cNvPr>
          <p:cNvSpPr txBox="1"/>
          <p:nvPr/>
        </p:nvSpPr>
        <p:spPr>
          <a:xfrm>
            <a:off x="1346691" y="3776485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168F76-134D-4EAE-BE6A-B646EC3D9252}"/>
              </a:ext>
            </a:extLst>
          </p:cNvPr>
          <p:cNvSpPr txBox="1"/>
          <p:nvPr/>
        </p:nvSpPr>
        <p:spPr>
          <a:xfrm>
            <a:off x="1346691" y="4667473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4472C4">
                      <a:lumMod val="75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4" name="Circular Arrow 35">
            <a:extLst>
              <a:ext uri="{FF2B5EF4-FFF2-40B4-BE49-F238E27FC236}">
                <a16:creationId xmlns:a16="http://schemas.microsoft.com/office/drawing/2014/main" id="{48E7E2A8-69B2-4D4A-9131-440ED04E6D85}"/>
              </a:ext>
            </a:extLst>
          </p:cNvPr>
          <p:cNvSpPr/>
          <p:nvPr/>
        </p:nvSpPr>
        <p:spPr>
          <a:xfrm>
            <a:off x="4800445" y="1681779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35" name="Circular Arrow 35">
            <a:extLst>
              <a:ext uri="{FF2B5EF4-FFF2-40B4-BE49-F238E27FC236}">
                <a16:creationId xmlns:a16="http://schemas.microsoft.com/office/drawing/2014/main" id="{70A518AC-559C-4312-A427-4579B66C35BB}"/>
              </a:ext>
            </a:extLst>
          </p:cNvPr>
          <p:cNvSpPr/>
          <p:nvPr/>
        </p:nvSpPr>
        <p:spPr>
          <a:xfrm flipH="1">
            <a:off x="3996935" y="1669798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2782955-0583-4989-95BA-F056174D1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253" y="3938924"/>
            <a:ext cx="2835004" cy="2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32" grpId="0"/>
      <p:bldP spid="33" grpId="0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7756F604-AFF5-4EC8-B194-7CCD67FFB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263150" y="24547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6785012-4D5E-433B-BB72-E097D8349E6A}"/>
              </a:ext>
            </a:extLst>
          </p:cNvPr>
          <p:cNvGrpSpPr/>
          <p:nvPr/>
        </p:nvGrpSpPr>
        <p:grpSpPr>
          <a:xfrm>
            <a:off x="5061393" y="409819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2244774-FA58-4A61-8B6D-A009AE2C020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292D3C-3011-40BB-877D-78A4AB5B160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4B8374C-EA7B-478D-8DD5-AEC5E85123F5}"/>
              </a:ext>
            </a:extLst>
          </p:cNvPr>
          <p:cNvSpPr txBox="1"/>
          <p:nvPr/>
        </p:nvSpPr>
        <p:spPr>
          <a:xfrm>
            <a:off x="5721588" y="634928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Số?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F3932138-83DC-4828-AB46-B1E48C1DDDE8}"/>
              </a:ext>
            </a:extLst>
          </p:cNvPr>
          <p:cNvSpPr/>
          <p:nvPr/>
        </p:nvSpPr>
        <p:spPr>
          <a:xfrm>
            <a:off x="4282347" y="404505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5C9667-8CD2-4A56-9262-8E705A304B54}"/>
              </a:ext>
            </a:extLst>
          </p:cNvPr>
          <p:cNvGrpSpPr/>
          <p:nvPr/>
        </p:nvGrpSpPr>
        <p:grpSpPr>
          <a:xfrm>
            <a:off x="1147121" y="1592543"/>
            <a:ext cx="9343669" cy="1926192"/>
            <a:chOff x="1019531" y="1454320"/>
            <a:chExt cx="9343669" cy="19261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559492-C5F0-49CD-A959-DCC7AA7762A5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a)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3846ECA-6302-46C1-B573-6DCF7FF014A4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19D4F0B-687D-4C80-82BB-7890C328A395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17" name="Rounded Rectangle 15">
                  <a:extLst>
                    <a:ext uri="{FF2B5EF4-FFF2-40B4-BE49-F238E27FC236}">
                      <a16:creationId xmlns:a16="http://schemas.microsoft.com/office/drawing/2014/main" id="{6DE9B959-EB34-469C-9D24-A5684C455EA6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cs typeface="+mn-cs"/>
                  </a:endParaRPr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17C35928-8C2D-47AC-91C5-75A562A817C5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30" name="Straight Arrow Connector 29">
                    <a:extLst>
                      <a:ext uri="{FF2B5EF4-FFF2-40B4-BE49-F238E27FC236}">
                        <a16:creationId xmlns:a16="http://schemas.microsoft.com/office/drawing/2014/main" id="{57EDE392-AC60-43E5-9C28-D45CC15E70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D6C406BE-99B9-4CC7-8C89-139A3EA2DACE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A3E216A4-7623-4023-9451-3B8055E255FB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4EDEDD45-D4AF-417F-91B1-E1AFBAAF9474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AE682B6F-86F0-410E-BF17-D86876BBFB88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2E29D199-BC5B-4A40-907D-29B8A1A930B0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BA5821CE-448E-45C9-A1CE-9DD376FB905C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F1125BD6-02D9-47C5-943B-D77050AD9472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7EC9ABE9-EC40-47FB-80F0-A730C304E4CF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7545127E-B865-4CEA-B6E3-14DF53789107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5E243183-07F5-41F3-AF67-70C612862891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568A511F-1961-4FDA-A9BE-F24FC2584A27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AAA84BB-2CD5-4178-91D9-95B06914AEE6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FC1E56C-2C51-49F9-B863-C3D7C1A56C42}"/>
                    </a:ext>
                  </a:extLst>
                </p:cNvPr>
                <p:cNvSpPr txBox="1"/>
                <p:nvPr/>
              </p:nvSpPr>
              <p:spPr>
                <a:xfrm>
                  <a:off x="227097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8E6EC0D-5962-4449-82B8-6E964C454EDD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63AA751-736F-4D56-8367-3C9A0887D9B2}"/>
                    </a:ext>
                  </a:extLst>
                </p:cNvPr>
                <p:cNvSpPr txBox="1"/>
                <p:nvPr/>
              </p:nvSpPr>
              <p:spPr>
                <a:xfrm>
                  <a:off x="377704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085D12F-2DD8-4632-8068-1F96CF2F9853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EA323D9-26F8-4B00-9419-F0F7351CD29E}"/>
                    </a:ext>
                  </a:extLst>
                </p:cNvPr>
                <p:cNvSpPr txBox="1"/>
                <p:nvPr/>
              </p:nvSpPr>
              <p:spPr>
                <a:xfrm>
                  <a:off x="529656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B6723F7-D416-4F8B-AC90-EF7A333685D2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55DDF4-7442-4276-A676-1A3174CCD0DF}"/>
                    </a:ext>
                  </a:extLst>
                </p:cNvPr>
                <p:cNvSpPr txBox="1"/>
                <p:nvPr/>
              </p:nvSpPr>
              <p:spPr>
                <a:xfrm>
                  <a:off x="680263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27E3A6A-7837-473C-A7D9-F291FB250015}"/>
                    </a:ext>
                  </a:extLst>
                </p:cNvPr>
                <p:cNvSpPr txBox="1"/>
                <p:nvPr/>
              </p:nvSpPr>
              <p:spPr>
                <a:xfrm>
                  <a:off x="7596010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63D3112-6318-4707-81D2-7F4E454E9FFC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A812F7F-D2A7-41E4-AAA8-1847161EFCBD}"/>
                    </a:ext>
                  </a:extLst>
                </p:cNvPr>
                <p:cNvSpPr txBox="1"/>
                <p:nvPr/>
              </p:nvSpPr>
              <p:spPr>
                <a:xfrm>
                  <a:off x="8927268" y="2619025"/>
                  <a:ext cx="7763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cs typeface="+mn-cs"/>
                    </a:rPr>
                    <a:t>10</a:t>
                  </a:r>
                </a:p>
              </p:txBody>
            </p:sp>
          </p:grpSp>
          <p:sp>
            <p:nvSpPr>
              <p:cNvPr id="12" name="Rounded Rectangle 69">
                <a:extLst>
                  <a:ext uri="{FF2B5EF4-FFF2-40B4-BE49-F238E27FC236}">
                    <a16:creationId xmlns:a16="http://schemas.microsoft.com/office/drawing/2014/main" id="{B3F1059D-2EBE-4F9F-9E6F-361D18D6F6C9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?</a:t>
                </a:r>
              </a:p>
            </p:txBody>
          </p:sp>
          <p:sp>
            <p:nvSpPr>
              <p:cNvPr id="13" name="Rounded Rectangle 70">
                <a:extLst>
                  <a:ext uri="{FF2B5EF4-FFF2-40B4-BE49-F238E27FC236}">
                    <a16:creationId xmlns:a16="http://schemas.microsoft.com/office/drawing/2014/main" id="{16A6E9B4-9DA4-4584-8402-49AAC64124C9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?</a:t>
                </a:r>
              </a:p>
            </p:txBody>
          </p:sp>
          <p:sp>
            <p:nvSpPr>
              <p:cNvPr id="14" name="Rounded Rectangle 71">
                <a:extLst>
                  <a:ext uri="{FF2B5EF4-FFF2-40B4-BE49-F238E27FC236}">
                    <a16:creationId xmlns:a16="http://schemas.microsoft.com/office/drawing/2014/main" id="{65BAF489-EE2D-48B2-8F66-2A93E2CA520C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?</a:t>
                </a:r>
              </a:p>
            </p:txBody>
          </p:sp>
          <p:sp>
            <p:nvSpPr>
              <p:cNvPr id="15" name="Rounded Rectangle 72">
                <a:extLst>
                  <a:ext uri="{FF2B5EF4-FFF2-40B4-BE49-F238E27FC236}">
                    <a16:creationId xmlns:a16="http://schemas.microsoft.com/office/drawing/2014/main" id="{DB885F16-508E-4192-A774-56C2DA687289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?</a:t>
                </a:r>
              </a:p>
            </p:txBody>
          </p:sp>
          <p:sp>
            <p:nvSpPr>
              <p:cNvPr id="16" name="Rounded Rectangle 73">
                <a:extLst>
                  <a:ext uri="{FF2B5EF4-FFF2-40B4-BE49-F238E27FC236}">
                    <a16:creationId xmlns:a16="http://schemas.microsoft.com/office/drawing/2014/main" id="{8840B3CF-517C-4965-926B-D13CACCC6C0A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?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CC58828-9B02-4711-87D7-A407A7B672E2}"/>
              </a:ext>
            </a:extLst>
          </p:cNvPr>
          <p:cNvGrpSpPr/>
          <p:nvPr/>
        </p:nvGrpSpPr>
        <p:grpSpPr>
          <a:xfrm>
            <a:off x="1147121" y="3913488"/>
            <a:ext cx="9343669" cy="2000192"/>
            <a:chOff x="1019531" y="3775265"/>
            <a:chExt cx="9343669" cy="200019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88F263C-F7F8-491E-86FC-AFB34F41395C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50" name="Rounded Rectangle 41">
                <a:extLst>
                  <a:ext uri="{FF2B5EF4-FFF2-40B4-BE49-F238E27FC236}">
                    <a16:creationId xmlns:a16="http://schemas.microsoft.com/office/drawing/2014/main" id="{98CE5793-5D05-44E0-9105-3118ED230313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5C791D58-D099-44CA-9C16-3BBA8ABA0D3D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6CE8EF52-6712-4F55-91C3-F56CA5641F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7685FB44-1887-4E0C-AF58-607620EBD5F7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B0B235AA-7903-4E09-A585-44790C823352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EF386FE9-3519-406B-9D1C-6C5053CCA01F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40C7CE6B-061A-4582-8131-A381306FEE03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48146632-2332-4BB8-ABFE-E6F484C7D713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D094E3BE-32D6-4AB2-AE7E-EC12ECB363F0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AFAF1D0E-A4C0-43B8-9AF3-E5C025912901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C942EFFC-7C65-4388-B13E-DEE1A1900CF0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9846E9CA-EC92-42B9-87FC-2BD295B14E3F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96BF15D7-8AEC-4CE2-9FE1-1378F11012BA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24B11003-B41D-4D7E-9283-D1F0058CA357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3E513C9-E303-4359-B579-406389814504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10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7E5FE06-8338-4C27-81CB-B29BED16555B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11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325B424-F4F4-485B-B3F0-E085B56AB414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12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81AF284-D23C-4806-9072-9DDE84A28C99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3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92C8F4E-EA58-44A0-8CB3-C84B7E35206C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4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CEE3C5C-0B5F-47D0-9744-C7544553B675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5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B1FD765-0483-42C4-A151-C9A864EBEEF9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6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AF726FF-403C-454C-A14A-23F5DD36CA81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17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F669B0A-78DB-4B1B-BDAE-4CAD5C064CA4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18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027AD24-E24C-427E-8502-5073F90998C2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9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4B30B99-F0F5-463D-828C-865656960E3E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20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D22C944-613E-4D7C-9BB7-CB4F1E44C54B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b)</a:t>
              </a:r>
            </a:p>
          </p:txBody>
        </p:sp>
        <p:sp>
          <p:nvSpPr>
            <p:cNvPr id="45" name="Rounded Rectangle 75">
              <a:extLst>
                <a:ext uri="{FF2B5EF4-FFF2-40B4-BE49-F238E27FC236}">
                  <a16:creationId xmlns:a16="http://schemas.microsoft.com/office/drawing/2014/main" id="{12BCB41E-30AA-49F5-B760-FD5F7A9B20CD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</a:t>
              </a:r>
            </a:p>
          </p:txBody>
        </p:sp>
        <p:sp>
          <p:nvSpPr>
            <p:cNvPr id="46" name="Rounded Rectangle 76">
              <a:extLst>
                <a:ext uri="{FF2B5EF4-FFF2-40B4-BE49-F238E27FC236}">
                  <a16:creationId xmlns:a16="http://schemas.microsoft.com/office/drawing/2014/main" id="{D7C2531C-BCEA-43D3-92CC-B902B403EBB4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</a:t>
              </a:r>
            </a:p>
          </p:txBody>
        </p:sp>
        <p:sp>
          <p:nvSpPr>
            <p:cNvPr id="47" name="Rounded Rectangle 77">
              <a:extLst>
                <a:ext uri="{FF2B5EF4-FFF2-40B4-BE49-F238E27FC236}">
                  <a16:creationId xmlns:a16="http://schemas.microsoft.com/office/drawing/2014/main" id="{6C976BC3-CB55-43D9-AC47-C23E5215E5D2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</a:t>
              </a:r>
            </a:p>
          </p:txBody>
        </p:sp>
        <p:sp>
          <p:nvSpPr>
            <p:cNvPr id="48" name="Rounded Rectangle 78">
              <a:extLst>
                <a:ext uri="{FF2B5EF4-FFF2-40B4-BE49-F238E27FC236}">
                  <a16:creationId xmlns:a16="http://schemas.microsoft.com/office/drawing/2014/main" id="{38F44C99-B15A-4AF2-A8AA-CEC6C01F803E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</a:t>
              </a:r>
            </a:p>
          </p:txBody>
        </p:sp>
        <p:sp>
          <p:nvSpPr>
            <p:cNvPr id="49" name="Rounded Rectangle 79">
              <a:extLst>
                <a:ext uri="{FF2B5EF4-FFF2-40B4-BE49-F238E27FC236}">
                  <a16:creationId xmlns:a16="http://schemas.microsoft.com/office/drawing/2014/main" id="{4F57CACD-BD0B-4E13-B84F-53205A9C401E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</a:t>
              </a:r>
            </a:p>
          </p:txBody>
        </p:sp>
      </p:grpSp>
      <p:sp>
        <p:nvSpPr>
          <p:cNvPr id="75" name="Rounded Rectangle 81">
            <a:extLst>
              <a:ext uri="{FF2B5EF4-FFF2-40B4-BE49-F238E27FC236}">
                <a16:creationId xmlns:a16="http://schemas.microsoft.com/office/drawing/2014/main" id="{AE92366C-9518-455A-967D-4DC806187D23}"/>
              </a:ext>
            </a:extLst>
          </p:cNvPr>
          <p:cNvSpPr/>
          <p:nvPr/>
        </p:nvSpPr>
        <p:spPr>
          <a:xfrm>
            <a:off x="4852740" y="277916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4</a:t>
            </a:r>
          </a:p>
        </p:txBody>
      </p:sp>
      <p:sp>
        <p:nvSpPr>
          <p:cNvPr id="76" name="Rounded Rectangle 82">
            <a:extLst>
              <a:ext uri="{FF2B5EF4-FFF2-40B4-BE49-F238E27FC236}">
                <a16:creationId xmlns:a16="http://schemas.microsoft.com/office/drawing/2014/main" id="{50E935C8-A95E-495D-88A3-2CF090ED8D86}"/>
              </a:ext>
            </a:extLst>
          </p:cNvPr>
          <p:cNvSpPr/>
          <p:nvPr/>
        </p:nvSpPr>
        <p:spPr>
          <a:xfrm>
            <a:off x="5582794" y="2778943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5</a:t>
            </a:r>
          </a:p>
        </p:txBody>
      </p:sp>
      <p:sp>
        <p:nvSpPr>
          <p:cNvPr id="77" name="Rounded Rectangle 83">
            <a:extLst>
              <a:ext uri="{FF2B5EF4-FFF2-40B4-BE49-F238E27FC236}">
                <a16:creationId xmlns:a16="http://schemas.microsoft.com/office/drawing/2014/main" id="{F81C084B-F256-4FBD-B410-829D1D0CDE36}"/>
              </a:ext>
            </a:extLst>
          </p:cNvPr>
          <p:cNvSpPr/>
          <p:nvPr/>
        </p:nvSpPr>
        <p:spPr>
          <a:xfrm>
            <a:off x="6357278" y="277916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6</a:t>
            </a:r>
          </a:p>
        </p:txBody>
      </p:sp>
      <p:sp>
        <p:nvSpPr>
          <p:cNvPr id="78" name="Rounded Rectangle 84">
            <a:extLst>
              <a:ext uri="{FF2B5EF4-FFF2-40B4-BE49-F238E27FC236}">
                <a16:creationId xmlns:a16="http://schemas.microsoft.com/office/drawing/2014/main" id="{EA59B320-E426-4273-AF49-0AECFCC77F7B}"/>
              </a:ext>
            </a:extLst>
          </p:cNvPr>
          <p:cNvSpPr/>
          <p:nvPr/>
        </p:nvSpPr>
        <p:spPr>
          <a:xfrm>
            <a:off x="7087332" y="2778943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7</a:t>
            </a:r>
          </a:p>
        </p:txBody>
      </p:sp>
      <p:sp>
        <p:nvSpPr>
          <p:cNvPr id="79" name="Rounded Rectangle 85">
            <a:extLst>
              <a:ext uri="{FF2B5EF4-FFF2-40B4-BE49-F238E27FC236}">
                <a16:creationId xmlns:a16="http://schemas.microsoft.com/office/drawing/2014/main" id="{CAAA676B-D7C9-4441-BC7E-31715352282C}"/>
              </a:ext>
            </a:extLst>
          </p:cNvPr>
          <p:cNvSpPr/>
          <p:nvPr/>
        </p:nvSpPr>
        <p:spPr>
          <a:xfrm>
            <a:off x="8609124" y="2791468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9</a:t>
            </a:r>
          </a:p>
        </p:txBody>
      </p:sp>
      <p:sp>
        <p:nvSpPr>
          <p:cNvPr id="80" name="Rounded Rectangle 88">
            <a:extLst>
              <a:ext uri="{FF2B5EF4-FFF2-40B4-BE49-F238E27FC236}">
                <a16:creationId xmlns:a16="http://schemas.microsoft.com/office/drawing/2014/main" id="{46E53B28-C564-4894-B75A-D15FF4025DB6}"/>
              </a:ext>
            </a:extLst>
          </p:cNvPr>
          <p:cNvSpPr/>
          <p:nvPr/>
        </p:nvSpPr>
        <p:spPr>
          <a:xfrm>
            <a:off x="4074062" y="5186303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13</a:t>
            </a:r>
          </a:p>
        </p:txBody>
      </p:sp>
      <p:sp>
        <p:nvSpPr>
          <p:cNvPr id="81" name="Rounded Rectangle 89">
            <a:extLst>
              <a:ext uri="{FF2B5EF4-FFF2-40B4-BE49-F238E27FC236}">
                <a16:creationId xmlns:a16="http://schemas.microsoft.com/office/drawing/2014/main" id="{52D6A0DE-7923-40F2-BDA7-6A42AB1218A4}"/>
              </a:ext>
            </a:extLst>
          </p:cNvPr>
          <p:cNvSpPr/>
          <p:nvPr/>
        </p:nvSpPr>
        <p:spPr>
          <a:xfrm>
            <a:off x="4804116" y="5186084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14</a:t>
            </a:r>
          </a:p>
        </p:txBody>
      </p:sp>
      <p:sp>
        <p:nvSpPr>
          <p:cNvPr id="82" name="Rounded Rectangle 90">
            <a:extLst>
              <a:ext uri="{FF2B5EF4-FFF2-40B4-BE49-F238E27FC236}">
                <a16:creationId xmlns:a16="http://schemas.microsoft.com/office/drawing/2014/main" id="{587549E7-E207-40B1-AF0E-D16CD82AFB29}"/>
              </a:ext>
            </a:extLst>
          </p:cNvPr>
          <p:cNvSpPr/>
          <p:nvPr/>
        </p:nvSpPr>
        <p:spPr>
          <a:xfrm>
            <a:off x="5578600" y="5186303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15</a:t>
            </a:r>
          </a:p>
        </p:txBody>
      </p:sp>
      <p:sp>
        <p:nvSpPr>
          <p:cNvPr id="83" name="Rounded Rectangle 91">
            <a:extLst>
              <a:ext uri="{FF2B5EF4-FFF2-40B4-BE49-F238E27FC236}">
                <a16:creationId xmlns:a16="http://schemas.microsoft.com/office/drawing/2014/main" id="{441AB17F-6008-4374-80ED-7004688877DD}"/>
              </a:ext>
            </a:extLst>
          </p:cNvPr>
          <p:cNvSpPr/>
          <p:nvPr/>
        </p:nvSpPr>
        <p:spPr>
          <a:xfrm>
            <a:off x="6308654" y="5186084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16</a:t>
            </a:r>
          </a:p>
        </p:txBody>
      </p:sp>
      <p:sp>
        <p:nvSpPr>
          <p:cNvPr id="84" name="Rounded Rectangle 92">
            <a:extLst>
              <a:ext uri="{FF2B5EF4-FFF2-40B4-BE49-F238E27FC236}">
                <a16:creationId xmlns:a16="http://schemas.microsoft.com/office/drawing/2014/main" id="{9AC64B1C-F310-4585-BE85-ED2B925C6635}"/>
              </a:ext>
            </a:extLst>
          </p:cNvPr>
          <p:cNvSpPr/>
          <p:nvPr/>
        </p:nvSpPr>
        <p:spPr>
          <a:xfrm>
            <a:off x="8597054" y="516849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0" grpId="0" animBg="1"/>
          <p:bldP spid="81" grpId="0" animBg="1"/>
          <p:bldP spid="82" grpId="0" animBg="1"/>
          <p:bldP spid="83" grpId="0" animBg="1"/>
          <p:bldP spid="8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0" grpId="0" animBg="1"/>
          <p:bldP spid="81" grpId="0" animBg="1"/>
          <p:bldP spid="82" grpId="0" animBg="1"/>
          <p:bldP spid="83" grpId="0" animBg="1"/>
          <p:bldP spid="84" grpId="0" animBg="1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Widescreen</PresentationFormat>
  <Paragraphs>121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UTM Avo</vt:lpstr>
      <vt:lpstr>汉仪跳跳体简</vt:lpstr>
      <vt:lpstr>1_Office Theme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PhuongLoi</cp:lastModifiedBy>
  <cp:revision>2</cp:revision>
  <dcterms:created xsi:type="dcterms:W3CDTF">2021-08-02T08:09:21Z</dcterms:created>
  <dcterms:modified xsi:type="dcterms:W3CDTF">2023-09-17T14:38:13Z</dcterms:modified>
</cp:coreProperties>
</file>