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007577117" r:id="rId2"/>
    <p:sldId id="2007577095" r:id="rId3"/>
    <p:sldId id="2007577114" r:id="rId4"/>
    <p:sldId id="2007577096" r:id="rId5"/>
    <p:sldId id="2007577097" r:id="rId6"/>
    <p:sldId id="2007577099" r:id="rId7"/>
    <p:sldId id="2007577098" r:id="rId8"/>
    <p:sldId id="2007577100" r:id="rId9"/>
    <p:sldId id="200757711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99155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6951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72273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76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81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372140" y="294781"/>
            <a:ext cx="11483162" cy="6229503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190575" y="-80333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377060" y="5820115"/>
            <a:ext cx="1498399" cy="1408338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1200053" y="5411188"/>
            <a:ext cx="506403" cy="1485286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505803" y="-247523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7090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2023/9/17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711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1271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1335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241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1031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602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99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microsoft.com/office/2007/relationships/hdphoto" Target="../media/hdphoto11.wdp"/><Relationship Id="rId18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microsoft.com/office/2007/relationships/hdphoto" Target="../media/hdphoto5.wdp"/><Relationship Id="rId12" Type="http://schemas.microsoft.com/office/2007/relationships/hdphoto" Target="../media/hdphoto10.wdp"/><Relationship Id="rId17" Type="http://schemas.microsoft.com/office/2007/relationships/hdphoto" Target="../media/hdphoto15.wdp"/><Relationship Id="rId2" Type="http://schemas.openxmlformats.org/officeDocument/2006/relationships/image" Target="../media/image28.png"/><Relationship Id="rId16" Type="http://schemas.microsoft.com/office/2007/relationships/hdphoto" Target="../media/hdphoto14.wdp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11" Type="http://schemas.microsoft.com/office/2007/relationships/hdphoto" Target="../media/hdphoto9.wdp"/><Relationship Id="rId5" Type="http://schemas.microsoft.com/office/2007/relationships/hdphoto" Target="../media/hdphoto3.wdp"/><Relationship Id="rId15" Type="http://schemas.microsoft.com/office/2007/relationships/hdphoto" Target="../media/hdphoto13.wdp"/><Relationship Id="rId10" Type="http://schemas.microsoft.com/office/2007/relationships/hdphoto" Target="../media/hdphoto8.wdp"/><Relationship Id="rId4" Type="http://schemas.microsoft.com/office/2007/relationships/hdphoto" Target="../media/hdphoto2.wdp"/><Relationship Id="rId9" Type="http://schemas.microsoft.com/office/2007/relationships/hdphoto" Target="../media/hdphoto7.wdp"/><Relationship Id="rId14" Type="http://schemas.microsoft.com/office/2007/relationships/hdphoto" Target="../media/hdphoto1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809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0BC15D-594D-434B-BDB3-BD4A970BCC53}"/>
              </a:ext>
            </a:extLst>
          </p:cNvPr>
          <p:cNvSpPr txBox="1"/>
          <p:nvPr/>
        </p:nvSpPr>
        <p:spPr>
          <a:xfrm>
            <a:off x="1205344" y="2603971"/>
            <a:ext cx="9435596" cy="177670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BÀI 1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ÔN TẬP CÁC SỐ ĐẾN 100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 (t1)</a:t>
            </a:r>
            <a:endParaRPr kumimoji="0" lang="vi-VN" sz="48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B882A1-7529-4B05-A743-44DA7450D1C5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3E764A4-B55D-402B-9F11-7ED4EDC01DD8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8" name="Rectangle: Top Corners Rounded 7">
                <a:extLst>
                  <a:ext uri="{FF2B5EF4-FFF2-40B4-BE49-F238E27FC236}">
                    <a16:creationId xmlns:a16="http://schemas.microsoft.com/office/drawing/2014/main" id="{0375212D-B348-44A6-A408-477A78580729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9" name="Rectangle: Top Corners Rounded 8">
                <a:extLst>
                  <a:ext uri="{FF2B5EF4-FFF2-40B4-BE49-F238E27FC236}">
                    <a16:creationId xmlns:a16="http://schemas.microsoft.com/office/drawing/2014/main" id="{36A3E3DA-EFA6-48E4-BFCD-E9434616DC38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cs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200FCC-CCE2-477D-8C4E-4B488D24127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+mj-lt"/>
                  <a:cs typeface="+mn-cs"/>
                </a:rPr>
                <a:t>CHỦ ĐỀ 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B7362D9-E4CD-47F1-B5FA-05C86C050E08}"/>
              </a:ext>
            </a:extLst>
          </p:cNvPr>
          <p:cNvSpPr txBox="1"/>
          <p:nvPr/>
        </p:nvSpPr>
        <p:spPr>
          <a:xfrm>
            <a:off x="3119534" y="1172272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+mn-cs"/>
              </a:rPr>
              <a:t>ÔN TẬP VÀ BỔ SUNG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00488D-6B0F-46FE-8BD0-CBC70F7B8931}"/>
              </a:ext>
            </a:extLst>
          </p:cNvPr>
          <p:cNvSpPr txBox="1"/>
          <p:nvPr/>
        </p:nvSpPr>
        <p:spPr>
          <a:xfrm>
            <a:off x="4395730" y="2644170"/>
            <a:ext cx="47262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605469658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00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8FCBAB5-254B-4721-970F-9FCC256BA9CE}"/>
              </a:ext>
            </a:extLst>
          </p:cNvPr>
          <p:cNvGrpSpPr/>
          <p:nvPr/>
        </p:nvGrpSpPr>
        <p:grpSpPr>
          <a:xfrm>
            <a:off x="3175268" y="547008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CF21023-E438-493B-8542-01ADDF6769D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A328338-B8A0-495B-8438-CB1908334BC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FE0CF51-9BC0-4519-9BD7-FC8AEEFB814B}"/>
              </a:ext>
            </a:extLst>
          </p:cNvPr>
          <p:cNvSpPr txBox="1"/>
          <p:nvPr/>
        </p:nvSpPr>
        <p:spPr>
          <a:xfrm>
            <a:off x="3847148" y="756424"/>
            <a:ext cx="7606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Hoàn thành bảng sau (theo mẫu):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84B7676-4A70-454D-B0C6-63A38AEA39E6}"/>
              </a:ext>
            </a:extLst>
          </p:cNvPr>
          <p:cNvGraphicFramePr>
            <a:graphicFrameLocks noGrp="1"/>
          </p:cNvGraphicFramePr>
          <p:nvPr/>
        </p:nvGraphicFramePr>
        <p:xfrm>
          <a:off x="969766" y="1398530"/>
          <a:ext cx="9898064" cy="4919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6526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969261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1028909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  <a:gridCol w="1178025">
                  <a:extLst>
                    <a:ext uri="{9D8B030D-6E8A-4147-A177-3AD203B41FA5}">
                      <a16:colId xmlns:a16="http://schemas.microsoft.com/office/drawing/2014/main" val="126473517"/>
                    </a:ext>
                  </a:extLst>
                </a:gridCol>
                <a:gridCol w="2475343">
                  <a:extLst>
                    <a:ext uri="{9D8B030D-6E8A-4147-A177-3AD203B41FA5}">
                      <a16:colId xmlns:a16="http://schemas.microsoft.com/office/drawing/2014/main" val="241307219"/>
                    </a:ext>
                  </a:extLst>
                </a:gridCol>
              </a:tblGrid>
              <a:tr h="439530">
                <a:tc>
                  <a:txBody>
                    <a:bodyPr/>
                    <a:lstStyle/>
                    <a:p>
                      <a:pPr algn="ctr"/>
                      <a:endParaRPr lang="en-VN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338D31F-8608-4EB9-8CE8-B19D1234186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2071130"/>
            <a:ext cx="365275" cy="8670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3C2780-2F27-42D4-A6E8-4C4753586E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2071130"/>
            <a:ext cx="365275" cy="8670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4CA74A-36DE-4621-A98D-82C84A12D4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9408" y="2071130"/>
            <a:ext cx="365275" cy="867074"/>
          </a:xfrm>
          <a:prstGeom prst="rect">
            <a:avLst/>
          </a:prstGeom>
        </p:spPr>
      </p:pic>
      <p:sp>
        <p:nvSpPr>
          <p:cNvPr id="11" name="Can 33">
            <a:extLst>
              <a:ext uri="{FF2B5EF4-FFF2-40B4-BE49-F238E27FC236}">
                <a16:creationId xmlns:a16="http://schemas.microsoft.com/office/drawing/2014/main" id="{CC0FCA16-84A5-4C83-B620-15C12259C5E0}"/>
              </a:ext>
            </a:extLst>
          </p:cNvPr>
          <p:cNvSpPr/>
          <p:nvPr/>
        </p:nvSpPr>
        <p:spPr>
          <a:xfrm>
            <a:off x="4074536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60C4D4-F4D1-4541-8C56-8B6FDA681EAF}"/>
              </a:ext>
            </a:extLst>
          </p:cNvPr>
          <p:cNvSpPr txBox="1"/>
          <p:nvPr/>
        </p:nvSpPr>
        <p:spPr>
          <a:xfrm>
            <a:off x="5430318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Can 33">
            <a:extLst>
              <a:ext uri="{FF2B5EF4-FFF2-40B4-BE49-F238E27FC236}">
                <a16:creationId xmlns:a16="http://schemas.microsoft.com/office/drawing/2014/main" id="{AF8A25BD-C9A4-41D8-BC80-522C95AF89A6}"/>
              </a:ext>
            </a:extLst>
          </p:cNvPr>
          <p:cNvSpPr/>
          <p:nvPr/>
        </p:nvSpPr>
        <p:spPr>
          <a:xfrm>
            <a:off x="4405845" y="2095194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n 33">
            <a:extLst>
              <a:ext uri="{FF2B5EF4-FFF2-40B4-BE49-F238E27FC236}">
                <a16:creationId xmlns:a16="http://schemas.microsoft.com/office/drawing/2014/main" id="{08D7557A-5434-46D0-AF60-096642A61E1B}"/>
              </a:ext>
            </a:extLst>
          </p:cNvPr>
          <p:cNvSpPr/>
          <p:nvPr/>
        </p:nvSpPr>
        <p:spPr>
          <a:xfrm>
            <a:off x="4724461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n 33">
            <a:extLst>
              <a:ext uri="{FF2B5EF4-FFF2-40B4-BE49-F238E27FC236}">
                <a16:creationId xmlns:a16="http://schemas.microsoft.com/office/drawing/2014/main" id="{9F020062-CA43-4917-BC99-04438BF40BA0}"/>
              </a:ext>
            </a:extLst>
          </p:cNvPr>
          <p:cNvSpPr/>
          <p:nvPr/>
        </p:nvSpPr>
        <p:spPr>
          <a:xfrm>
            <a:off x="5051843" y="2094895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309174-D2CF-4066-B6FE-212C56F56F92}"/>
              </a:ext>
            </a:extLst>
          </p:cNvPr>
          <p:cNvSpPr txBox="1"/>
          <p:nvPr/>
        </p:nvSpPr>
        <p:spPr>
          <a:xfrm>
            <a:off x="6459486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BC77EB-D4FC-47DF-8843-DE5BF69E92FF}"/>
              </a:ext>
            </a:extLst>
          </p:cNvPr>
          <p:cNvSpPr txBox="1"/>
          <p:nvPr/>
        </p:nvSpPr>
        <p:spPr>
          <a:xfrm>
            <a:off x="7525276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34A4F0-A2B2-4C08-9E36-3C17DC7D0239}"/>
              </a:ext>
            </a:extLst>
          </p:cNvPr>
          <p:cNvSpPr txBox="1"/>
          <p:nvPr/>
        </p:nvSpPr>
        <p:spPr>
          <a:xfrm>
            <a:off x="8474304" y="2300913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 mươi tư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0755430-45AD-4943-BD50-BED616A2047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3157691"/>
            <a:ext cx="365275" cy="8670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6C74E5C-4E65-4ACB-BC86-465C167881F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3157691"/>
            <a:ext cx="365275" cy="8670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7BC1AFB-E629-4E01-809F-66912BFA8ED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3169615"/>
            <a:ext cx="365275" cy="8670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15F207D-00CF-4B9E-A5CB-C3E303C7E6EE}"/>
              </a:ext>
            </a:extLst>
          </p:cNvPr>
          <p:cNvSpPr txBox="1"/>
          <p:nvPr/>
        </p:nvSpPr>
        <p:spPr>
          <a:xfrm>
            <a:off x="5469147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Can 33">
            <a:extLst>
              <a:ext uri="{FF2B5EF4-FFF2-40B4-BE49-F238E27FC236}">
                <a16:creationId xmlns:a16="http://schemas.microsoft.com/office/drawing/2014/main" id="{B890FBEC-F4E5-4B34-B461-07520A8F3B8C}"/>
              </a:ext>
            </a:extLst>
          </p:cNvPr>
          <p:cNvSpPr/>
          <p:nvPr/>
        </p:nvSpPr>
        <p:spPr>
          <a:xfrm>
            <a:off x="5051843" y="3175148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5FFBFC-2947-415E-9C4B-0CF7B67DA988}"/>
              </a:ext>
            </a:extLst>
          </p:cNvPr>
          <p:cNvSpPr txBox="1"/>
          <p:nvPr/>
        </p:nvSpPr>
        <p:spPr>
          <a:xfrm>
            <a:off x="649831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063BB8-683F-43B6-8A15-FC465A35E9FC}"/>
              </a:ext>
            </a:extLst>
          </p:cNvPr>
          <p:cNvSpPr txBox="1"/>
          <p:nvPr/>
        </p:nvSpPr>
        <p:spPr>
          <a:xfrm>
            <a:off x="756410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CCD606-BED9-49E7-A821-46D3C17F5DD8}"/>
              </a:ext>
            </a:extLst>
          </p:cNvPr>
          <p:cNvSpPr txBox="1"/>
          <p:nvPr/>
        </p:nvSpPr>
        <p:spPr>
          <a:xfrm>
            <a:off x="8498987" y="3330572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Năm mươi mốt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86EBA85-9C3B-4408-805B-9FAB1D03F9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3169615"/>
            <a:ext cx="365275" cy="8670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CA59EEA-3C67-469F-8524-1A60686366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9234" y="3193549"/>
            <a:ext cx="365275" cy="8670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73D6756-1D99-4077-88A7-38F73B2003C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4255401"/>
            <a:ext cx="365275" cy="8670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280D901-6C4B-4242-8A3A-CB850D9DD17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4255401"/>
            <a:ext cx="365275" cy="8670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9D3E028-A1B1-45AD-8F48-AB6F91FBEF9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4267325"/>
            <a:ext cx="365275" cy="86707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BED3108-46A0-4005-AA3A-87BF5E12E09E}"/>
              </a:ext>
            </a:extLst>
          </p:cNvPr>
          <p:cNvSpPr txBox="1"/>
          <p:nvPr/>
        </p:nvSpPr>
        <p:spPr>
          <a:xfrm>
            <a:off x="5469147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7EC928-9072-47DA-9EA7-6BA410E21FD4}"/>
              </a:ext>
            </a:extLst>
          </p:cNvPr>
          <p:cNvSpPr txBox="1"/>
          <p:nvPr/>
        </p:nvSpPr>
        <p:spPr>
          <a:xfrm>
            <a:off x="649831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3CDA0CA-506D-42E3-93E5-8F754A943AF9}"/>
              </a:ext>
            </a:extLst>
          </p:cNvPr>
          <p:cNvSpPr txBox="1"/>
          <p:nvPr/>
        </p:nvSpPr>
        <p:spPr>
          <a:xfrm>
            <a:off x="756410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D428E6F-53E8-4B01-B3F1-E80BF4F2AB59}"/>
              </a:ext>
            </a:extLst>
          </p:cNvPr>
          <p:cNvSpPr txBox="1"/>
          <p:nvPr/>
        </p:nvSpPr>
        <p:spPr>
          <a:xfrm>
            <a:off x="8498987" y="4428282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Bốn mươi sáu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4CDDE72-9AC6-4EB9-AAA8-2515F2B9539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4267325"/>
            <a:ext cx="365275" cy="867074"/>
          </a:xfrm>
          <a:prstGeom prst="rect">
            <a:avLst/>
          </a:prstGeom>
        </p:spPr>
      </p:pic>
      <p:sp>
        <p:nvSpPr>
          <p:cNvPr id="37" name="Can 33">
            <a:extLst>
              <a:ext uri="{FF2B5EF4-FFF2-40B4-BE49-F238E27FC236}">
                <a16:creationId xmlns:a16="http://schemas.microsoft.com/office/drawing/2014/main" id="{36D0DA0B-89DD-416E-8B26-136955D1FA65}"/>
              </a:ext>
            </a:extLst>
          </p:cNvPr>
          <p:cNvSpPr/>
          <p:nvPr/>
        </p:nvSpPr>
        <p:spPr>
          <a:xfrm>
            <a:off x="3417297" y="42762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an 33">
            <a:extLst>
              <a:ext uri="{FF2B5EF4-FFF2-40B4-BE49-F238E27FC236}">
                <a16:creationId xmlns:a16="http://schemas.microsoft.com/office/drawing/2014/main" id="{EB0CD0C1-9AAC-404A-B80C-8085172DB18E}"/>
              </a:ext>
            </a:extLst>
          </p:cNvPr>
          <p:cNvSpPr/>
          <p:nvPr/>
        </p:nvSpPr>
        <p:spPr>
          <a:xfrm>
            <a:off x="3748606" y="4276201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an 33">
            <a:extLst>
              <a:ext uri="{FF2B5EF4-FFF2-40B4-BE49-F238E27FC236}">
                <a16:creationId xmlns:a16="http://schemas.microsoft.com/office/drawing/2014/main" id="{18FD8C46-0CEF-4679-88B9-078647C26857}"/>
              </a:ext>
            </a:extLst>
          </p:cNvPr>
          <p:cNvSpPr/>
          <p:nvPr/>
        </p:nvSpPr>
        <p:spPr>
          <a:xfrm>
            <a:off x="4067222" y="42762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an 33">
            <a:extLst>
              <a:ext uri="{FF2B5EF4-FFF2-40B4-BE49-F238E27FC236}">
                <a16:creationId xmlns:a16="http://schemas.microsoft.com/office/drawing/2014/main" id="{FD6B723E-23A7-494D-A6C7-61263E4AF962}"/>
              </a:ext>
            </a:extLst>
          </p:cNvPr>
          <p:cNvSpPr/>
          <p:nvPr/>
        </p:nvSpPr>
        <p:spPr>
          <a:xfrm>
            <a:off x="4394604" y="4275902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an 33">
            <a:extLst>
              <a:ext uri="{FF2B5EF4-FFF2-40B4-BE49-F238E27FC236}">
                <a16:creationId xmlns:a16="http://schemas.microsoft.com/office/drawing/2014/main" id="{A538082F-FFFF-4CE7-87EF-9483AB62C366}"/>
              </a:ext>
            </a:extLst>
          </p:cNvPr>
          <p:cNvSpPr/>
          <p:nvPr/>
        </p:nvSpPr>
        <p:spPr>
          <a:xfrm>
            <a:off x="4704220" y="4273628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an 33">
            <a:extLst>
              <a:ext uri="{FF2B5EF4-FFF2-40B4-BE49-F238E27FC236}">
                <a16:creationId xmlns:a16="http://schemas.microsoft.com/office/drawing/2014/main" id="{22B5942A-BFBD-4EB1-B41F-CD766264EF09}"/>
              </a:ext>
            </a:extLst>
          </p:cNvPr>
          <p:cNvSpPr/>
          <p:nvPr/>
        </p:nvSpPr>
        <p:spPr>
          <a:xfrm>
            <a:off x="5024168" y="4273330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BD97F3AF-1C8F-4FD7-9347-032741E55B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508" y="5422883"/>
            <a:ext cx="365275" cy="86707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0FD6F7F-007F-4B48-9A55-1D4F3342C2C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244" y="5422883"/>
            <a:ext cx="365275" cy="86707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EE40BCA-23B8-49FF-97C1-7805731C954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6532" y="5434807"/>
            <a:ext cx="365275" cy="867074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27F0487-CAAE-4387-B055-29D3CC6CEDC7}"/>
              </a:ext>
            </a:extLst>
          </p:cNvPr>
          <p:cNvSpPr txBox="1"/>
          <p:nvPr/>
        </p:nvSpPr>
        <p:spPr>
          <a:xfrm>
            <a:off x="5463166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4D0B955-54C2-4557-BCA7-C5117C3EE7FE}"/>
              </a:ext>
            </a:extLst>
          </p:cNvPr>
          <p:cNvSpPr txBox="1"/>
          <p:nvPr/>
        </p:nvSpPr>
        <p:spPr>
          <a:xfrm>
            <a:off x="6492334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0B6B029-BE0E-4BE4-AA5C-BA3F0240AE79}"/>
              </a:ext>
            </a:extLst>
          </p:cNvPr>
          <p:cNvSpPr txBox="1"/>
          <p:nvPr/>
        </p:nvSpPr>
        <p:spPr>
          <a:xfrm>
            <a:off x="7558124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E235862-354E-49B8-999F-54F60EC5EEAE}"/>
              </a:ext>
            </a:extLst>
          </p:cNvPr>
          <p:cNvSpPr txBox="1"/>
          <p:nvPr/>
        </p:nvSpPr>
        <p:spPr>
          <a:xfrm>
            <a:off x="8493006" y="5595764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Năm mươi lăm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D0CDFF70-7948-4FA5-A0EB-8ECAC1A24E5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3318" y="5434807"/>
            <a:ext cx="365275" cy="86707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ABECA58-EC3B-4C03-BA58-806FC2B2AE0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3253" y="5458741"/>
            <a:ext cx="365275" cy="867074"/>
          </a:xfrm>
          <a:prstGeom prst="rect">
            <a:avLst/>
          </a:prstGeom>
        </p:spPr>
      </p:pic>
      <p:sp>
        <p:nvSpPr>
          <p:cNvPr id="52" name="Can 33">
            <a:extLst>
              <a:ext uri="{FF2B5EF4-FFF2-40B4-BE49-F238E27FC236}">
                <a16:creationId xmlns:a16="http://schemas.microsoft.com/office/drawing/2014/main" id="{03084BB6-F3D9-45BB-8B2B-5045FD2AA94D}"/>
              </a:ext>
            </a:extLst>
          </p:cNvPr>
          <p:cNvSpPr/>
          <p:nvPr/>
        </p:nvSpPr>
        <p:spPr>
          <a:xfrm>
            <a:off x="3774495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an 33">
            <a:extLst>
              <a:ext uri="{FF2B5EF4-FFF2-40B4-BE49-F238E27FC236}">
                <a16:creationId xmlns:a16="http://schemas.microsoft.com/office/drawing/2014/main" id="{6E2F76B9-F4D8-4D41-9DF7-989552B66380}"/>
              </a:ext>
            </a:extLst>
          </p:cNvPr>
          <p:cNvSpPr/>
          <p:nvPr/>
        </p:nvSpPr>
        <p:spPr>
          <a:xfrm>
            <a:off x="4108572" y="5473638"/>
            <a:ext cx="55349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Can 33">
            <a:extLst>
              <a:ext uri="{FF2B5EF4-FFF2-40B4-BE49-F238E27FC236}">
                <a16:creationId xmlns:a16="http://schemas.microsoft.com/office/drawing/2014/main" id="{C1EDAA5A-3FEB-4057-86A2-58223B2841BA}"/>
              </a:ext>
            </a:extLst>
          </p:cNvPr>
          <p:cNvSpPr/>
          <p:nvPr/>
        </p:nvSpPr>
        <p:spPr>
          <a:xfrm>
            <a:off x="4406491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n 33">
            <a:extLst>
              <a:ext uri="{FF2B5EF4-FFF2-40B4-BE49-F238E27FC236}">
                <a16:creationId xmlns:a16="http://schemas.microsoft.com/office/drawing/2014/main" id="{A097D099-D701-4D58-B663-68B956FC0D0E}"/>
              </a:ext>
            </a:extLst>
          </p:cNvPr>
          <p:cNvSpPr/>
          <p:nvPr/>
        </p:nvSpPr>
        <p:spPr>
          <a:xfrm>
            <a:off x="4715944" y="5473339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n 33">
            <a:extLst>
              <a:ext uri="{FF2B5EF4-FFF2-40B4-BE49-F238E27FC236}">
                <a16:creationId xmlns:a16="http://schemas.microsoft.com/office/drawing/2014/main" id="{478D145A-AAB5-4F56-8621-F0E31C5BE59B}"/>
              </a:ext>
            </a:extLst>
          </p:cNvPr>
          <p:cNvSpPr/>
          <p:nvPr/>
        </p:nvSpPr>
        <p:spPr>
          <a:xfrm>
            <a:off x="4997714" y="5468736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56" descr="C:\Users\TUAN\Downloads\Luyện tập 1.png">
            <a:extLst>
              <a:ext uri="{FF2B5EF4-FFF2-40B4-BE49-F238E27FC236}">
                <a16:creationId xmlns:a16="http://schemas.microsoft.com/office/drawing/2014/main" id="{C1BC3216-7437-45FE-B43D-8E311D0F8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46838" y="304866"/>
            <a:ext cx="2834086" cy="1093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194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500"/>
                            </p:stCondLst>
                            <p:childTnLst>
                              <p:par>
                                <p:cTn id="2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/>
      <p:bldP spid="13" grpId="0" animBg="1"/>
      <p:bldP spid="14" grpId="0" animBg="1"/>
      <p:bldP spid="15" grpId="0" animBg="1"/>
      <p:bldP spid="16" grpId="0"/>
      <p:bldP spid="17" grpId="0"/>
      <p:bldP spid="18" grpId="0"/>
      <p:bldP spid="22" grpId="0"/>
      <p:bldP spid="23" grpId="0" animBg="1"/>
      <p:bldP spid="24" grpId="0"/>
      <p:bldP spid="25" grpId="0"/>
      <p:bldP spid="26" grpId="0"/>
      <p:bldP spid="32" grpId="0"/>
      <p:bldP spid="33" grpId="0"/>
      <p:bldP spid="34" grpId="0"/>
      <p:bldP spid="35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6" grpId="0"/>
      <p:bldP spid="47" grpId="0"/>
      <p:bldP spid="48" grpId="0"/>
      <p:bldP spid="49" grpId="0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00C4526-07F7-440F-B74B-37BE227DB878}"/>
              </a:ext>
            </a:extLst>
          </p:cNvPr>
          <p:cNvGrpSpPr/>
          <p:nvPr/>
        </p:nvGrpSpPr>
        <p:grpSpPr>
          <a:xfrm>
            <a:off x="233916" y="1730275"/>
            <a:ext cx="11536326" cy="4703765"/>
            <a:chOff x="875071" y="1262442"/>
            <a:chExt cx="10441858" cy="470376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BBB7CBD-5D11-4683-BFFD-9BE36975D828}"/>
                </a:ext>
              </a:extLst>
            </p:cNvPr>
            <p:cNvGrpSpPr/>
            <p:nvPr/>
          </p:nvGrpSpPr>
          <p:grpSpPr>
            <a:xfrm>
              <a:off x="875071" y="1262442"/>
              <a:ext cx="10441858" cy="4703765"/>
              <a:chOff x="875071" y="1262442"/>
              <a:chExt cx="10441858" cy="4703765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225FAE03-1149-4EFC-AD4D-888A2F5F2EC7}"/>
                  </a:ext>
                </a:extLst>
              </p:cNvPr>
              <p:cNvGrpSpPr/>
              <p:nvPr/>
            </p:nvGrpSpPr>
            <p:grpSpPr>
              <a:xfrm>
                <a:off x="875071" y="1262442"/>
                <a:ext cx="10441858" cy="4703765"/>
                <a:chOff x="875071" y="1262442"/>
                <a:chExt cx="10441858" cy="4703765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EA2D9815-76C6-44F3-B5AA-3BCD303A82DF}"/>
                    </a:ext>
                  </a:extLst>
                </p:cNvPr>
                <p:cNvGrpSpPr/>
                <p:nvPr/>
              </p:nvGrpSpPr>
              <p:grpSpPr>
                <a:xfrm>
                  <a:off x="875071" y="1262442"/>
                  <a:ext cx="10441858" cy="4703765"/>
                  <a:chOff x="875071" y="1262442"/>
                  <a:chExt cx="10441858" cy="4703765"/>
                </a:xfrm>
              </p:grpSpPr>
              <p:pic>
                <p:nvPicPr>
                  <p:cNvPr id="22" name="Picture 21">
                    <a:extLst>
                      <a:ext uri="{FF2B5EF4-FFF2-40B4-BE49-F238E27FC236}">
                        <a16:creationId xmlns:a16="http://schemas.microsoft.com/office/drawing/2014/main" id="{5BF5A28C-456D-4886-A5DD-C0508947DDA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C"/>
                      </a:clrFrom>
                      <a:clrTo>
                        <a:srgbClr val="FFFFFC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sharpenSoften amount="52000"/>
                            </a14:imgEffect>
                            <a14:imgEffect>
                              <a14:colorTemperature colorTemp="7200"/>
                            </a14:imgEffect>
                            <a14:imgEffect>
                              <a14:saturation sat="200000"/>
                            </a14:imgEffect>
                            <a14:imgEffect>
                              <a14:brightnessContrast bright="4000" contrast="5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5071" y="1262442"/>
                    <a:ext cx="10441858" cy="4703765"/>
                  </a:xfrm>
                  <a:prstGeom prst="rect">
                    <a:avLst/>
                  </a:prstGeom>
                </p:spPr>
              </p:pic>
              <p:sp>
                <p:nvSpPr>
                  <p:cNvPr id="23" name="Freeform 19">
                    <a:extLst>
                      <a:ext uri="{FF2B5EF4-FFF2-40B4-BE49-F238E27FC236}">
                        <a16:creationId xmlns:a16="http://schemas.microsoft.com/office/drawing/2014/main" id="{82376FFC-4E3B-4C9F-BE78-B305BF8FB53E}"/>
                      </a:ext>
                    </a:extLst>
                  </p:cNvPr>
                  <p:cNvSpPr/>
                  <p:nvPr/>
                </p:nvSpPr>
                <p:spPr>
                  <a:xfrm>
                    <a:off x="4599247" y="2358567"/>
                    <a:ext cx="1063929" cy="1103307"/>
                  </a:xfrm>
                  <a:custGeom>
                    <a:avLst/>
                    <a:gdLst>
                      <a:gd name="connsiteX0" fmla="*/ 83138 w 1142882"/>
                      <a:gd name="connsiteY0" fmla="*/ 532881 h 1091215"/>
                      <a:gd name="connsiteX1" fmla="*/ 68389 w 1142882"/>
                      <a:gd name="connsiteY1" fmla="*/ 1063823 h 1091215"/>
                      <a:gd name="connsiteX2" fmla="*/ 540338 w 1142882"/>
                      <a:gd name="connsiteY2" fmla="*/ 945836 h 1091215"/>
                      <a:gd name="connsiteX3" fmla="*/ 1100776 w 1142882"/>
                      <a:gd name="connsiteY3" fmla="*/ 355901 h 1091215"/>
                      <a:gd name="connsiteX4" fmla="*/ 1071280 w 1142882"/>
                      <a:gd name="connsiteY4" fmla="*/ 16688 h 1091215"/>
                      <a:gd name="connsiteX5" fmla="*/ 820557 w 1142882"/>
                      <a:gd name="connsiteY5" fmla="*/ 105178 h 1091215"/>
                      <a:gd name="connsiteX6" fmla="*/ 83138 w 1142882"/>
                      <a:gd name="connsiteY6" fmla="*/ 532881 h 1091215"/>
                      <a:gd name="connsiteX0" fmla="*/ 61837 w 1121581"/>
                      <a:gd name="connsiteY0" fmla="*/ 532881 h 1091215"/>
                      <a:gd name="connsiteX1" fmla="*/ 47088 w 1121581"/>
                      <a:gd name="connsiteY1" fmla="*/ 1063823 h 1091215"/>
                      <a:gd name="connsiteX2" fmla="*/ 519037 w 1121581"/>
                      <a:gd name="connsiteY2" fmla="*/ 945836 h 1091215"/>
                      <a:gd name="connsiteX3" fmla="*/ 1079475 w 1121581"/>
                      <a:gd name="connsiteY3" fmla="*/ 355901 h 1091215"/>
                      <a:gd name="connsiteX4" fmla="*/ 1049979 w 1121581"/>
                      <a:gd name="connsiteY4" fmla="*/ 16688 h 1091215"/>
                      <a:gd name="connsiteX5" fmla="*/ 799256 w 1121581"/>
                      <a:gd name="connsiteY5" fmla="*/ 105178 h 1091215"/>
                      <a:gd name="connsiteX6" fmla="*/ 61837 w 1121581"/>
                      <a:gd name="connsiteY6" fmla="*/ 532881 h 1091215"/>
                      <a:gd name="connsiteX0" fmla="*/ 49715 w 1109459"/>
                      <a:gd name="connsiteY0" fmla="*/ 532881 h 1091215"/>
                      <a:gd name="connsiteX1" fmla="*/ 34966 w 1109459"/>
                      <a:gd name="connsiteY1" fmla="*/ 1063823 h 1091215"/>
                      <a:gd name="connsiteX2" fmla="*/ 506915 w 1109459"/>
                      <a:gd name="connsiteY2" fmla="*/ 945836 h 1091215"/>
                      <a:gd name="connsiteX3" fmla="*/ 1067353 w 1109459"/>
                      <a:gd name="connsiteY3" fmla="*/ 355901 h 1091215"/>
                      <a:gd name="connsiteX4" fmla="*/ 1037857 w 1109459"/>
                      <a:gd name="connsiteY4" fmla="*/ 16688 h 1091215"/>
                      <a:gd name="connsiteX5" fmla="*/ 787134 w 1109459"/>
                      <a:gd name="connsiteY5" fmla="*/ 105178 h 1091215"/>
                      <a:gd name="connsiteX6" fmla="*/ 49715 w 1109459"/>
                      <a:gd name="connsiteY6" fmla="*/ 532881 h 1091215"/>
                      <a:gd name="connsiteX0" fmla="*/ 16998 w 1076742"/>
                      <a:gd name="connsiteY0" fmla="*/ 532881 h 1104070"/>
                      <a:gd name="connsiteX1" fmla="*/ 2249 w 1076742"/>
                      <a:gd name="connsiteY1" fmla="*/ 1063823 h 1104070"/>
                      <a:gd name="connsiteX2" fmla="*/ 474198 w 1076742"/>
                      <a:gd name="connsiteY2" fmla="*/ 945836 h 1104070"/>
                      <a:gd name="connsiteX3" fmla="*/ 1034636 w 1076742"/>
                      <a:gd name="connsiteY3" fmla="*/ 355901 h 1104070"/>
                      <a:gd name="connsiteX4" fmla="*/ 1005140 w 1076742"/>
                      <a:gd name="connsiteY4" fmla="*/ 16688 h 1104070"/>
                      <a:gd name="connsiteX5" fmla="*/ 754417 w 1076742"/>
                      <a:gd name="connsiteY5" fmla="*/ 105178 h 1104070"/>
                      <a:gd name="connsiteX6" fmla="*/ 16998 w 1076742"/>
                      <a:gd name="connsiteY6" fmla="*/ 532881 h 1104070"/>
                      <a:gd name="connsiteX0" fmla="*/ 16998 w 1063929"/>
                      <a:gd name="connsiteY0" fmla="*/ 532118 h 1103307"/>
                      <a:gd name="connsiteX1" fmla="*/ 2249 w 1063929"/>
                      <a:gd name="connsiteY1" fmla="*/ 1063060 h 1103307"/>
                      <a:gd name="connsiteX2" fmla="*/ 474198 w 1063929"/>
                      <a:gd name="connsiteY2" fmla="*/ 945073 h 1103307"/>
                      <a:gd name="connsiteX3" fmla="*/ 1034636 w 1063929"/>
                      <a:gd name="connsiteY3" fmla="*/ 355138 h 1103307"/>
                      <a:gd name="connsiteX4" fmla="*/ 960895 w 1063929"/>
                      <a:gd name="connsiteY4" fmla="*/ 15925 h 1103307"/>
                      <a:gd name="connsiteX5" fmla="*/ 754417 w 1063929"/>
                      <a:gd name="connsiteY5" fmla="*/ 104415 h 1103307"/>
                      <a:gd name="connsiteX6" fmla="*/ 16998 w 1063929"/>
                      <a:gd name="connsiteY6" fmla="*/ 532118 h 1103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63929" h="1103307">
                        <a:moveTo>
                          <a:pt x="16998" y="532118"/>
                        </a:moveTo>
                        <a:cubicBezTo>
                          <a:pt x="-5124" y="706641"/>
                          <a:pt x="-209" y="964737"/>
                          <a:pt x="2249" y="1063060"/>
                        </a:cubicBezTo>
                        <a:cubicBezTo>
                          <a:pt x="4707" y="1161383"/>
                          <a:pt x="302134" y="1063060"/>
                          <a:pt x="474198" y="945073"/>
                        </a:cubicBezTo>
                        <a:cubicBezTo>
                          <a:pt x="646262" y="827086"/>
                          <a:pt x="953520" y="509996"/>
                          <a:pt x="1034636" y="355138"/>
                        </a:cubicBezTo>
                        <a:cubicBezTo>
                          <a:pt x="1115752" y="200280"/>
                          <a:pt x="1007598" y="57712"/>
                          <a:pt x="960895" y="15925"/>
                        </a:cubicBezTo>
                        <a:cubicBezTo>
                          <a:pt x="914192" y="-25862"/>
                          <a:pt x="911733" y="18383"/>
                          <a:pt x="754417" y="104415"/>
                        </a:cubicBezTo>
                        <a:cubicBezTo>
                          <a:pt x="597101" y="190447"/>
                          <a:pt x="39120" y="357595"/>
                          <a:pt x="16998" y="53211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DBD7036-4AA1-41D3-904C-3AA78FCE3D7A}"/>
                    </a:ext>
                  </a:extLst>
                </p:cNvPr>
                <p:cNvSpPr txBox="1"/>
                <p:nvPr/>
              </p:nvSpPr>
              <p:spPr>
                <a:xfrm>
                  <a:off x="1740721" y="2787074"/>
                  <a:ext cx="2719510" cy="461665"/>
                </a:xfrm>
                <a:prstGeom prst="rect">
                  <a:avLst/>
                </a:prstGeom>
                <a:solidFill>
                  <a:srgbClr val="EBA27A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VN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5 chục và 4 đơn vị</a:t>
                  </a:r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3842139-6469-41A1-886A-8099A91A56D9}"/>
                  </a:ext>
                </a:extLst>
              </p:cNvPr>
              <p:cNvSpPr txBox="1"/>
              <p:nvPr/>
            </p:nvSpPr>
            <p:spPr>
              <a:xfrm>
                <a:off x="7419995" y="2884219"/>
                <a:ext cx="2684270" cy="461665"/>
              </a:xfrm>
              <a:prstGeom prst="rect">
                <a:avLst/>
              </a:prstGeom>
              <a:solidFill>
                <a:srgbClr val="EBA27A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7 chục và 0 đơn vị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6546EB4-5A86-40C7-ABB9-2C79B87BC311}"/>
                  </a:ext>
                </a:extLst>
              </p:cNvPr>
              <p:cNvSpPr txBox="1"/>
              <p:nvPr/>
            </p:nvSpPr>
            <p:spPr>
              <a:xfrm>
                <a:off x="2020323" y="5128849"/>
                <a:ext cx="2751388" cy="461665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6 chục và 6 đơn vị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DC60D7-C0C3-4872-92C1-47323BB02FB3}"/>
                  </a:ext>
                </a:extLst>
              </p:cNvPr>
              <p:cNvSpPr txBox="1"/>
              <p:nvPr/>
            </p:nvSpPr>
            <p:spPr>
              <a:xfrm>
                <a:off x="7848273" y="5081247"/>
                <a:ext cx="2684269" cy="461665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4 chục và 8 đơn vị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A96D52-986E-4D31-B6CB-5D9CD5C1561D}"/>
                </a:ext>
              </a:extLst>
            </p:cNvPr>
            <p:cNvGrpSpPr/>
            <p:nvPr/>
          </p:nvGrpSpPr>
          <p:grpSpPr>
            <a:xfrm>
              <a:off x="5619648" y="1963373"/>
              <a:ext cx="713236" cy="584775"/>
              <a:chOff x="5619648" y="1963373"/>
              <a:chExt cx="713236" cy="584775"/>
            </a:xfrm>
          </p:grpSpPr>
          <p:sp>
            <p:nvSpPr>
              <p:cNvPr id="14" name="Rounded Rectangle 34">
                <a:extLst>
                  <a:ext uri="{FF2B5EF4-FFF2-40B4-BE49-F238E27FC236}">
                    <a16:creationId xmlns:a16="http://schemas.microsoft.com/office/drawing/2014/main" id="{8B080879-9265-4D47-9C32-B19C6D5B8448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194507-DAD8-4F14-8A8A-082F50B631DE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3200" b="1" i="0" u="none" strike="noStrike" kern="1200" cap="none" spc="0" normalizeH="0" baseline="0" noProof="0" dirty="0">
                    <a:ln w="19050">
                      <a:solidFill>
                        <a:prstClr val="white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54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735739D-D088-4397-A4DC-AD01FDB07256}"/>
                </a:ext>
              </a:extLst>
            </p:cNvPr>
            <p:cNvGrpSpPr/>
            <p:nvPr/>
          </p:nvGrpSpPr>
          <p:grpSpPr>
            <a:xfrm>
              <a:off x="5774654" y="2956351"/>
              <a:ext cx="713236" cy="584775"/>
              <a:chOff x="5619648" y="1963373"/>
              <a:chExt cx="713236" cy="584775"/>
            </a:xfrm>
          </p:grpSpPr>
          <p:sp>
            <p:nvSpPr>
              <p:cNvPr id="12" name="Rounded Rectangle 37">
                <a:extLst>
                  <a:ext uri="{FF2B5EF4-FFF2-40B4-BE49-F238E27FC236}">
                    <a16:creationId xmlns:a16="http://schemas.microsoft.com/office/drawing/2014/main" id="{50B4B844-94C3-4581-B76F-31670EF55593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235673-67F2-4169-86A7-F19CF30BCED2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3200" b="1" i="0" u="none" strike="noStrike" kern="1200" cap="none" spc="0" normalizeH="0" baseline="0" noProof="0" dirty="0">
                    <a:ln w="19050">
                      <a:solidFill>
                        <a:prstClr val="white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48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ABFE09B-CDE1-413B-9C3E-44ABE2D20A3E}"/>
                </a:ext>
              </a:extLst>
            </p:cNvPr>
            <p:cNvGrpSpPr/>
            <p:nvPr/>
          </p:nvGrpSpPr>
          <p:grpSpPr>
            <a:xfrm>
              <a:off x="5247954" y="3836292"/>
              <a:ext cx="713236" cy="584775"/>
              <a:chOff x="5619648" y="1963373"/>
              <a:chExt cx="713236" cy="584775"/>
            </a:xfrm>
          </p:grpSpPr>
          <p:sp>
            <p:nvSpPr>
              <p:cNvPr id="10" name="Rounded Rectangle 40">
                <a:extLst>
                  <a:ext uri="{FF2B5EF4-FFF2-40B4-BE49-F238E27FC236}">
                    <a16:creationId xmlns:a16="http://schemas.microsoft.com/office/drawing/2014/main" id="{F21DBE92-549B-46B3-84D8-A95DE35D2362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BF6052-50F6-4545-B31B-2ED8935FACA5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3200" b="1" i="0" u="none" strike="noStrike" kern="1200" cap="none" spc="0" normalizeH="0" baseline="0" noProof="0" dirty="0">
                    <a:ln w="19050">
                      <a:solidFill>
                        <a:prstClr val="white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66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5762617-F93C-4D4E-B815-368B0096520F}"/>
                </a:ext>
              </a:extLst>
            </p:cNvPr>
            <p:cNvGrpSpPr/>
            <p:nvPr/>
          </p:nvGrpSpPr>
          <p:grpSpPr>
            <a:xfrm>
              <a:off x="5749975" y="4854799"/>
              <a:ext cx="713236" cy="584775"/>
              <a:chOff x="5619648" y="1963373"/>
              <a:chExt cx="713236" cy="584775"/>
            </a:xfrm>
          </p:grpSpPr>
          <p:sp>
            <p:nvSpPr>
              <p:cNvPr id="8" name="Rounded Rectangle 43">
                <a:extLst>
                  <a:ext uri="{FF2B5EF4-FFF2-40B4-BE49-F238E27FC236}">
                    <a16:creationId xmlns:a16="http://schemas.microsoft.com/office/drawing/2014/main" id="{7E726198-ED4A-4534-BC10-3CA9D48C18BF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F1BD44-2AB2-4F8D-880E-4AA0A27E1526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3200" b="1" i="0" u="none" strike="noStrike" kern="1200" cap="none" spc="0" normalizeH="0" baseline="0" noProof="0" dirty="0">
                    <a:ln w="19050">
                      <a:solidFill>
                        <a:prstClr val="white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70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0173475-6962-4A59-8064-B5FB74BCA485}"/>
              </a:ext>
            </a:extLst>
          </p:cNvPr>
          <p:cNvGrpSpPr/>
          <p:nvPr/>
        </p:nvGrpSpPr>
        <p:grpSpPr>
          <a:xfrm>
            <a:off x="934554" y="1211579"/>
            <a:ext cx="708152" cy="830997"/>
            <a:chOff x="3174278" y="237323"/>
            <a:chExt cx="605826" cy="95774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2BD1E50-9803-41CF-B39A-BB20418B315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D868E1E-E705-4FA0-A070-77E37BA2DE91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957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4E77A0A-B05F-4BD1-A310-75E77D17230C}"/>
              </a:ext>
            </a:extLst>
          </p:cNvPr>
          <p:cNvSpPr txBox="1"/>
          <p:nvPr/>
        </p:nvSpPr>
        <p:spPr>
          <a:xfrm>
            <a:off x="1634370" y="1357579"/>
            <a:ext cx="6284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Tìm cà rốt cho thỏ.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3917A25-B7FC-4E78-BFAB-9B30C77E75A4}"/>
              </a:ext>
            </a:extLst>
          </p:cNvPr>
          <p:cNvGrpSpPr/>
          <p:nvPr/>
        </p:nvGrpSpPr>
        <p:grpSpPr>
          <a:xfrm>
            <a:off x="6718431" y="3968117"/>
            <a:ext cx="895677" cy="1691148"/>
            <a:chOff x="6740013" y="3500284"/>
            <a:chExt cx="837727" cy="169114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F553820-1ABB-47B4-8059-C24177FF0A7D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49D11C6-8D19-4FC6-B0AB-E43CD193B791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1B1AD30A-C613-4667-80DB-E3489D4B890F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6CB7BE9-F846-4BAA-B4EE-735B38CE68B0}"/>
              </a:ext>
            </a:extLst>
          </p:cNvPr>
          <p:cNvGrpSpPr/>
          <p:nvPr/>
        </p:nvGrpSpPr>
        <p:grpSpPr>
          <a:xfrm rot="5671253" flipH="1">
            <a:off x="3999587" y="4164882"/>
            <a:ext cx="1011028" cy="1443848"/>
            <a:chOff x="6740013" y="3500284"/>
            <a:chExt cx="837727" cy="169114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C2BB6F6-6149-46CB-A469-8718CD19F96B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D867111-BA69-4D95-A661-DFDDC9C137AB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4D4793EE-4CA3-4600-8C34-026159E1D272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0D385B6-42A4-48A7-9BD9-345E044E7499}"/>
              </a:ext>
            </a:extLst>
          </p:cNvPr>
          <p:cNvGrpSpPr/>
          <p:nvPr/>
        </p:nvGrpSpPr>
        <p:grpSpPr>
          <a:xfrm rot="17317709" flipH="1" flipV="1">
            <a:off x="6418645" y="3687619"/>
            <a:ext cx="1536361" cy="2017029"/>
            <a:chOff x="6756372" y="3511287"/>
            <a:chExt cx="821368" cy="1656537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E763A9D-63FD-40C7-A6CD-253AF10D7867}"/>
                </a:ext>
              </a:extLst>
            </p:cNvPr>
            <p:cNvSpPr/>
            <p:nvPr/>
          </p:nvSpPr>
          <p:spPr>
            <a:xfrm>
              <a:off x="6756372" y="5126542"/>
              <a:ext cx="70515" cy="4128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EE6D489-F70D-4580-B076-41875E41AB10}"/>
                </a:ext>
              </a:extLst>
            </p:cNvPr>
            <p:cNvSpPr/>
            <p:nvPr/>
          </p:nvSpPr>
          <p:spPr>
            <a:xfrm>
              <a:off x="7457543" y="3511287"/>
              <a:ext cx="93854" cy="6648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id="{D22AB5C7-6CE4-4532-9EB3-EAB38DBD3465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439687E-EA81-47D4-AA4F-4D39434A817D}"/>
              </a:ext>
            </a:extLst>
          </p:cNvPr>
          <p:cNvGrpSpPr/>
          <p:nvPr/>
        </p:nvGrpSpPr>
        <p:grpSpPr>
          <a:xfrm rot="16200000" flipH="1">
            <a:off x="4610160" y="2691373"/>
            <a:ext cx="920204" cy="1137531"/>
            <a:chOff x="6740013" y="3500284"/>
            <a:chExt cx="816076" cy="169114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CCDDA01-150F-45CF-AE9D-757518CE9199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36951A3-E6A8-47DA-83D9-26CB1A5C0E6E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BCC17D96-0E02-47F0-A907-8770D8652F85}"/>
                </a:ext>
              </a:extLst>
            </p:cNvPr>
            <p:cNvSpPr/>
            <p:nvPr/>
          </p:nvSpPr>
          <p:spPr>
            <a:xfrm>
              <a:off x="6799004" y="3524865"/>
              <a:ext cx="740752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78735"/>
                <a:gd name="connsiteY0" fmla="*/ 1622322 h 1622322"/>
                <a:gd name="connsiteX1" fmla="*/ 321671 w 778735"/>
                <a:gd name="connsiteY1" fmla="*/ 1411659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46277"/>
                <a:gd name="connsiteY0" fmla="*/ 1622322 h 1622322"/>
                <a:gd name="connsiteX1" fmla="*/ 321671 w 746277"/>
                <a:gd name="connsiteY1" fmla="*/ 1411659 h 1622322"/>
                <a:gd name="connsiteX2" fmla="*/ 701520 w 746277"/>
                <a:gd name="connsiteY2" fmla="*/ 859915 h 1622322"/>
                <a:gd name="connsiteX3" fmla="*/ 693175 w 746277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40752"/>
                <a:gd name="connsiteY0" fmla="*/ 1622322 h 1622322"/>
                <a:gd name="connsiteX1" fmla="*/ 321671 w 740752"/>
                <a:gd name="connsiteY1" fmla="*/ 1411659 h 1622322"/>
                <a:gd name="connsiteX2" fmla="*/ 649204 w 740752"/>
                <a:gd name="connsiteY2" fmla="*/ 859916 h 1622322"/>
                <a:gd name="connsiteX3" fmla="*/ 693175 w 740752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752" h="1622322">
                  <a:moveTo>
                    <a:pt x="0" y="1622322"/>
                  </a:moveTo>
                  <a:cubicBezTo>
                    <a:pt x="122903" y="1536290"/>
                    <a:pt x="213470" y="1538727"/>
                    <a:pt x="321671" y="1411659"/>
                  </a:cubicBezTo>
                  <a:cubicBezTo>
                    <a:pt x="429872" y="1284591"/>
                    <a:pt x="566603" y="1108364"/>
                    <a:pt x="649204" y="859916"/>
                  </a:cubicBezTo>
                  <a:cubicBezTo>
                    <a:pt x="705651" y="658356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EC6B9AF-3F1B-4D92-979E-87E8CA2E3D78}"/>
              </a:ext>
            </a:extLst>
          </p:cNvPr>
          <p:cNvSpPr txBox="1"/>
          <p:nvPr/>
        </p:nvSpPr>
        <p:spPr>
          <a:xfrm>
            <a:off x="5745217" y="2800037"/>
            <a:ext cx="197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45" descr="C:\Users\TUAN\Downloads\Luyện tập 1.png">
            <a:extLst>
              <a:ext uri="{FF2B5EF4-FFF2-40B4-BE49-F238E27FC236}">
                <a16:creationId xmlns:a16="http://schemas.microsoft.com/office/drawing/2014/main" id="{8CDBD7A2-B814-4574-802C-32FF53FF9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010" y="241635"/>
            <a:ext cx="2834086" cy="1093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8603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FE70E529-C85D-46DF-A51E-BC3FE59C9BFB}"/>
              </a:ext>
            </a:extLst>
          </p:cNvPr>
          <p:cNvGrpSpPr/>
          <p:nvPr/>
        </p:nvGrpSpPr>
        <p:grpSpPr>
          <a:xfrm>
            <a:off x="1014163" y="622356"/>
            <a:ext cx="605826" cy="830997"/>
            <a:chOff x="3174278" y="237323"/>
            <a:chExt cx="605826" cy="830997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F4B3716-7986-4563-B978-93DF6D9D535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34E623B-7919-4AD2-87B1-0B745A41117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3C75602-AA21-43E0-8B35-16C45B18D720}"/>
              </a:ext>
            </a:extLst>
          </p:cNvPr>
          <p:cNvSpPr txBox="1"/>
          <p:nvPr/>
        </p:nvSpPr>
        <p:spPr>
          <a:xfrm>
            <a:off x="1787535" y="835647"/>
            <a:ext cx="7218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Hoàn thành bảng sau (theo mẫu):</a:t>
            </a:r>
          </a:p>
        </p:txBody>
      </p:sp>
      <p:graphicFrame>
        <p:nvGraphicFramePr>
          <p:cNvPr id="49" name="Table 7">
            <a:extLst>
              <a:ext uri="{FF2B5EF4-FFF2-40B4-BE49-F238E27FC236}">
                <a16:creationId xmlns:a16="http://schemas.microsoft.com/office/drawing/2014/main" id="{FC430690-8FBB-4EC7-8E01-77E55AB11D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678782"/>
              </p:ext>
            </p:extLst>
          </p:nvPr>
        </p:nvGraphicFramePr>
        <p:xfrm>
          <a:off x="1483395" y="1392867"/>
          <a:ext cx="9023562" cy="4854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208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1938595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762878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1083572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gồm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Viết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Đọc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6A774FF9-A28B-4D58-B477-FDE9F13C4694}"/>
              </a:ext>
            </a:extLst>
          </p:cNvPr>
          <p:cNvSpPr txBox="1"/>
          <p:nvPr/>
        </p:nvSpPr>
        <p:spPr>
          <a:xfrm>
            <a:off x="1659426" y="2683828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 chục và 7 đơn vị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4C3533A-43E5-4793-8656-8397C65D26EC}"/>
              </a:ext>
            </a:extLst>
          </p:cNvPr>
          <p:cNvSpPr txBox="1"/>
          <p:nvPr/>
        </p:nvSpPr>
        <p:spPr>
          <a:xfrm>
            <a:off x="1659425" y="3651386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 chục và 5 đơn vị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A7C783C-636C-4010-A4A3-1BE2DAE30754}"/>
              </a:ext>
            </a:extLst>
          </p:cNvPr>
          <p:cNvSpPr txBox="1"/>
          <p:nvPr/>
        </p:nvSpPr>
        <p:spPr>
          <a:xfrm>
            <a:off x="1659424" y="4618944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 chục và 4 đơn vị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0CEEEDB-4DFE-488E-9271-A4C0627F9CCB}"/>
              </a:ext>
            </a:extLst>
          </p:cNvPr>
          <p:cNvSpPr txBox="1"/>
          <p:nvPr/>
        </p:nvSpPr>
        <p:spPr>
          <a:xfrm>
            <a:off x="1659424" y="5519024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 chục và ? đơn vị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AC6927E-DF90-4E6B-80A7-D24347634048}"/>
              </a:ext>
            </a:extLst>
          </p:cNvPr>
          <p:cNvSpPr txBox="1"/>
          <p:nvPr/>
        </p:nvSpPr>
        <p:spPr>
          <a:xfrm>
            <a:off x="5995176" y="2683828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EC3BEEF-4490-4529-98E2-19D982BA22D5}"/>
              </a:ext>
            </a:extLst>
          </p:cNvPr>
          <p:cNvSpPr txBox="1"/>
          <p:nvPr/>
        </p:nvSpPr>
        <p:spPr>
          <a:xfrm>
            <a:off x="5995176" y="3638673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2C63057-02FB-4790-B883-46E95663A0C0}"/>
              </a:ext>
            </a:extLst>
          </p:cNvPr>
          <p:cNvSpPr txBox="1"/>
          <p:nvPr/>
        </p:nvSpPr>
        <p:spPr>
          <a:xfrm>
            <a:off x="5995176" y="4618944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9B97A6C-C546-4420-B4E8-E8C6E789CF4B}"/>
              </a:ext>
            </a:extLst>
          </p:cNvPr>
          <p:cNvSpPr txBox="1"/>
          <p:nvPr/>
        </p:nvSpPr>
        <p:spPr>
          <a:xfrm>
            <a:off x="5995176" y="5519024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95BBF6B-22E0-44D1-B3A3-82AE547D7919}"/>
              </a:ext>
            </a:extLst>
          </p:cNvPr>
          <p:cNvSpPr txBox="1"/>
          <p:nvPr/>
        </p:nvSpPr>
        <p:spPr>
          <a:xfrm>
            <a:off x="7554259" y="2681359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Năm mươi bảy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01FD89E-6203-44B5-9304-541C7F731D67}"/>
              </a:ext>
            </a:extLst>
          </p:cNvPr>
          <p:cNvSpPr txBox="1"/>
          <p:nvPr/>
        </p:nvSpPr>
        <p:spPr>
          <a:xfrm>
            <a:off x="7554258" y="3645246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Bảy mươi lăm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7036E69-0E9E-4A61-AEDF-FD1903907BB5}"/>
              </a:ext>
            </a:extLst>
          </p:cNvPr>
          <p:cNvSpPr txBox="1"/>
          <p:nvPr/>
        </p:nvSpPr>
        <p:spPr>
          <a:xfrm>
            <a:off x="7554258" y="4593518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58FBD5F-4441-49A3-9D97-00EC83C0F98D}"/>
              </a:ext>
            </a:extLst>
          </p:cNvPr>
          <p:cNvSpPr txBox="1"/>
          <p:nvPr/>
        </p:nvSpPr>
        <p:spPr>
          <a:xfrm>
            <a:off x="7495268" y="5519024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Chín mươi mốt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D0205AD-F9E2-4710-9C9C-D7B90BA9521E}"/>
              </a:ext>
            </a:extLst>
          </p:cNvPr>
          <p:cNvSpPr txBox="1"/>
          <p:nvPr/>
        </p:nvSpPr>
        <p:spPr>
          <a:xfrm>
            <a:off x="5995174" y="3643177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E14C67F-77DD-449D-86E9-9EE64ACDADC8}"/>
              </a:ext>
            </a:extLst>
          </p:cNvPr>
          <p:cNvSpPr txBox="1"/>
          <p:nvPr/>
        </p:nvSpPr>
        <p:spPr>
          <a:xfrm>
            <a:off x="5995173" y="4591389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47913B6-0B2B-4241-92B7-BE43D0C01A56}"/>
              </a:ext>
            </a:extLst>
          </p:cNvPr>
          <p:cNvSpPr txBox="1"/>
          <p:nvPr/>
        </p:nvSpPr>
        <p:spPr>
          <a:xfrm>
            <a:off x="7790366" y="4584944"/>
            <a:ext cx="26575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Sáu mươi tư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C78ACFA-0BF6-4BB2-A4D5-FA2AECF08128}"/>
              </a:ext>
            </a:extLst>
          </p:cNvPr>
          <p:cNvSpPr txBox="1"/>
          <p:nvPr/>
        </p:nvSpPr>
        <p:spPr>
          <a:xfrm>
            <a:off x="1664758" y="5519024"/>
            <a:ext cx="39699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 chục và 1 đơn vị</a:t>
            </a:r>
          </a:p>
        </p:txBody>
      </p:sp>
    </p:spTree>
    <p:extLst>
      <p:ext uri="{BB962C8B-B14F-4D97-AF65-F5344CB8AC3E}">
        <p14:creationId xmlns:p14="http://schemas.microsoft.com/office/powerpoint/2010/main" val="389966718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 animBg="1"/>
      <p:bldP spid="63" grpId="0" animBg="1"/>
      <p:bldP spid="64" grpId="0" animBg="1"/>
      <p:bldP spid="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84EE508-C623-4D63-BE7E-C1CE7131ADD8}"/>
              </a:ext>
            </a:extLst>
          </p:cNvPr>
          <p:cNvGrpSpPr/>
          <p:nvPr/>
        </p:nvGrpSpPr>
        <p:grpSpPr>
          <a:xfrm>
            <a:off x="3034377" y="1400574"/>
            <a:ext cx="5259609" cy="5009026"/>
            <a:chOff x="3466195" y="968069"/>
            <a:chExt cx="5259609" cy="50090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850D5D8-7CB7-40B2-8AA0-49E301090A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2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6"/>
            <a:stretch/>
          </p:blipFill>
          <p:spPr>
            <a:xfrm>
              <a:off x="3466195" y="968069"/>
              <a:ext cx="5259609" cy="5009026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0063B53-E163-4717-953E-37C32E1146E2}"/>
                </a:ext>
              </a:extLst>
            </p:cNvPr>
            <p:cNvGrpSpPr/>
            <p:nvPr/>
          </p:nvGrpSpPr>
          <p:grpSpPr>
            <a:xfrm>
              <a:off x="7462685" y="2895377"/>
              <a:ext cx="486697" cy="536304"/>
              <a:chOff x="9822426" y="943896"/>
              <a:chExt cx="693174" cy="899651"/>
            </a:xfrm>
          </p:grpSpPr>
          <p:sp>
            <p:nvSpPr>
              <p:cNvPr id="23" name="Oval 3">
                <a:extLst>
                  <a:ext uri="{FF2B5EF4-FFF2-40B4-BE49-F238E27FC236}">
                    <a16:creationId xmlns:a16="http://schemas.microsoft.com/office/drawing/2014/main" id="{9EF4D5F1-F614-41A3-B991-1491622E1A96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486697"/>
                  <a:gd name="connsiteY0" fmla="*/ 268152 h 536304"/>
                  <a:gd name="connsiteX1" fmla="*/ 243349 w 486697"/>
                  <a:gd name="connsiteY1" fmla="*/ 0 h 536304"/>
                  <a:gd name="connsiteX2" fmla="*/ 486698 w 486697"/>
                  <a:gd name="connsiteY2" fmla="*/ 268152 h 536304"/>
                  <a:gd name="connsiteX3" fmla="*/ 243349 w 486697"/>
                  <a:gd name="connsiteY3" fmla="*/ 536304 h 536304"/>
                  <a:gd name="connsiteX4" fmla="*/ 0 w 486697"/>
                  <a:gd name="connsiteY4" fmla="*/ 268152 h 53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6697" h="536304" fill="none" extrusionOk="0">
                    <a:moveTo>
                      <a:pt x="0" y="268152"/>
                    </a:moveTo>
                    <a:cubicBezTo>
                      <a:pt x="7551" y="137384"/>
                      <a:pt x="134527" y="3357"/>
                      <a:pt x="243349" y="0"/>
                    </a:cubicBezTo>
                    <a:cubicBezTo>
                      <a:pt x="381023" y="13810"/>
                      <a:pt x="443736" y="127517"/>
                      <a:pt x="486698" y="268152"/>
                    </a:cubicBezTo>
                    <a:cubicBezTo>
                      <a:pt x="461731" y="414984"/>
                      <a:pt x="357579" y="518848"/>
                      <a:pt x="243349" y="536304"/>
                    </a:cubicBezTo>
                    <a:cubicBezTo>
                      <a:pt x="142309" y="528148"/>
                      <a:pt x="-21379" y="389944"/>
                      <a:pt x="0" y="268152"/>
                    </a:cubicBezTo>
                    <a:close/>
                  </a:path>
                  <a:path w="486697" h="536304" stroke="0" extrusionOk="0">
                    <a:moveTo>
                      <a:pt x="0" y="268152"/>
                    </a:moveTo>
                    <a:cubicBezTo>
                      <a:pt x="908" y="123006"/>
                      <a:pt x="118970" y="-24674"/>
                      <a:pt x="243349" y="0"/>
                    </a:cubicBezTo>
                    <a:cubicBezTo>
                      <a:pt x="372110" y="-12558"/>
                      <a:pt x="510349" y="115351"/>
                      <a:pt x="486698" y="268152"/>
                    </a:cubicBezTo>
                    <a:cubicBezTo>
                      <a:pt x="490377" y="416822"/>
                      <a:pt x="386226" y="524313"/>
                      <a:pt x="243349" y="536304"/>
                    </a:cubicBezTo>
                    <a:cubicBezTo>
                      <a:pt x="119529" y="564536"/>
                      <a:pt x="-8209" y="380053"/>
                      <a:pt x="0" y="26815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Oval 4">
                <a:extLst>
                  <a:ext uri="{FF2B5EF4-FFF2-40B4-BE49-F238E27FC236}">
                    <a16:creationId xmlns:a16="http://schemas.microsoft.com/office/drawing/2014/main" id="{E099C798-C526-4975-9DFD-2D23DB1DCD99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332420"/>
                  <a:gd name="connsiteY0" fmla="*/ 183152 h 366304"/>
                  <a:gd name="connsiteX1" fmla="*/ 166210 w 332420"/>
                  <a:gd name="connsiteY1" fmla="*/ 0 h 366304"/>
                  <a:gd name="connsiteX2" fmla="*/ 332420 w 332420"/>
                  <a:gd name="connsiteY2" fmla="*/ 183152 h 366304"/>
                  <a:gd name="connsiteX3" fmla="*/ 166210 w 332420"/>
                  <a:gd name="connsiteY3" fmla="*/ 366304 h 366304"/>
                  <a:gd name="connsiteX4" fmla="*/ 0 w 332420"/>
                  <a:gd name="connsiteY4" fmla="*/ 183152 h 36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420" h="366304" fill="none" extrusionOk="0">
                    <a:moveTo>
                      <a:pt x="0" y="183152"/>
                    </a:moveTo>
                    <a:cubicBezTo>
                      <a:pt x="-15406" y="65787"/>
                      <a:pt x="73459" y="3062"/>
                      <a:pt x="166210" y="0"/>
                    </a:cubicBezTo>
                    <a:cubicBezTo>
                      <a:pt x="259055" y="-14830"/>
                      <a:pt x="339999" y="82102"/>
                      <a:pt x="332420" y="183152"/>
                    </a:cubicBezTo>
                    <a:cubicBezTo>
                      <a:pt x="337233" y="289415"/>
                      <a:pt x="275488" y="378156"/>
                      <a:pt x="166210" y="366304"/>
                    </a:cubicBezTo>
                    <a:cubicBezTo>
                      <a:pt x="75944" y="342743"/>
                      <a:pt x="-11260" y="289119"/>
                      <a:pt x="0" y="183152"/>
                    </a:cubicBezTo>
                    <a:close/>
                  </a:path>
                  <a:path w="332420" h="366304" stroke="0" extrusionOk="0">
                    <a:moveTo>
                      <a:pt x="0" y="183152"/>
                    </a:moveTo>
                    <a:cubicBezTo>
                      <a:pt x="21017" y="72469"/>
                      <a:pt x="67243" y="-864"/>
                      <a:pt x="166210" y="0"/>
                    </a:cubicBezTo>
                    <a:cubicBezTo>
                      <a:pt x="266587" y="-1878"/>
                      <a:pt x="313167" y="75994"/>
                      <a:pt x="332420" y="183152"/>
                    </a:cubicBezTo>
                    <a:cubicBezTo>
                      <a:pt x="338065" y="275869"/>
                      <a:pt x="260118" y="375475"/>
                      <a:pt x="166210" y="366304"/>
                    </a:cubicBezTo>
                    <a:cubicBezTo>
                      <a:pt x="67294" y="342988"/>
                      <a:pt x="-9927" y="293425"/>
                      <a:pt x="0" y="18315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230340F-2F91-4ED3-8256-C380A32D9922}"/>
                </a:ext>
              </a:extLst>
            </p:cNvPr>
            <p:cNvGrpSpPr/>
            <p:nvPr/>
          </p:nvGrpSpPr>
          <p:grpSpPr>
            <a:xfrm rot="17984830">
              <a:off x="6974018" y="1913851"/>
              <a:ext cx="486697" cy="506584"/>
              <a:chOff x="9822426" y="943896"/>
              <a:chExt cx="693174" cy="899651"/>
            </a:xfrm>
          </p:grpSpPr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4C2CBCFC-A330-4C9E-9286-399FD191C15F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486697"/>
                  <a:gd name="connsiteY0" fmla="*/ 253292 h 506584"/>
                  <a:gd name="connsiteX1" fmla="*/ 243349 w 486697"/>
                  <a:gd name="connsiteY1" fmla="*/ 0 h 506584"/>
                  <a:gd name="connsiteX2" fmla="*/ 486698 w 486697"/>
                  <a:gd name="connsiteY2" fmla="*/ 253292 h 506584"/>
                  <a:gd name="connsiteX3" fmla="*/ 243349 w 486697"/>
                  <a:gd name="connsiteY3" fmla="*/ 506584 h 506584"/>
                  <a:gd name="connsiteX4" fmla="*/ 0 w 486697"/>
                  <a:gd name="connsiteY4" fmla="*/ 253292 h 506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6697" h="506584" fill="none" extrusionOk="0">
                    <a:moveTo>
                      <a:pt x="0" y="253292"/>
                    </a:moveTo>
                    <a:cubicBezTo>
                      <a:pt x="7551" y="130731"/>
                      <a:pt x="134527" y="3357"/>
                      <a:pt x="243349" y="0"/>
                    </a:cubicBezTo>
                    <a:cubicBezTo>
                      <a:pt x="387286" y="40212"/>
                      <a:pt x="476624" y="115152"/>
                      <a:pt x="486698" y="253292"/>
                    </a:cubicBezTo>
                    <a:cubicBezTo>
                      <a:pt x="461731" y="391917"/>
                      <a:pt x="357579" y="489128"/>
                      <a:pt x="243349" y="506584"/>
                    </a:cubicBezTo>
                    <a:cubicBezTo>
                      <a:pt x="112698" y="505668"/>
                      <a:pt x="-6493" y="385192"/>
                      <a:pt x="0" y="253292"/>
                    </a:cubicBezTo>
                    <a:close/>
                  </a:path>
                  <a:path w="486697" h="506584" stroke="0" extrusionOk="0">
                    <a:moveTo>
                      <a:pt x="0" y="253292"/>
                    </a:moveTo>
                    <a:cubicBezTo>
                      <a:pt x="908" y="116353"/>
                      <a:pt x="118970" y="-24674"/>
                      <a:pt x="243349" y="0"/>
                    </a:cubicBezTo>
                    <a:cubicBezTo>
                      <a:pt x="375918" y="-4075"/>
                      <a:pt x="506509" y="109462"/>
                      <a:pt x="486698" y="253292"/>
                    </a:cubicBezTo>
                    <a:cubicBezTo>
                      <a:pt x="490377" y="393755"/>
                      <a:pt x="386226" y="494593"/>
                      <a:pt x="243349" y="506584"/>
                    </a:cubicBezTo>
                    <a:cubicBezTo>
                      <a:pt x="123526" y="545484"/>
                      <a:pt x="-7010" y="362271"/>
                      <a:pt x="0" y="25329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Oval 8">
                <a:extLst>
                  <a:ext uri="{FF2B5EF4-FFF2-40B4-BE49-F238E27FC236}">
                    <a16:creationId xmlns:a16="http://schemas.microsoft.com/office/drawing/2014/main" id="{BE6827EC-FE4C-4D72-A567-ED20C616E7F6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332420"/>
                  <a:gd name="connsiteY0" fmla="*/ 173002 h 346004"/>
                  <a:gd name="connsiteX1" fmla="*/ 166210 w 332420"/>
                  <a:gd name="connsiteY1" fmla="*/ 0 h 346004"/>
                  <a:gd name="connsiteX2" fmla="*/ 332420 w 332420"/>
                  <a:gd name="connsiteY2" fmla="*/ 173002 h 346004"/>
                  <a:gd name="connsiteX3" fmla="*/ 166210 w 332420"/>
                  <a:gd name="connsiteY3" fmla="*/ 346004 h 346004"/>
                  <a:gd name="connsiteX4" fmla="*/ 0 w 332420"/>
                  <a:gd name="connsiteY4" fmla="*/ 173002 h 34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420" h="346004" fill="none" extrusionOk="0">
                    <a:moveTo>
                      <a:pt x="0" y="173002"/>
                    </a:moveTo>
                    <a:cubicBezTo>
                      <a:pt x="-15406" y="61243"/>
                      <a:pt x="73459" y="3062"/>
                      <a:pt x="166210" y="0"/>
                    </a:cubicBezTo>
                    <a:cubicBezTo>
                      <a:pt x="259866" y="-26284"/>
                      <a:pt x="357182" y="77788"/>
                      <a:pt x="332420" y="173002"/>
                    </a:cubicBezTo>
                    <a:cubicBezTo>
                      <a:pt x="337233" y="273659"/>
                      <a:pt x="275488" y="357856"/>
                      <a:pt x="166210" y="346004"/>
                    </a:cubicBezTo>
                    <a:cubicBezTo>
                      <a:pt x="75344" y="331695"/>
                      <a:pt x="-4275" y="270376"/>
                      <a:pt x="0" y="173002"/>
                    </a:cubicBezTo>
                    <a:close/>
                  </a:path>
                  <a:path w="332420" h="346004" stroke="0" extrusionOk="0">
                    <a:moveTo>
                      <a:pt x="0" y="173002"/>
                    </a:moveTo>
                    <a:cubicBezTo>
                      <a:pt x="21017" y="67925"/>
                      <a:pt x="67243" y="-864"/>
                      <a:pt x="166210" y="0"/>
                    </a:cubicBezTo>
                    <a:cubicBezTo>
                      <a:pt x="260953" y="-645"/>
                      <a:pt x="316639" y="72533"/>
                      <a:pt x="332420" y="173002"/>
                    </a:cubicBezTo>
                    <a:cubicBezTo>
                      <a:pt x="338065" y="260113"/>
                      <a:pt x="260118" y="355175"/>
                      <a:pt x="166210" y="346004"/>
                    </a:cubicBezTo>
                    <a:cubicBezTo>
                      <a:pt x="68964" y="328157"/>
                      <a:pt x="-11616" y="279221"/>
                      <a:pt x="0" y="17300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1B976EC-2683-43BA-A1C1-53A5D9294255}"/>
                </a:ext>
              </a:extLst>
            </p:cNvPr>
            <p:cNvGrpSpPr/>
            <p:nvPr/>
          </p:nvGrpSpPr>
          <p:grpSpPr>
            <a:xfrm rot="306728">
              <a:off x="6504944" y="3216482"/>
              <a:ext cx="570407" cy="556680"/>
              <a:chOff x="9822426" y="943896"/>
              <a:chExt cx="693174" cy="899651"/>
            </a:xfrm>
          </p:grpSpPr>
          <p:sp>
            <p:nvSpPr>
              <p:cNvPr id="19" name="Oval 10">
                <a:extLst>
                  <a:ext uri="{FF2B5EF4-FFF2-40B4-BE49-F238E27FC236}">
                    <a16:creationId xmlns:a16="http://schemas.microsoft.com/office/drawing/2014/main" id="{AA8791AC-74DD-4170-9AF7-D1FAAA59635A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570407"/>
                  <a:gd name="connsiteY0" fmla="*/ 278340 h 556680"/>
                  <a:gd name="connsiteX1" fmla="*/ 285204 w 570407"/>
                  <a:gd name="connsiteY1" fmla="*/ 0 h 556680"/>
                  <a:gd name="connsiteX2" fmla="*/ 570408 w 570407"/>
                  <a:gd name="connsiteY2" fmla="*/ 278340 h 556680"/>
                  <a:gd name="connsiteX3" fmla="*/ 285204 w 570407"/>
                  <a:gd name="connsiteY3" fmla="*/ 556680 h 556680"/>
                  <a:gd name="connsiteX4" fmla="*/ 0 w 570407"/>
                  <a:gd name="connsiteY4" fmla="*/ 278340 h 55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407" h="556680" fill="none" extrusionOk="0">
                    <a:moveTo>
                      <a:pt x="0" y="278340"/>
                    </a:moveTo>
                    <a:cubicBezTo>
                      <a:pt x="15093" y="159250"/>
                      <a:pt x="134171" y="851"/>
                      <a:pt x="285204" y="0"/>
                    </a:cubicBezTo>
                    <a:cubicBezTo>
                      <a:pt x="446934" y="17772"/>
                      <a:pt x="537313" y="130364"/>
                      <a:pt x="570408" y="278340"/>
                    </a:cubicBezTo>
                    <a:cubicBezTo>
                      <a:pt x="530092" y="430022"/>
                      <a:pt x="417498" y="534851"/>
                      <a:pt x="285204" y="556680"/>
                    </a:cubicBezTo>
                    <a:cubicBezTo>
                      <a:pt x="137713" y="554229"/>
                      <a:pt x="-19560" y="407997"/>
                      <a:pt x="0" y="278340"/>
                    </a:cubicBezTo>
                    <a:close/>
                  </a:path>
                  <a:path w="570407" h="556680" stroke="0" extrusionOk="0">
                    <a:moveTo>
                      <a:pt x="0" y="278340"/>
                    </a:moveTo>
                    <a:cubicBezTo>
                      <a:pt x="1197" y="128506"/>
                      <a:pt x="134835" y="-17596"/>
                      <a:pt x="285204" y="0"/>
                    </a:cubicBezTo>
                    <a:cubicBezTo>
                      <a:pt x="428828" y="-30944"/>
                      <a:pt x="605235" y="117689"/>
                      <a:pt x="570408" y="278340"/>
                    </a:cubicBezTo>
                    <a:cubicBezTo>
                      <a:pt x="576645" y="433036"/>
                      <a:pt x="456791" y="536779"/>
                      <a:pt x="285204" y="556680"/>
                    </a:cubicBezTo>
                    <a:cubicBezTo>
                      <a:pt x="135308" y="577011"/>
                      <a:pt x="-5030" y="409886"/>
                      <a:pt x="0" y="27834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1">
                <a:extLst>
                  <a:ext uri="{FF2B5EF4-FFF2-40B4-BE49-F238E27FC236}">
                    <a16:creationId xmlns:a16="http://schemas.microsoft.com/office/drawing/2014/main" id="{D881B727-D152-4522-94FE-56177C0E5DB5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389596"/>
                  <a:gd name="connsiteY0" fmla="*/ 190111 h 380221"/>
                  <a:gd name="connsiteX1" fmla="*/ 194798 w 389596"/>
                  <a:gd name="connsiteY1" fmla="*/ 0 h 380221"/>
                  <a:gd name="connsiteX2" fmla="*/ 389596 w 389596"/>
                  <a:gd name="connsiteY2" fmla="*/ 190111 h 380221"/>
                  <a:gd name="connsiteX3" fmla="*/ 194798 w 389596"/>
                  <a:gd name="connsiteY3" fmla="*/ 380222 h 380221"/>
                  <a:gd name="connsiteX4" fmla="*/ 0 w 389596"/>
                  <a:gd name="connsiteY4" fmla="*/ 190111 h 38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596" h="380221" fill="none" extrusionOk="0">
                    <a:moveTo>
                      <a:pt x="0" y="190111"/>
                    </a:moveTo>
                    <a:cubicBezTo>
                      <a:pt x="-10720" y="73835"/>
                      <a:pt x="83912" y="10571"/>
                      <a:pt x="194798" y="0"/>
                    </a:cubicBezTo>
                    <a:cubicBezTo>
                      <a:pt x="304125" y="-24621"/>
                      <a:pt x="409780" y="85386"/>
                      <a:pt x="389596" y="190111"/>
                    </a:cubicBezTo>
                    <a:cubicBezTo>
                      <a:pt x="400663" y="306858"/>
                      <a:pt x="326236" y="396392"/>
                      <a:pt x="194798" y="380222"/>
                    </a:cubicBezTo>
                    <a:cubicBezTo>
                      <a:pt x="87557" y="374930"/>
                      <a:pt x="-4135" y="296874"/>
                      <a:pt x="0" y="190111"/>
                    </a:cubicBezTo>
                    <a:close/>
                  </a:path>
                  <a:path w="389596" h="380221" stroke="0" extrusionOk="0">
                    <a:moveTo>
                      <a:pt x="0" y="190111"/>
                    </a:moveTo>
                    <a:cubicBezTo>
                      <a:pt x="15316" y="78170"/>
                      <a:pt x="83602" y="-435"/>
                      <a:pt x="194798" y="0"/>
                    </a:cubicBezTo>
                    <a:cubicBezTo>
                      <a:pt x="310487" y="-1773"/>
                      <a:pt x="362843" y="76771"/>
                      <a:pt x="389596" y="190111"/>
                    </a:cubicBezTo>
                    <a:cubicBezTo>
                      <a:pt x="392535" y="290715"/>
                      <a:pt x="308992" y="408913"/>
                      <a:pt x="194798" y="380222"/>
                    </a:cubicBezTo>
                    <a:cubicBezTo>
                      <a:pt x="80270" y="357486"/>
                      <a:pt x="-2136" y="297069"/>
                      <a:pt x="0" y="19011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28B9984-0390-4252-BCD7-8EB824B3A1E6}"/>
                </a:ext>
              </a:extLst>
            </p:cNvPr>
            <p:cNvGrpSpPr/>
            <p:nvPr/>
          </p:nvGrpSpPr>
          <p:grpSpPr>
            <a:xfrm rot="306728">
              <a:off x="5131139" y="3150660"/>
              <a:ext cx="570407" cy="556680"/>
              <a:chOff x="9822426" y="943896"/>
              <a:chExt cx="693174" cy="899651"/>
            </a:xfrm>
          </p:grpSpPr>
          <p:sp>
            <p:nvSpPr>
              <p:cNvPr id="17" name="Oval 13">
                <a:extLst>
                  <a:ext uri="{FF2B5EF4-FFF2-40B4-BE49-F238E27FC236}">
                    <a16:creationId xmlns:a16="http://schemas.microsoft.com/office/drawing/2014/main" id="{361D7219-F2EA-4DD6-8CB7-32E63537C90B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570407"/>
                  <a:gd name="connsiteY0" fmla="*/ 278340 h 556680"/>
                  <a:gd name="connsiteX1" fmla="*/ 285204 w 570407"/>
                  <a:gd name="connsiteY1" fmla="*/ 0 h 556680"/>
                  <a:gd name="connsiteX2" fmla="*/ 570408 w 570407"/>
                  <a:gd name="connsiteY2" fmla="*/ 278340 h 556680"/>
                  <a:gd name="connsiteX3" fmla="*/ 285204 w 570407"/>
                  <a:gd name="connsiteY3" fmla="*/ 556680 h 556680"/>
                  <a:gd name="connsiteX4" fmla="*/ 0 w 570407"/>
                  <a:gd name="connsiteY4" fmla="*/ 278340 h 55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407" h="556680" fill="none" extrusionOk="0">
                    <a:moveTo>
                      <a:pt x="0" y="278340"/>
                    </a:moveTo>
                    <a:cubicBezTo>
                      <a:pt x="15093" y="159250"/>
                      <a:pt x="134171" y="851"/>
                      <a:pt x="285204" y="0"/>
                    </a:cubicBezTo>
                    <a:cubicBezTo>
                      <a:pt x="446934" y="17772"/>
                      <a:pt x="537313" y="130364"/>
                      <a:pt x="570408" y="278340"/>
                    </a:cubicBezTo>
                    <a:cubicBezTo>
                      <a:pt x="530092" y="430022"/>
                      <a:pt x="417498" y="534851"/>
                      <a:pt x="285204" y="556680"/>
                    </a:cubicBezTo>
                    <a:cubicBezTo>
                      <a:pt x="137713" y="554229"/>
                      <a:pt x="-19560" y="407997"/>
                      <a:pt x="0" y="278340"/>
                    </a:cubicBezTo>
                    <a:close/>
                  </a:path>
                  <a:path w="570407" h="556680" stroke="0" extrusionOk="0">
                    <a:moveTo>
                      <a:pt x="0" y="278340"/>
                    </a:moveTo>
                    <a:cubicBezTo>
                      <a:pt x="1197" y="128506"/>
                      <a:pt x="134835" y="-17596"/>
                      <a:pt x="285204" y="0"/>
                    </a:cubicBezTo>
                    <a:cubicBezTo>
                      <a:pt x="428828" y="-30944"/>
                      <a:pt x="605235" y="117689"/>
                      <a:pt x="570408" y="278340"/>
                    </a:cubicBezTo>
                    <a:cubicBezTo>
                      <a:pt x="576645" y="433036"/>
                      <a:pt x="456791" y="536779"/>
                      <a:pt x="285204" y="556680"/>
                    </a:cubicBezTo>
                    <a:cubicBezTo>
                      <a:pt x="135308" y="577011"/>
                      <a:pt x="-5030" y="409886"/>
                      <a:pt x="0" y="27834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Oval 14">
                <a:extLst>
                  <a:ext uri="{FF2B5EF4-FFF2-40B4-BE49-F238E27FC236}">
                    <a16:creationId xmlns:a16="http://schemas.microsoft.com/office/drawing/2014/main" id="{39973837-BDC7-4276-A5F3-0E611AF42F4E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389596"/>
                  <a:gd name="connsiteY0" fmla="*/ 190111 h 380221"/>
                  <a:gd name="connsiteX1" fmla="*/ 194798 w 389596"/>
                  <a:gd name="connsiteY1" fmla="*/ 0 h 380221"/>
                  <a:gd name="connsiteX2" fmla="*/ 389596 w 389596"/>
                  <a:gd name="connsiteY2" fmla="*/ 190111 h 380221"/>
                  <a:gd name="connsiteX3" fmla="*/ 194798 w 389596"/>
                  <a:gd name="connsiteY3" fmla="*/ 380222 h 380221"/>
                  <a:gd name="connsiteX4" fmla="*/ 0 w 389596"/>
                  <a:gd name="connsiteY4" fmla="*/ 190111 h 38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596" h="380221" fill="none" extrusionOk="0">
                    <a:moveTo>
                      <a:pt x="0" y="190111"/>
                    </a:moveTo>
                    <a:cubicBezTo>
                      <a:pt x="-10720" y="73835"/>
                      <a:pt x="83912" y="10571"/>
                      <a:pt x="194798" y="0"/>
                    </a:cubicBezTo>
                    <a:cubicBezTo>
                      <a:pt x="304125" y="-24621"/>
                      <a:pt x="409780" y="85386"/>
                      <a:pt x="389596" y="190111"/>
                    </a:cubicBezTo>
                    <a:cubicBezTo>
                      <a:pt x="400663" y="306858"/>
                      <a:pt x="326236" y="396392"/>
                      <a:pt x="194798" y="380222"/>
                    </a:cubicBezTo>
                    <a:cubicBezTo>
                      <a:pt x="87557" y="374930"/>
                      <a:pt x="-4135" y="296874"/>
                      <a:pt x="0" y="190111"/>
                    </a:cubicBezTo>
                    <a:close/>
                  </a:path>
                  <a:path w="389596" h="380221" stroke="0" extrusionOk="0">
                    <a:moveTo>
                      <a:pt x="0" y="190111"/>
                    </a:moveTo>
                    <a:cubicBezTo>
                      <a:pt x="15316" y="78170"/>
                      <a:pt x="83602" y="-435"/>
                      <a:pt x="194798" y="0"/>
                    </a:cubicBezTo>
                    <a:cubicBezTo>
                      <a:pt x="310487" y="-1773"/>
                      <a:pt x="362843" y="76771"/>
                      <a:pt x="389596" y="190111"/>
                    </a:cubicBezTo>
                    <a:cubicBezTo>
                      <a:pt x="392535" y="290715"/>
                      <a:pt x="308992" y="408913"/>
                      <a:pt x="194798" y="380222"/>
                    </a:cubicBezTo>
                    <a:cubicBezTo>
                      <a:pt x="80270" y="357486"/>
                      <a:pt x="-2136" y="297069"/>
                      <a:pt x="0" y="19011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35F6B1E-B904-46C6-8C11-7456E145F6F9}"/>
                </a:ext>
              </a:extLst>
            </p:cNvPr>
            <p:cNvGrpSpPr/>
            <p:nvPr/>
          </p:nvGrpSpPr>
          <p:grpSpPr>
            <a:xfrm rot="2178622">
              <a:off x="4558956" y="2087809"/>
              <a:ext cx="390611" cy="538677"/>
              <a:chOff x="9822426" y="943896"/>
              <a:chExt cx="693174" cy="899651"/>
            </a:xfrm>
          </p:grpSpPr>
          <p:sp>
            <p:nvSpPr>
              <p:cNvPr id="15" name="Oval 16">
                <a:extLst>
                  <a:ext uri="{FF2B5EF4-FFF2-40B4-BE49-F238E27FC236}">
                    <a16:creationId xmlns:a16="http://schemas.microsoft.com/office/drawing/2014/main" id="{C7C654E2-75B4-43C5-80C7-7958740509E6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390611"/>
                  <a:gd name="connsiteY0" fmla="*/ 269339 h 538677"/>
                  <a:gd name="connsiteX1" fmla="*/ 195306 w 390611"/>
                  <a:gd name="connsiteY1" fmla="*/ 0 h 538677"/>
                  <a:gd name="connsiteX2" fmla="*/ 390612 w 390611"/>
                  <a:gd name="connsiteY2" fmla="*/ 269339 h 538677"/>
                  <a:gd name="connsiteX3" fmla="*/ 195306 w 390611"/>
                  <a:gd name="connsiteY3" fmla="*/ 538678 h 538677"/>
                  <a:gd name="connsiteX4" fmla="*/ 0 w 390611"/>
                  <a:gd name="connsiteY4" fmla="*/ 269339 h 53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611" h="538677" fill="none" extrusionOk="0">
                    <a:moveTo>
                      <a:pt x="0" y="269339"/>
                    </a:moveTo>
                    <a:cubicBezTo>
                      <a:pt x="11395" y="146735"/>
                      <a:pt x="100204" y="1675"/>
                      <a:pt x="195306" y="0"/>
                    </a:cubicBezTo>
                    <a:cubicBezTo>
                      <a:pt x="313212" y="42326"/>
                      <a:pt x="356142" y="126573"/>
                      <a:pt x="390612" y="269339"/>
                    </a:cubicBezTo>
                    <a:cubicBezTo>
                      <a:pt x="361304" y="416607"/>
                      <a:pt x="292919" y="529804"/>
                      <a:pt x="195306" y="538678"/>
                    </a:cubicBezTo>
                    <a:cubicBezTo>
                      <a:pt x="128666" y="528598"/>
                      <a:pt x="-15324" y="399237"/>
                      <a:pt x="0" y="269339"/>
                    </a:cubicBezTo>
                    <a:close/>
                  </a:path>
                  <a:path w="390611" h="538677" stroke="0" extrusionOk="0">
                    <a:moveTo>
                      <a:pt x="0" y="269339"/>
                    </a:moveTo>
                    <a:cubicBezTo>
                      <a:pt x="1919" y="126820"/>
                      <a:pt x="99177" y="-28901"/>
                      <a:pt x="195306" y="0"/>
                    </a:cubicBezTo>
                    <a:cubicBezTo>
                      <a:pt x="289896" y="-29574"/>
                      <a:pt x="431428" y="112468"/>
                      <a:pt x="390612" y="269339"/>
                    </a:cubicBezTo>
                    <a:cubicBezTo>
                      <a:pt x="401540" y="419795"/>
                      <a:pt x="306193" y="534404"/>
                      <a:pt x="195306" y="538678"/>
                    </a:cubicBezTo>
                    <a:cubicBezTo>
                      <a:pt x="100136" y="572560"/>
                      <a:pt x="-2475" y="407178"/>
                      <a:pt x="0" y="269339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Oval 17">
                <a:extLst>
                  <a:ext uri="{FF2B5EF4-FFF2-40B4-BE49-F238E27FC236}">
                    <a16:creationId xmlns:a16="http://schemas.microsoft.com/office/drawing/2014/main" id="{8C63D811-BA05-4C72-9DF0-FD27ACE7ABE3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266792"/>
                  <a:gd name="connsiteY0" fmla="*/ 183962 h 367924"/>
                  <a:gd name="connsiteX1" fmla="*/ 133396 w 266792"/>
                  <a:gd name="connsiteY1" fmla="*/ 0 h 367924"/>
                  <a:gd name="connsiteX2" fmla="*/ 266792 w 266792"/>
                  <a:gd name="connsiteY2" fmla="*/ 183962 h 367924"/>
                  <a:gd name="connsiteX3" fmla="*/ 133396 w 266792"/>
                  <a:gd name="connsiteY3" fmla="*/ 367924 h 367924"/>
                  <a:gd name="connsiteX4" fmla="*/ 0 w 266792"/>
                  <a:gd name="connsiteY4" fmla="*/ 183962 h 36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92" h="367924" fill="none" extrusionOk="0">
                    <a:moveTo>
                      <a:pt x="0" y="183962"/>
                    </a:moveTo>
                    <a:cubicBezTo>
                      <a:pt x="-8736" y="73170"/>
                      <a:pt x="56670" y="9773"/>
                      <a:pt x="133396" y="0"/>
                    </a:cubicBezTo>
                    <a:cubicBezTo>
                      <a:pt x="207468" y="-5630"/>
                      <a:pt x="279117" y="82528"/>
                      <a:pt x="266792" y="183962"/>
                    </a:cubicBezTo>
                    <a:cubicBezTo>
                      <a:pt x="277339" y="296761"/>
                      <a:pt x="210033" y="369934"/>
                      <a:pt x="133396" y="367924"/>
                    </a:cubicBezTo>
                    <a:cubicBezTo>
                      <a:pt x="60916" y="349536"/>
                      <a:pt x="-27259" y="297216"/>
                      <a:pt x="0" y="183962"/>
                    </a:cubicBezTo>
                    <a:close/>
                  </a:path>
                  <a:path w="266792" h="367924" stroke="0" extrusionOk="0">
                    <a:moveTo>
                      <a:pt x="0" y="183962"/>
                    </a:moveTo>
                    <a:cubicBezTo>
                      <a:pt x="16768" y="74759"/>
                      <a:pt x="52387" y="-884"/>
                      <a:pt x="133396" y="0"/>
                    </a:cubicBezTo>
                    <a:cubicBezTo>
                      <a:pt x="214737" y="-1678"/>
                      <a:pt x="238495" y="73536"/>
                      <a:pt x="266792" y="183962"/>
                    </a:cubicBezTo>
                    <a:cubicBezTo>
                      <a:pt x="272498" y="277035"/>
                      <a:pt x="210391" y="382344"/>
                      <a:pt x="133396" y="367924"/>
                    </a:cubicBezTo>
                    <a:cubicBezTo>
                      <a:pt x="53416" y="347276"/>
                      <a:pt x="-8561" y="293427"/>
                      <a:pt x="0" y="18396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C1C0A31-8460-4416-B4B3-D825FE27D4C8}"/>
                </a:ext>
              </a:extLst>
            </p:cNvPr>
            <p:cNvGrpSpPr/>
            <p:nvPr/>
          </p:nvGrpSpPr>
          <p:grpSpPr>
            <a:xfrm rot="3956004">
              <a:off x="5567406" y="1242904"/>
              <a:ext cx="390611" cy="538677"/>
              <a:chOff x="9822426" y="943896"/>
              <a:chExt cx="693174" cy="899651"/>
            </a:xfrm>
          </p:grpSpPr>
          <p:sp>
            <p:nvSpPr>
              <p:cNvPr id="13" name="Oval 19">
                <a:extLst>
                  <a:ext uri="{FF2B5EF4-FFF2-40B4-BE49-F238E27FC236}">
                    <a16:creationId xmlns:a16="http://schemas.microsoft.com/office/drawing/2014/main" id="{B9473A68-D7AC-429D-916D-C7D42DA517B2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390611"/>
                  <a:gd name="connsiteY0" fmla="*/ 269339 h 538677"/>
                  <a:gd name="connsiteX1" fmla="*/ 195306 w 390611"/>
                  <a:gd name="connsiteY1" fmla="*/ 0 h 538677"/>
                  <a:gd name="connsiteX2" fmla="*/ 390612 w 390611"/>
                  <a:gd name="connsiteY2" fmla="*/ 269339 h 538677"/>
                  <a:gd name="connsiteX3" fmla="*/ 195306 w 390611"/>
                  <a:gd name="connsiteY3" fmla="*/ 538678 h 538677"/>
                  <a:gd name="connsiteX4" fmla="*/ 0 w 390611"/>
                  <a:gd name="connsiteY4" fmla="*/ 269339 h 53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611" h="538677" fill="none" extrusionOk="0">
                    <a:moveTo>
                      <a:pt x="0" y="269339"/>
                    </a:moveTo>
                    <a:cubicBezTo>
                      <a:pt x="11395" y="146735"/>
                      <a:pt x="100204" y="1675"/>
                      <a:pt x="195306" y="0"/>
                    </a:cubicBezTo>
                    <a:cubicBezTo>
                      <a:pt x="313212" y="42326"/>
                      <a:pt x="356142" y="126573"/>
                      <a:pt x="390612" y="269339"/>
                    </a:cubicBezTo>
                    <a:cubicBezTo>
                      <a:pt x="361304" y="416607"/>
                      <a:pt x="292919" y="529804"/>
                      <a:pt x="195306" y="538678"/>
                    </a:cubicBezTo>
                    <a:cubicBezTo>
                      <a:pt x="128666" y="528598"/>
                      <a:pt x="-15324" y="399237"/>
                      <a:pt x="0" y="269339"/>
                    </a:cubicBezTo>
                    <a:close/>
                  </a:path>
                  <a:path w="390611" h="538677" stroke="0" extrusionOk="0">
                    <a:moveTo>
                      <a:pt x="0" y="269339"/>
                    </a:moveTo>
                    <a:cubicBezTo>
                      <a:pt x="1919" y="126820"/>
                      <a:pt x="99177" y="-28901"/>
                      <a:pt x="195306" y="0"/>
                    </a:cubicBezTo>
                    <a:cubicBezTo>
                      <a:pt x="289896" y="-29574"/>
                      <a:pt x="431428" y="112468"/>
                      <a:pt x="390612" y="269339"/>
                    </a:cubicBezTo>
                    <a:cubicBezTo>
                      <a:pt x="401540" y="419795"/>
                      <a:pt x="306193" y="534404"/>
                      <a:pt x="195306" y="538678"/>
                    </a:cubicBezTo>
                    <a:cubicBezTo>
                      <a:pt x="100136" y="572560"/>
                      <a:pt x="-2475" y="407178"/>
                      <a:pt x="0" y="269339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Oval 20">
                <a:extLst>
                  <a:ext uri="{FF2B5EF4-FFF2-40B4-BE49-F238E27FC236}">
                    <a16:creationId xmlns:a16="http://schemas.microsoft.com/office/drawing/2014/main" id="{48DF91C1-C886-42F7-9EED-FE4776349556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266792"/>
                  <a:gd name="connsiteY0" fmla="*/ 183962 h 367924"/>
                  <a:gd name="connsiteX1" fmla="*/ 133396 w 266792"/>
                  <a:gd name="connsiteY1" fmla="*/ 0 h 367924"/>
                  <a:gd name="connsiteX2" fmla="*/ 266792 w 266792"/>
                  <a:gd name="connsiteY2" fmla="*/ 183962 h 367924"/>
                  <a:gd name="connsiteX3" fmla="*/ 133396 w 266792"/>
                  <a:gd name="connsiteY3" fmla="*/ 367924 h 367924"/>
                  <a:gd name="connsiteX4" fmla="*/ 0 w 266792"/>
                  <a:gd name="connsiteY4" fmla="*/ 183962 h 36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92" h="367924" fill="none" extrusionOk="0">
                    <a:moveTo>
                      <a:pt x="0" y="183962"/>
                    </a:moveTo>
                    <a:cubicBezTo>
                      <a:pt x="-8736" y="73170"/>
                      <a:pt x="56670" y="9773"/>
                      <a:pt x="133396" y="0"/>
                    </a:cubicBezTo>
                    <a:cubicBezTo>
                      <a:pt x="207468" y="-5630"/>
                      <a:pt x="279117" y="82528"/>
                      <a:pt x="266792" y="183962"/>
                    </a:cubicBezTo>
                    <a:cubicBezTo>
                      <a:pt x="277339" y="296761"/>
                      <a:pt x="210033" y="369934"/>
                      <a:pt x="133396" y="367924"/>
                    </a:cubicBezTo>
                    <a:cubicBezTo>
                      <a:pt x="60916" y="349536"/>
                      <a:pt x="-27259" y="297216"/>
                      <a:pt x="0" y="183962"/>
                    </a:cubicBezTo>
                    <a:close/>
                  </a:path>
                  <a:path w="266792" h="367924" stroke="0" extrusionOk="0">
                    <a:moveTo>
                      <a:pt x="0" y="183962"/>
                    </a:moveTo>
                    <a:cubicBezTo>
                      <a:pt x="16768" y="74759"/>
                      <a:pt x="52387" y="-884"/>
                      <a:pt x="133396" y="0"/>
                    </a:cubicBezTo>
                    <a:cubicBezTo>
                      <a:pt x="214737" y="-1678"/>
                      <a:pt x="238495" y="73536"/>
                      <a:pt x="266792" y="183962"/>
                    </a:cubicBezTo>
                    <a:cubicBezTo>
                      <a:pt x="272498" y="277035"/>
                      <a:pt x="210391" y="382344"/>
                      <a:pt x="133396" y="367924"/>
                    </a:cubicBezTo>
                    <a:cubicBezTo>
                      <a:pt x="53416" y="347276"/>
                      <a:pt x="-8561" y="293427"/>
                      <a:pt x="0" y="18396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BA52E0E-F59F-4372-A07A-FBB7A7984C54}"/>
                </a:ext>
              </a:extLst>
            </p:cNvPr>
            <p:cNvGrpSpPr/>
            <p:nvPr/>
          </p:nvGrpSpPr>
          <p:grpSpPr>
            <a:xfrm rot="545607">
              <a:off x="5802645" y="2164781"/>
              <a:ext cx="519903" cy="592545"/>
              <a:chOff x="9822426" y="943896"/>
              <a:chExt cx="693174" cy="899651"/>
            </a:xfrm>
          </p:grpSpPr>
          <p:sp>
            <p:nvSpPr>
              <p:cNvPr id="11" name="Oval 22">
                <a:extLst>
                  <a:ext uri="{FF2B5EF4-FFF2-40B4-BE49-F238E27FC236}">
                    <a16:creationId xmlns:a16="http://schemas.microsoft.com/office/drawing/2014/main" id="{815253E4-9A8F-4BF6-9617-36B35B144110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519903"/>
                  <a:gd name="connsiteY0" fmla="*/ 296273 h 592545"/>
                  <a:gd name="connsiteX1" fmla="*/ 259952 w 519903"/>
                  <a:gd name="connsiteY1" fmla="*/ 0 h 592545"/>
                  <a:gd name="connsiteX2" fmla="*/ 519904 w 519903"/>
                  <a:gd name="connsiteY2" fmla="*/ 296273 h 592545"/>
                  <a:gd name="connsiteX3" fmla="*/ 259952 w 519903"/>
                  <a:gd name="connsiteY3" fmla="*/ 592546 h 592545"/>
                  <a:gd name="connsiteX4" fmla="*/ 0 w 519903"/>
                  <a:gd name="connsiteY4" fmla="*/ 296273 h 59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9903" h="592545" fill="none" extrusionOk="0">
                    <a:moveTo>
                      <a:pt x="0" y="296273"/>
                    </a:moveTo>
                    <a:cubicBezTo>
                      <a:pt x="16382" y="170239"/>
                      <a:pt x="135213" y="2471"/>
                      <a:pt x="259952" y="0"/>
                    </a:cubicBezTo>
                    <a:cubicBezTo>
                      <a:pt x="404361" y="3543"/>
                      <a:pt x="492510" y="137403"/>
                      <a:pt x="519904" y="296273"/>
                    </a:cubicBezTo>
                    <a:cubicBezTo>
                      <a:pt x="483325" y="458048"/>
                      <a:pt x="392505" y="583012"/>
                      <a:pt x="259952" y="592546"/>
                    </a:cubicBezTo>
                    <a:cubicBezTo>
                      <a:pt x="136124" y="587720"/>
                      <a:pt x="-15377" y="440980"/>
                      <a:pt x="0" y="296273"/>
                    </a:cubicBezTo>
                    <a:close/>
                  </a:path>
                  <a:path w="519903" h="592545" stroke="0" extrusionOk="0">
                    <a:moveTo>
                      <a:pt x="0" y="296273"/>
                    </a:moveTo>
                    <a:cubicBezTo>
                      <a:pt x="6143" y="152598"/>
                      <a:pt x="128379" y="-29540"/>
                      <a:pt x="259952" y="0"/>
                    </a:cubicBezTo>
                    <a:cubicBezTo>
                      <a:pt x="399969" y="-7911"/>
                      <a:pt x="539406" y="128766"/>
                      <a:pt x="519904" y="296273"/>
                    </a:cubicBezTo>
                    <a:cubicBezTo>
                      <a:pt x="525775" y="460815"/>
                      <a:pt x="418117" y="571903"/>
                      <a:pt x="259952" y="592546"/>
                    </a:cubicBezTo>
                    <a:cubicBezTo>
                      <a:pt x="129286" y="626979"/>
                      <a:pt x="-7145" y="428393"/>
                      <a:pt x="0" y="296273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Oval 23">
                <a:extLst>
                  <a:ext uri="{FF2B5EF4-FFF2-40B4-BE49-F238E27FC236}">
                    <a16:creationId xmlns:a16="http://schemas.microsoft.com/office/drawing/2014/main" id="{E19B3978-50E2-4528-A5FE-CFE5E5982505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355101"/>
                  <a:gd name="connsiteY0" fmla="*/ 202359 h 404717"/>
                  <a:gd name="connsiteX1" fmla="*/ 177551 w 355101"/>
                  <a:gd name="connsiteY1" fmla="*/ 0 h 404717"/>
                  <a:gd name="connsiteX2" fmla="*/ 355102 w 355101"/>
                  <a:gd name="connsiteY2" fmla="*/ 202359 h 404717"/>
                  <a:gd name="connsiteX3" fmla="*/ 177551 w 355101"/>
                  <a:gd name="connsiteY3" fmla="*/ 404718 h 404717"/>
                  <a:gd name="connsiteX4" fmla="*/ 0 w 355101"/>
                  <a:gd name="connsiteY4" fmla="*/ 202359 h 404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101" h="404717" fill="none" extrusionOk="0">
                    <a:moveTo>
                      <a:pt x="0" y="202359"/>
                    </a:moveTo>
                    <a:cubicBezTo>
                      <a:pt x="-4373" y="85997"/>
                      <a:pt x="71657" y="25084"/>
                      <a:pt x="177551" y="0"/>
                    </a:cubicBezTo>
                    <a:cubicBezTo>
                      <a:pt x="276091" y="-6791"/>
                      <a:pt x="375048" y="90866"/>
                      <a:pt x="355102" y="202359"/>
                    </a:cubicBezTo>
                    <a:cubicBezTo>
                      <a:pt x="370690" y="330672"/>
                      <a:pt x="291690" y="415619"/>
                      <a:pt x="177551" y="404718"/>
                    </a:cubicBezTo>
                    <a:cubicBezTo>
                      <a:pt x="81169" y="378879"/>
                      <a:pt x="-23757" y="324277"/>
                      <a:pt x="0" y="202359"/>
                    </a:cubicBezTo>
                    <a:close/>
                  </a:path>
                  <a:path w="355101" h="404717" stroke="0" extrusionOk="0">
                    <a:moveTo>
                      <a:pt x="0" y="202359"/>
                    </a:moveTo>
                    <a:cubicBezTo>
                      <a:pt x="5334" y="88180"/>
                      <a:pt x="72560" y="-835"/>
                      <a:pt x="177551" y="0"/>
                    </a:cubicBezTo>
                    <a:cubicBezTo>
                      <a:pt x="296880" y="-4653"/>
                      <a:pt x="332244" y="83468"/>
                      <a:pt x="355102" y="202359"/>
                    </a:cubicBezTo>
                    <a:cubicBezTo>
                      <a:pt x="361122" y="305123"/>
                      <a:pt x="280185" y="424574"/>
                      <a:pt x="177551" y="404718"/>
                    </a:cubicBezTo>
                    <a:cubicBezTo>
                      <a:pt x="73059" y="383655"/>
                      <a:pt x="-18519" y="331135"/>
                      <a:pt x="0" y="202359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D03E21C-7DFA-47DA-92A5-ADE4278F2F3B}"/>
              </a:ext>
            </a:extLst>
          </p:cNvPr>
          <p:cNvGrpSpPr/>
          <p:nvPr/>
        </p:nvGrpSpPr>
        <p:grpSpPr>
          <a:xfrm>
            <a:off x="1031648" y="350882"/>
            <a:ext cx="605826" cy="830997"/>
            <a:chOff x="3174278" y="237323"/>
            <a:chExt cx="605826" cy="83099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8E8BB01-86F5-41FE-A8D8-8C2E51F3B6A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F59FB1B-7ECB-4884-BFE2-C05694A6525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789CC47-C54E-43DC-AD19-4373D5047B6A}"/>
              </a:ext>
            </a:extLst>
          </p:cNvPr>
          <p:cNvSpPr txBox="1"/>
          <p:nvPr/>
        </p:nvSpPr>
        <p:spPr>
          <a:xfrm>
            <a:off x="1691843" y="575991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a. Tìm những bông hoa ghi số lớn hơn 60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0B4792-A92E-4F0C-B4D2-9A172AD881DB}"/>
              </a:ext>
            </a:extLst>
          </p:cNvPr>
          <p:cNvSpPr txBox="1"/>
          <p:nvPr/>
        </p:nvSpPr>
        <p:spPr>
          <a:xfrm>
            <a:off x="5292815" y="2588031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67EBCB-40D3-4810-ADF1-1EF789F2C282}"/>
              </a:ext>
            </a:extLst>
          </p:cNvPr>
          <p:cNvSpPr txBox="1"/>
          <p:nvPr/>
        </p:nvSpPr>
        <p:spPr>
          <a:xfrm>
            <a:off x="5005322" y="1631951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6FD8F2D-6DEF-4476-9736-5C0EC92F85B8}"/>
              </a:ext>
            </a:extLst>
          </p:cNvPr>
          <p:cNvSpPr txBox="1"/>
          <p:nvPr/>
        </p:nvSpPr>
        <p:spPr>
          <a:xfrm>
            <a:off x="6457916" y="228167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A1F8E0-EF7A-4916-8A9C-100300CC9630}"/>
              </a:ext>
            </a:extLst>
          </p:cNvPr>
          <p:cNvSpPr txBox="1"/>
          <p:nvPr/>
        </p:nvSpPr>
        <p:spPr>
          <a:xfrm>
            <a:off x="3992933" y="249416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3EA995E-11FF-4A9A-92D6-5C8EFC4FBA71}"/>
              </a:ext>
            </a:extLst>
          </p:cNvPr>
          <p:cNvSpPr txBox="1"/>
          <p:nvPr/>
        </p:nvSpPr>
        <p:spPr>
          <a:xfrm>
            <a:off x="4666733" y="3542673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E5B15A-8FAE-42A8-9C6B-92053EBDA5D9}"/>
              </a:ext>
            </a:extLst>
          </p:cNvPr>
          <p:cNvSpPr txBox="1"/>
          <p:nvPr/>
        </p:nvSpPr>
        <p:spPr>
          <a:xfrm>
            <a:off x="6035547" y="3599745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EDA4118-E7FE-45CA-AF15-2DAEBEDB1C3F}"/>
              </a:ext>
            </a:extLst>
          </p:cNvPr>
          <p:cNvSpPr txBox="1"/>
          <p:nvPr/>
        </p:nvSpPr>
        <p:spPr>
          <a:xfrm>
            <a:off x="6965324" y="329778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2D20B0-871A-4633-9310-0673A53AF69D}"/>
              </a:ext>
            </a:extLst>
          </p:cNvPr>
          <p:cNvSpPr txBox="1"/>
          <p:nvPr/>
        </p:nvSpPr>
        <p:spPr>
          <a:xfrm>
            <a:off x="5297735" y="2592951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2CB4EC2-2ECA-42E2-A760-2A430DC00CD8}"/>
              </a:ext>
            </a:extLst>
          </p:cNvPr>
          <p:cNvSpPr txBox="1"/>
          <p:nvPr/>
        </p:nvSpPr>
        <p:spPr>
          <a:xfrm>
            <a:off x="5010242" y="1636871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F388010-DD0C-4717-A033-AC55A3CF74A4}"/>
              </a:ext>
            </a:extLst>
          </p:cNvPr>
          <p:cNvSpPr txBox="1"/>
          <p:nvPr/>
        </p:nvSpPr>
        <p:spPr>
          <a:xfrm>
            <a:off x="6462836" y="228659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F708983-026E-4A7F-8511-617E5B124B6C}"/>
              </a:ext>
            </a:extLst>
          </p:cNvPr>
          <p:cNvSpPr txBox="1"/>
          <p:nvPr/>
        </p:nvSpPr>
        <p:spPr>
          <a:xfrm>
            <a:off x="3997853" y="249908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A01D63E-C4D7-475A-83B6-819F3F5784AF}"/>
              </a:ext>
            </a:extLst>
          </p:cNvPr>
          <p:cNvSpPr txBox="1"/>
          <p:nvPr/>
        </p:nvSpPr>
        <p:spPr>
          <a:xfrm>
            <a:off x="4671653" y="3547593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577E965-0D51-4A26-A0DD-E7B29856812E}"/>
              </a:ext>
            </a:extLst>
          </p:cNvPr>
          <p:cNvSpPr txBox="1"/>
          <p:nvPr/>
        </p:nvSpPr>
        <p:spPr>
          <a:xfrm>
            <a:off x="6040467" y="3604665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442B837-F90D-4B76-ACE5-4E75571D911D}"/>
              </a:ext>
            </a:extLst>
          </p:cNvPr>
          <p:cNvSpPr txBox="1"/>
          <p:nvPr/>
        </p:nvSpPr>
        <p:spPr>
          <a:xfrm>
            <a:off x="6970244" y="330270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9918E18-B8BC-4537-AC23-850219990001}"/>
              </a:ext>
            </a:extLst>
          </p:cNvPr>
          <p:cNvSpPr txBox="1"/>
          <p:nvPr/>
        </p:nvSpPr>
        <p:spPr>
          <a:xfrm>
            <a:off x="1691738" y="580209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b. Tìm những bông hoa ghi số bé hơn 50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71CF502-82E2-4E4A-BC0D-CC5FA20DA9C2}"/>
              </a:ext>
            </a:extLst>
          </p:cNvPr>
          <p:cNvSpPr txBox="1"/>
          <p:nvPr/>
        </p:nvSpPr>
        <p:spPr>
          <a:xfrm>
            <a:off x="1691738" y="581975"/>
            <a:ext cx="10025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c. Tìm những bông hoa ghi số vừa lớn hơn 50 vừa bé hơn 60</a:t>
            </a:r>
          </a:p>
        </p:txBody>
      </p:sp>
    </p:spTree>
    <p:extLst>
      <p:ext uri="{BB962C8B-B14F-4D97-AF65-F5344CB8AC3E}">
        <p14:creationId xmlns:p14="http://schemas.microsoft.com/office/powerpoint/2010/main" val="25464385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00182 0.1912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956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0.00599 0.2164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0.047 0.3430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17153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08216 0.170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01523 0.42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2125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768 0.29907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6" grpId="1"/>
      <p:bldP spid="36" grpId="2"/>
      <p:bldP spid="36" grpId="3"/>
      <p:bldP spid="37" grpId="0"/>
      <p:bldP spid="37" grpId="1"/>
      <p:bldP spid="37" grpId="2"/>
      <p:bldP spid="38" grpId="0"/>
      <p:bldP spid="38" grpId="1"/>
      <p:bldP spid="39" grpId="0"/>
      <p:bldP spid="39" grpId="1"/>
      <p:bldP spid="39" grpId="2"/>
      <p:bldP spid="40" grpId="0"/>
      <p:bldP spid="40" grpId="1"/>
      <p:bldP spid="40" grpId="2"/>
      <p:bldP spid="40" grpId="3"/>
      <p:bldP spid="41" grpId="0"/>
      <p:bldP spid="41" grpId="1"/>
      <p:bldP spid="41" grpId="2"/>
      <p:bldP spid="41" grpId="3"/>
      <p:bldP spid="42" grpId="0"/>
      <p:bldP spid="42" grpId="1"/>
      <p:bldP spid="42" grpId="2"/>
      <p:bldP spid="42" grpId="3"/>
      <p:bldP spid="43" grpId="0"/>
      <p:bldP spid="43" grpId="1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0BC15D-594D-434B-BDB3-BD4A970BCC53}"/>
              </a:ext>
            </a:extLst>
          </p:cNvPr>
          <p:cNvSpPr txBox="1"/>
          <p:nvPr/>
        </p:nvSpPr>
        <p:spPr>
          <a:xfrm>
            <a:off x="2586950" y="2339214"/>
            <a:ext cx="6849952" cy="10897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Củng</a:t>
            </a:r>
            <a:r>
              <a:rPr kumimoji="0" lang="en-US" sz="60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cố</a:t>
            </a:r>
            <a:r>
              <a:rPr kumimoji="0" lang="en-US" sz="60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bài</a:t>
            </a:r>
            <a:r>
              <a:rPr kumimoji="0" lang="en-US" sz="60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học</a:t>
            </a:r>
            <a:endParaRPr kumimoji="0" lang="vi-VN" sz="60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09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217</Words>
  <Application>Microsoft Office PowerPoint</Application>
  <PresentationFormat>Widescreen</PresentationFormat>
  <Paragraphs>77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Arial-Rounded</vt:lpstr>
      <vt:lpstr>Calibri</vt:lpstr>
      <vt:lpstr>等线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PhuongLoi</cp:lastModifiedBy>
  <cp:revision>4</cp:revision>
  <dcterms:created xsi:type="dcterms:W3CDTF">2021-08-02T08:02:47Z</dcterms:created>
  <dcterms:modified xsi:type="dcterms:W3CDTF">2023-09-17T14:33:45Z</dcterms:modified>
</cp:coreProperties>
</file>