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3"/>
  </p:notesMasterIdLst>
  <p:sldIdLst>
    <p:sldId id="310" r:id="rId3"/>
    <p:sldId id="568" r:id="rId4"/>
    <p:sldId id="584" r:id="rId5"/>
    <p:sldId id="567" r:id="rId6"/>
    <p:sldId id="602" r:id="rId7"/>
    <p:sldId id="571" r:id="rId8"/>
    <p:sldId id="613" r:id="rId9"/>
    <p:sldId id="612" r:id="rId10"/>
    <p:sldId id="615" r:id="rId11"/>
    <p:sldId id="261" r:id="rId12"/>
  </p:sldIdLst>
  <p:sldSz cx="9144000" cy="5143500" type="screen16x9"/>
  <p:notesSz cx="6858000" cy="9144000"/>
  <p:embeddedFontLst>
    <p:embeddedFont>
      <p:font typeface="Lato" panose="020B0604020202020204" charset="0"/>
      <p:regular r:id="rId14"/>
      <p:bold r:id="rId15"/>
      <p:italic r:id="rId16"/>
      <p:boldItalic r:id="rId17"/>
    </p:embeddedFont>
    <p:embeddedFont>
      <p:font typeface="Quicksand Medium" panose="020B0604020202020204" charset="0"/>
      <p:regular r:id="rId18"/>
    </p:embeddedFont>
    <p:embeddedFont>
      <p:font typeface="Calibri Light" panose="020F0302020204030204" pitchFamily="34" charset="0"/>
      <p:regular r:id="rId19"/>
      <p: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89FB61"/>
    <a:srgbClr val="FFD1FF"/>
    <a:srgbClr val="EB67B6"/>
    <a:srgbClr val="007434"/>
    <a:srgbClr val="E80888"/>
    <a:srgbClr val="D50D8E"/>
    <a:srgbClr val="F446B6"/>
    <a:srgbClr val="009242"/>
    <a:srgbClr val="FEE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8" autoAdjust="0"/>
    <p:restoredTop sz="95552" autoAdjust="0"/>
  </p:normalViewPr>
  <p:slideViewPr>
    <p:cSldViewPr snapToGrid="0">
      <p:cViewPr varScale="1">
        <p:scale>
          <a:sx n="74" d="100"/>
          <a:sy n="74" d="100"/>
        </p:scale>
        <p:origin x="72" y="7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9/17/2023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ếng Việt lớp 2 sách Kết nối tri thức trang 26 - Bài 5: Em có xinh không - Nói  và nghe - VnDoc.com">
            <a:extLst>
              <a:ext uri="{FF2B5EF4-FFF2-40B4-BE49-F238E27FC236}">
                <a16:creationId xmlns:a16="http://schemas.microsoft.com/office/drawing/2014/main" id="{97D86C36-4789-4A1B-B472-071FF186F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3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grpSp>
        <p:nvGrpSpPr>
          <p:cNvPr id="9" name="Group 8"/>
          <p:cNvGrpSpPr/>
          <p:nvPr/>
        </p:nvGrpSpPr>
        <p:grpSpPr>
          <a:xfrm>
            <a:off x="0" y="65410"/>
            <a:ext cx="9144000" cy="4998007"/>
            <a:chOff x="0" y="0"/>
            <a:chExt cx="9144000" cy="5132867"/>
          </a:xfrm>
        </p:grpSpPr>
        <p:cxnSp>
          <p:nvCxnSpPr>
            <p:cNvPr id="10" name="Straight Connector 9"/>
            <p:cNvCxnSpPr/>
            <p:nvPr/>
          </p:nvCxnSpPr>
          <p:spPr>
            <a:xfrm>
              <a:off x="0" y="0"/>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524"/>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2054" name="Picture 6" descr="Soạn Tiếng Việt lớp 2 trang 24 Kết nối tri thức tập 1">
            <a:extLst>
              <a:ext uri="{FF2B5EF4-FFF2-40B4-BE49-F238E27FC236}">
                <a16:creationId xmlns:a16="http://schemas.microsoft.com/office/drawing/2014/main" id="{A9E3EF7C-1325-408B-82F9-A5AD2DD831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8"/>
          <a:stretch/>
        </p:blipFill>
        <p:spPr bwMode="auto">
          <a:xfrm>
            <a:off x="1862919" y="746788"/>
            <a:ext cx="5418161" cy="41530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985BCA-02E2-4A83-BBC2-D238390C8D06}"/>
              </a:ext>
            </a:extLst>
          </p:cNvPr>
          <p:cNvSpPr txBox="1"/>
          <p:nvPr/>
        </p:nvSpPr>
        <p:spPr>
          <a:xfrm>
            <a:off x="368490" y="245660"/>
            <a:ext cx="8775510" cy="707886"/>
          </a:xfrm>
          <a:prstGeom prst="rect">
            <a:avLst/>
          </a:prstGeom>
          <a:noFill/>
        </p:spPr>
        <p:txBody>
          <a:bodyPr wrap="square" rtlCol="0">
            <a:spAutoFit/>
          </a:bodyPr>
          <a:lstStyle/>
          <a:p>
            <a:r>
              <a:rPr lang="en-GB" sz="2000" b="1">
                <a:solidFill>
                  <a:srgbClr val="0070C0"/>
                </a:solidFill>
              </a:rPr>
              <a:t>1. </a:t>
            </a:r>
            <a:r>
              <a:rPr lang="en-GB" sz="2000"/>
              <a:t>Quan sát tranh, nói tên các nhân vật và sự việc được thể hiện trong tranh.</a:t>
            </a:r>
            <a:endParaRPr lang="en-US" sz="2000"/>
          </a:p>
        </p:txBody>
      </p:sp>
    </p:spTree>
    <p:extLst>
      <p:ext uri="{BB962C8B-B14F-4D97-AF65-F5344CB8AC3E}">
        <p14:creationId xmlns:p14="http://schemas.microsoft.com/office/powerpoint/2010/main" val="3692161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anim calcmode="lin" valueType="num">
                                      <p:cBhvr>
                                        <p:cTn id="8" dur="1000" fill="hold"/>
                                        <p:tgtEl>
                                          <p:spTgt spid="2054"/>
                                        </p:tgtEl>
                                        <p:attrNameLst>
                                          <p:attrName>ppt_x</p:attrName>
                                        </p:attrNameLst>
                                      </p:cBhvr>
                                      <p:tavLst>
                                        <p:tav tm="0">
                                          <p:val>
                                            <p:strVal val="#ppt_x"/>
                                          </p:val>
                                        </p:tav>
                                        <p:tav tm="100000">
                                          <p:val>
                                            <p:strVal val="#ppt_x"/>
                                          </p:val>
                                        </p:tav>
                                      </p:tavLst>
                                    </p:anim>
                                    <p:anim calcmode="lin" valueType="num">
                                      <p:cBhvr>
                                        <p:cTn id="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4524"/>
            <a:ext cx="9144000" cy="4998007"/>
            <a:chOff x="0" y="0"/>
            <a:chExt cx="9144000" cy="5132867"/>
          </a:xfrm>
        </p:grpSpPr>
        <p:cxnSp>
          <p:nvCxnSpPr>
            <p:cNvPr id="10" name="Straight Connector 9"/>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7" name="Picture 6" descr="Soạn Tiếng Việt lớp 2 trang 24 Kết nối tri thức tập 1">
            <a:extLst>
              <a:ext uri="{FF2B5EF4-FFF2-40B4-BE49-F238E27FC236}">
                <a16:creationId xmlns:a16="http://schemas.microsoft.com/office/drawing/2014/main" id="{B8F324C9-6323-4117-8D14-19CC9D8FF7A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548" t="5350" r="49226" b="45357"/>
          <a:stretch/>
        </p:blipFill>
        <p:spPr bwMode="auto">
          <a:xfrm>
            <a:off x="1382558" y="327546"/>
            <a:ext cx="5837107" cy="441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0250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64524"/>
            <a:ext cx="9144000" cy="4998007"/>
            <a:chOff x="0" y="0"/>
            <a:chExt cx="9144000" cy="5132867"/>
          </a:xfrm>
        </p:grpSpPr>
        <p:cxnSp>
          <p:nvCxnSpPr>
            <p:cNvPr id="25" name="Straight Connector 2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6" descr="Soạn Tiếng Việt lớp 2 trang 24 Kết nối tri thức tập 1">
            <a:extLst>
              <a:ext uri="{FF2B5EF4-FFF2-40B4-BE49-F238E27FC236}">
                <a16:creationId xmlns:a16="http://schemas.microsoft.com/office/drawing/2014/main" id="{F79F3E00-BFDF-4E58-A546-141B8A8256F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0774" t="7322" b="47329"/>
          <a:stretch/>
        </p:blipFill>
        <p:spPr bwMode="auto">
          <a:xfrm>
            <a:off x="2374711" y="472560"/>
            <a:ext cx="6038975" cy="419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8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F72D31-03BB-43C4-9A5A-C3530EF03B9F}"/>
              </a:ext>
            </a:extLst>
          </p:cNvPr>
          <p:cNvGrpSpPr/>
          <p:nvPr/>
        </p:nvGrpSpPr>
        <p:grpSpPr>
          <a:xfrm>
            <a:off x="0" y="64524"/>
            <a:ext cx="9144000" cy="4998007"/>
            <a:chOff x="0" y="0"/>
            <a:chExt cx="9144000" cy="5132867"/>
          </a:xfrm>
        </p:grpSpPr>
        <p:cxnSp>
          <p:nvCxnSpPr>
            <p:cNvPr id="4" name="Straight Connector 3">
              <a:extLst>
                <a:ext uri="{FF2B5EF4-FFF2-40B4-BE49-F238E27FC236}">
                  <a16:creationId xmlns:a16="http://schemas.microsoft.com/office/drawing/2014/main" id="{C9CD4A59-16CF-4561-B370-593FA697296D}"/>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3E0C8AF-B3C8-4197-A954-C09AC6CE3C01}"/>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6" name="Picture 6" descr="Soạn Tiếng Việt lớp 2 trang 24 Kết nối tri thức tập 1">
            <a:extLst>
              <a:ext uri="{FF2B5EF4-FFF2-40B4-BE49-F238E27FC236}">
                <a16:creationId xmlns:a16="http://schemas.microsoft.com/office/drawing/2014/main" id="{E614EE32-6825-4DBF-A724-CB3AEF143AD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550" t="51686" r="50962"/>
          <a:stretch/>
        </p:blipFill>
        <p:spPr bwMode="auto">
          <a:xfrm>
            <a:off x="1992573" y="358275"/>
            <a:ext cx="5158854" cy="442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13" name="Picture 6" descr="Soạn Tiếng Việt lớp 2 trang 24 Kết nối tri thức tập 1">
            <a:extLst>
              <a:ext uri="{FF2B5EF4-FFF2-40B4-BE49-F238E27FC236}">
                <a16:creationId xmlns:a16="http://schemas.microsoft.com/office/drawing/2014/main" id="{DAF13B43-8D5C-4647-B65D-1C0795433A0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9038" t="53000" r="6820"/>
          <a:stretch/>
        </p:blipFill>
        <p:spPr bwMode="auto">
          <a:xfrm>
            <a:off x="2033517" y="422419"/>
            <a:ext cx="5349922" cy="429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9591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524"/>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2054" name="Picture 6" descr="Soạn Tiếng Việt lớp 2 trang 24 Kết nối tri thức tập 1">
            <a:extLst>
              <a:ext uri="{FF2B5EF4-FFF2-40B4-BE49-F238E27FC236}">
                <a16:creationId xmlns:a16="http://schemas.microsoft.com/office/drawing/2014/main" id="{A9E3EF7C-1325-408B-82F9-A5AD2DD831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8"/>
          <a:stretch/>
        </p:blipFill>
        <p:spPr bwMode="auto">
          <a:xfrm>
            <a:off x="1862919" y="746788"/>
            <a:ext cx="5418161" cy="41530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985BCA-02E2-4A83-BBC2-D238390C8D06}"/>
              </a:ext>
            </a:extLst>
          </p:cNvPr>
          <p:cNvSpPr txBox="1"/>
          <p:nvPr/>
        </p:nvSpPr>
        <p:spPr>
          <a:xfrm>
            <a:off x="368490" y="245660"/>
            <a:ext cx="8775510" cy="400110"/>
          </a:xfrm>
          <a:prstGeom prst="rect">
            <a:avLst/>
          </a:prstGeom>
          <a:noFill/>
        </p:spPr>
        <p:txBody>
          <a:bodyPr wrap="square" rtlCol="0">
            <a:spAutoFit/>
          </a:bodyPr>
          <a:lstStyle/>
          <a:p>
            <a:r>
              <a:rPr lang="en-GB" sz="2000" b="1">
                <a:solidFill>
                  <a:srgbClr val="0070C0"/>
                </a:solidFill>
              </a:rPr>
              <a:t>2. </a:t>
            </a:r>
            <a:r>
              <a:rPr lang="en-GB" sz="2000">
                <a:solidFill>
                  <a:schemeClr val="tx1"/>
                </a:solidFill>
              </a:rPr>
              <a:t>Chọn kể 1 – 2 đoạn của câu chuyện theo tranh</a:t>
            </a:r>
            <a:r>
              <a:rPr lang="en-GB" sz="2000" b="1">
                <a:solidFill>
                  <a:srgbClr val="0070C0"/>
                </a:solidFill>
              </a:rPr>
              <a:t>.</a:t>
            </a:r>
            <a:endParaRPr lang="en-US" sz="2000"/>
          </a:p>
        </p:txBody>
      </p:sp>
    </p:spTree>
    <p:extLst>
      <p:ext uri="{BB962C8B-B14F-4D97-AF65-F5344CB8AC3E}">
        <p14:creationId xmlns:p14="http://schemas.microsoft.com/office/powerpoint/2010/main" val="1720331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anim calcmode="lin" valueType="num">
                                      <p:cBhvr>
                                        <p:cTn id="8" dur="1000" fill="hold"/>
                                        <p:tgtEl>
                                          <p:spTgt spid="2054"/>
                                        </p:tgtEl>
                                        <p:attrNameLst>
                                          <p:attrName>ppt_x</p:attrName>
                                        </p:attrNameLst>
                                      </p:cBhvr>
                                      <p:tavLst>
                                        <p:tav tm="0">
                                          <p:val>
                                            <p:strVal val="#ppt_x"/>
                                          </p:val>
                                        </p:tav>
                                        <p:tav tm="100000">
                                          <p:val>
                                            <p:strVal val="#ppt_x"/>
                                          </p:val>
                                        </p:tav>
                                      </p:tavLst>
                                    </p:anim>
                                    <p:anim calcmode="lin" valueType="num">
                                      <p:cBhvr>
                                        <p:cTn id="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Tree>
    <p:extLst>
      <p:ext uri="{BB962C8B-B14F-4D97-AF65-F5344CB8AC3E}">
        <p14:creationId xmlns:p14="http://schemas.microsoft.com/office/powerpoint/2010/main" val="332648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611CF43-C9DF-465F-BA33-2D75AE4913BE}"/>
              </a:ext>
            </a:extLst>
          </p:cNvPr>
          <p:cNvGrpSpPr/>
          <p:nvPr/>
        </p:nvGrpSpPr>
        <p:grpSpPr>
          <a:xfrm>
            <a:off x="0" y="64524"/>
            <a:ext cx="9144000" cy="4998007"/>
            <a:chOff x="0" y="0"/>
            <a:chExt cx="9144000" cy="5132867"/>
          </a:xfrm>
        </p:grpSpPr>
        <p:cxnSp>
          <p:nvCxnSpPr>
            <p:cNvPr id="6" name="Straight Connector 5">
              <a:extLst>
                <a:ext uri="{FF2B5EF4-FFF2-40B4-BE49-F238E27FC236}">
                  <a16:creationId xmlns:a16="http://schemas.microsoft.com/office/drawing/2014/main" id="{CF32428A-B6DF-4020-8E34-F53C5B88230F}"/>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4FD733-2852-46B1-80A5-A147135C5D76}"/>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4048C25D-EA6E-4DC9-A930-9E930753536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 y="1396930"/>
            <a:ext cx="8911988" cy="1428152"/>
          </a:xfrm>
          <a:prstGeom prst="rect">
            <a:avLst/>
          </a:prstGeom>
        </p:spPr>
      </p:pic>
    </p:spTree>
    <p:extLst>
      <p:ext uri="{BB962C8B-B14F-4D97-AF65-F5344CB8AC3E}">
        <p14:creationId xmlns:p14="http://schemas.microsoft.com/office/powerpoint/2010/main" val="91906781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6296</TotalTime>
  <Words>279</Words>
  <Application>Microsoft Office PowerPoint</Application>
  <PresentationFormat>On-screen Show (16:9)</PresentationFormat>
  <Paragraphs>20</Paragraphs>
  <Slides>10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Arial-Rounded</vt:lpstr>
      <vt:lpstr>Lato</vt:lpstr>
      <vt:lpstr>Quicksand Medium</vt:lpstr>
      <vt:lpstr>Arial</vt:lpstr>
      <vt:lpstr>Calibri Light</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QUYNHANH</cp:lastModifiedBy>
  <cp:revision>851</cp:revision>
  <dcterms:modified xsi:type="dcterms:W3CDTF">2023-09-17T12:29:27Z</dcterms:modified>
</cp:coreProperties>
</file>