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72" r:id="rId2"/>
  </p:sldMasterIdLst>
  <p:notesMasterIdLst>
    <p:notesMasterId r:id="rId30"/>
  </p:notesMasterIdLst>
  <p:sldIdLst>
    <p:sldId id="366" r:id="rId3"/>
    <p:sldId id="387" r:id="rId4"/>
    <p:sldId id="388" r:id="rId5"/>
    <p:sldId id="389" r:id="rId6"/>
    <p:sldId id="256" r:id="rId7"/>
    <p:sldId id="359" r:id="rId8"/>
    <p:sldId id="360" r:id="rId9"/>
    <p:sldId id="367" r:id="rId10"/>
    <p:sldId id="369" r:id="rId11"/>
    <p:sldId id="351" r:id="rId12"/>
    <p:sldId id="390" r:id="rId13"/>
    <p:sldId id="371" r:id="rId14"/>
    <p:sldId id="378" r:id="rId15"/>
    <p:sldId id="379" r:id="rId16"/>
    <p:sldId id="380" r:id="rId17"/>
    <p:sldId id="385" r:id="rId18"/>
    <p:sldId id="372" r:id="rId19"/>
    <p:sldId id="373" r:id="rId20"/>
    <p:sldId id="381" r:id="rId21"/>
    <p:sldId id="382" r:id="rId22"/>
    <p:sldId id="383" r:id="rId23"/>
    <p:sldId id="391" r:id="rId24"/>
    <p:sldId id="384" r:id="rId25"/>
    <p:sldId id="392" r:id="rId26"/>
    <p:sldId id="386" r:id="rId27"/>
    <p:sldId id="375" r:id="rId28"/>
    <p:sldId id="376" r:id="rId29"/>
  </p:sldIdLst>
  <p:sldSz cx="9144000" cy="5715000" type="screen16x10"/>
  <p:notesSz cx="6858000" cy="9144000"/>
  <p:embeddedFontLst>
    <p:embeddedFont>
      <p:font typeface="宋体" panose="02010600030101010101" pitchFamily="2" charset="-122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Tahoma" panose="020B0604030504040204" pitchFamily="34" charset="0"/>
      <p:regular r:id="rId36"/>
      <p:bold r:id="rId37"/>
    </p:embeddedFont>
    <p:embeddedFont>
      <p:font typeface="#9Slide03 Quicksand Bold" panose="00000800000000000000" pitchFamily="2" charset="0"/>
      <p:bold r:id="rId38"/>
    </p:embeddedFont>
  </p:embeddedFontLst>
  <p:defaultTextStyle>
    <a:defPPr>
      <a:defRPr lang="zh-CN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CC"/>
    <a:srgbClr val="99FFCC"/>
    <a:srgbClr val="FFFFCC"/>
    <a:srgbClr val="006699"/>
    <a:srgbClr val="0066CC"/>
    <a:srgbClr val="CCFFCC"/>
    <a:srgbClr val="CCFFFF"/>
    <a:srgbClr val="3333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1" autoAdjust="0"/>
    <p:restoredTop sz="88467" autoAdjust="0"/>
  </p:normalViewPr>
  <p:slideViewPr>
    <p:cSldViewPr snapToGrid="0">
      <p:cViewPr varScale="1">
        <p:scale>
          <a:sx n="78" d="100"/>
          <a:sy n="78" d="100"/>
        </p:scale>
        <p:origin x="1392" y="9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font" Target="fonts/font4.fntdata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6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3.fntdata"/><Relationship Id="rId38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801A-F56B-45FC-B0DC-1EE2DA503A42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AB53-3DFA-466F-8832-707AB88F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5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382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178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098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5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7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88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77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66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55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444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733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022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310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75633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4343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20"/>
            <a:ext cx="7772400" cy="1135063"/>
          </a:xfrm>
        </p:spPr>
        <p:txBody>
          <a:bodyPr anchor="t"/>
          <a:lstStyle>
            <a:lvl1pPr algn="l">
              <a:defRPr sz="251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296">
                <a:solidFill>
                  <a:schemeClr val="tx1">
                    <a:tint val="75000"/>
                  </a:schemeClr>
                </a:solidFill>
              </a:defRPr>
            </a:lvl1pPr>
            <a:lvl2pPr marL="288859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2pPr>
            <a:lvl3pPr marL="577718" indent="0">
              <a:buNone/>
              <a:defRPr sz="972">
                <a:solidFill>
                  <a:schemeClr val="tx1">
                    <a:tint val="75000"/>
                  </a:schemeClr>
                </a:solidFill>
              </a:defRPr>
            </a:lvl3pPr>
            <a:lvl4pPr marL="866578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4pPr>
            <a:lvl5pPr marL="1155436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5pPr>
            <a:lvl6pPr marL="1444295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6pPr>
            <a:lvl7pPr marL="1733153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7pPr>
            <a:lvl8pPr marL="2022013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8pPr>
            <a:lvl9pPr marL="2310872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71071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1782"/>
            </a:lvl1pPr>
            <a:lvl2pPr>
              <a:defRPr sz="1539"/>
            </a:lvl2pPr>
            <a:lvl3pPr>
              <a:defRPr sz="1296"/>
            </a:lvl3pPr>
            <a:lvl4pPr>
              <a:defRPr sz="1134"/>
            </a:lvl4pPr>
            <a:lvl5pPr>
              <a:defRPr sz="1134"/>
            </a:lvl5pPr>
            <a:lvl6pPr>
              <a:defRPr sz="1134"/>
            </a:lvl6pPr>
            <a:lvl7pPr>
              <a:defRPr sz="1134"/>
            </a:lvl7pPr>
            <a:lvl8pPr>
              <a:defRPr sz="1134"/>
            </a:lvl8pPr>
            <a:lvl9pPr>
              <a:defRPr sz="1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1782"/>
            </a:lvl1pPr>
            <a:lvl2pPr>
              <a:defRPr sz="1539"/>
            </a:lvl2pPr>
            <a:lvl3pPr>
              <a:defRPr sz="1296"/>
            </a:lvl3pPr>
            <a:lvl4pPr>
              <a:defRPr sz="1134"/>
            </a:lvl4pPr>
            <a:lvl5pPr>
              <a:defRPr sz="1134"/>
            </a:lvl5pPr>
            <a:lvl6pPr>
              <a:defRPr sz="1134"/>
            </a:lvl6pPr>
            <a:lvl7pPr>
              <a:defRPr sz="1134"/>
            </a:lvl7pPr>
            <a:lvl8pPr>
              <a:defRPr sz="1134"/>
            </a:lvl8pPr>
            <a:lvl9pPr>
              <a:defRPr sz="1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08119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6"/>
          </a:xfrm>
        </p:spPr>
        <p:txBody>
          <a:bodyPr anchor="b"/>
          <a:lstStyle>
            <a:lvl1pPr marL="0" indent="0">
              <a:buNone/>
              <a:defRPr sz="1539" b="1"/>
            </a:lvl1pPr>
            <a:lvl2pPr marL="288859" indent="0">
              <a:buNone/>
              <a:defRPr sz="1296" b="1"/>
            </a:lvl2pPr>
            <a:lvl3pPr marL="577718" indent="0">
              <a:buNone/>
              <a:defRPr sz="1134" b="1"/>
            </a:lvl3pPr>
            <a:lvl4pPr marL="866578" indent="0">
              <a:buNone/>
              <a:defRPr sz="972" b="1"/>
            </a:lvl4pPr>
            <a:lvl5pPr marL="1155436" indent="0">
              <a:buNone/>
              <a:defRPr sz="972" b="1"/>
            </a:lvl5pPr>
            <a:lvl6pPr marL="1444295" indent="0">
              <a:buNone/>
              <a:defRPr sz="972" b="1"/>
            </a:lvl6pPr>
            <a:lvl7pPr marL="1733153" indent="0">
              <a:buNone/>
              <a:defRPr sz="972" b="1"/>
            </a:lvl7pPr>
            <a:lvl8pPr marL="2022013" indent="0">
              <a:buNone/>
              <a:defRPr sz="972" b="1"/>
            </a:lvl8pPr>
            <a:lvl9pPr marL="2310872" indent="0">
              <a:buNone/>
              <a:defRPr sz="97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539"/>
            </a:lvl1pPr>
            <a:lvl2pPr>
              <a:defRPr sz="1296"/>
            </a:lvl2pPr>
            <a:lvl3pPr>
              <a:defRPr sz="1134"/>
            </a:lvl3pPr>
            <a:lvl4pPr>
              <a:defRPr sz="972"/>
            </a:lvl4pPr>
            <a:lvl5pPr>
              <a:defRPr sz="972"/>
            </a:lvl5pPr>
            <a:lvl6pPr>
              <a:defRPr sz="972"/>
            </a:lvl6pPr>
            <a:lvl7pPr>
              <a:defRPr sz="972"/>
            </a:lvl7pPr>
            <a:lvl8pPr>
              <a:defRPr sz="972"/>
            </a:lvl8pPr>
            <a:lvl9pPr>
              <a:defRPr sz="97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279262"/>
            <a:ext cx="4041775" cy="533136"/>
          </a:xfrm>
        </p:spPr>
        <p:txBody>
          <a:bodyPr anchor="b"/>
          <a:lstStyle>
            <a:lvl1pPr marL="0" indent="0">
              <a:buNone/>
              <a:defRPr sz="1539" b="1"/>
            </a:lvl1pPr>
            <a:lvl2pPr marL="288859" indent="0">
              <a:buNone/>
              <a:defRPr sz="1296" b="1"/>
            </a:lvl2pPr>
            <a:lvl3pPr marL="577718" indent="0">
              <a:buNone/>
              <a:defRPr sz="1134" b="1"/>
            </a:lvl3pPr>
            <a:lvl4pPr marL="866578" indent="0">
              <a:buNone/>
              <a:defRPr sz="972" b="1"/>
            </a:lvl4pPr>
            <a:lvl5pPr marL="1155436" indent="0">
              <a:buNone/>
              <a:defRPr sz="972" b="1"/>
            </a:lvl5pPr>
            <a:lvl6pPr marL="1444295" indent="0">
              <a:buNone/>
              <a:defRPr sz="972" b="1"/>
            </a:lvl6pPr>
            <a:lvl7pPr marL="1733153" indent="0">
              <a:buNone/>
              <a:defRPr sz="972" b="1"/>
            </a:lvl7pPr>
            <a:lvl8pPr marL="2022013" indent="0">
              <a:buNone/>
              <a:defRPr sz="972" b="1"/>
            </a:lvl8pPr>
            <a:lvl9pPr marL="2310872" indent="0">
              <a:buNone/>
              <a:defRPr sz="97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812396"/>
            <a:ext cx="4041775" cy="3292740"/>
          </a:xfrm>
        </p:spPr>
        <p:txBody>
          <a:bodyPr/>
          <a:lstStyle>
            <a:lvl1pPr>
              <a:defRPr sz="1539"/>
            </a:lvl1pPr>
            <a:lvl2pPr>
              <a:defRPr sz="1296"/>
            </a:lvl2pPr>
            <a:lvl3pPr>
              <a:defRPr sz="1134"/>
            </a:lvl3pPr>
            <a:lvl4pPr>
              <a:defRPr sz="972"/>
            </a:lvl4pPr>
            <a:lvl5pPr>
              <a:defRPr sz="972"/>
            </a:lvl5pPr>
            <a:lvl6pPr>
              <a:defRPr sz="972"/>
            </a:lvl6pPr>
            <a:lvl7pPr>
              <a:defRPr sz="972"/>
            </a:lvl7pPr>
            <a:lvl8pPr>
              <a:defRPr sz="972"/>
            </a:lvl8pPr>
            <a:lvl9pPr>
              <a:defRPr sz="97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12916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43893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83627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27543"/>
            <a:ext cx="3008313" cy="968376"/>
          </a:xfrm>
        </p:spPr>
        <p:txBody>
          <a:bodyPr anchor="b"/>
          <a:lstStyle>
            <a:lvl1pPr algn="l">
              <a:defRPr sz="129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2025"/>
            </a:lvl1pPr>
            <a:lvl2pPr>
              <a:defRPr sz="1782"/>
            </a:lvl2pPr>
            <a:lvl3pPr>
              <a:defRPr sz="1539"/>
            </a:lvl3pPr>
            <a:lvl4pPr>
              <a:defRPr sz="1296"/>
            </a:lvl4pPr>
            <a:lvl5pPr>
              <a:defRPr sz="1296"/>
            </a:lvl5pPr>
            <a:lvl6pPr>
              <a:defRPr sz="1296"/>
            </a:lvl6pPr>
            <a:lvl7pPr>
              <a:defRPr sz="1296"/>
            </a:lvl7pPr>
            <a:lvl8pPr>
              <a:defRPr sz="1296"/>
            </a:lvl8pPr>
            <a:lvl9pPr>
              <a:defRPr sz="129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195920"/>
            <a:ext cx="3008313" cy="3909219"/>
          </a:xfrm>
        </p:spPr>
        <p:txBody>
          <a:bodyPr/>
          <a:lstStyle>
            <a:lvl1pPr marL="0" indent="0">
              <a:buNone/>
              <a:defRPr sz="891"/>
            </a:lvl1pPr>
            <a:lvl2pPr marL="288859" indent="0">
              <a:buNone/>
              <a:defRPr sz="729"/>
            </a:lvl2pPr>
            <a:lvl3pPr marL="577718" indent="0">
              <a:buNone/>
              <a:defRPr sz="648"/>
            </a:lvl3pPr>
            <a:lvl4pPr marL="866578" indent="0">
              <a:buNone/>
              <a:defRPr sz="567"/>
            </a:lvl4pPr>
            <a:lvl5pPr marL="1155436" indent="0">
              <a:buNone/>
              <a:defRPr sz="567"/>
            </a:lvl5pPr>
            <a:lvl6pPr marL="1444295" indent="0">
              <a:buNone/>
              <a:defRPr sz="567"/>
            </a:lvl6pPr>
            <a:lvl7pPr marL="1733153" indent="0">
              <a:buNone/>
              <a:defRPr sz="567"/>
            </a:lvl7pPr>
            <a:lvl8pPr marL="2022013" indent="0">
              <a:buNone/>
              <a:defRPr sz="567"/>
            </a:lvl8pPr>
            <a:lvl9pPr marL="2310872" indent="0">
              <a:buNone/>
              <a:defRPr sz="5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4163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35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29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025"/>
            </a:lvl1pPr>
            <a:lvl2pPr marL="288859" indent="0">
              <a:buNone/>
              <a:defRPr sz="1782"/>
            </a:lvl2pPr>
            <a:lvl3pPr marL="577718" indent="0">
              <a:buNone/>
              <a:defRPr sz="1539"/>
            </a:lvl3pPr>
            <a:lvl4pPr marL="866578" indent="0">
              <a:buNone/>
              <a:defRPr sz="1296"/>
            </a:lvl4pPr>
            <a:lvl5pPr marL="1155436" indent="0">
              <a:buNone/>
              <a:defRPr sz="1296"/>
            </a:lvl5pPr>
            <a:lvl6pPr marL="1444295" indent="0">
              <a:buNone/>
              <a:defRPr sz="1296"/>
            </a:lvl6pPr>
            <a:lvl7pPr marL="1733153" indent="0">
              <a:buNone/>
              <a:defRPr sz="1296"/>
            </a:lvl7pPr>
            <a:lvl8pPr marL="2022013" indent="0">
              <a:buNone/>
              <a:defRPr sz="1296"/>
            </a:lvl8pPr>
            <a:lvl9pPr marL="2310872" indent="0">
              <a:buNone/>
              <a:defRPr sz="1296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891"/>
            </a:lvl1pPr>
            <a:lvl2pPr marL="288859" indent="0">
              <a:buNone/>
              <a:defRPr sz="729"/>
            </a:lvl2pPr>
            <a:lvl3pPr marL="577718" indent="0">
              <a:buNone/>
              <a:defRPr sz="648"/>
            </a:lvl3pPr>
            <a:lvl4pPr marL="866578" indent="0">
              <a:buNone/>
              <a:defRPr sz="567"/>
            </a:lvl4pPr>
            <a:lvl5pPr marL="1155436" indent="0">
              <a:buNone/>
              <a:defRPr sz="567"/>
            </a:lvl5pPr>
            <a:lvl6pPr marL="1444295" indent="0">
              <a:buNone/>
              <a:defRPr sz="567"/>
            </a:lvl6pPr>
            <a:lvl7pPr marL="1733153" indent="0">
              <a:buNone/>
              <a:defRPr sz="567"/>
            </a:lvl7pPr>
            <a:lvl8pPr marL="2022013" indent="0">
              <a:buNone/>
              <a:defRPr sz="567"/>
            </a:lvl8pPr>
            <a:lvl9pPr marL="2310872" indent="0">
              <a:buNone/>
              <a:defRPr sz="5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76034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34851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8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8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80903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 userDrawn="1"/>
        </p:nvSpPr>
        <p:spPr>
          <a:xfrm rot="5400000">
            <a:off x="-375397" y="375398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 userDrawn="1"/>
        </p:nvSpPr>
        <p:spPr>
          <a:xfrm rot="16200000">
            <a:off x="7457516" y="4028517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3810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3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1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2021/12/2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37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xStyles>
    <p:titleStyle>
      <a:lvl1pPr algn="ctr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71323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9501" indent="-222885" algn="l" defTabSz="71323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63000" b="-6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1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7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1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7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1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7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0624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slow">
    <p:fade/>
  </p:transition>
  <p:txStyles>
    <p:titleStyle>
      <a:lvl1pPr algn="ctr" defTabSz="577718" rtl="0" eaLnBrk="1" latinLnBrk="0" hangingPunct="1">
        <a:spcBef>
          <a:spcPct val="0"/>
        </a:spcBef>
        <a:buNone/>
        <a:defRPr sz="27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644" indent="-216644" algn="l" defTabSz="577718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469396" indent="-180537" algn="l" defTabSz="577718" rtl="0" eaLnBrk="1" latinLnBrk="0" hangingPunct="1">
        <a:spcBef>
          <a:spcPct val="20000"/>
        </a:spcBef>
        <a:buFont typeface="Arial" pitchFamily="34" charset="0"/>
        <a:buChar char="–"/>
        <a:defRPr sz="1782" kern="1200">
          <a:solidFill>
            <a:schemeClr val="tx1"/>
          </a:solidFill>
          <a:latin typeface="+mn-lt"/>
          <a:ea typeface="+mn-ea"/>
          <a:cs typeface="+mn-cs"/>
        </a:defRPr>
      </a:lvl2pPr>
      <a:lvl3pPr marL="722147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539" kern="1200">
          <a:solidFill>
            <a:schemeClr val="tx1"/>
          </a:solidFill>
          <a:latin typeface="+mn-lt"/>
          <a:ea typeface="+mn-ea"/>
          <a:cs typeface="+mn-cs"/>
        </a:defRPr>
      </a:lvl3pPr>
      <a:lvl4pPr marL="1011006" indent="-144430" algn="l" defTabSz="577718" rtl="0" eaLnBrk="1" latinLnBrk="0" hangingPunct="1">
        <a:spcBef>
          <a:spcPct val="20000"/>
        </a:spcBef>
        <a:buFont typeface="Arial" pitchFamily="34" charset="0"/>
        <a:buChar char="–"/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299866" indent="-144430" algn="l" defTabSz="577718" rtl="0" eaLnBrk="1" latinLnBrk="0" hangingPunct="1">
        <a:spcBef>
          <a:spcPct val="20000"/>
        </a:spcBef>
        <a:buFont typeface="Arial" pitchFamily="34" charset="0"/>
        <a:buChar char="»"/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588725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1877584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166442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455301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8859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7718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6578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5436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44295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33153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22013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10872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.xml"/><Relationship Id="rId4" Type="http://schemas.openxmlformats.org/officeDocument/2006/relationships/image" Target="../media/image23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"/>
            <a:ext cx="9144002" cy="57150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1" y="767298"/>
            <a:ext cx="750810" cy="7508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77748" y="767298"/>
            <a:ext cx="4174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20071" y="1811962"/>
            <a:ext cx="8103861" cy="1059674"/>
          </a:xfrm>
          <a:prstGeom prst="rect">
            <a:avLst/>
          </a:prstGeom>
          <a:noFill/>
        </p:spPr>
        <p:txBody>
          <a:bodyPr wrap="square" lIns="74066" tIns="37033" rIns="74066" bIns="37033">
            <a:spAutoFit/>
          </a:bodyPr>
          <a:lstStyle/>
          <a:p>
            <a:pPr algn="ctr"/>
            <a:r>
              <a:rPr lang="en-US" sz="3200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CÁC EM HỌC SINH</a:t>
            </a:r>
          </a:p>
          <a:p>
            <a:pPr algn="ctr"/>
            <a:r>
              <a:rPr lang="en-US" sz="3200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ĐẾN VỚI TIẾT HỌC VẦN</a:t>
            </a:r>
          </a:p>
        </p:txBody>
      </p:sp>
    </p:spTree>
    <p:extLst>
      <p:ext uri="{BB962C8B-B14F-4D97-AF65-F5344CB8AC3E}">
        <p14:creationId xmlns:p14="http://schemas.microsoft.com/office/powerpoint/2010/main" val="2361633585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28229" y="-17165"/>
            <a:ext cx="8984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2. </a:t>
            </a:r>
            <a:r>
              <a:rPr lang="en-US" sz="28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Tiếng</a:t>
            </a:r>
            <a:r>
              <a:rPr lang="en-US" sz="28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nào</a:t>
            </a:r>
            <a:r>
              <a:rPr lang="en-US" sz="28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có</a:t>
            </a:r>
            <a:r>
              <a:rPr lang="en-US" sz="28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vần</a:t>
            </a:r>
            <a:r>
              <a:rPr lang="en-US" sz="28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#9Slide03 Quicksand Bold" panose="00000800000000000000" pitchFamily="2" charset="0"/>
              </a:rPr>
              <a:t>ê</a:t>
            </a:r>
            <a:r>
              <a:rPr lang="en-US" sz="2800" b="1" dirty="0" err="1" smtClean="0">
                <a:solidFill>
                  <a:srgbClr val="FF0000"/>
                </a:solidFill>
                <a:latin typeface="#9Slide03 Quicksand Bold" panose="00000800000000000000" pitchFamily="2" charset="0"/>
              </a:rPr>
              <a:t>n</a:t>
            </a:r>
            <a:r>
              <a:rPr lang="en-US" sz="28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. </a:t>
            </a:r>
            <a:r>
              <a:rPr lang="en-US" sz="28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Tiếng</a:t>
            </a:r>
            <a:r>
              <a:rPr lang="en-US" sz="28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nào</a:t>
            </a:r>
            <a:r>
              <a:rPr lang="en-US" sz="28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có</a:t>
            </a:r>
            <a:r>
              <a:rPr lang="en-US" sz="28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vần</a:t>
            </a:r>
            <a:r>
              <a:rPr lang="en-US" sz="28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#9Slide03 Quicksand Bold" panose="00000800000000000000" pitchFamily="2" charset="0"/>
              </a:rPr>
              <a:t>ê</a:t>
            </a:r>
            <a:r>
              <a:rPr lang="en-US" sz="2800" b="1" dirty="0" err="1" smtClean="0">
                <a:solidFill>
                  <a:srgbClr val="FF0000"/>
                </a:solidFill>
                <a:latin typeface="#9Slide03 Quicksand Bold" panose="00000800000000000000" pitchFamily="2" charset="0"/>
              </a:rPr>
              <a:t>t</a:t>
            </a:r>
            <a:r>
              <a:rPr lang="en-US" sz="28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309AF3-44DE-884E-85E3-3FBB9183B2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5"/>
          <a:stretch/>
        </p:blipFill>
        <p:spPr>
          <a:xfrm>
            <a:off x="401445" y="506055"/>
            <a:ext cx="8263054" cy="5208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15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6869" y="1773099"/>
            <a:ext cx="1895150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#9Slide03 Quicksand Bold" panose="000008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nến</a:t>
            </a:r>
            <a:endParaRPr lang="en-US" sz="4000" dirty="0">
              <a:solidFill>
                <a:srgbClr val="002060"/>
              </a:solidFill>
              <a:latin typeface="#9Slide03 Quicksand Bold" panose="000008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1396179" y="1433195"/>
            <a:ext cx="381001" cy="43771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018" y="-42704"/>
            <a:ext cx="64759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ên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êt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31636" y="1755530"/>
            <a:ext cx="2474976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206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bến</a:t>
            </a:r>
            <a:r>
              <a:rPr lang="en-US" sz="4400" dirty="0">
                <a:solidFill>
                  <a:srgbClr val="00206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xe</a:t>
            </a:r>
            <a:endParaRPr lang="en-US" sz="4000" dirty="0">
              <a:solidFill>
                <a:srgbClr val="002060"/>
              </a:solidFill>
              <a:latin typeface="#9Slide03 Quicksand Bold" panose="000008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4343920" y="1396918"/>
            <a:ext cx="381001" cy="43771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71451" y="1742798"/>
            <a:ext cx="2334970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#9Slide03 Quicksand Bold" panose="00000800000000000000" pitchFamily="2" charset="0"/>
                <a:cs typeface="Times New Roman" panose="02020603050405020304" pitchFamily="18" charset="0"/>
              </a:rPr>
              <a:t>  </a:t>
            </a:r>
            <a:r>
              <a:rPr lang="en-US" sz="4000" dirty="0" err="1">
                <a:latin typeface="#9Slide03 Quicksand Bold" panose="00000800000000000000" pitchFamily="2" charset="0"/>
                <a:cs typeface="Times New Roman" panose="02020603050405020304" pitchFamily="18" charset="0"/>
              </a:rPr>
              <a:t>tết</a:t>
            </a:r>
            <a:r>
              <a:rPr lang="en-US" sz="4000" dirty="0">
                <a:latin typeface="#9Slide03 Quicksand Bold" panose="000008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#9Slide03 Quicksand Bold" panose="00000800000000000000" pitchFamily="2" charset="0"/>
                <a:cs typeface="Times New Roman" panose="02020603050405020304" pitchFamily="18" charset="0"/>
              </a:rPr>
              <a:t>nơ</a:t>
            </a:r>
            <a:endParaRPr lang="en-US" sz="4000" dirty="0">
              <a:solidFill>
                <a:srgbClr val="002060"/>
              </a:solidFill>
              <a:latin typeface="#9Slide03 Quicksand Bold" panose="000008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7454990" y="1383765"/>
            <a:ext cx="381001" cy="43771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6678" y="3781450"/>
            <a:ext cx="1772946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000" dirty="0" err="1">
                <a:solidFill>
                  <a:srgbClr val="00206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nhện</a:t>
            </a:r>
            <a:endParaRPr lang="en-US" sz="4400" dirty="0">
              <a:solidFill>
                <a:srgbClr val="002060"/>
              </a:solidFill>
              <a:latin typeface="#9Slide03 Quicksand Bold" panose="000008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59644" y="3457448"/>
            <a:ext cx="381001" cy="43771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4</a:t>
            </a:r>
          </a:p>
        </p:txBody>
      </p:sp>
      <p:cxnSp>
        <p:nvCxnSpPr>
          <p:cNvPr id="23" name="Straight Connector 22"/>
          <p:cNvCxnSpPr>
            <a:cxnSpLocks/>
          </p:cNvCxnSpPr>
          <p:nvPr/>
        </p:nvCxnSpPr>
        <p:spPr>
          <a:xfrm>
            <a:off x="1187966" y="2368937"/>
            <a:ext cx="941961" cy="2036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1CFD3EA-2BDF-C741-B33D-EB7B64C8FB3A}"/>
              </a:ext>
            </a:extLst>
          </p:cNvPr>
          <p:cNvCxnSpPr>
            <a:cxnSpLocks/>
          </p:cNvCxnSpPr>
          <p:nvPr/>
        </p:nvCxnSpPr>
        <p:spPr>
          <a:xfrm>
            <a:off x="-37579" y="94841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322431" y="3768979"/>
            <a:ext cx="2310271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#9Slide03 Quicksand Bold" panose="000008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bồ</a:t>
            </a:r>
            <a:r>
              <a:rPr lang="en-US" sz="4400" dirty="0">
                <a:solidFill>
                  <a:srgbClr val="00206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kết</a:t>
            </a:r>
            <a:endParaRPr lang="en-US" sz="4000" dirty="0">
              <a:solidFill>
                <a:srgbClr val="002060"/>
              </a:solidFill>
              <a:latin typeface="#9Slide03 Quicksand Bold" panose="000008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24154" y="3768979"/>
            <a:ext cx="1685298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#9Slide03 Quicksand Bold" panose="000008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sên</a:t>
            </a:r>
            <a:endParaRPr lang="en-US" sz="4000" dirty="0">
              <a:solidFill>
                <a:srgbClr val="002060"/>
              </a:solidFill>
              <a:latin typeface="#9Slide03 Quicksand Bold" panose="00000800000000000000" pitchFamily="2" charset="0"/>
              <a:cs typeface="Times New Roman" panose="02020603050405020304" pitchFamily="18" charset="0"/>
            </a:endParaRPr>
          </a:p>
        </p:txBody>
      </p:sp>
      <p:cxnSp>
        <p:nvCxnSpPr>
          <p:cNvPr id="31" name="Straight Connector 30"/>
          <p:cNvCxnSpPr>
            <a:cxnSpLocks/>
          </p:cNvCxnSpPr>
          <p:nvPr/>
        </p:nvCxnSpPr>
        <p:spPr>
          <a:xfrm flipV="1">
            <a:off x="4040754" y="2371860"/>
            <a:ext cx="987331" cy="370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cxnSpLocks/>
          </p:cNvCxnSpPr>
          <p:nvPr/>
        </p:nvCxnSpPr>
        <p:spPr>
          <a:xfrm>
            <a:off x="3502256" y="4462428"/>
            <a:ext cx="70416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/>
          </p:cNvCxnSpPr>
          <p:nvPr/>
        </p:nvCxnSpPr>
        <p:spPr>
          <a:xfrm flipV="1">
            <a:off x="7496999" y="2318050"/>
            <a:ext cx="543543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/>
          </p:cNvCxnSpPr>
          <p:nvPr/>
        </p:nvCxnSpPr>
        <p:spPr>
          <a:xfrm flipV="1">
            <a:off x="7496999" y="2408786"/>
            <a:ext cx="543543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/>
        </p:nvCxnSpPr>
        <p:spPr>
          <a:xfrm flipV="1">
            <a:off x="549485" y="4346226"/>
            <a:ext cx="987331" cy="370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cxnSpLocks/>
          </p:cNvCxnSpPr>
          <p:nvPr/>
        </p:nvCxnSpPr>
        <p:spPr>
          <a:xfrm flipV="1">
            <a:off x="3502256" y="4362402"/>
            <a:ext cx="704168" cy="1580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907CC157-335A-0D4B-B5A0-DDE02F1FF323}"/>
              </a:ext>
            </a:extLst>
          </p:cNvPr>
          <p:cNvSpPr txBox="1"/>
          <p:nvPr/>
        </p:nvSpPr>
        <p:spPr>
          <a:xfrm>
            <a:off x="7155884" y="3759278"/>
            <a:ext cx="1685298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#9Slide03 Quicksand Bold" panose="000008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rết</a:t>
            </a:r>
            <a:endParaRPr lang="en-US" sz="4000" dirty="0">
              <a:solidFill>
                <a:srgbClr val="002060"/>
              </a:solidFill>
              <a:latin typeface="#9Slide03 Quicksand Bold" panose="000008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C6A00D8-7FCF-1F4B-8831-5F72587B2211}"/>
              </a:ext>
            </a:extLst>
          </p:cNvPr>
          <p:cNvSpPr/>
          <p:nvPr/>
        </p:nvSpPr>
        <p:spPr>
          <a:xfrm>
            <a:off x="3234062" y="3457448"/>
            <a:ext cx="381001" cy="43771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E9C7FED-CBA6-5648-9F12-DC3279396F4A}"/>
              </a:ext>
            </a:extLst>
          </p:cNvPr>
          <p:cNvSpPr/>
          <p:nvPr/>
        </p:nvSpPr>
        <p:spPr>
          <a:xfrm>
            <a:off x="5625782" y="3457448"/>
            <a:ext cx="381001" cy="43771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C3CC8D4F-BEF6-FB43-99CF-E1324B9C9A1C}"/>
              </a:ext>
            </a:extLst>
          </p:cNvPr>
          <p:cNvSpPr/>
          <p:nvPr/>
        </p:nvSpPr>
        <p:spPr>
          <a:xfrm>
            <a:off x="7808032" y="3440949"/>
            <a:ext cx="381001" cy="43771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7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A259B8E-A9BD-464B-937A-3EA527BEEFFB}"/>
              </a:ext>
            </a:extLst>
          </p:cNvPr>
          <p:cNvCxnSpPr>
            <a:cxnSpLocks/>
          </p:cNvCxnSpPr>
          <p:nvPr/>
        </p:nvCxnSpPr>
        <p:spPr>
          <a:xfrm flipV="1">
            <a:off x="5401672" y="4362402"/>
            <a:ext cx="831860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A01D3C1-5A0D-A94A-9DC7-2AD5ACCBDF3E}"/>
              </a:ext>
            </a:extLst>
          </p:cNvPr>
          <p:cNvCxnSpPr>
            <a:cxnSpLocks/>
          </p:cNvCxnSpPr>
          <p:nvPr/>
        </p:nvCxnSpPr>
        <p:spPr>
          <a:xfrm flipV="1">
            <a:off x="7695367" y="4362402"/>
            <a:ext cx="690350" cy="370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B53B366-F8B3-5740-9B58-E7663AF2291E}"/>
              </a:ext>
            </a:extLst>
          </p:cNvPr>
          <p:cNvCxnSpPr>
            <a:cxnSpLocks/>
          </p:cNvCxnSpPr>
          <p:nvPr/>
        </p:nvCxnSpPr>
        <p:spPr>
          <a:xfrm flipV="1">
            <a:off x="7695367" y="4434282"/>
            <a:ext cx="690350" cy="370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82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07" y="1372865"/>
            <a:ext cx="8183631" cy="2048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7568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̂n - tên lửa.mp4">
            <a:hlinkClick r:id="" action="ppaction://media"/>
            <a:extLst>
              <a:ext uri="{FF2B5EF4-FFF2-40B4-BE49-F238E27FC236}">
                <a16:creationId xmlns:a16="http://schemas.microsoft.com/office/drawing/2014/main" id="{3B1A0D3E-D97B-A648-92E1-6BCE5F216C0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371600"/>
            <a:ext cx="91440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51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1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66" y="0"/>
            <a:ext cx="8417953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2834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̂t - tết.mp4">
            <a:hlinkClick r:id="" action="ppaction://media"/>
            <a:extLst>
              <a:ext uri="{FF2B5EF4-FFF2-40B4-BE49-F238E27FC236}">
                <a16:creationId xmlns:a16="http://schemas.microsoft.com/office/drawing/2014/main" id="{DBAECAF3-47A8-014A-889B-CAAC0877C35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3752"/>
          <a:stretch/>
        </p:blipFill>
        <p:spPr>
          <a:xfrm>
            <a:off x="0" y="1483112"/>
            <a:ext cx="9144000" cy="286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39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83" y="0"/>
            <a:ext cx="8552469" cy="571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6093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38" y="118183"/>
            <a:ext cx="7628351" cy="538678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5934" y="1189973"/>
            <a:ext cx="39832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 giãn</a:t>
            </a:r>
          </a:p>
        </p:txBody>
      </p:sp>
    </p:spTree>
    <p:extLst>
      <p:ext uri="{BB962C8B-B14F-4D97-AF65-F5344CB8AC3E}">
        <p14:creationId xmlns:p14="http://schemas.microsoft.com/office/powerpoint/2010/main" val="38058438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ello! - Super Simple Song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12755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92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33" y="1"/>
            <a:ext cx="8530683" cy="5715000"/>
          </a:xfrm>
          <a:prstGeom prst="rect">
            <a:avLst/>
          </a:prstGeom>
        </p:spPr>
      </p:pic>
      <p:cxnSp>
        <p:nvCxnSpPr>
          <p:cNvPr id="4" name="Straight Connector 3"/>
          <p:cNvCxnSpPr>
            <a:cxnSpLocks/>
          </p:cNvCxnSpPr>
          <p:nvPr/>
        </p:nvCxnSpPr>
        <p:spPr>
          <a:xfrm>
            <a:off x="3467723" y="1019955"/>
            <a:ext cx="6178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6407317" y="1019955"/>
            <a:ext cx="98955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>
            <a:cxnSpLocks/>
          </p:cNvCxnSpPr>
          <p:nvPr/>
        </p:nvCxnSpPr>
        <p:spPr>
          <a:xfrm>
            <a:off x="4487017" y="1019955"/>
            <a:ext cx="7540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cxnSpLocks/>
          </p:cNvCxnSpPr>
          <p:nvPr/>
        </p:nvCxnSpPr>
        <p:spPr>
          <a:xfrm flipV="1">
            <a:off x="1781394" y="1386773"/>
            <a:ext cx="1563972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C9EE883-5AA1-0C49-8DE4-9FB79B5028A0}"/>
              </a:ext>
            </a:extLst>
          </p:cNvPr>
          <p:cNvCxnSpPr>
            <a:cxnSpLocks/>
          </p:cNvCxnSpPr>
          <p:nvPr/>
        </p:nvCxnSpPr>
        <p:spPr>
          <a:xfrm>
            <a:off x="3874488" y="1729916"/>
            <a:ext cx="70308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EAD270E-5E5E-B94F-B065-342AC148F872}"/>
              </a:ext>
            </a:extLst>
          </p:cNvPr>
          <p:cNvCxnSpPr>
            <a:cxnSpLocks/>
          </p:cNvCxnSpPr>
          <p:nvPr/>
        </p:nvCxnSpPr>
        <p:spPr>
          <a:xfrm>
            <a:off x="5143512" y="1729916"/>
            <a:ext cx="90044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2D40C82-6834-3A4B-802E-A7DC88C961B9}"/>
              </a:ext>
            </a:extLst>
          </p:cNvPr>
          <p:cNvCxnSpPr/>
          <p:nvPr/>
        </p:nvCxnSpPr>
        <p:spPr>
          <a:xfrm>
            <a:off x="6526263" y="1729916"/>
            <a:ext cx="98955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F982088-57DA-4E4C-9D78-76C76CFD9124}"/>
              </a:ext>
            </a:extLst>
          </p:cNvPr>
          <p:cNvCxnSpPr>
            <a:cxnSpLocks/>
          </p:cNvCxnSpPr>
          <p:nvPr/>
        </p:nvCxnSpPr>
        <p:spPr>
          <a:xfrm>
            <a:off x="2690244" y="2075604"/>
            <a:ext cx="202672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57B6E05-8DF5-1548-81E0-E877879E388F}"/>
              </a:ext>
            </a:extLst>
          </p:cNvPr>
          <p:cNvCxnSpPr/>
          <p:nvPr/>
        </p:nvCxnSpPr>
        <p:spPr>
          <a:xfrm>
            <a:off x="3208826" y="2443594"/>
            <a:ext cx="98955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497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89" y="901875"/>
            <a:ext cx="4400403" cy="4400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325" flipH="1">
            <a:off x="3321837" y="897346"/>
            <a:ext cx="4542081" cy="4084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Shape 233"/>
          <p:cNvSpPr>
            <a:spLocks noChangeArrowheads="1"/>
          </p:cNvSpPr>
          <p:nvPr/>
        </p:nvSpPr>
        <p:spPr bwMode="auto">
          <a:xfrm>
            <a:off x="4216341" y="2274498"/>
            <a:ext cx="3487997" cy="1125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13888" tIns="13888" rIns="13888" bIns="13888" anchor="ctr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250746">
              <a:lnSpc>
                <a:spcPct val="150000"/>
              </a:lnSpc>
              <a:defRPr/>
            </a:pPr>
            <a:r>
              <a:rPr lang="en-US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仓耳玄三M W05"/>
                <a:cs typeface="Times New Roman" panose="02020603050405020304" pitchFamily="18" charset="0"/>
                <a:sym typeface="Lato Regular"/>
              </a:rPr>
              <a:t>Khởi động</a:t>
            </a:r>
          </a:p>
        </p:txBody>
      </p:sp>
      <p:grpSp>
        <p:nvGrpSpPr>
          <p:cNvPr id="6" name="Group 1261"/>
          <p:cNvGrpSpPr>
            <a:grpSpLocks/>
          </p:cNvGrpSpPr>
          <p:nvPr/>
        </p:nvGrpSpPr>
        <p:grpSpPr bwMode="auto">
          <a:xfrm>
            <a:off x="4653816" y="2186457"/>
            <a:ext cx="291327" cy="297536"/>
            <a:chOff x="0" y="0"/>
            <a:chExt cx="935237" cy="845748"/>
          </a:xfrm>
        </p:grpSpPr>
        <p:sp>
          <p:nvSpPr>
            <p:cNvPr id="7" name="Shape 1259">
              <a:extLst/>
            </p:cNvPr>
            <p:cNvSpPr/>
            <p:nvPr/>
          </p:nvSpPr>
          <p:spPr>
            <a:xfrm>
              <a:off x="0" y="0"/>
              <a:ext cx="935237" cy="8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2499" tIns="12499" rIns="12499" bIns="12499" anchor="ctr"/>
            <a:lstStyle/>
            <a:p>
              <a:pPr defTabSz="124988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493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Shape 1260">
              <a:extLst/>
            </p:cNvPr>
            <p:cNvSpPr/>
            <p:nvPr/>
          </p:nvSpPr>
          <p:spPr>
            <a:xfrm>
              <a:off x="114519" y="120821"/>
              <a:ext cx="617129" cy="534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2499" tIns="12499" rIns="12499" bIns="12499" anchor="ctr"/>
            <a:lstStyle/>
            <a:p>
              <a:pPr defTabSz="124988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493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" name="Group 1261"/>
          <p:cNvGrpSpPr>
            <a:grpSpLocks/>
          </p:cNvGrpSpPr>
          <p:nvPr/>
        </p:nvGrpSpPr>
        <p:grpSpPr bwMode="auto">
          <a:xfrm>
            <a:off x="5828053" y="3702792"/>
            <a:ext cx="292319" cy="297536"/>
            <a:chOff x="0" y="0"/>
            <a:chExt cx="935237" cy="845748"/>
          </a:xfrm>
        </p:grpSpPr>
        <p:sp>
          <p:nvSpPr>
            <p:cNvPr id="10" name="Shape 1259">
              <a:extLst/>
            </p:cNvPr>
            <p:cNvSpPr/>
            <p:nvPr/>
          </p:nvSpPr>
          <p:spPr>
            <a:xfrm>
              <a:off x="0" y="0"/>
              <a:ext cx="935237" cy="8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2499" tIns="12499" rIns="12499" bIns="12499" anchor="ctr"/>
            <a:lstStyle/>
            <a:p>
              <a:pPr defTabSz="124988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493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Shape 1260">
              <a:extLst/>
            </p:cNvPr>
            <p:cNvSpPr/>
            <p:nvPr/>
          </p:nvSpPr>
          <p:spPr>
            <a:xfrm>
              <a:off x="114130" y="120821"/>
              <a:ext cx="618208" cy="534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2499" tIns="12499" rIns="12499" bIns="12499" anchor="ctr"/>
            <a:lstStyle/>
            <a:p>
              <a:pPr defTabSz="124988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493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720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29" y="87429"/>
            <a:ext cx="8597591" cy="554014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C442956-233F-0A44-8B42-09EA3C081ABB}"/>
              </a:ext>
            </a:extLst>
          </p:cNvPr>
          <p:cNvSpPr txBox="1"/>
          <p:nvPr/>
        </p:nvSpPr>
        <p:spPr>
          <a:xfrm>
            <a:off x="1661532" y="602166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6AE5C4-2778-3E4E-9131-30A6E61EB670}"/>
              </a:ext>
            </a:extLst>
          </p:cNvPr>
          <p:cNvSpPr txBox="1"/>
          <p:nvPr/>
        </p:nvSpPr>
        <p:spPr>
          <a:xfrm>
            <a:off x="3932664" y="590348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6028B4-C45F-8A4F-B9C3-5518A41957AE}"/>
              </a:ext>
            </a:extLst>
          </p:cNvPr>
          <p:cNvSpPr txBox="1"/>
          <p:nvPr/>
        </p:nvSpPr>
        <p:spPr>
          <a:xfrm>
            <a:off x="5794918" y="556894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1858FC-01D1-CF47-8F99-564A689498E1}"/>
              </a:ext>
            </a:extLst>
          </p:cNvPr>
          <p:cNvSpPr txBox="1"/>
          <p:nvPr/>
        </p:nvSpPr>
        <p:spPr>
          <a:xfrm>
            <a:off x="1347022" y="1105085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79504A-5992-0F42-9E6F-83B28221E68F}"/>
              </a:ext>
            </a:extLst>
          </p:cNvPr>
          <p:cNvSpPr txBox="1"/>
          <p:nvPr/>
        </p:nvSpPr>
        <p:spPr>
          <a:xfrm>
            <a:off x="1661532" y="1407949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2A96B62-6E24-F84F-BCC9-30D14F604F7C}"/>
              </a:ext>
            </a:extLst>
          </p:cNvPr>
          <p:cNvSpPr txBox="1"/>
          <p:nvPr/>
        </p:nvSpPr>
        <p:spPr>
          <a:xfrm>
            <a:off x="5952173" y="1305140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9AFECAB-662C-824E-9B81-6E2DD1FE95D9}"/>
              </a:ext>
            </a:extLst>
          </p:cNvPr>
          <p:cNvSpPr txBox="1"/>
          <p:nvPr/>
        </p:nvSpPr>
        <p:spPr>
          <a:xfrm>
            <a:off x="2133297" y="1608004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185467-3D54-214E-8EA8-2452B544E699}"/>
              </a:ext>
            </a:extLst>
          </p:cNvPr>
          <p:cNvSpPr txBox="1"/>
          <p:nvPr/>
        </p:nvSpPr>
        <p:spPr>
          <a:xfrm>
            <a:off x="5502672" y="1608004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1CD2804-778C-9B49-953A-507450760C0E}"/>
              </a:ext>
            </a:extLst>
          </p:cNvPr>
          <p:cNvSpPr txBox="1"/>
          <p:nvPr/>
        </p:nvSpPr>
        <p:spPr>
          <a:xfrm>
            <a:off x="932986" y="2115014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000" b="1" dirty="0">
              <a:solidFill>
                <a:srgbClr val="FF0000"/>
              </a:solidFill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6734C98-C463-624D-A278-203340281A1E}"/>
              </a:ext>
            </a:extLst>
          </p:cNvPr>
          <p:cNvCxnSpPr/>
          <p:nvPr/>
        </p:nvCxnSpPr>
        <p:spPr>
          <a:xfrm flipH="1">
            <a:off x="6690732" y="1808059"/>
            <a:ext cx="89209" cy="38873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888A4D9-6CE7-B647-8B82-BAF70FE0E0ED}"/>
              </a:ext>
            </a:extLst>
          </p:cNvPr>
          <p:cNvCxnSpPr/>
          <p:nvPr/>
        </p:nvCxnSpPr>
        <p:spPr>
          <a:xfrm flipH="1">
            <a:off x="4157965" y="2115014"/>
            <a:ext cx="89209" cy="38873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951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90EF0D17-2BFC-CA4C-9047-02AB34FD3950}"/>
              </a:ext>
            </a:extLst>
          </p:cNvPr>
          <p:cNvSpPr/>
          <p:nvPr/>
        </p:nvSpPr>
        <p:spPr>
          <a:xfrm>
            <a:off x="1137424" y="691377"/>
            <a:ext cx="458609" cy="3607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E2F5A22-7D8F-F444-8550-BBCC25801B77}"/>
              </a:ext>
            </a:extLst>
          </p:cNvPr>
          <p:cNvSpPr/>
          <p:nvPr/>
        </p:nvSpPr>
        <p:spPr>
          <a:xfrm>
            <a:off x="1137423" y="1382754"/>
            <a:ext cx="458609" cy="3607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17824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5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9" t="1492" r="26454" b="-1492"/>
          <a:stretch/>
        </p:blipFill>
        <p:spPr>
          <a:xfrm>
            <a:off x="0" y="716692"/>
            <a:ext cx="9933108" cy="323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056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E65B53-2838-9A40-AA7A-D9E5FFD524F9}"/>
              </a:ext>
            </a:extLst>
          </p:cNvPr>
          <p:cNvSpPr txBox="1"/>
          <p:nvPr/>
        </p:nvSpPr>
        <p:spPr>
          <a:xfrm>
            <a:off x="122662" y="100361"/>
            <a:ext cx="27878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6600"/>
                </a:solidFill>
                <a:latin typeface="+mj-lt"/>
              </a:rPr>
              <a:t>Nối</a:t>
            </a:r>
            <a:r>
              <a:rPr lang="en-US" sz="2800" b="1" dirty="0">
                <a:solidFill>
                  <a:srgbClr val="006600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+mj-lt"/>
              </a:rPr>
              <a:t>đúng</a:t>
            </a:r>
            <a:r>
              <a:rPr lang="en-US" sz="2800" b="1" dirty="0">
                <a:solidFill>
                  <a:srgbClr val="006600"/>
                </a:solidFill>
                <a:latin typeface="+mj-lt"/>
              </a:rPr>
              <a:t>: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3C1550E-55D9-AA42-A5D4-6BB390A28B0C}"/>
              </a:ext>
            </a:extLst>
          </p:cNvPr>
          <p:cNvCxnSpPr/>
          <p:nvPr/>
        </p:nvCxnSpPr>
        <p:spPr>
          <a:xfrm>
            <a:off x="0" y="617341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ound Diagonal Corner Rectangle 4">
            <a:extLst>
              <a:ext uri="{FF2B5EF4-FFF2-40B4-BE49-F238E27FC236}">
                <a16:creationId xmlns:a16="http://schemas.microsoft.com/office/drawing/2014/main" id="{F694C1B6-EEFE-A142-9996-EF79FFDCF881}"/>
              </a:ext>
            </a:extLst>
          </p:cNvPr>
          <p:cNvSpPr/>
          <p:nvPr/>
        </p:nvSpPr>
        <p:spPr>
          <a:xfrm>
            <a:off x="323385" y="1471961"/>
            <a:ext cx="3769112" cy="992459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1"/>
                </a:solidFill>
                <a:latin typeface="#9Slide03 Quicksand Bold" panose="00000800000000000000" pitchFamily="2" charset="0"/>
              </a:rPr>
              <a:t>Nhà</a:t>
            </a:r>
            <a:r>
              <a:rPr lang="en-US" sz="3200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 Bi </a:t>
            </a:r>
            <a:r>
              <a:rPr lang="en-US" sz="3200" dirty="0" err="1">
                <a:solidFill>
                  <a:schemeClr val="tx1"/>
                </a:solidFill>
                <a:latin typeface="#9Slide03 Quicksand Bold" panose="00000800000000000000" pitchFamily="2" charset="0"/>
              </a:rPr>
              <a:t>về</a:t>
            </a:r>
            <a:r>
              <a:rPr lang="en-US" sz="3200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#9Slide03 Quicksand Bold" panose="00000800000000000000" pitchFamily="2" charset="0"/>
              </a:rPr>
              <a:t>quê</a:t>
            </a:r>
            <a:endParaRPr lang="en-US" sz="3200" dirty="0">
              <a:solidFill>
                <a:schemeClr val="tx1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3454279-8478-F64C-889B-673263D784B4}"/>
              </a:ext>
            </a:extLst>
          </p:cNvPr>
          <p:cNvSpPr/>
          <p:nvPr/>
        </p:nvSpPr>
        <p:spPr>
          <a:xfrm>
            <a:off x="139390" y="1772135"/>
            <a:ext cx="367990" cy="373566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a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B3CA403B-D286-184E-A476-BE6CB95CC26B}"/>
              </a:ext>
            </a:extLst>
          </p:cNvPr>
          <p:cNvSpPr/>
          <p:nvPr/>
        </p:nvSpPr>
        <p:spPr>
          <a:xfrm>
            <a:off x="323385" y="3698488"/>
            <a:ext cx="3769112" cy="992459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1"/>
                </a:solidFill>
                <a:latin typeface="#9Slide03 Quicksand Bold" panose="00000800000000000000" pitchFamily="2" charset="0"/>
              </a:rPr>
              <a:t>Đêm</a:t>
            </a:r>
            <a:r>
              <a:rPr lang="en-US" sz="3200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 30, </a:t>
            </a:r>
            <a:r>
              <a:rPr lang="en-US" sz="3200" dirty="0" err="1">
                <a:solidFill>
                  <a:schemeClr val="tx1"/>
                </a:solidFill>
                <a:latin typeface="#9Slide03 Quicksand Bold" panose="00000800000000000000" pitchFamily="2" charset="0"/>
              </a:rPr>
              <a:t>cả</a:t>
            </a:r>
            <a:r>
              <a:rPr lang="en-US" sz="3200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#9Slide03 Quicksand Bold" panose="00000800000000000000" pitchFamily="2" charset="0"/>
              </a:rPr>
              <a:t>nhà</a:t>
            </a:r>
            <a:r>
              <a:rPr lang="en-US" sz="3200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 Bi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BC5E84C-62E3-874E-9F2F-B1AE1C6E09D9}"/>
              </a:ext>
            </a:extLst>
          </p:cNvPr>
          <p:cNvSpPr/>
          <p:nvPr/>
        </p:nvSpPr>
        <p:spPr>
          <a:xfrm>
            <a:off x="139390" y="4007934"/>
            <a:ext cx="367990" cy="373566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b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CC974444-F2CC-6540-B3AF-BA02BFF8DE18}"/>
              </a:ext>
            </a:extLst>
          </p:cNvPr>
          <p:cNvSpPr/>
          <p:nvPr/>
        </p:nvSpPr>
        <p:spPr>
          <a:xfrm>
            <a:off x="5047784" y="1471961"/>
            <a:ext cx="3928947" cy="992459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1"/>
                </a:solidFill>
                <a:latin typeface="#9Slide03 Quicksand Bold" panose="00000800000000000000" pitchFamily="2" charset="0"/>
              </a:rPr>
              <a:t>làm</a:t>
            </a:r>
            <a:r>
              <a:rPr lang="en-US" sz="3200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#9Slide03 Quicksand Bold" panose="00000800000000000000" pitchFamily="2" charset="0"/>
              </a:rPr>
              <a:t>lễ</a:t>
            </a:r>
            <a:r>
              <a:rPr lang="en-US" sz="3200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#9Slide03 Quicksand Bold" panose="00000800000000000000" pitchFamily="2" charset="0"/>
              </a:rPr>
              <a:t>bên</a:t>
            </a:r>
            <a:r>
              <a:rPr lang="en-US" sz="3200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#9Slide03 Quicksand Bold" panose="00000800000000000000" pitchFamily="2" charset="0"/>
              </a:rPr>
              <a:t>bàn</a:t>
            </a:r>
            <a:r>
              <a:rPr lang="en-US" sz="3200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#9Slide03 Quicksand Bold" panose="00000800000000000000" pitchFamily="2" charset="0"/>
              </a:rPr>
              <a:t>thờ</a:t>
            </a:r>
            <a:endParaRPr lang="en-US" sz="3200" dirty="0">
              <a:solidFill>
                <a:schemeClr val="tx1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7735AA9B-B457-204F-AFAA-E7AAC12029C5}"/>
              </a:ext>
            </a:extLst>
          </p:cNvPr>
          <p:cNvSpPr/>
          <p:nvPr/>
        </p:nvSpPr>
        <p:spPr>
          <a:xfrm>
            <a:off x="5127701" y="3698488"/>
            <a:ext cx="3769112" cy="992459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1"/>
                </a:solidFill>
                <a:latin typeface="#9Slide03 Quicksand Bold" panose="00000800000000000000" pitchFamily="2" charset="0"/>
              </a:rPr>
              <a:t>ăn</a:t>
            </a:r>
            <a:r>
              <a:rPr lang="en-US" sz="3200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#9Slide03 Quicksand Bold" panose="00000800000000000000" pitchFamily="2" charset="0"/>
              </a:rPr>
              <a:t>Tết</a:t>
            </a:r>
            <a:endParaRPr lang="en-US" sz="3200" dirty="0">
              <a:solidFill>
                <a:schemeClr val="tx1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B2C8ABF-8459-3442-91A4-D7A7CEFFEDD1}"/>
              </a:ext>
            </a:extLst>
          </p:cNvPr>
          <p:cNvSpPr/>
          <p:nvPr/>
        </p:nvSpPr>
        <p:spPr>
          <a:xfrm>
            <a:off x="4826618" y="1851410"/>
            <a:ext cx="367990" cy="373566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CB68AFE-93C8-6243-98ED-6671BDC5152A}"/>
              </a:ext>
            </a:extLst>
          </p:cNvPr>
          <p:cNvSpPr/>
          <p:nvPr/>
        </p:nvSpPr>
        <p:spPr>
          <a:xfrm>
            <a:off x="4943706" y="4007934"/>
            <a:ext cx="367990" cy="373566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2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CB1CDF2-07A0-0F4D-917C-0E8FBA61BF2F}"/>
              </a:ext>
            </a:extLst>
          </p:cNvPr>
          <p:cNvCxnSpPr>
            <a:stCxn id="5" idx="0"/>
          </p:cNvCxnSpPr>
          <p:nvPr/>
        </p:nvCxnSpPr>
        <p:spPr>
          <a:xfrm>
            <a:off x="4092497" y="1968191"/>
            <a:ext cx="1219199" cy="173029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EAA3E91-DAED-B74B-9D05-7E9DCC881A6D}"/>
              </a:ext>
            </a:extLst>
          </p:cNvPr>
          <p:cNvCxnSpPr>
            <a:cxnSpLocks/>
          </p:cNvCxnSpPr>
          <p:nvPr/>
        </p:nvCxnSpPr>
        <p:spPr>
          <a:xfrm flipV="1">
            <a:off x="4092497" y="2464420"/>
            <a:ext cx="955287" cy="173029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6011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57"/>
            <a:ext cx="9144000" cy="569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6212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183244" y="1704956"/>
            <a:ext cx="7008778" cy="1261884"/>
            <a:chOff x="1325218" y="1804174"/>
            <a:chExt cx="9330717" cy="1322290"/>
          </a:xfrm>
        </p:grpSpPr>
        <p:sp>
          <p:nvSpPr>
            <p:cNvPr id="3" name="TextBox 2"/>
            <p:cNvSpPr txBox="1"/>
            <p:nvPr/>
          </p:nvSpPr>
          <p:spPr>
            <a:xfrm>
              <a:off x="1781687" y="1804174"/>
              <a:ext cx="8874248" cy="1322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-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Đọc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bài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61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: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ên</a:t>
              </a:r>
              <a:r>
                <a:rPr kumimoji="0" lang="en-US" sz="40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– </a:t>
              </a:r>
              <a:r>
                <a:rPr lang="en-US" sz="40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ê</a:t>
              </a:r>
              <a:r>
                <a:rPr kumimoji="0" lang="en-US" sz="40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 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(5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lần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). </a:t>
              </a:r>
            </a:p>
            <a:p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5218" y="1881809"/>
              <a:ext cx="583095" cy="583095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1214763" y="3048029"/>
            <a:ext cx="6538848" cy="799605"/>
            <a:chOff x="1311965" y="4170641"/>
            <a:chExt cx="7765773" cy="735858"/>
          </a:xfrm>
        </p:grpSpPr>
        <p:sp>
          <p:nvSpPr>
            <p:cNvPr id="6" name="TextBox 5"/>
            <p:cNvSpPr txBox="1"/>
            <p:nvPr/>
          </p:nvSpPr>
          <p:spPr>
            <a:xfrm>
              <a:off x="1895059" y="4255048"/>
              <a:ext cx="7182679" cy="651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555443" rtl="0" eaLnBrk="1" fontAlgn="auto" latinLnBrk="0" hangingPunct="1">
                <a:lnSpc>
                  <a:spcPct val="100000"/>
                </a:lnSpc>
                <a:spcBef>
                  <a:spcPts val="365"/>
                </a:spcBef>
                <a:spcAft>
                  <a:spcPts val="36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Chuẩn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bị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bài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: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Ôn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tập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965" y="4170641"/>
              <a:ext cx="583095" cy="583095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61" y="91917"/>
            <a:ext cx="829013" cy="712805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70089" y="448319"/>
            <a:ext cx="2474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Dặn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dò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263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53"/>
    </mc:Choice>
    <mc:Fallback xmlns="">
      <p:transition spd="slow" advTm="23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6814" y="1514725"/>
            <a:ext cx="4984669" cy="248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Hẹn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gặp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lại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các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con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vào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tiết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học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ngày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mai</a:t>
            </a:r>
            <a:endParaRPr kumimoji="0" lang="en-US" sz="3888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888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888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69CBC-58C5-6845-8698-63E30021C0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793" y="2604238"/>
            <a:ext cx="1936710" cy="1709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31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5024" y="1327756"/>
            <a:ext cx="3945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xen </a:t>
            </a:r>
            <a:r>
              <a:rPr lang="en-US" sz="4800" b="1" dirty="0" err="1">
                <a:solidFill>
                  <a:srgbClr val="FF00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kẽ</a:t>
            </a:r>
            <a:endParaRPr lang="en-US" sz="4800" b="1" dirty="0">
              <a:solidFill>
                <a:srgbClr val="FF0000"/>
              </a:solidFill>
              <a:latin typeface="#9Slide03 Quicksand Bold" panose="000008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5024" y="3031297"/>
            <a:ext cx="3934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đèn</a:t>
            </a:r>
            <a:r>
              <a:rPr lang="en-US" sz="4800" b="1" dirty="0">
                <a:solidFill>
                  <a:srgbClr val="FF00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cù</a:t>
            </a:r>
            <a:endParaRPr lang="en-US" sz="4800" b="1" dirty="0">
              <a:solidFill>
                <a:srgbClr val="FF0000"/>
              </a:solidFill>
              <a:latin typeface="#9Slide03 Quicksand Bold" panose="000008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60515" y="3031298"/>
            <a:ext cx="3620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nét</a:t>
            </a:r>
            <a:r>
              <a:rPr lang="en-US" sz="4800" b="1" dirty="0">
                <a:solidFill>
                  <a:srgbClr val="FF00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chữ</a:t>
            </a:r>
            <a:endParaRPr lang="en-US" sz="4800" b="1" dirty="0">
              <a:solidFill>
                <a:srgbClr val="FF0000"/>
              </a:solidFill>
              <a:latin typeface="#9Slide03 Quicksand Bold" panose="000008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60723" y="1327757"/>
            <a:ext cx="3983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hò</a:t>
            </a:r>
            <a:r>
              <a:rPr lang="en-US" sz="4800" b="1" dirty="0">
                <a:solidFill>
                  <a:srgbClr val="FF00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hét</a:t>
            </a:r>
            <a:endParaRPr lang="en-US" sz="4800" b="1" dirty="0">
              <a:solidFill>
                <a:srgbClr val="FF0000"/>
              </a:solidFill>
              <a:latin typeface="#9Slide03 Quicksand Bold" panose="000008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10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90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030514" y="478973"/>
            <a:ext cx="7082971" cy="158205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0000CC"/>
              </a:solidFill>
              <a:latin typeface="#9Slide03 Quicksand Bold" panose="00000800000000000000" pitchFamily="2" charset="0"/>
              <a:ea typeface="Tahoma" pitchFamily="34" charset="0"/>
              <a:cs typeface="Tahoma" pitchFamily="34" charset="0"/>
            </a:endParaRPr>
          </a:p>
          <a:p>
            <a:pPr algn="ctr"/>
            <a:endParaRPr lang="en-US" sz="2800" b="1" dirty="0">
              <a:solidFill>
                <a:srgbClr val="0000CC"/>
              </a:solidFill>
              <a:latin typeface="#9Slide03 Quicksand Bold" panose="00000800000000000000" pitchFamily="2" charset="0"/>
              <a:ea typeface="Tahoma" pitchFamily="34" charset="0"/>
              <a:cs typeface="Tahoma" pitchFamily="34" charset="0"/>
            </a:endParaRPr>
          </a:p>
          <a:p>
            <a:pPr algn="ctr"/>
            <a:endParaRPr lang="en-US" sz="2800" b="1" dirty="0">
              <a:solidFill>
                <a:srgbClr val="0000CC"/>
              </a:solidFill>
              <a:latin typeface="#9Slide03 Quicksand Bold" panose="00000800000000000000" pitchFamily="2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2800" b="1" dirty="0" err="1">
                <a:solidFill>
                  <a:srgbClr val="0000CC"/>
                </a:solidFill>
                <a:latin typeface="#9Slide03 Quicksand Bold" panose="00000800000000000000" pitchFamily="2" charset="0"/>
                <a:ea typeface="Tahoma" pitchFamily="34" charset="0"/>
                <a:cs typeface="Tahoma" pitchFamily="34" charset="0"/>
              </a:rPr>
              <a:t>Bài</a:t>
            </a:r>
            <a:r>
              <a:rPr lang="en-US" sz="2800" b="1" dirty="0">
                <a:solidFill>
                  <a:srgbClr val="0000CC"/>
                </a:solidFill>
                <a:latin typeface="#9Slide03 Quicksand Bold" panose="00000800000000000000" pitchFamily="2" charset="0"/>
                <a:ea typeface="Tahoma" pitchFamily="34" charset="0"/>
                <a:cs typeface="Tahoma" pitchFamily="34" charset="0"/>
              </a:rPr>
              <a:t> 61</a:t>
            </a:r>
          </a:p>
          <a:p>
            <a:pPr algn="ctr"/>
            <a:r>
              <a:rPr lang="en-US" sz="8000" b="1" dirty="0" err="1">
                <a:solidFill>
                  <a:srgbClr val="0000CC"/>
                </a:solidFill>
                <a:latin typeface="#9Slide03 Quicksand Bold" panose="00000800000000000000" pitchFamily="2" charset="0"/>
              </a:rPr>
              <a:t>ên</a:t>
            </a:r>
            <a:r>
              <a:rPr lang="en-US" sz="8000" b="1" dirty="0">
                <a:solidFill>
                  <a:srgbClr val="0000CC"/>
                </a:solidFill>
                <a:latin typeface="#9Slide03 Quicksand Bold" panose="00000800000000000000" pitchFamily="2" charset="0"/>
              </a:rPr>
              <a:t>  - </a:t>
            </a:r>
            <a:r>
              <a:rPr lang="en-US" sz="8000" b="1" dirty="0" err="1">
                <a:solidFill>
                  <a:srgbClr val="0000CC"/>
                </a:solidFill>
                <a:latin typeface="#9Slide03 Quicksand Bold" panose="00000800000000000000" pitchFamily="2" charset="0"/>
              </a:rPr>
              <a:t>êt</a:t>
            </a:r>
            <a:endParaRPr lang="en-US" sz="8000" b="1" dirty="0">
              <a:solidFill>
                <a:srgbClr val="FF0000"/>
              </a:solidFill>
              <a:latin typeface="#9Slide03 Quicksand Bold" panose="00000800000000000000" pitchFamily="2" charset="0"/>
            </a:endParaRPr>
          </a:p>
          <a:p>
            <a:pPr algn="ctr"/>
            <a:r>
              <a:rPr lang="en-US" sz="6600" b="1" dirty="0">
                <a:solidFill>
                  <a:srgbClr val="0000CC"/>
                </a:solidFill>
                <a:latin typeface="#9Slide03 Quicksand Bold" panose="00000800000000000000" pitchFamily="2" charset="0"/>
                <a:ea typeface="Tahoma" pitchFamily="34" charset="0"/>
                <a:cs typeface="Tahoma" pitchFamily="34" charset="0"/>
              </a:rPr>
              <a:t>  ­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480" y="2161389"/>
            <a:ext cx="3535037" cy="2694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351303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/>
        </p:nvSpPr>
        <p:spPr bwMode="auto">
          <a:xfrm>
            <a:off x="-87682" y="713374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+mj-lt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+mj-lt"/>
              </a:rPr>
              <a:t>Làm</a:t>
            </a:r>
            <a:r>
              <a:rPr lang="en-US" sz="3200" b="1" dirty="0">
                <a:solidFill>
                  <a:srgbClr val="0000CC"/>
                </a:solidFill>
                <a:latin typeface="+mj-lt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+mj-lt"/>
              </a:rPr>
              <a:t>quen</a:t>
            </a:r>
            <a:endParaRPr lang="en-US" sz="3200" b="1" dirty="0">
              <a:solidFill>
                <a:srgbClr val="0000CC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31601" y="1298150"/>
            <a:ext cx="3272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00CC"/>
                </a:solidFill>
                <a:latin typeface="#9Slide03 Quicksand Bold" panose="00000800000000000000" pitchFamily="2" charset="0"/>
              </a:rPr>
              <a:t>tên</a:t>
            </a:r>
            <a:r>
              <a:rPr lang="en-US" sz="7200" b="1" dirty="0">
                <a:solidFill>
                  <a:srgbClr val="0000CC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7200" b="1" dirty="0" err="1">
                <a:solidFill>
                  <a:srgbClr val="0000CC"/>
                </a:solidFill>
                <a:latin typeface="#9Slide03 Quicksand Bold" panose="00000800000000000000" pitchFamily="2" charset="0"/>
              </a:rPr>
              <a:t>lửa</a:t>
            </a:r>
            <a:r>
              <a:rPr lang="en-US" sz="7200" b="1" dirty="0">
                <a:solidFill>
                  <a:srgbClr val="0000CC"/>
                </a:solidFill>
                <a:latin typeface="#9Slide03 Quicksand Bold" panose="00000800000000000000" pitchFamily="2" charset="0"/>
              </a:rPr>
              <a:t>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51" y="939008"/>
            <a:ext cx="4025943" cy="305416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372162" y="2466089"/>
            <a:ext cx="3272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00CC"/>
                </a:solidFill>
                <a:latin typeface="#9Slide03 Quicksand Bold" panose="00000800000000000000" pitchFamily="2" charset="0"/>
              </a:rPr>
              <a:t>t</a:t>
            </a:r>
            <a:r>
              <a:rPr lang="en-US" sz="7200" b="1" dirty="0" err="1">
                <a:solidFill>
                  <a:srgbClr val="FF0000"/>
                </a:solidFill>
                <a:latin typeface="#9Slide03 Quicksand Bold" panose="00000800000000000000" pitchFamily="2" charset="0"/>
              </a:rPr>
              <a:t>ên</a:t>
            </a:r>
            <a:endParaRPr lang="en-US" sz="7200" b="1" dirty="0">
              <a:solidFill>
                <a:srgbClr val="FF0000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E1AED9-4FCA-DA48-8115-CA71A58B829B}"/>
              </a:ext>
            </a:extLst>
          </p:cNvPr>
          <p:cNvSpPr txBox="1"/>
          <p:nvPr/>
        </p:nvSpPr>
        <p:spPr>
          <a:xfrm>
            <a:off x="4572883" y="3833972"/>
            <a:ext cx="3272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FF0000"/>
                </a:solidFill>
                <a:latin typeface="#9Slide03 Quicksand Bold" panose="00000800000000000000" pitchFamily="2" charset="0"/>
              </a:rPr>
              <a:t>ên</a:t>
            </a:r>
            <a:endParaRPr lang="en-US" sz="7200" b="1" dirty="0">
              <a:solidFill>
                <a:srgbClr val="FF0000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B529EB-0AE6-AE4C-8238-9CE2F150C56D}"/>
              </a:ext>
            </a:extLst>
          </p:cNvPr>
          <p:cNvSpPr txBox="1"/>
          <p:nvPr/>
        </p:nvSpPr>
        <p:spPr>
          <a:xfrm>
            <a:off x="5031600" y="1298149"/>
            <a:ext cx="3272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FF0000"/>
                </a:solidFill>
                <a:latin typeface="#9Slide03 Quicksand Bold" panose="00000800000000000000" pitchFamily="2" charset="0"/>
              </a:rPr>
              <a:t>tên</a:t>
            </a:r>
            <a:r>
              <a:rPr lang="en-US" sz="7200" b="1" dirty="0">
                <a:solidFill>
                  <a:srgbClr val="0000CC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7200" b="1" dirty="0" err="1">
                <a:solidFill>
                  <a:srgbClr val="0000CC"/>
                </a:solidFill>
                <a:latin typeface="#9Slide03 Quicksand Bold" panose="00000800000000000000" pitchFamily="2" charset="0"/>
              </a:rPr>
              <a:t>lửa</a:t>
            </a:r>
            <a:r>
              <a:rPr lang="en-US" sz="7200" b="1" dirty="0">
                <a:solidFill>
                  <a:srgbClr val="0000CC"/>
                </a:solidFill>
                <a:latin typeface="#9Slide03 Quicksand Bold" panose="00000800000000000000" pitchFamily="2" charset="0"/>
              </a:rPr>
              <a:t> </a:t>
            </a:r>
            <a:endParaRPr lang="en-US" sz="7200" b="1" dirty="0">
              <a:solidFill>
                <a:srgbClr val="FF0000"/>
              </a:solidFill>
              <a:latin typeface="#9Slide03 Quicksand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29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3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0629" y="763054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+mj-lt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+mj-lt"/>
              </a:rPr>
              <a:t>Làm</a:t>
            </a:r>
            <a:r>
              <a:rPr lang="en-US" sz="3200" b="1" dirty="0">
                <a:solidFill>
                  <a:srgbClr val="0000CC"/>
                </a:solidFill>
                <a:latin typeface="+mj-lt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+mj-lt"/>
              </a:rPr>
              <a:t>quen</a:t>
            </a:r>
            <a:endParaRPr lang="en-US" sz="3200" b="1" dirty="0">
              <a:solidFill>
                <a:srgbClr val="0000CC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47006" y="1117164"/>
            <a:ext cx="4203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00CC"/>
                </a:solidFill>
                <a:latin typeface="#9Slide03 Quicksand Bold" panose="00000800000000000000" pitchFamily="2" charset="0"/>
              </a:rPr>
              <a:t>tết</a:t>
            </a:r>
            <a:endParaRPr lang="en-US" sz="7200" b="1" dirty="0">
              <a:solidFill>
                <a:srgbClr val="FF0000"/>
              </a:solidFill>
              <a:latin typeface="#9Slide03 Quicksand Bold" panose="00000800000000000000" pitchFamily="2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9" y="870493"/>
            <a:ext cx="4168001" cy="31774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795383" y="2847564"/>
            <a:ext cx="4203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FF0000"/>
                </a:solidFill>
                <a:latin typeface="#9Slide03 Quicksand Bold" panose="00000800000000000000" pitchFamily="2" charset="0"/>
              </a:rPr>
              <a:t>êt</a:t>
            </a:r>
            <a:endParaRPr lang="en-US" sz="7200" b="1" dirty="0">
              <a:solidFill>
                <a:srgbClr val="FF0000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487D23-13D7-0746-9E85-DEAF2DAC0E64}"/>
              </a:ext>
            </a:extLst>
          </p:cNvPr>
          <p:cNvSpPr txBox="1"/>
          <p:nvPr/>
        </p:nvSpPr>
        <p:spPr>
          <a:xfrm>
            <a:off x="4547006" y="1117164"/>
            <a:ext cx="4203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00CC"/>
                </a:solidFill>
                <a:latin typeface="#9Slide03 Quicksand Bold" panose="00000800000000000000" pitchFamily="2" charset="0"/>
              </a:rPr>
              <a:t>t</a:t>
            </a:r>
            <a:r>
              <a:rPr lang="en-US" sz="7200" b="1" dirty="0" err="1">
                <a:solidFill>
                  <a:srgbClr val="FF0000"/>
                </a:solidFill>
                <a:latin typeface="#9Slide03 Quicksand Bold" panose="00000800000000000000" pitchFamily="2" charset="0"/>
              </a:rPr>
              <a:t>ết</a:t>
            </a:r>
            <a:endParaRPr lang="en-US" sz="7200" b="1" dirty="0">
              <a:solidFill>
                <a:srgbClr val="FF0000"/>
              </a:solidFill>
              <a:latin typeface="#9Slide03 Quicksand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43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14" grpId="0"/>
      <p:bldP spid="1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96442" y="926005"/>
            <a:ext cx="3272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00CC"/>
                </a:solidFill>
                <a:latin typeface="#9Slide03 Quicksand Bold" panose="00000800000000000000" pitchFamily="2" charset="0"/>
              </a:rPr>
              <a:t>t</a:t>
            </a:r>
            <a:r>
              <a:rPr lang="en-US" sz="7200" b="1" dirty="0" err="1">
                <a:solidFill>
                  <a:srgbClr val="FF0000"/>
                </a:solidFill>
                <a:latin typeface="#9Slide03 Quicksand Bold" panose="00000800000000000000" pitchFamily="2" charset="0"/>
              </a:rPr>
              <a:t>ên</a:t>
            </a:r>
            <a:r>
              <a:rPr lang="en-US" sz="7200" b="1" dirty="0">
                <a:solidFill>
                  <a:srgbClr val="0000CC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7200" b="1" dirty="0" err="1">
                <a:solidFill>
                  <a:srgbClr val="0000CC"/>
                </a:solidFill>
                <a:latin typeface="#9Slide03 Quicksand Bold" panose="00000800000000000000" pitchFamily="2" charset="0"/>
              </a:rPr>
              <a:t>lửa</a:t>
            </a:r>
            <a:endParaRPr lang="en-US" sz="7200" b="1" dirty="0">
              <a:solidFill>
                <a:srgbClr val="FF0000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1582" y="2410312"/>
            <a:ext cx="3272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00CC"/>
                </a:solidFill>
                <a:latin typeface="#9Slide03 Quicksand Bold" panose="00000800000000000000" pitchFamily="2" charset="0"/>
              </a:rPr>
              <a:t>t</a:t>
            </a:r>
            <a:r>
              <a:rPr lang="en-US" sz="7200" b="1" dirty="0" err="1">
                <a:solidFill>
                  <a:srgbClr val="FF0000"/>
                </a:solidFill>
                <a:latin typeface="#9Slide03 Quicksand Bold" panose="00000800000000000000" pitchFamily="2" charset="0"/>
              </a:rPr>
              <a:t>ên</a:t>
            </a:r>
            <a:r>
              <a:rPr lang="en-US" sz="7200" b="1" dirty="0">
                <a:solidFill>
                  <a:srgbClr val="FF0000"/>
                </a:solidFill>
                <a:latin typeface="#9Slide03 Quicksand Bold" panose="00000800000000000000" pitchFamily="2" charset="0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96264" y="926005"/>
            <a:ext cx="4203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00CC"/>
                </a:solidFill>
                <a:latin typeface="#9Slide03 Quicksand Bold" panose="00000800000000000000" pitchFamily="2" charset="0"/>
              </a:rPr>
              <a:t>t</a:t>
            </a:r>
            <a:r>
              <a:rPr lang="en-US" sz="7200" b="1" dirty="0" err="1">
                <a:solidFill>
                  <a:srgbClr val="FF0000"/>
                </a:solidFill>
                <a:latin typeface="#9Slide03 Quicksand Bold" panose="00000800000000000000" pitchFamily="2" charset="0"/>
              </a:rPr>
              <a:t>ết</a:t>
            </a:r>
            <a:r>
              <a:rPr lang="en-US" sz="7200" b="1" dirty="0">
                <a:solidFill>
                  <a:srgbClr val="0000CC"/>
                </a:solidFill>
                <a:latin typeface="#9Slide03 Quicksand Bold" panose="00000800000000000000" pitchFamily="2" charset="0"/>
              </a:rPr>
              <a:t> </a:t>
            </a:r>
            <a:endParaRPr lang="en-US" sz="7200" b="1" dirty="0">
              <a:solidFill>
                <a:srgbClr val="FF0000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5056" y="2410311"/>
            <a:ext cx="4203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FF0000"/>
                </a:solidFill>
                <a:latin typeface="#9Slide03 Quicksand Bold" panose="00000800000000000000" pitchFamily="2" charset="0"/>
              </a:rPr>
              <a:t>êt</a:t>
            </a:r>
            <a:endParaRPr lang="en-US" sz="7200" b="1" dirty="0">
              <a:solidFill>
                <a:srgbClr val="FF0000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1B05EC-94C2-E440-A1EF-9011A1EA6767}"/>
              </a:ext>
            </a:extLst>
          </p:cNvPr>
          <p:cNvSpPr txBox="1"/>
          <p:nvPr/>
        </p:nvSpPr>
        <p:spPr>
          <a:xfrm>
            <a:off x="165205" y="3806763"/>
            <a:ext cx="4203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FF0000"/>
                </a:solidFill>
                <a:latin typeface="#9Slide03 Quicksand Bold" panose="00000800000000000000" pitchFamily="2" charset="0"/>
              </a:rPr>
              <a:t>ên</a:t>
            </a:r>
            <a:endParaRPr lang="en-US" sz="7200" b="1" dirty="0">
              <a:solidFill>
                <a:srgbClr val="FF0000"/>
              </a:solidFill>
              <a:latin typeface="#9Slide03 Quicksand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350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22" y="285750"/>
            <a:ext cx="7828236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41954" y="2053952"/>
            <a:ext cx="3628996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350" b="1" dirty="0" err="1">
                <a:solidFill>
                  <a:srgbClr val="FF0000"/>
                </a:solidFill>
                <a:latin typeface="#9Slide03 Quicksand Bold" panose="00000800000000000000" pitchFamily="2" charset="0"/>
              </a:rPr>
              <a:t>ên</a:t>
            </a:r>
            <a:endParaRPr lang="en-US" sz="10350" b="1" dirty="0">
              <a:solidFill>
                <a:srgbClr val="FF0000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07230" y="2053952"/>
            <a:ext cx="3120474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350" b="1" dirty="0">
                <a:solidFill>
                  <a:srgbClr val="0000CC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10350" b="1" dirty="0" err="1">
                <a:solidFill>
                  <a:srgbClr val="FF0000"/>
                </a:solidFill>
                <a:latin typeface="#9Slide03 Quicksand Bold" panose="00000800000000000000" pitchFamily="2" charset="0"/>
              </a:rPr>
              <a:t>êt</a:t>
            </a:r>
            <a:endParaRPr lang="en-US" sz="10350" b="1" dirty="0">
              <a:solidFill>
                <a:srgbClr val="FF0000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41954" y="2053952"/>
            <a:ext cx="3628996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300" b="1" dirty="0" err="1">
                <a:solidFill>
                  <a:srgbClr val="FF0000"/>
                </a:solidFill>
                <a:latin typeface="#9Slide03 Quicksand Bold" panose="00000800000000000000" pitchFamily="2" charset="0"/>
              </a:rPr>
              <a:t>ê</a:t>
            </a:r>
            <a:r>
              <a:rPr lang="en-US" sz="10300" b="1" dirty="0" err="1">
                <a:solidFill>
                  <a:srgbClr val="0000CC"/>
                </a:solidFill>
                <a:latin typeface="#9Slide03 Quicksand Bold" panose="00000800000000000000" pitchFamily="2" charset="0"/>
              </a:rPr>
              <a:t>n</a:t>
            </a:r>
            <a:endParaRPr lang="en-US" sz="10300" b="1" dirty="0">
              <a:solidFill>
                <a:srgbClr val="0000CC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07230" y="2057799"/>
            <a:ext cx="3120474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350" b="1" dirty="0">
                <a:solidFill>
                  <a:srgbClr val="0000CC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10350" b="1" dirty="0" err="1">
                <a:solidFill>
                  <a:srgbClr val="FF0000"/>
                </a:solidFill>
                <a:latin typeface="#9Slide03 Quicksand Bold" panose="00000800000000000000" pitchFamily="2" charset="0"/>
              </a:rPr>
              <a:t>ê</a:t>
            </a:r>
            <a:r>
              <a:rPr lang="en-US" sz="10350" b="1" dirty="0" err="1">
                <a:solidFill>
                  <a:srgbClr val="0000CC"/>
                </a:solidFill>
                <a:latin typeface="#9Slide03 Quicksand Bold" panose="00000800000000000000" pitchFamily="2" charset="0"/>
              </a:rPr>
              <a:t>t</a:t>
            </a:r>
            <a:endParaRPr lang="en-US" sz="10350" b="1" dirty="0">
              <a:solidFill>
                <a:srgbClr val="0000CC"/>
              </a:solidFill>
              <a:latin typeface="#9Slide03 Quicksand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38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1|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2746</TotalTime>
  <Words>190</Words>
  <Application>Microsoft Office PowerPoint</Application>
  <PresentationFormat>On-screen Show (16:10)</PresentationFormat>
  <Paragraphs>78</Paragraphs>
  <Slides>27</Slides>
  <Notes>4</Notes>
  <HiddenSlides>0</HiddenSlides>
  <MMClips>3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7" baseType="lpstr">
      <vt:lpstr>Times New Roman</vt:lpstr>
      <vt:lpstr>Arial</vt:lpstr>
      <vt:lpstr>宋体</vt:lpstr>
      <vt:lpstr>Calibri</vt:lpstr>
      <vt:lpstr>Lato Regular</vt:lpstr>
      <vt:lpstr>Tahoma</vt:lpstr>
      <vt:lpstr>#9Slide03 Quicksand Bold</vt:lpstr>
      <vt:lpstr>仓耳玄三M W05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晓芳</dc:creator>
  <cp:lastModifiedBy>Windows User</cp:lastModifiedBy>
  <cp:revision>335</cp:revision>
  <dcterms:created xsi:type="dcterms:W3CDTF">2020-02-10T09:35:50Z</dcterms:created>
  <dcterms:modified xsi:type="dcterms:W3CDTF">2021-12-02T09:05:43Z</dcterms:modified>
</cp:coreProperties>
</file>