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1" r:id="rId2"/>
  </p:sldMasterIdLst>
  <p:notesMasterIdLst>
    <p:notesMasterId r:id="rId24"/>
  </p:notesMasterIdLst>
  <p:sldIdLst>
    <p:sldId id="256" r:id="rId3"/>
    <p:sldId id="257" r:id="rId4"/>
    <p:sldId id="293" r:id="rId5"/>
    <p:sldId id="258" r:id="rId6"/>
    <p:sldId id="259" r:id="rId7"/>
    <p:sldId id="260" r:id="rId8"/>
    <p:sldId id="302" r:id="rId9"/>
    <p:sldId id="294" r:id="rId10"/>
    <p:sldId id="264" r:id="rId11"/>
    <p:sldId id="295" r:id="rId12"/>
    <p:sldId id="267" r:id="rId13"/>
    <p:sldId id="296" r:id="rId14"/>
    <p:sldId id="269" r:id="rId15"/>
    <p:sldId id="304" r:id="rId16"/>
    <p:sldId id="303" r:id="rId17"/>
    <p:sldId id="299" r:id="rId18"/>
    <p:sldId id="297" r:id="rId19"/>
    <p:sldId id="271" r:id="rId20"/>
    <p:sldId id="272" r:id="rId21"/>
    <p:sldId id="306" r:id="rId22"/>
    <p:sldId id="298" r:id="rId23"/>
  </p:sldIdLst>
  <p:sldSz cx="9144000" cy="5143500" type="screen16x9"/>
  <p:notesSz cx="6858000" cy="9144000"/>
  <p:embeddedFontLst>
    <p:embeddedFont>
      <p:font typeface="Proxima Nova Semibold" charset="0"/>
      <p:regular r:id="rId25"/>
      <p:bold r:id="rId26"/>
      <p:boldItalic r:id="rId27"/>
    </p:embeddedFont>
    <p:embeddedFont>
      <p:font typeface="Quicksand" charset="0"/>
      <p:regular r:id="rId28"/>
      <p:bold r:id="rId29"/>
    </p:embeddedFont>
    <p:embeddedFont>
      <p:font typeface="Comfortaa" charset="0"/>
      <p:regular r:id="rId30"/>
      <p:bold r:id="rId31"/>
    </p:embeddedFont>
    <p:embeddedFont>
      <p:font typeface="Arial-Rounded" charset="0"/>
      <p:regular r:id="rId32"/>
    </p:embeddedFont>
    <p:embeddedFont>
      <p:font typeface="Short Stack" charset="0"/>
      <p:regular r:id="rId33"/>
    </p:embeddedFont>
    <p:embeddedFont>
      <p:font typeface="Nunito Light" charset="0"/>
      <p:regular r:id="rId34"/>
      <p:italic r:id="rId35"/>
    </p:embeddedFont>
    <p:embeddedFont>
      <p:font typeface="Bebas Neue" charset="0"/>
      <p:regular r:id="rId36"/>
    </p:embeddedFont>
    <p:embeddedFont>
      <p:font typeface="Proxima Nova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7700"/>
    <a:srgbClr val="DDDFC7"/>
    <a:srgbClr val="FDF2E2"/>
    <a:srgbClr val="B23112"/>
    <a:srgbClr val="EFD5C6"/>
    <a:srgbClr val="827E00"/>
    <a:srgbClr val="7EBC7F"/>
    <a:srgbClr val="B0D6B1"/>
    <a:srgbClr val="FF7577"/>
    <a:srgbClr val="986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676A8B-BCFA-4E54-BA15-5502467B7EB4}" v="180" dt="2022-11-08T18:22:51.299"/>
  </p1510:revLst>
</p1510:revInfo>
</file>

<file path=ppt/tableStyles.xml><?xml version="1.0" encoding="utf-8"?>
<a:tblStyleLst xmlns:a="http://schemas.openxmlformats.org/drawingml/2006/main" def="{C890BDF4-E8A5-4B95-8427-8F44E45009F2}">
  <a:tblStyle styleId="{C890BDF4-E8A5-4B95-8427-8F44E45009F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-98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51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ơ nguyễn" userId="1d70a463e08dd161" providerId="LiveId" clId="{BB676A8B-BCFA-4E54-BA15-5502467B7EB4}"/>
    <pc:docChg chg="custSel addSld delSld modSld sldOrd">
      <pc:chgData name="thơ nguyễn" userId="1d70a463e08dd161" providerId="LiveId" clId="{BB676A8B-BCFA-4E54-BA15-5502467B7EB4}" dt="2022-11-08T18:22:55.156" v="376" actId="478"/>
      <pc:docMkLst>
        <pc:docMk/>
      </pc:docMkLst>
      <pc:sldChg chg="modAnim">
        <pc:chgData name="thơ nguyễn" userId="1d70a463e08dd161" providerId="LiveId" clId="{BB676A8B-BCFA-4E54-BA15-5502467B7EB4}" dt="2022-11-08T05:24:30.434" v="73"/>
        <pc:sldMkLst>
          <pc:docMk/>
          <pc:sldMk cId="0" sldId="259"/>
        </pc:sldMkLst>
      </pc:sldChg>
      <pc:sldChg chg="addSp delSp modSp mod delAnim modAnim">
        <pc:chgData name="thơ nguyễn" userId="1d70a463e08dd161" providerId="LiveId" clId="{BB676A8B-BCFA-4E54-BA15-5502467B7EB4}" dt="2022-11-08T17:42:12.209" v="87"/>
        <pc:sldMkLst>
          <pc:docMk/>
          <pc:sldMk cId="0" sldId="261"/>
        </pc:sldMkLst>
        <pc:picChg chg="add mod">
          <ac:chgData name="thơ nguyễn" userId="1d70a463e08dd161" providerId="LiveId" clId="{BB676A8B-BCFA-4E54-BA15-5502467B7EB4}" dt="2022-11-08T17:42:12.209" v="87"/>
          <ac:picMkLst>
            <pc:docMk/>
            <pc:sldMk cId="0" sldId="261"/>
            <ac:picMk id="2" creationId="{3A0F30E0-09AA-460D-4B9E-699AC00788EB}"/>
          </ac:picMkLst>
        </pc:picChg>
        <pc:picChg chg="del">
          <ac:chgData name="thơ nguyễn" userId="1d70a463e08dd161" providerId="LiveId" clId="{BB676A8B-BCFA-4E54-BA15-5502467B7EB4}" dt="2022-11-08T17:42:03.105" v="86" actId="478"/>
          <ac:picMkLst>
            <pc:docMk/>
            <pc:sldMk cId="0" sldId="261"/>
            <ac:picMk id="5" creationId="{142D0A6B-6B84-AE29-C056-BA3507384D63}"/>
          </ac:picMkLst>
        </pc:picChg>
      </pc:sldChg>
      <pc:sldChg chg="del">
        <pc:chgData name="thơ nguyễn" userId="1d70a463e08dd161" providerId="LiveId" clId="{BB676A8B-BCFA-4E54-BA15-5502467B7EB4}" dt="2022-11-08T17:43:13.083" v="89" actId="47"/>
        <pc:sldMkLst>
          <pc:docMk/>
          <pc:sldMk cId="0" sldId="262"/>
        </pc:sldMkLst>
      </pc:sldChg>
      <pc:sldChg chg="addSp modSp mod">
        <pc:chgData name="thơ nguyễn" userId="1d70a463e08dd161" providerId="LiveId" clId="{BB676A8B-BCFA-4E54-BA15-5502467B7EB4}" dt="2022-11-08T17:58:56.806" v="162" actId="1076"/>
        <pc:sldMkLst>
          <pc:docMk/>
          <pc:sldMk cId="0" sldId="269"/>
        </pc:sldMkLst>
        <pc:spChg chg="add mod">
          <ac:chgData name="thơ nguyễn" userId="1d70a463e08dd161" providerId="LiveId" clId="{BB676A8B-BCFA-4E54-BA15-5502467B7EB4}" dt="2022-11-08T17:58:56.806" v="162" actId="1076"/>
          <ac:spMkLst>
            <pc:docMk/>
            <pc:sldMk cId="0" sldId="269"/>
            <ac:spMk id="2" creationId="{1410FCDE-F559-F036-3C15-724097DFCD44}"/>
          </ac:spMkLst>
        </pc:spChg>
      </pc:sldChg>
      <pc:sldChg chg="addSp delSp modSp mod delAnim modAnim">
        <pc:chgData name="thơ nguyễn" userId="1d70a463e08dd161" providerId="LiveId" clId="{BB676A8B-BCFA-4E54-BA15-5502467B7EB4}" dt="2022-11-08T18:20:02.145" v="359" actId="478"/>
        <pc:sldMkLst>
          <pc:docMk/>
          <pc:sldMk cId="0" sldId="272"/>
        </pc:sldMkLst>
        <pc:spChg chg="add del mod">
          <ac:chgData name="thơ nguyễn" userId="1d70a463e08dd161" providerId="LiveId" clId="{BB676A8B-BCFA-4E54-BA15-5502467B7EB4}" dt="2022-11-08T18:20:02.145" v="359" actId="478"/>
          <ac:spMkLst>
            <pc:docMk/>
            <pc:sldMk cId="0" sldId="272"/>
            <ac:spMk id="2" creationId="{7CFA446A-C4ED-081C-F6E3-9160ECF1DA4B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7" creationId="{08108A43-B4BC-762F-7F62-5F5EAF589CB0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8" creationId="{70CA4418-817C-6FD2-8EB6-005167FFFFED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9" creationId="{ED149B2A-D4E0-1C03-CE2E-C3C2634B29F0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0" creationId="{AE5777E9-CE8F-32C3-FF7F-669EFC1EC7C9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1" creationId="{DCA5B41B-64CD-B21F-0EF1-1E1C905161EA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2" creationId="{39C220F4-4D85-B3B4-CE97-E312D7F6475B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3" creationId="{A4619853-0E82-C9FC-223F-02094479B261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4" creationId="{99AA2285-6BB4-53ED-553A-5002A81144D2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5" creationId="{F59E7AA6-9FFD-061B-51B7-C2E6DADD8011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6" creationId="{992D5240-5816-F1CA-1DB5-DCEC18FF2B13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7" creationId="{9745ACF4-47B8-45DA-B0BD-CC36C368F478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8" creationId="{5CD7F0DA-4428-426A-2746-2739BDFD6F8F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19" creationId="{C60C1F22-88B7-90F8-C8F5-4E955C2F5573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0" creationId="{81DCAFEC-27AF-301D-948B-5836071DA366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1" creationId="{A0A285C9-63D7-2DC5-4782-DBD4F3EF0E5D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2" creationId="{A5A250CF-BC95-CF44-7D2F-AC5751C8EE53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3" creationId="{FD51AFDA-36E5-D818-C8D5-F5A9F9D842B4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4" creationId="{43113CA6-7B64-B94A-5F46-99B1AB2A44A5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5" creationId="{F7E42475-BA9B-B657-6EF3-C418AC621E72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6" creationId="{6AB880AC-579D-EA9D-0F12-BAA06FBB27B4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7" creationId="{166785C6-8E12-00A2-C374-3CF2B46AFEE4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28" creationId="{FD00FA41-5303-DC64-DD8B-6B3CB8E99DE5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3" creationId="{3D11BB35-A95D-C6CF-A549-0880E384F2B6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4" creationId="{DB17D8F7-571D-AE86-F86B-CEC2DC9075A7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5" creationId="{F1E299BD-8167-9971-B266-85F3C098FDCF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6" creationId="{DC272C36-D50A-7B47-2826-17033E338CB9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7" creationId="{D1900C30-FCFE-926D-FA13-BDB10569766D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8" creationId="{C83404F2-CD2D-5F05-C469-5B5192718FE0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39" creationId="{62C294CD-539D-894E-BACF-8934BFE1C7C7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0" creationId="{7C15CF8D-1A8A-1264-CF87-587ED0024671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1" creationId="{D872EF23-5A60-8FEA-CE97-448EFD1F415A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2" creationId="{F0BEE82F-7EA9-E09C-F134-2855E5822521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3" creationId="{6E16CD4E-6994-7F67-4996-EC15803BDBF7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4" creationId="{3D1FB15D-8C00-B309-719B-CDE7FED47606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5" creationId="{16006DAE-AFD7-9A82-A636-2DFE5C90C2A9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6" creationId="{5F46DE49-90EB-660E-C9DD-73E8CB1DEB70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7" creationId="{3AFAB9B2-A658-7876-B913-345450A241DA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8" creationId="{58AE1DC0-E9A5-39EA-9A7F-F5C23E0F4C13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49" creationId="{302BBC99-FE7F-AC6F-DC3C-CEAC2BB67DFF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50" creationId="{44181CC9-5AAD-BE3E-A5AB-23504B1E6D38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51" creationId="{7EB7958B-42AC-E961-49FA-4BCB968CF828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52" creationId="{87B70BF1-A5AF-A671-C668-377E8E11F815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53" creationId="{A5527EA2-D75C-1A3E-E9AD-FE9C6C0FCA5D}"/>
          </ac:spMkLst>
        </pc:spChg>
        <pc:spChg chg="mod">
          <ac:chgData name="thơ nguyễn" userId="1d70a463e08dd161" providerId="LiveId" clId="{BB676A8B-BCFA-4E54-BA15-5502467B7EB4}" dt="2022-11-08T18:19:50.020" v="356"/>
          <ac:spMkLst>
            <pc:docMk/>
            <pc:sldMk cId="0" sldId="272"/>
            <ac:spMk id="54" creationId="{5465B3E3-8599-8002-BC53-B88CFB3A0AE7}"/>
          </ac:spMkLst>
        </pc:spChg>
        <pc:grpChg chg="add 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3" creationId="{297B6A93-133B-CBF4-02F5-FA589EC95479}"/>
          </ac:grpSpMkLst>
        </pc:grpChg>
        <pc:grpChg chg="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4" creationId="{9A496F72-25C7-A541-38A5-EAA2EFD2DAFB}"/>
          </ac:grpSpMkLst>
        </pc:grpChg>
        <pc:grpChg chg="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5" creationId="{CAAF9A98-DFD0-2105-051C-9156C0980E95}"/>
          </ac:grpSpMkLst>
        </pc:grpChg>
        <pc:grpChg chg="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6" creationId="{96656481-7669-5BA4-3A10-B5262BBEA86B}"/>
          </ac:grpSpMkLst>
        </pc:grpChg>
        <pc:grpChg chg="add 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29" creationId="{965FD8DC-FEBC-1A57-40D3-13A4D6CFEC4F}"/>
          </ac:grpSpMkLst>
        </pc:grpChg>
        <pc:grpChg chg="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30" creationId="{EEF07DC5-A100-C178-048A-DCD12C724249}"/>
          </ac:grpSpMkLst>
        </pc:grpChg>
        <pc:grpChg chg="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31" creationId="{EE5120C3-26B6-FD81-0BEA-4E6F452095DF}"/>
          </ac:grpSpMkLst>
        </pc:grpChg>
        <pc:grpChg chg="mod">
          <ac:chgData name="thơ nguyễn" userId="1d70a463e08dd161" providerId="LiveId" clId="{BB676A8B-BCFA-4E54-BA15-5502467B7EB4}" dt="2022-11-08T18:19:50.020" v="356"/>
          <ac:grpSpMkLst>
            <pc:docMk/>
            <pc:sldMk cId="0" sldId="272"/>
            <ac:grpSpMk id="32" creationId="{BFD7E27A-8E90-1A48-5F55-F3DB360ADA1F}"/>
          </ac:grpSpMkLst>
        </pc:grpChg>
      </pc:sldChg>
      <pc:sldChg chg="modSp mod">
        <pc:chgData name="thơ nguyễn" userId="1d70a463e08dd161" providerId="LiveId" clId="{BB676A8B-BCFA-4E54-BA15-5502467B7EB4}" dt="2022-11-08T16:28:05.607" v="75" actId="1076"/>
        <pc:sldMkLst>
          <pc:docMk/>
          <pc:sldMk cId="727374322" sldId="292"/>
        </pc:sldMkLst>
        <pc:picChg chg="mod">
          <ac:chgData name="thơ nguyễn" userId="1d70a463e08dd161" providerId="LiveId" clId="{BB676A8B-BCFA-4E54-BA15-5502467B7EB4}" dt="2022-11-08T16:28:05.607" v="75" actId="1076"/>
          <ac:picMkLst>
            <pc:docMk/>
            <pc:sldMk cId="727374322" sldId="292"/>
            <ac:picMk id="4" creationId="{9E71DEAA-228F-8864-6558-93D9EA9DF5B3}"/>
          </ac:picMkLst>
        </pc:picChg>
      </pc:sldChg>
      <pc:sldChg chg="addSp modSp mod">
        <pc:chgData name="thơ nguyễn" userId="1d70a463e08dd161" providerId="LiveId" clId="{BB676A8B-BCFA-4E54-BA15-5502467B7EB4}" dt="2022-11-08T17:56:08.399" v="120" actId="1076"/>
        <pc:sldMkLst>
          <pc:docMk/>
          <pc:sldMk cId="3649717133" sldId="296"/>
        </pc:sldMkLst>
        <pc:spChg chg="add mod">
          <ac:chgData name="thơ nguyễn" userId="1d70a463e08dd161" providerId="LiveId" clId="{BB676A8B-BCFA-4E54-BA15-5502467B7EB4}" dt="2022-11-08T17:55:53.959" v="117" actId="1076"/>
          <ac:spMkLst>
            <pc:docMk/>
            <pc:sldMk cId="3649717133" sldId="296"/>
            <ac:spMk id="3" creationId="{56F8843E-1757-46E4-CDC9-184D78A60028}"/>
          </ac:spMkLst>
        </pc:spChg>
        <pc:graphicFrameChg chg="mod modGraphic">
          <ac:chgData name="thơ nguyễn" userId="1d70a463e08dd161" providerId="LiveId" clId="{BB676A8B-BCFA-4E54-BA15-5502467B7EB4}" dt="2022-11-08T17:56:05.447" v="119"/>
          <ac:graphicFrameMkLst>
            <pc:docMk/>
            <pc:sldMk cId="3649717133" sldId="296"/>
            <ac:graphicFrameMk id="8" creationId="{12B323A1-3DE2-7830-3604-D2249C663C8C}"/>
          </ac:graphicFrameMkLst>
        </pc:graphicFrameChg>
        <pc:picChg chg="mod">
          <ac:chgData name="thơ nguyễn" userId="1d70a463e08dd161" providerId="LiveId" clId="{BB676A8B-BCFA-4E54-BA15-5502467B7EB4}" dt="2022-11-08T17:56:08.399" v="120" actId="1076"/>
          <ac:picMkLst>
            <pc:docMk/>
            <pc:sldMk cId="3649717133" sldId="296"/>
            <ac:picMk id="6146" creationId="{56DC07F0-F5EC-AE24-B2D1-E6395A863F79}"/>
          </ac:picMkLst>
        </pc:picChg>
      </pc:sldChg>
      <pc:sldChg chg="delSp modSp add mod ord delAnim modAnim">
        <pc:chgData name="thơ nguyễn" userId="1d70a463e08dd161" providerId="LiveId" clId="{BB676A8B-BCFA-4E54-BA15-5502467B7EB4}" dt="2022-11-08T16:30:31.287" v="82"/>
        <pc:sldMkLst>
          <pc:docMk/>
          <pc:sldMk cId="2986058161" sldId="299"/>
        </pc:sldMkLst>
        <pc:spChg chg="mod">
          <ac:chgData name="thơ nguyễn" userId="1d70a463e08dd161" providerId="LiveId" clId="{BB676A8B-BCFA-4E54-BA15-5502467B7EB4}" dt="2022-11-07T08:17:32.651" v="70" actId="20577"/>
          <ac:spMkLst>
            <pc:docMk/>
            <pc:sldMk cId="2986058161" sldId="299"/>
            <ac:spMk id="56" creationId="{26BD418F-AA1B-D3B4-7226-08CD65EF0467}"/>
          </ac:spMkLst>
        </pc:spChg>
        <pc:cxnChg chg="del">
          <ac:chgData name="thơ nguyễn" userId="1d70a463e08dd161" providerId="LiveId" clId="{BB676A8B-BCFA-4E54-BA15-5502467B7EB4}" dt="2022-11-07T08:17:11.049" v="66" actId="478"/>
          <ac:cxnSpMkLst>
            <pc:docMk/>
            <pc:sldMk cId="2986058161" sldId="299"/>
            <ac:cxnSpMk id="3" creationId="{0AD937EE-C379-4766-D513-EA0EFA942C78}"/>
          </ac:cxnSpMkLst>
        </pc:cxnChg>
        <pc:cxnChg chg="del">
          <ac:chgData name="thơ nguyễn" userId="1d70a463e08dd161" providerId="LiveId" clId="{BB676A8B-BCFA-4E54-BA15-5502467B7EB4}" dt="2022-11-07T08:17:13.131" v="67" actId="478"/>
          <ac:cxnSpMkLst>
            <pc:docMk/>
            <pc:sldMk cId="2986058161" sldId="299"/>
            <ac:cxnSpMk id="57" creationId="{88B771F5-1293-272F-0C7E-33A65D0605F2}"/>
          </ac:cxnSpMkLst>
        </pc:cxnChg>
      </pc:sldChg>
      <pc:sldChg chg="addSp delSp modSp new mod modAnim">
        <pc:chgData name="thơ nguyễn" userId="1d70a463e08dd161" providerId="LiveId" clId="{BB676A8B-BCFA-4E54-BA15-5502467B7EB4}" dt="2022-11-08T16:29:38.003" v="80"/>
        <pc:sldMkLst>
          <pc:docMk/>
          <pc:sldMk cId="1911257037" sldId="300"/>
        </pc:sldMkLst>
        <pc:spChg chg="del">
          <ac:chgData name="thơ nguyễn" userId="1d70a463e08dd161" providerId="LiveId" clId="{BB676A8B-BCFA-4E54-BA15-5502467B7EB4}" dt="2022-11-08T16:29:06.820" v="77" actId="478"/>
          <ac:spMkLst>
            <pc:docMk/>
            <pc:sldMk cId="1911257037" sldId="300"/>
            <ac:spMk id="2" creationId="{CFB09283-BE7C-1FBD-C4BF-11B50EAD6126}"/>
          </ac:spMkLst>
        </pc:spChg>
        <pc:spChg chg="add del">
          <ac:chgData name="thơ nguyễn" userId="1d70a463e08dd161" providerId="LiveId" clId="{BB676A8B-BCFA-4E54-BA15-5502467B7EB4}" dt="2022-11-08T16:29:30.762" v="79" actId="478"/>
          <ac:spMkLst>
            <pc:docMk/>
            <pc:sldMk cId="1911257037" sldId="300"/>
            <ac:spMk id="4" creationId="{ECC4E133-AB8A-3CF6-84AF-688078B22424}"/>
          </ac:spMkLst>
        </pc:spChg>
        <pc:picChg chg="add mod">
          <ac:chgData name="thơ nguyễn" userId="1d70a463e08dd161" providerId="LiveId" clId="{BB676A8B-BCFA-4E54-BA15-5502467B7EB4}" dt="2022-11-08T16:29:38.003" v="80"/>
          <ac:picMkLst>
            <pc:docMk/>
            <pc:sldMk cId="1911257037" sldId="300"/>
            <ac:picMk id="5" creationId="{5F241674-C803-462F-8D65-D7502D602C7E}"/>
          </ac:picMkLst>
        </pc:picChg>
      </pc:sldChg>
      <pc:sldChg chg="add">
        <pc:chgData name="thơ nguyễn" userId="1d70a463e08dd161" providerId="LiveId" clId="{BB676A8B-BCFA-4E54-BA15-5502467B7EB4}" dt="2022-11-08T17:30:31.390" v="83"/>
        <pc:sldMkLst>
          <pc:docMk/>
          <pc:sldMk cId="1416281907" sldId="301"/>
        </pc:sldMkLst>
      </pc:sldChg>
      <pc:sldChg chg="add del">
        <pc:chgData name="thơ nguyễn" userId="1d70a463e08dd161" providerId="LiveId" clId="{BB676A8B-BCFA-4E54-BA15-5502467B7EB4}" dt="2022-11-08T17:33:54.228" v="85" actId="47"/>
        <pc:sldMkLst>
          <pc:docMk/>
          <pc:sldMk cId="45176323" sldId="302"/>
        </pc:sldMkLst>
      </pc:sldChg>
      <pc:sldChg chg="add">
        <pc:chgData name="thơ nguyễn" userId="1d70a463e08dd161" providerId="LiveId" clId="{BB676A8B-BCFA-4E54-BA15-5502467B7EB4}" dt="2022-11-08T17:43:10.707" v="88"/>
        <pc:sldMkLst>
          <pc:docMk/>
          <pc:sldMk cId="3055142562" sldId="302"/>
        </pc:sldMkLst>
      </pc:sldChg>
      <pc:sldChg chg="addSp delSp modSp new mod modAnim">
        <pc:chgData name="thơ nguyễn" userId="1d70a463e08dd161" providerId="LiveId" clId="{BB676A8B-BCFA-4E54-BA15-5502467B7EB4}" dt="2022-11-08T18:14:13.487" v="288"/>
        <pc:sldMkLst>
          <pc:docMk/>
          <pc:sldMk cId="3591856662" sldId="303"/>
        </pc:sldMkLst>
        <pc:spChg chg="del">
          <ac:chgData name="thơ nguyễn" userId="1d70a463e08dd161" providerId="LiveId" clId="{BB676A8B-BCFA-4E54-BA15-5502467B7EB4}" dt="2022-11-08T17:58:50.905" v="161" actId="478"/>
          <ac:spMkLst>
            <pc:docMk/>
            <pc:sldMk cId="3591856662" sldId="303"/>
            <ac:spMk id="2" creationId="{605E3AE9-747E-F222-153C-038AA59F72A8}"/>
          </ac:spMkLst>
        </pc:spChg>
        <pc:spChg chg="add del mod">
          <ac:chgData name="thơ nguyễn" userId="1d70a463e08dd161" providerId="LiveId" clId="{BB676A8B-BCFA-4E54-BA15-5502467B7EB4}" dt="2022-11-08T18:01:19.395" v="179" actId="478"/>
          <ac:spMkLst>
            <pc:docMk/>
            <pc:sldMk cId="3591856662" sldId="303"/>
            <ac:spMk id="3" creationId="{42A416EF-A08B-56B9-2D3D-5E20CA768320}"/>
          </ac:spMkLst>
        </pc:spChg>
        <pc:spChg chg="add mod">
          <ac:chgData name="thơ nguyễn" userId="1d70a463e08dd161" providerId="LiveId" clId="{BB676A8B-BCFA-4E54-BA15-5502467B7EB4}" dt="2022-11-08T18:07:47.461" v="264" actId="1076"/>
          <ac:spMkLst>
            <pc:docMk/>
            <pc:sldMk cId="3591856662" sldId="303"/>
            <ac:spMk id="4" creationId="{8AB3FCBD-C8A2-C3F3-2E19-2E3D6354B7F9}"/>
          </ac:spMkLst>
        </pc:spChg>
        <pc:spChg chg="add mod">
          <ac:chgData name="thơ nguyễn" userId="1d70a463e08dd161" providerId="LiveId" clId="{BB676A8B-BCFA-4E54-BA15-5502467B7EB4}" dt="2022-11-08T18:07:50.118" v="265" actId="1076"/>
          <ac:spMkLst>
            <pc:docMk/>
            <pc:sldMk cId="3591856662" sldId="303"/>
            <ac:spMk id="5" creationId="{D69BDFB0-A881-C8C5-06B8-A3C1BE5DDA96}"/>
          </ac:spMkLst>
        </pc:spChg>
        <pc:spChg chg="add mod">
          <ac:chgData name="thơ nguyễn" userId="1d70a463e08dd161" providerId="LiveId" clId="{BB676A8B-BCFA-4E54-BA15-5502467B7EB4}" dt="2022-11-08T18:07:54.326" v="266" actId="1076"/>
          <ac:spMkLst>
            <pc:docMk/>
            <pc:sldMk cId="3591856662" sldId="303"/>
            <ac:spMk id="6" creationId="{B786E4B0-6B3D-AA79-8CCD-36A10FE46CC7}"/>
          </ac:spMkLst>
        </pc:spChg>
        <pc:picChg chg="add mod">
          <ac:chgData name="thơ nguyễn" userId="1d70a463e08dd161" providerId="LiveId" clId="{BB676A8B-BCFA-4E54-BA15-5502467B7EB4}" dt="2022-11-08T18:07:44.608" v="263" actId="167"/>
          <ac:picMkLst>
            <pc:docMk/>
            <pc:sldMk cId="3591856662" sldId="303"/>
            <ac:picMk id="1026" creationId="{CE9035C5-ACBB-AC1C-C75D-8F958029B3BE}"/>
          </ac:picMkLst>
        </pc:picChg>
        <pc:picChg chg="add mod">
          <ac:chgData name="thơ nguyễn" userId="1d70a463e08dd161" providerId="LiveId" clId="{BB676A8B-BCFA-4E54-BA15-5502467B7EB4}" dt="2022-11-08T18:07:56.461" v="267" actId="1076"/>
          <ac:picMkLst>
            <pc:docMk/>
            <pc:sldMk cId="3591856662" sldId="303"/>
            <ac:picMk id="1028" creationId="{88FA3BA7-4F44-08FC-C2CE-CB4BBE9193BB}"/>
          </ac:picMkLst>
        </pc:picChg>
        <pc:picChg chg="add mod">
          <ac:chgData name="thơ nguyễn" userId="1d70a463e08dd161" providerId="LiveId" clId="{BB676A8B-BCFA-4E54-BA15-5502467B7EB4}" dt="2022-11-08T18:07:44.608" v="263" actId="167"/>
          <ac:picMkLst>
            <pc:docMk/>
            <pc:sldMk cId="3591856662" sldId="303"/>
            <ac:picMk id="1030" creationId="{8FB66033-BC61-61DD-F248-89159F393386}"/>
          </ac:picMkLst>
        </pc:picChg>
      </pc:sldChg>
      <pc:sldChg chg="add">
        <pc:chgData name="thơ nguyễn" userId="1d70a463e08dd161" providerId="LiveId" clId="{BB676A8B-BCFA-4E54-BA15-5502467B7EB4}" dt="2022-11-08T18:20:40.728" v="360"/>
        <pc:sldMkLst>
          <pc:docMk/>
          <pc:sldMk cId="2593381644" sldId="304"/>
        </pc:sldMkLst>
      </pc:sldChg>
      <pc:sldChg chg="addSp delSp modSp new del mod modClrScheme chgLayout">
        <pc:chgData name="thơ nguyễn" userId="1d70a463e08dd161" providerId="LiveId" clId="{BB676A8B-BCFA-4E54-BA15-5502467B7EB4}" dt="2022-11-08T18:21:58.300" v="367" actId="47"/>
        <pc:sldMkLst>
          <pc:docMk/>
          <pc:sldMk cId="3976739174" sldId="305"/>
        </pc:sldMkLst>
        <pc:spChg chg="del">
          <ac:chgData name="thơ nguyễn" userId="1d70a463e08dd161" providerId="LiveId" clId="{BB676A8B-BCFA-4E54-BA15-5502467B7EB4}" dt="2022-11-08T18:21:26.977" v="363" actId="700"/>
          <ac:spMkLst>
            <pc:docMk/>
            <pc:sldMk cId="3976739174" sldId="305"/>
            <ac:spMk id="2" creationId="{E1ABB8EE-89CE-A53A-6E7C-6CFC6839BE05}"/>
          </ac:spMkLst>
        </pc:spChg>
        <pc:picChg chg="add mod">
          <ac:chgData name="thơ nguyễn" userId="1d70a463e08dd161" providerId="LiveId" clId="{BB676A8B-BCFA-4E54-BA15-5502467B7EB4}" dt="2022-11-08T18:21:50.141" v="365" actId="1076"/>
          <ac:picMkLst>
            <pc:docMk/>
            <pc:sldMk cId="3976739174" sldId="305"/>
            <ac:picMk id="3" creationId="{852722F5-C4D8-DA99-F550-02949A948108}"/>
          </ac:picMkLst>
        </pc:picChg>
      </pc:sldChg>
      <pc:sldChg chg="addSp delSp modSp add mod delAnim modAnim">
        <pc:chgData name="thơ nguyễn" userId="1d70a463e08dd161" providerId="LiveId" clId="{BB676A8B-BCFA-4E54-BA15-5502467B7EB4}" dt="2022-11-08T18:22:55.156" v="376" actId="478"/>
        <pc:sldMkLst>
          <pc:docMk/>
          <pc:sldMk cId="3173983547" sldId="306"/>
        </pc:sldMkLst>
        <pc:spChg chg="del mod">
          <ac:chgData name="thơ nguyễn" userId="1d70a463e08dd161" providerId="LiveId" clId="{BB676A8B-BCFA-4E54-BA15-5502467B7EB4}" dt="2022-11-08T18:22:55.156" v="376" actId="478"/>
          <ac:spMkLst>
            <pc:docMk/>
            <pc:sldMk cId="3173983547" sldId="306"/>
            <ac:spMk id="2" creationId="{07D25630-9801-41CE-4B2D-5F3BF3148D99}"/>
          </ac:spMkLst>
        </pc:spChg>
        <pc:spChg chg="add del mod">
          <ac:chgData name="thơ nguyễn" userId="1d70a463e08dd161" providerId="LiveId" clId="{BB676A8B-BCFA-4E54-BA15-5502467B7EB4}" dt="2022-11-08T18:22:08.516" v="369" actId="478"/>
          <ac:spMkLst>
            <pc:docMk/>
            <pc:sldMk cId="3173983547" sldId="306"/>
            <ac:spMk id="3" creationId="{76AF44B2-31B2-0CE9-4938-11939AC9F7BD}"/>
          </ac:spMkLst>
        </pc:spChg>
        <pc:spChg chg="ord">
          <ac:chgData name="thơ nguyễn" userId="1d70a463e08dd161" providerId="LiveId" clId="{BB676A8B-BCFA-4E54-BA15-5502467B7EB4}" dt="2022-11-08T18:22:29.832" v="372" actId="167"/>
          <ac:spMkLst>
            <pc:docMk/>
            <pc:sldMk cId="3173983547" sldId="306"/>
            <ac:spMk id="5" creationId="{774D00D5-4489-9F73-D2D7-A51FF78DBDE8}"/>
          </ac:spMkLst>
        </pc:spChg>
        <pc:spChg chg="add mod ord">
          <ac:chgData name="thơ nguyễn" userId="1d70a463e08dd161" providerId="LiveId" clId="{BB676A8B-BCFA-4E54-BA15-5502467B7EB4}" dt="2022-11-08T18:22:36.025" v="374" actId="208"/>
          <ac:spMkLst>
            <pc:docMk/>
            <pc:sldMk cId="3173983547" sldId="306"/>
            <ac:spMk id="6" creationId="{95565CA5-C0F7-6964-EF91-783983D49972}"/>
          </ac:spMkLst>
        </pc:spChg>
      </pc:sldChg>
      <pc:sldMasterChg chg="delSldLayout">
        <pc:chgData name="thơ nguyễn" userId="1d70a463e08dd161" providerId="LiveId" clId="{BB676A8B-BCFA-4E54-BA15-5502467B7EB4}" dt="2022-11-08T17:33:54.228" v="85" actId="47"/>
        <pc:sldMasterMkLst>
          <pc:docMk/>
          <pc:sldMasterMk cId="0" sldId="2147483660"/>
        </pc:sldMasterMkLst>
        <pc:sldLayoutChg chg="del">
          <pc:chgData name="thơ nguyễn" userId="1d70a463e08dd161" providerId="LiveId" clId="{BB676A8B-BCFA-4E54-BA15-5502467B7EB4}" dt="2022-11-08T17:33:54.228" v="85" actId="47"/>
          <pc:sldLayoutMkLst>
            <pc:docMk/>
            <pc:sldMasterMk cId="0" sldId="2147483660"/>
            <pc:sldLayoutMk cId="1239757268" sldId="2147483663"/>
          </pc:sldLayoutMkLst>
        </pc:sldLayoutChg>
      </pc:sldMasterChg>
    </pc:docChg>
  </pc:docChgLst>
  <pc:docChgLst>
    <pc:chgData name="thơ nguyễn" userId="1d70a463e08dd161" providerId="LiveId" clId="{116224CE-38C5-448C-935F-FF7272BC2FFB}"/>
    <pc:docChg chg="undo custSel addSld delSld modSld">
      <pc:chgData name="thơ nguyễn" userId="1d70a463e08dd161" providerId="LiveId" clId="{116224CE-38C5-448C-935F-FF7272BC2FFB}" dt="2022-11-06T07:06:54.173" v="650" actId="1076"/>
      <pc:docMkLst>
        <pc:docMk/>
      </pc:docMkLst>
      <pc:sldChg chg="modSp mod modAnim">
        <pc:chgData name="thơ nguyễn" userId="1d70a463e08dd161" providerId="LiveId" clId="{116224CE-38C5-448C-935F-FF7272BC2FFB}" dt="2022-11-06T06:57:55.304" v="631" actId="1076"/>
        <pc:sldMkLst>
          <pc:docMk/>
          <pc:sldMk cId="0" sldId="256"/>
        </pc:sldMkLst>
        <pc:spChg chg="mod">
          <ac:chgData name="thơ nguyễn" userId="1d70a463e08dd161" providerId="LiveId" clId="{116224CE-38C5-448C-935F-FF7272BC2FFB}" dt="2022-11-06T06:56:46.885" v="622" actId="1076"/>
          <ac:spMkLst>
            <pc:docMk/>
            <pc:sldMk cId="0" sldId="256"/>
            <ac:spMk id="2" creationId="{34AF6D8E-71F1-C752-16BB-FF57AFA3D683}"/>
          </ac:spMkLst>
        </pc:spChg>
        <pc:spChg chg="mod">
          <ac:chgData name="thơ nguyễn" userId="1d70a463e08dd161" providerId="LiveId" clId="{116224CE-38C5-448C-935F-FF7272BC2FFB}" dt="2022-11-06T06:57:52.483" v="629" actId="1076"/>
          <ac:spMkLst>
            <pc:docMk/>
            <pc:sldMk cId="0" sldId="256"/>
            <ac:spMk id="7" creationId="{418BDDBE-B449-0CBA-1CE7-46FA97F62808}"/>
          </ac:spMkLst>
        </pc:spChg>
        <pc:spChg chg="mod">
          <ac:chgData name="thơ nguyễn" userId="1d70a463e08dd161" providerId="LiveId" clId="{116224CE-38C5-448C-935F-FF7272BC2FFB}" dt="2022-11-06T06:56:50.961" v="623" actId="1076"/>
          <ac:spMkLst>
            <pc:docMk/>
            <pc:sldMk cId="0" sldId="256"/>
            <ac:spMk id="8" creationId="{40DB1CE7-76E9-1542-5A4A-45660450BBDE}"/>
          </ac:spMkLst>
        </pc:spChg>
        <pc:spChg chg="mod">
          <ac:chgData name="thơ nguyễn" userId="1d70a463e08dd161" providerId="LiveId" clId="{116224CE-38C5-448C-935F-FF7272BC2FFB}" dt="2022-11-06T06:57:52.483" v="629" actId="1076"/>
          <ac:spMkLst>
            <pc:docMk/>
            <pc:sldMk cId="0" sldId="256"/>
            <ac:spMk id="548" creationId="{E4380E38-3402-E96A-DF4E-5E7B5CB5330A}"/>
          </ac:spMkLst>
        </pc:spChg>
        <pc:spChg chg="mod">
          <ac:chgData name="thơ nguyễn" userId="1d70a463e08dd161" providerId="LiveId" clId="{116224CE-38C5-448C-935F-FF7272BC2FFB}" dt="2022-11-06T06:57:52.483" v="629" actId="1076"/>
          <ac:spMkLst>
            <pc:docMk/>
            <pc:sldMk cId="0" sldId="256"/>
            <ac:spMk id="554" creationId="{8E48E250-51B9-9C9C-91FA-196657E57162}"/>
          </ac:spMkLst>
        </pc:spChg>
        <pc:grpChg chg="mod">
          <ac:chgData name="thơ nguyễn" userId="1d70a463e08dd161" providerId="LiveId" clId="{116224CE-38C5-448C-935F-FF7272BC2FFB}" dt="2022-11-06T06:57:55.304" v="631" actId="1076"/>
          <ac:grpSpMkLst>
            <pc:docMk/>
            <pc:sldMk cId="0" sldId="256"/>
            <ac:grpSpMk id="234" creationId="{00000000-0000-0000-0000-000000000000}"/>
          </ac:grpSpMkLst>
        </pc:grpChg>
        <pc:grpChg chg="mod">
          <ac:chgData name="thơ nguyễn" userId="1d70a463e08dd161" providerId="LiveId" clId="{116224CE-38C5-448C-935F-FF7272BC2FFB}" dt="2022-11-06T06:57:52.483" v="629" actId="1076"/>
          <ac:grpSpMkLst>
            <pc:docMk/>
            <pc:sldMk cId="0" sldId="256"/>
            <ac:grpSpMk id="524" creationId="{736A50D0-64EE-03AD-4E95-725EE8AFD228}"/>
          </ac:grpSpMkLst>
        </pc:grpChg>
      </pc:sldChg>
      <pc:sldChg chg="addSp modSp mod modAnim">
        <pc:chgData name="thơ nguyễn" userId="1d70a463e08dd161" providerId="LiveId" clId="{116224CE-38C5-448C-935F-FF7272BC2FFB}" dt="2022-11-06T07:01:38.860" v="639"/>
        <pc:sldMkLst>
          <pc:docMk/>
          <pc:sldMk cId="0" sldId="259"/>
        </pc:sldMkLst>
        <pc:cxnChg chg="add mod">
          <ac:chgData name="thơ nguyễn" userId="1d70a463e08dd161" providerId="LiveId" clId="{116224CE-38C5-448C-935F-FF7272BC2FFB}" dt="2022-11-06T07:01:35.224" v="638" actId="208"/>
          <ac:cxnSpMkLst>
            <pc:docMk/>
            <pc:sldMk cId="0" sldId="259"/>
            <ac:cxnSpMk id="3" creationId="{0AD937EE-C379-4766-D513-EA0EFA942C78}"/>
          </ac:cxnSpMkLst>
        </pc:cxnChg>
        <pc:cxnChg chg="add mod">
          <ac:chgData name="thơ nguyễn" userId="1d70a463e08dd161" providerId="LiveId" clId="{116224CE-38C5-448C-935F-FF7272BC2FFB}" dt="2022-11-06T07:01:35.224" v="638" actId="208"/>
          <ac:cxnSpMkLst>
            <pc:docMk/>
            <pc:sldMk cId="0" sldId="259"/>
            <ac:cxnSpMk id="57" creationId="{88B771F5-1293-272F-0C7E-33A65D0605F2}"/>
          </ac:cxnSpMkLst>
        </pc:cxnChg>
      </pc:sldChg>
      <pc:sldChg chg="addSp delSp modSp mod delAnim modAnim">
        <pc:chgData name="thơ nguyễn" userId="1d70a463e08dd161" providerId="LiveId" clId="{116224CE-38C5-448C-935F-FF7272BC2FFB}" dt="2022-11-06T07:04:27.474" v="641"/>
        <pc:sldMkLst>
          <pc:docMk/>
          <pc:sldMk cId="0" sldId="264"/>
        </pc:sldMkLst>
        <pc:picChg chg="add mod">
          <ac:chgData name="thơ nguyễn" userId="1d70a463e08dd161" providerId="LiveId" clId="{116224CE-38C5-448C-935F-FF7272BC2FFB}" dt="2022-11-06T07:04:27.474" v="641"/>
          <ac:picMkLst>
            <pc:docMk/>
            <pc:sldMk cId="0" sldId="264"/>
            <ac:picMk id="2" creationId="{208E1127-F54F-A472-3D41-1FC36D35BB4A}"/>
          </ac:picMkLst>
        </pc:picChg>
        <pc:picChg chg="del">
          <ac:chgData name="thơ nguyễn" userId="1d70a463e08dd161" providerId="LiveId" clId="{116224CE-38C5-448C-935F-FF7272BC2FFB}" dt="2022-11-06T07:04:01.968" v="640" actId="478"/>
          <ac:picMkLst>
            <pc:docMk/>
            <pc:sldMk cId="0" sldId="264"/>
            <ac:picMk id="4" creationId="{022255EF-2FA8-F100-A121-2C8F7190AA5E}"/>
          </ac:picMkLst>
        </pc:picChg>
      </pc:sldChg>
      <pc:sldChg chg="addSp delSp modSp">
        <pc:chgData name="thơ nguyễn" userId="1d70a463e08dd161" providerId="LiveId" clId="{116224CE-38C5-448C-935F-FF7272BC2FFB}" dt="2022-11-05T19:00:47.311" v="106" actId="478"/>
        <pc:sldMkLst>
          <pc:docMk/>
          <pc:sldMk cId="0" sldId="269"/>
        </pc:sldMkLst>
        <pc:picChg chg="add del mod">
          <ac:chgData name="thơ nguyễn" userId="1d70a463e08dd161" providerId="LiveId" clId="{116224CE-38C5-448C-935F-FF7272BC2FFB}" dt="2022-11-05T19:00:47.311" v="106" actId="478"/>
          <ac:picMkLst>
            <pc:docMk/>
            <pc:sldMk cId="0" sldId="269"/>
            <ac:picMk id="4" creationId="{E77E533C-74C1-FD1D-D3A2-30FBD82A300B}"/>
          </ac:picMkLst>
        </pc:picChg>
      </pc:sldChg>
      <pc:sldChg chg="addSp delSp modSp del">
        <pc:chgData name="thơ nguyễn" userId="1d70a463e08dd161" providerId="LiveId" clId="{116224CE-38C5-448C-935F-FF7272BC2FFB}" dt="2022-11-05T19:02:16.012" v="110" actId="47"/>
        <pc:sldMkLst>
          <pc:docMk/>
          <pc:sldMk cId="0" sldId="270"/>
        </pc:sldMkLst>
        <pc:picChg chg="add del mod">
          <ac:chgData name="thơ nguyễn" userId="1d70a463e08dd161" providerId="LiveId" clId="{116224CE-38C5-448C-935F-FF7272BC2FFB}" dt="2022-11-05T19:01:37.691" v="108" actId="478"/>
          <ac:picMkLst>
            <pc:docMk/>
            <pc:sldMk cId="0" sldId="270"/>
            <ac:picMk id="4" creationId="{D273C2E9-E498-D9A4-FD1E-5B4CFD94DAF8}"/>
          </ac:picMkLst>
        </pc:picChg>
      </pc:sldChg>
      <pc:sldChg chg="addSp delSp modSp mod">
        <pc:chgData name="thơ nguyễn" userId="1d70a463e08dd161" providerId="LiveId" clId="{116224CE-38C5-448C-935F-FF7272BC2FFB}" dt="2022-11-06T07:06:54.173" v="650" actId="1076"/>
        <pc:sldMkLst>
          <pc:docMk/>
          <pc:sldMk cId="0" sldId="271"/>
        </pc:sldMkLst>
        <pc:spChg chg="add mod">
          <ac:chgData name="thơ nguyễn" userId="1d70a463e08dd161" providerId="LiveId" clId="{116224CE-38C5-448C-935F-FF7272BC2FFB}" dt="2022-11-05T19:05:27.465" v="235" actId="478"/>
          <ac:spMkLst>
            <pc:docMk/>
            <pc:sldMk cId="0" sldId="271"/>
            <ac:spMk id="3" creationId="{D121ACD7-BED2-E491-7A12-9B936538739F}"/>
          </ac:spMkLst>
        </pc:spChg>
        <pc:spChg chg="add mod">
          <ac:chgData name="thơ nguyễn" userId="1d70a463e08dd161" providerId="LiveId" clId="{116224CE-38C5-448C-935F-FF7272BC2FFB}" dt="2022-11-05T19:10:00.845" v="321" actId="1076"/>
          <ac:spMkLst>
            <pc:docMk/>
            <pc:sldMk cId="0" sldId="271"/>
            <ac:spMk id="4" creationId="{B5635D7B-7B77-2B61-4DAE-3640EC6645D0}"/>
          </ac:spMkLst>
        </pc:spChg>
        <pc:spChg chg="add mod">
          <ac:chgData name="thơ nguyễn" userId="1d70a463e08dd161" providerId="LiveId" clId="{116224CE-38C5-448C-935F-FF7272BC2FFB}" dt="2022-11-06T07:06:29.895" v="647" actId="164"/>
          <ac:spMkLst>
            <pc:docMk/>
            <pc:sldMk cId="0" sldId="271"/>
            <ac:spMk id="6" creationId="{158B9351-B68D-FD6E-937F-1FC66F27E36C}"/>
          </ac:spMkLst>
        </pc:spChg>
        <pc:spChg chg="add mod">
          <ac:chgData name="thơ nguyễn" userId="1d70a463e08dd161" providerId="LiveId" clId="{116224CE-38C5-448C-935F-FF7272BC2FFB}" dt="2022-11-06T07:06:54.173" v="650" actId="1076"/>
          <ac:spMkLst>
            <pc:docMk/>
            <pc:sldMk cId="0" sldId="271"/>
            <ac:spMk id="8" creationId="{9ECC30D2-D04B-4016-75B0-5EC98D35422E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3" creationId="{8D392BD7-F7C8-4ADD-D1C4-DD6040FBD649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4" creationId="{B6905F95-B882-B391-B3FE-E219528A0221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5" creationId="{B87472DC-6A09-CEFC-C1F8-4A50EF7372FB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6" creationId="{577CC19C-D277-2A57-DE67-C2D16510DAD9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7" creationId="{FAFE9230-C150-A54C-5588-19A5BC869C12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8" creationId="{1015E33F-5AB6-CBE5-4525-35C49A4BD00A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19" creationId="{D9D4063A-CB65-24F7-AC5C-6B365ED78C5B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0" creationId="{B450E056-D9F2-0EF0-FAF5-85E200FAA0D8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1" creationId="{D5A9C9A9-FD30-5145-122E-80271143E92F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2" creationId="{00586AE3-D047-A23D-60A4-EAB39C2B112A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3" creationId="{609AE60C-58DA-5B39-268E-290871377ADE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4" creationId="{4D6E12FA-A22A-D29F-3ECB-2223D40972A5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5" creationId="{81B433D1-D129-D396-8FFB-CF9A0526EDE9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6" creationId="{2B0A12FA-D584-3319-1C6B-63C18319E547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7" creationId="{B060E6B9-B861-4A95-BAD2-10B5FB1953BF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8" creationId="{9688EBFF-D89B-A15B-E957-9DD133DE01D0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29" creationId="{9EC0A975-0B56-7CEE-8F33-56BD72C0E7E3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30" creationId="{5D296AC5-6689-B482-F147-AC80A28896B1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31" creationId="{879C7890-3304-EBB7-9DEB-FC5D1E0790A7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32" creationId="{86EB0120-3260-E435-2CF3-FA06F034ABF8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33" creationId="{EB35EE73-C7D7-2F21-1B61-FE0A795661D1}"/>
          </ac:spMkLst>
        </pc:spChg>
        <pc:spChg chg="mod">
          <ac:chgData name="thơ nguyễn" userId="1d70a463e08dd161" providerId="LiveId" clId="{116224CE-38C5-448C-935F-FF7272BC2FFB}" dt="2022-11-05T19:09:57.385" v="319"/>
          <ac:spMkLst>
            <pc:docMk/>
            <pc:sldMk cId="0" sldId="271"/>
            <ac:spMk id="34" creationId="{344792CF-EB68-3D6A-C3AC-C04A52B3FEA7}"/>
          </ac:spMkLst>
        </pc:spChg>
        <pc:spChg chg="del">
          <ac:chgData name="thơ nguyễn" userId="1d70a463e08dd161" providerId="LiveId" clId="{116224CE-38C5-448C-935F-FF7272BC2FFB}" dt="2022-11-05T19:05:27.465" v="235" actId="478"/>
          <ac:spMkLst>
            <pc:docMk/>
            <pc:sldMk cId="0" sldId="271"/>
            <ac:spMk id="1101" creationId="{00000000-0000-0000-0000-000000000000}"/>
          </ac:spMkLst>
        </pc:spChg>
        <pc:grpChg chg="add mod">
          <ac:chgData name="thơ nguyễn" userId="1d70a463e08dd161" providerId="LiveId" clId="{116224CE-38C5-448C-935F-FF7272BC2FFB}" dt="2022-11-06T07:06:29.895" v="647" actId="164"/>
          <ac:grpSpMkLst>
            <pc:docMk/>
            <pc:sldMk cId="0" sldId="271"/>
            <ac:grpSpMk id="2" creationId="{5B15191A-E87B-69D3-44CF-5F86F4A38C1D}"/>
          </ac:grpSpMkLst>
        </pc:grpChg>
        <pc:grpChg chg="add mod">
          <ac:chgData name="thơ nguyễn" userId="1d70a463e08dd161" providerId="LiveId" clId="{116224CE-38C5-448C-935F-FF7272BC2FFB}" dt="2022-11-06T07:06:29.895" v="647" actId="164"/>
          <ac:grpSpMkLst>
            <pc:docMk/>
            <pc:sldMk cId="0" sldId="271"/>
            <ac:grpSpMk id="9" creationId="{AF26F6EF-B75A-4FC2-1187-E65EE62A88FD}"/>
          </ac:grpSpMkLst>
        </pc:grpChg>
        <pc:grpChg chg="mod">
          <ac:chgData name="thơ nguyễn" userId="1d70a463e08dd161" providerId="LiveId" clId="{116224CE-38C5-448C-935F-FF7272BC2FFB}" dt="2022-11-05T19:09:57.385" v="319"/>
          <ac:grpSpMkLst>
            <pc:docMk/>
            <pc:sldMk cId="0" sldId="271"/>
            <ac:grpSpMk id="10" creationId="{9CA8B387-7852-32AC-D043-578935978E49}"/>
          </ac:grpSpMkLst>
        </pc:grpChg>
        <pc:grpChg chg="mod">
          <ac:chgData name="thơ nguyễn" userId="1d70a463e08dd161" providerId="LiveId" clId="{116224CE-38C5-448C-935F-FF7272BC2FFB}" dt="2022-11-05T19:09:57.385" v="319"/>
          <ac:grpSpMkLst>
            <pc:docMk/>
            <pc:sldMk cId="0" sldId="271"/>
            <ac:grpSpMk id="11" creationId="{9D661965-736E-1046-ACAB-CC12140F4FE5}"/>
          </ac:grpSpMkLst>
        </pc:grpChg>
        <pc:grpChg chg="mod">
          <ac:chgData name="thơ nguyễn" userId="1d70a463e08dd161" providerId="LiveId" clId="{116224CE-38C5-448C-935F-FF7272BC2FFB}" dt="2022-11-05T19:09:57.385" v="319"/>
          <ac:grpSpMkLst>
            <pc:docMk/>
            <pc:sldMk cId="0" sldId="271"/>
            <ac:grpSpMk id="12" creationId="{5DC2AF00-E320-2723-1461-D39FB9680A8C}"/>
          </ac:grpSpMkLst>
        </pc:grpChg>
        <pc:grpChg chg="del">
          <ac:chgData name="thơ nguyễn" userId="1d70a463e08dd161" providerId="LiveId" clId="{116224CE-38C5-448C-935F-FF7272BC2FFB}" dt="2022-11-05T19:05:25.909" v="234" actId="478"/>
          <ac:grpSpMkLst>
            <pc:docMk/>
            <pc:sldMk cId="0" sldId="271"/>
            <ac:grpSpMk id="1102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05:25.909" v="234" actId="478"/>
          <ac:grpSpMkLst>
            <pc:docMk/>
            <pc:sldMk cId="0" sldId="271"/>
            <ac:grpSpMk id="1108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05:25.909" v="234" actId="478"/>
          <ac:grpSpMkLst>
            <pc:docMk/>
            <pc:sldMk cId="0" sldId="271"/>
            <ac:grpSpMk id="1114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05:25.909" v="234" actId="478"/>
          <ac:grpSpMkLst>
            <pc:docMk/>
            <pc:sldMk cId="0" sldId="271"/>
            <ac:grpSpMk id="1117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05:25.909" v="234" actId="478"/>
          <ac:grpSpMkLst>
            <pc:docMk/>
            <pc:sldMk cId="0" sldId="271"/>
            <ac:grpSpMk id="1120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05:25.909" v="234" actId="478"/>
          <ac:grpSpMkLst>
            <pc:docMk/>
            <pc:sldMk cId="0" sldId="271"/>
            <ac:grpSpMk id="1126" creationId="{00000000-0000-0000-0000-000000000000}"/>
          </ac:grpSpMkLst>
        </pc:grpChg>
        <pc:picChg chg="add mod">
          <ac:chgData name="thơ nguyễn" userId="1d70a463e08dd161" providerId="LiveId" clId="{116224CE-38C5-448C-935F-FF7272BC2FFB}" dt="2022-11-05T19:10:28.940" v="326" actId="14100"/>
          <ac:picMkLst>
            <pc:docMk/>
            <pc:sldMk cId="0" sldId="271"/>
            <ac:picMk id="5" creationId="{2E7A0DD8-2C6E-A1D7-0478-B0457F1F3A42}"/>
          </ac:picMkLst>
        </pc:picChg>
        <pc:cxnChg chg="del mod">
          <ac:chgData name="thơ nguyễn" userId="1d70a463e08dd161" providerId="LiveId" clId="{116224CE-38C5-448C-935F-FF7272BC2FFB}" dt="2022-11-05T19:05:25.909" v="234" actId="478"/>
          <ac:cxnSpMkLst>
            <pc:docMk/>
            <pc:sldMk cId="0" sldId="271"/>
            <ac:cxnSpMk id="1093" creationId="{00000000-0000-0000-0000-000000000000}"/>
          </ac:cxnSpMkLst>
        </pc:cxnChg>
        <pc:cxnChg chg="del mod">
          <ac:chgData name="thơ nguyễn" userId="1d70a463e08dd161" providerId="LiveId" clId="{116224CE-38C5-448C-935F-FF7272BC2FFB}" dt="2022-11-05T19:05:25.909" v="234" actId="478"/>
          <ac:cxnSpMkLst>
            <pc:docMk/>
            <pc:sldMk cId="0" sldId="271"/>
            <ac:cxnSpMk id="1095" creationId="{00000000-0000-0000-0000-000000000000}"/>
          </ac:cxnSpMkLst>
        </pc:cxnChg>
        <pc:cxnChg chg="del mod">
          <ac:chgData name="thơ nguyễn" userId="1d70a463e08dd161" providerId="LiveId" clId="{116224CE-38C5-448C-935F-FF7272BC2FFB}" dt="2022-11-05T19:05:25.909" v="234" actId="478"/>
          <ac:cxnSpMkLst>
            <pc:docMk/>
            <pc:sldMk cId="0" sldId="271"/>
            <ac:cxnSpMk id="1097" creationId="{00000000-0000-0000-0000-000000000000}"/>
          </ac:cxnSpMkLst>
        </pc:cxnChg>
        <pc:cxnChg chg="del mod">
          <ac:chgData name="thơ nguyễn" userId="1d70a463e08dd161" providerId="LiveId" clId="{116224CE-38C5-448C-935F-FF7272BC2FFB}" dt="2022-11-05T19:05:25.909" v="234" actId="478"/>
          <ac:cxnSpMkLst>
            <pc:docMk/>
            <pc:sldMk cId="0" sldId="271"/>
            <ac:cxnSpMk id="1099" creationId="{00000000-0000-0000-0000-000000000000}"/>
          </ac:cxnSpMkLst>
        </pc:cxnChg>
      </pc:sldChg>
      <pc:sldChg chg="addSp delSp modSp mod">
        <pc:chgData name="thơ nguyễn" userId="1d70a463e08dd161" providerId="LiveId" clId="{116224CE-38C5-448C-935F-FF7272BC2FFB}" dt="2022-11-05T19:11:50.575" v="329" actId="478"/>
        <pc:sldMkLst>
          <pc:docMk/>
          <pc:sldMk cId="0" sldId="272"/>
        </pc:sldMkLst>
        <pc:spChg chg="add del mod">
          <ac:chgData name="thơ nguyễn" userId="1d70a463e08dd161" providerId="LiveId" clId="{116224CE-38C5-448C-935F-FF7272BC2FFB}" dt="2022-11-05T19:11:50.575" v="329" actId="478"/>
          <ac:spMkLst>
            <pc:docMk/>
            <pc:sldMk cId="0" sldId="272"/>
            <ac:spMk id="3" creationId="{8B7B0219-595D-F71F-5B3B-57B1B7575A28}"/>
          </ac:spMkLst>
        </pc:spChg>
        <pc:spChg chg="del mod">
          <ac:chgData name="thơ nguyễn" userId="1d70a463e08dd161" providerId="LiveId" clId="{116224CE-38C5-448C-935F-FF7272BC2FFB}" dt="2022-11-05T19:10:38.599" v="328" actId="478"/>
          <ac:spMkLst>
            <pc:docMk/>
            <pc:sldMk cId="0" sldId="272"/>
            <ac:spMk id="1192" creationId="{00000000-0000-0000-0000-000000000000}"/>
          </ac:spMkLst>
        </pc:s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194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198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202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206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210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214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218" creationId="{00000000-0000-0000-0000-000000000000}"/>
          </ac:grpSpMkLst>
        </pc:grpChg>
        <pc:grpChg chg="del">
          <ac:chgData name="thơ nguyễn" userId="1d70a463e08dd161" providerId="LiveId" clId="{116224CE-38C5-448C-935F-FF7272BC2FFB}" dt="2022-11-05T19:10:38.599" v="328" actId="478"/>
          <ac:grpSpMkLst>
            <pc:docMk/>
            <pc:sldMk cId="0" sldId="272"/>
            <ac:grpSpMk id="1222" creationId="{00000000-0000-0000-0000-000000000000}"/>
          </ac:grpSpMkLst>
        </pc:grpChg>
        <pc:cxnChg chg="del">
          <ac:chgData name="thơ nguyễn" userId="1d70a463e08dd161" providerId="LiveId" clId="{116224CE-38C5-448C-935F-FF7272BC2FFB}" dt="2022-11-05T19:10:38.599" v="328" actId="478"/>
          <ac:cxnSpMkLst>
            <pc:docMk/>
            <pc:sldMk cId="0" sldId="272"/>
            <ac:cxnSpMk id="1193" creationId="{00000000-0000-0000-0000-000000000000}"/>
          </ac:cxnSpMkLst>
        </pc:cxnChg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3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4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5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6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7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8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79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0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1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2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3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4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5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6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7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8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89"/>
        </pc:sldMkLst>
      </pc:sldChg>
      <pc:sldChg chg="del">
        <pc:chgData name="thơ nguyễn" userId="1d70a463e08dd161" providerId="LiveId" clId="{116224CE-38C5-448C-935F-FF7272BC2FFB}" dt="2022-11-05T19:11:57.215" v="330" actId="47"/>
        <pc:sldMkLst>
          <pc:docMk/>
          <pc:sldMk cId="0" sldId="290"/>
        </pc:sldMkLst>
      </pc:sldChg>
      <pc:sldChg chg="modSp">
        <pc:chgData name="thơ nguyễn" userId="1d70a463e08dd161" providerId="LiveId" clId="{116224CE-38C5-448C-935F-FF7272BC2FFB}" dt="2022-11-05T19:00:16.986" v="101" actId="1076"/>
        <pc:sldMkLst>
          <pc:docMk/>
          <pc:sldMk cId="3913713216" sldId="295"/>
        </pc:sldMkLst>
        <pc:picChg chg="mod">
          <ac:chgData name="thơ nguyễn" userId="1d70a463e08dd161" providerId="LiveId" clId="{116224CE-38C5-448C-935F-FF7272BC2FFB}" dt="2022-11-05T19:00:16.986" v="101" actId="1076"/>
          <ac:picMkLst>
            <pc:docMk/>
            <pc:sldMk cId="3913713216" sldId="295"/>
            <ac:picMk id="3074" creationId="{1A055E9A-A7EB-DE1E-E283-D499C4CBA735}"/>
          </ac:picMkLst>
        </pc:picChg>
      </pc:sldChg>
      <pc:sldChg chg="addSp delSp modSp mod modNotes">
        <pc:chgData name="thơ nguyễn" userId="1d70a463e08dd161" providerId="LiveId" clId="{116224CE-38C5-448C-935F-FF7272BC2FFB}" dt="2022-11-05T19:19:46.036" v="446" actId="1076"/>
        <pc:sldMkLst>
          <pc:docMk/>
          <pc:sldMk cId="3649717133" sldId="296"/>
        </pc:sldMkLst>
        <pc:spChg chg="del mod">
          <ac:chgData name="thơ nguyễn" userId="1d70a463e08dd161" providerId="LiveId" clId="{116224CE-38C5-448C-935F-FF7272BC2FFB}" dt="2022-11-05T19:13:46.827" v="346" actId="478"/>
          <ac:spMkLst>
            <pc:docMk/>
            <pc:sldMk cId="3649717133" sldId="296"/>
            <ac:spMk id="15" creationId="{29FE2DFA-7B2D-FADB-1904-5C8B49007C07}"/>
          </ac:spMkLst>
        </pc:spChg>
        <pc:spChg chg="del mod">
          <ac:chgData name="thơ nguyễn" userId="1d70a463e08dd161" providerId="LiveId" clId="{116224CE-38C5-448C-935F-FF7272BC2FFB}" dt="2022-11-05T19:13:45.932" v="345" actId="478"/>
          <ac:spMkLst>
            <pc:docMk/>
            <pc:sldMk cId="3649717133" sldId="296"/>
            <ac:spMk id="16" creationId="{89350179-1D76-5FDB-08B3-F73A59FD2C17}"/>
          </ac:spMkLst>
        </pc:spChg>
        <pc:spChg chg="del mod">
          <ac:chgData name="thơ nguyễn" userId="1d70a463e08dd161" providerId="LiveId" clId="{116224CE-38C5-448C-935F-FF7272BC2FFB}" dt="2022-11-05T19:13:44.620" v="344" actId="478"/>
          <ac:spMkLst>
            <pc:docMk/>
            <pc:sldMk cId="3649717133" sldId="296"/>
            <ac:spMk id="17" creationId="{954352FF-2329-B7CF-71F8-D4BE509BA08C}"/>
          </ac:spMkLst>
        </pc:spChg>
        <pc:spChg chg="mod topLvl">
          <ac:chgData name="thơ nguyễn" userId="1d70a463e08dd161" providerId="LiveId" clId="{116224CE-38C5-448C-935F-FF7272BC2FFB}" dt="2022-11-05T19:19:46.036" v="446" actId="1076"/>
          <ac:spMkLst>
            <pc:docMk/>
            <pc:sldMk cId="3649717133" sldId="296"/>
            <ac:spMk id="19" creationId="{C342553F-C7B3-B1B7-A046-71BFDF8FF65B}"/>
          </ac:spMkLst>
        </pc:spChg>
        <pc:spChg chg="add del mod">
          <ac:chgData name="thơ nguyễn" userId="1d70a463e08dd161" providerId="LiveId" clId="{116224CE-38C5-448C-935F-FF7272BC2FFB}" dt="2022-11-05T19:15:11.690" v="394" actId="478"/>
          <ac:spMkLst>
            <pc:docMk/>
            <pc:sldMk cId="3649717133" sldId="296"/>
            <ac:spMk id="20" creationId="{51FE819F-78F3-A4CC-3E06-8D1494C66412}"/>
          </ac:spMkLst>
        </pc:spChg>
        <pc:grpChg chg="del mod">
          <ac:chgData name="thơ nguyễn" userId="1d70a463e08dd161" providerId="LiveId" clId="{116224CE-38C5-448C-935F-FF7272BC2FFB}" dt="2022-11-05T19:16:33.878" v="419" actId="478"/>
          <ac:grpSpMkLst>
            <pc:docMk/>
            <pc:sldMk cId="3649717133" sldId="296"/>
            <ac:grpSpMk id="3" creationId="{D8B8990E-061A-A8D7-F2C5-44E50DDB281B}"/>
          </ac:grpSpMkLst>
        </pc:grpChg>
        <pc:grpChg chg="add del mod">
          <ac:chgData name="thơ nguyễn" userId="1d70a463e08dd161" providerId="LiveId" clId="{116224CE-38C5-448C-935F-FF7272BC2FFB}" dt="2022-11-05T19:15:16.515" v="396" actId="478"/>
          <ac:grpSpMkLst>
            <pc:docMk/>
            <pc:sldMk cId="3649717133" sldId="296"/>
            <ac:grpSpMk id="6" creationId="{C87343FC-18EC-D9E5-78C7-58AD77917CB6}"/>
          </ac:grpSpMkLst>
        </pc:grpChg>
        <pc:graphicFrameChg chg="mod modGraphic">
          <ac:chgData name="thơ nguyễn" userId="1d70a463e08dd161" providerId="LiveId" clId="{116224CE-38C5-448C-935F-FF7272BC2FFB}" dt="2022-11-05T19:16:04.754" v="412" actId="20577"/>
          <ac:graphicFrameMkLst>
            <pc:docMk/>
            <pc:sldMk cId="3649717133" sldId="296"/>
            <ac:graphicFrameMk id="8" creationId="{12B323A1-3DE2-7830-3604-D2249C663C8C}"/>
          </ac:graphicFrameMkLst>
        </pc:graphicFrameChg>
        <pc:picChg chg="del mod">
          <ac:chgData name="thơ nguyễn" userId="1d70a463e08dd161" providerId="LiveId" clId="{116224CE-38C5-448C-935F-FF7272BC2FFB}" dt="2022-11-05T19:14:52.208" v="390" actId="478"/>
          <ac:picMkLst>
            <pc:docMk/>
            <pc:sldMk cId="3649717133" sldId="296"/>
            <ac:picMk id="9" creationId="{F8E01BF2-6888-7479-176D-B571566BB669}"/>
          </ac:picMkLst>
        </pc:picChg>
        <pc:picChg chg="del mod">
          <ac:chgData name="thơ nguyễn" userId="1d70a463e08dd161" providerId="LiveId" clId="{116224CE-38C5-448C-935F-FF7272BC2FFB}" dt="2022-11-05T19:15:16.515" v="396" actId="478"/>
          <ac:picMkLst>
            <pc:docMk/>
            <pc:sldMk cId="3649717133" sldId="296"/>
            <ac:picMk id="11" creationId="{FB16E3CA-49AD-5A71-2165-F29B2F8D4B19}"/>
          </ac:picMkLst>
        </pc:picChg>
        <pc:picChg chg="del mod">
          <ac:chgData name="thơ nguyễn" userId="1d70a463e08dd161" providerId="LiveId" clId="{116224CE-38C5-448C-935F-FF7272BC2FFB}" dt="2022-11-05T19:15:15.314" v="395" actId="478"/>
          <ac:picMkLst>
            <pc:docMk/>
            <pc:sldMk cId="3649717133" sldId="296"/>
            <ac:picMk id="12" creationId="{FBDCDF2E-DD83-E1DE-8704-AAC55172A2E0}"/>
          </ac:picMkLst>
        </pc:picChg>
        <pc:picChg chg="del mod topLvl">
          <ac:chgData name="thơ nguyễn" userId="1d70a463e08dd161" providerId="LiveId" clId="{116224CE-38C5-448C-935F-FF7272BC2FFB}" dt="2022-11-05T19:16:33.878" v="419" actId="478"/>
          <ac:picMkLst>
            <pc:docMk/>
            <pc:sldMk cId="3649717133" sldId="296"/>
            <ac:picMk id="18" creationId="{FA0759AD-1D56-32B2-AEF3-3E0B8ADB5309}"/>
          </ac:picMkLst>
        </pc:picChg>
        <pc:picChg chg="add mod">
          <ac:chgData name="thơ nguyễn" userId="1d70a463e08dd161" providerId="LiveId" clId="{116224CE-38C5-448C-935F-FF7272BC2FFB}" dt="2022-11-05T19:17:01.556" v="424" actId="1076"/>
          <ac:picMkLst>
            <pc:docMk/>
            <pc:sldMk cId="3649717133" sldId="296"/>
            <ac:picMk id="21" creationId="{DCA063EF-6B92-013A-D3F0-F813418874F8}"/>
          </ac:picMkLst>
        </pc:picChg>
        <pc:picChg chg="add mod">
          <ac:chgData name="thơ nguyễn" userId="1d70a463e08dd161" providerId="LiveId" clId="{116224CE-38C5-448C-935F-FF7272BC2FFB}" dt="2022-11-05T19:17:04.699" v="425" actId="1076"/>
          <ac:picMkLst>
            <pc:docMk/>
            <pc:sldMk cId="3649717133" sldId="296"/>
            <ac:picMk id="22" creationId="{6EC5A4DB-42FE-8DE8-6B01-6F14BDE5B27F}"/>
          </ac:picMkLst>
        </pc:picChg>
        <pc:picChg chg="add mod">
          <ac:chgData name="thơ nguyễn" userId="1d70a463e08dd161" providerId="LiveId" clId="{116224CE-38C5-448C-935F-FF7272BC2FFB}" dt="2022-11-05T19:19:41.189" v="445" actId="688"/>
          <ac:picMkLst>
            <pc:docMk/>
            <pc:sldMk cId="3649717133" sldId="296"/>
            <ac:picMk id="6146" creationId="{56DC07F0-F5EC-AE24-B2D1-E6395A863F79}"/>
          </ac:picMkLst>
        </pc:picChg>
      </pc:sldChg>
      <pc:sldChg chg="addSp modSp add mod modAnim">
        <pc:chgData name="thơ nguyễn" userId="1d70a463e08dd161" providerId="LiveId" clId="{116224CE-38C5-448C-935F-FF7272BC2FFB}" dt="2022-11-06T07:05:59.966" v="645" actId="1076"/>
        <pc:sldMkLst>
          <pc:docMk/>
          <pc:sldMk cId="3810160769" sldId="297"/>
        </pc:sldMkLst>
        <pc:spChg chg="add mod">
          <ac:chgData name="thơ nguyễn" userId="1d70a463e08dd161" providerId="LiveId" clId="{116224CE-38C5-448C-935F-FF7272BC2FFB}" dt="2022-11-06T07:05:59.966" v="645" actId="1076"/>
          <ac:spMkLst>
            <pc:docMk/>
            <pc:sldMk cId="3810160769" sldId="297"/>
            <ac:spMk id="2" creationId="{07D25630-9801-41CE-4B2D-5F3BF3148D99}"/>
          </ac:spMkLst>
        </pc:spChg>
        <pc:picChg chg="mod">
          <ac:chgData name="thơ nguyễn" userId="1d70a463e08dd161" providerId="LiveId" clId="{116224CE-38C5-448C-935F-FF7272BC2FFB}" dt="2022-11-05T19:03:41.540" v="229" actId="1076"/>
          <ac:picMkLst>
            <pc:docMk/>
            <pc:sldMk cId="3810160769" sldId="297"/>
            <ac:picMk id="4" creationId="{9E71DEAA-228F-8864-6558-93D9EA9DF5B3}"/>
          </ac:picMkLst>
        </pc:picChg>
      </pc:sldChg>
      <pc:sldChg chg="addSp delSp modSp new mod">
        <pc:chgData name="thơ nguyễn" userId="1d70a463e08dd161" providerId="LiveId" clId="{116224CE-38C5-448C-935F-FF7272BC2FFB}" dt="2022-11-05T19:22:20.776" v="614" actId="404"/>
        <pc:sldMkLst>
          <pc:docMk/>
          <pc:sldMk cId="3728519845" sldId="298"/>
        </pc:sldMkLst>
        <pc:spChg chg="del">
          <ac:chgData name="thơ nguyễn" userId="1d70a463e08dd161" providerId="LiveId" clId="{116224CE-38C5-448C-935F-FF7272BC2FFB}" dt="2022-11-05T19:12:04.729" v="332" actId="478"/>
          <ac:spMkLst>
            <pc:docMk/>
            <pc:sldMk cId="3728519845" sldId="298"/>
            <ac:spMk id="2" creationId="{F76811EB-7C78-51AD-A00B-FA2042878644}"/>
          </ac:spMkLst>
        </pc:spChg>
        <pc:spChg chg="add mod">
          <ac:chgData name="thơ nguyễn" userId="1d70a463e08dd161" providerId="LiveId" clId="{116224CE-38C5-448C-935F-FF7272BC2FFB}" dt="2022-11-05T19:22:20.776" v="614" actId="404"/>
          <ac:spMkLst>
            <pc:docMk/>
            <pc:sldMk cId="3728519845" sldId="298"/>
            <ac:spMk id="5" creationId="{E030110C-9ECD-62F5-ADBB-9E5AB19E2714}"/>
          </ac:spMkLst>
        </pc:spChg>
        <pc:picChg chg="add del">
          <ac:chgData name="thơ nguyễn" userId="1d70a463e08dd161" providerId="LiveId" clId="{116224CE-38C5-448C-935F-FF7272BC2FFB}" dt="2022-11-05T19:21:57.361" v="607" actId="478"/>
          <ac:picMkLst>
            <pc:docMk/>
            <pc:sldMk cId="3728519845" sldId="298"/>
            <ac:picMk id="4" creationId="{657988A3-5A59-335D-903B-09CAFCC8C98A}"/>
          </ac:picMkLst>
        </pc:picChg>
        <pc:picChg chg="add ord">
          <ac:chgData name="thơ nguyễn" userId="1d70a463e08dd161" providerId="LiveId" clId="{116224CE-38C5-448C-935F-FF7272BC2FFB}" dt="2022-11-05T19:22:00.452" v="609" actId="167"/>
          <ac:picMkLst>
            <pc:docMk/>
            <pc:sldMk cId="3728519845" sldId="298"/>
            <ac:picMk id="7" creationId="{5D5E4789-E5F3-6CDD-EB2D-FD76FA668B66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5B6ADB-4541-4297-9AE6-46DEDF3D853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A8FA3B-96EE-44F6-B7E1-59D3D4ADCB44}">
      <dgm:prSet phldrT="[Text]" custT="1"/>
      <dgm:spPr>
        <a:solidFill>
          <a:schemeClr val="accent2"/>
        </a:solidFill>
        <a:ln>
          <a:solidFill>
            <a:srgbClr val="25675C"/>
          </a:solidFill>
        </a:ln>
      </dgm:spPr>
      <dgm:t>
        <a:bodyPr/>
        <a:lstStyle/>
        <a:p>
          <a:pPr algn="l"/>
          <a:r>
            <a:rPr lang="en-US" sz="19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      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Kể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đúng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nội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dung </a:t>
          </a:r>
          <a:endParaRPr lang="en-US" sz="19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gm:t>
    </dgm:pt>
    <dgm:pt modelId="{FB4461CB-C58E-4E71-B572-2DAB706A900C}" type="parTrans" cxnId="{3B8B12FB-22F1-43EE-AEE3-50624B1DBFB8}">
      <dgm:prSet/>
      <dgm:spPr/>
      <dgm:t>
        <a:bodyPr/>
        <a:lstStyle/>
        <a:p>
          <a:endParaRPr lang="en-US"/>
        </a:p>
      </dgm:t>
    </dgm:pt>
    <dgm:pt modelId="{5F35C571-1DC3-4C6C-B27E-0FC57366AE8C}" type="sibTrans" cxnId="{3B8B12FB-22F1-43EE-AEE3-50624B1DBFB8}">
      <dgm:prSet/>
      <dgm:spPr>
        <a:solidFill>
          <a:srgbClr val="25675C"/>
        </a:solidFill>
        <a:ln>
          <a:solidFill>
            <a:srgbClr val="25675C"/>
          </a:solidFill>
        </a:ln>
      </dgm:spPr>
      <dgm:t>
        <a:bodyPr/>
        <a:lstStyle/>
        <a:p>
          <a:endParaRPr lang="en-US"/>
        </a:p>
      </dgm:t>
    </dgm:pt>
    <dgm:pt modelId="{CEEBF0DB-7A10-4865-905A-D6AC94C85749}">
      <dgm:prSet phldrT="[Text]" custT="1"/>
      <dgm:spPr>
        <a:solidFill>
          <a:schemeClr val="accent2"/>
        </a:solidFill>
        <a:ln>
          <a:solidFill>
            <a:srgbClr val="25675C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Kết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cử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chỉ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,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điệu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bộ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lí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. </a:t>
          </a:r>
          <a:endParaRPr lang="en-US" sz="19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gm:t>
    </dgm:pt>
    <dgm:pt modelId="{F415B070-4218-487C-839D-28F134826530}" type="parTrans" cxnId="{788AA98C-66C0-43D9-BFA0-0F422F3B7961}">
      <dgm:prSet/>
      <dgm:spPr/>
      <dgm:t>
        <a:bodyPr/>
        <a:lstStyle/>
        <a:p>
          <a:endParaRPr lang="en-US"/>
        </a:p>
      </dgm:t>
    </dgm:pt>
    <dgm:pt modelId="{71589B6C-ADC1-40AB-8344-4020D3E3869E}" type="sibTrans" cxnId="{788AA98C-66C0-43D9-BFA0-0F422F3B7961}">
      <dgm:prSet/>
      <dgm:spPr/>
      <dgm:t>
        <a:bodyPr/>
        <a:lstStyle/>
        <a:p>
          <a:endParaRPr lang="en-US"/>
        </a:p>
      </dgm:t>
    </dgm:pt>
    <dgm:pt modelId="{5CD50BA2-D8B6-4328-81C0-6D8A8B48C8CA}">
      <dgm:prSet phldrT="[Text]" custT="1"/>
      <dgm:spPr>
        <a:solidFill>
          <a:schemeClr val="accent2"/>
        </a:solidFill>
        <a:ln>
          <a:solidFill>
            <a:srgbClr val="25675C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endParaRPr lang="en-US" sz="2800" dirty="0">
            <a:solidFill>
              <a:srgbClr val="002060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gm:t>
    </dgm:pt>
    <dgm:pt modelId="{A79C37B1-1204-4592-8E90-3F7A9CA789BD}" type="parTrans" cxnId="{03BC1D93-0AC3-4587-91DC-4C0E2238FC28}">
      <dgm:prSet/>
      <dgm:spPr/>
      <dgm:t>
        <a:bodyPr/>
        <a:lstStyle/>
        <a:p>
          <a:endParaRPr lang="en-US"/>
        </a:p>
      </dgm:t>
    </dgm:pt>
    <dgm:pt modelId="{98A79E38-3458-4080-90BA-2B5BD804084A}" type="sibTrans" cxnId="{03BC1D93-0AC3-4587-91DC-4C0E2238FC28}">
      <dgm:prSet/>
      <dgm:spPr/>
      <dgm:t>
        <a:bodyPr/>
        <a:lstStyle/>
        <a:p>
          <a:endParaRPr lang="en-US"/>
        </a:p>
      </dgm:t>
    </dgm:pt>
    <dgm:pt modelId="{375819E6-1CA8-4B7E-BE7C-9E697566512D}" type="pres">
      <dgm:prSet presAssocID="{A15B6ADB-4541-4297-9AE6-46DEDF3D853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427E9110-64CD-440D-8DF7-2345AE0F35AD}" type="pres">
      <dgm:prSet presAssocID="{A15B6ADB-4541-4297-9AE6-46DEDF3D8534}" presName="Name1" presStyleCnt="0"/>
      <dgm:spPr/>
    </dgm:pt>
    <dgm:pt modelId="{C52C3218-08D5-4F8B-8694-C4130CCB4BA6}" type="pres">
      <dgm:prSet presAssocID="{A15B6ADB-4541-4297-9AE6-46DEDF3D8534}" presName="cycle" presStyleCnt="0"/>
      <dgm:spPr/>
    </dgm:pt>
    <dgm:pt modelId="{D5293A6B-FACE-45D4-88D4-4AA5F67EA195}" type="pres">
      <dgm:prSet presAssocID="{A15B6ADB-4541-4297-9AE6-46DEDF3D8534}" presName="srcNode" presStyleLbl="node1" presStyleIdx="0" presStyleCnt="3"/>
      <dgm:spPr/>
    </dgm:pt>
    <dgm:pt modelId="{439192B3-40DF-405B-95A7-FD8C44DB606F}" type="pres">
      <dgm:prSet presAssocID="{A15B6ADB-4541-4297-9AE6-46DEDF3D8534}" presName="conn" presStyleLbl="parChTrans1D2" presStyleIdx="0" presStyleCnt="1" custLinFactNeighborX="-1197" custLinFactNeighborY="-2915"/>
      <dgm:spPr/>
      <dgm:t>
        <a:bodyPr/>
        <a:lstStyle/>
        <a:p>
          <a:endParaRPr lang="en-US"/>
        </a:p>
      </dgm:t>
    </dgm:pt>
    <dgm:pt modelId="{09C18327-5362-4D9A-89E0-3B4694EC1C45}" type="pres">
      <dgm:prSet presAssocID="{A15B6ADB-4541-4297-9AE6-46DEDF3D8534}" presName="extraNode" presStyleLbl="node1" presStyleIdx="0" presStyleCnt="3"/>
      <dgm:spPr/>
    </dgm:pt>
    <dgm:pt modelId="{176725B9-4EF7-41F2-9C73-A33486D1FB00}" type="pres">
      <dgm:prSet presAssocID="{A15B6ADB-4541-4297-9AE6-46DEDF3D8534}" presName="dstNode" presStyleLbl="node1" presStyleIdx="0" presStyleCnt="3"/>
      <dgm:spPr/>
    </dgm:pt>
    <dgm:pt modelId="{6062F7E2-546A-4741-834C-3AA3C8F3A036}" type="pres">
      <dgm:prSet presAssocID="{97A8FA3B-96EE-44F6-B7E1-59D3D4ADCB44}" presName="text_1" presStyleLbl="node1" presStyleIdx="0" presStyleCnt="3" custScaleX="106225" custLinFactNeighborX="-2308" custLinFactNeighborY="-400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A8E67D-708D-46AC-B7A2-F413382DA4FF}" type="pres">
      <dgm:prSet presAssocID="{97A8FA3B-96EE-44F6-B7E1-59D3D4ADCB44}" presName="accent_1" presStyleCnt="0"/>
      <dgm:spPr/>
    </dgm:pt>
    <dgm:pt modelId="{50F17DDE-A21A-4A2D-9889-8878F9D1E1F1}" type="pres">
      <dgm:prSet presAssocID="{97A8FA3B-96EE-44F6-B7E1-59D3D4ADCB44}" presName="accentRepeatNode" presStyleLbl="solidFgAcc1" presStyleIdx="0" presStyleCnt="3" custLinFactNeighborX="-16099" custLinFactNeighborY="-35958"/>
      <dgm:spPr>
        <a:ln>
          <a:solidFill>
            <a:srgbClr val="25675C"/>
          </a:solidFill>
        </a:ln>
      </dgm:spPr>
    </dgm:pt>
    <dgm:pt modelId="{57310BE5-5A06-4068-A968-3FC486DE1F60}" type="pres">
      <dgm:prSet presAssocID="{CEEBF0DB-7A10-4865-905A-D6AC94C85749}" presName="text_2" presStyleLbl="node1" presStyleIdx="1" presStyleCnt="3" custScaleX="102401" custScaleY="126263" custLinFactNeighborX="-1517" custLinFactNeighborY="-45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B2F562-953D-416D-8433-AB609A9B77FB}" type="pres">
      <dgm:prSet presAssocID="{CEEBF0DB-7A10-4865-905A-D6AC94C85749}" presName="accent_2" presStyleCnt="0"/>
      <dgm:spPr/>
    </dgm:pt>
    <dgm:pt modelId="{19DA032E-9DF3-45CC-990F-6ED52D62B257}" type="pres">
      <dgm:prSet presAssocID="{CEEBF0DB-7A10-4865-905A-D6AC94C85749}" presName="accentRepeatNode" presStyleLbl="solidFgAcc1" presStyleIdx="1" presStyleCnt="3" custLinFactNeighborX="-7737" custLinFactNeighborY="-36523"/>
      <dgm:spPr>
        <a:ln>
          <a:solidFill>
            <a:srgbClr val="25675C"/>
          </a:solidFill>
        </a:ln>
      </dgm:spPr>
    </dgm:pt>
    <dgm:pt modelId="{8D2DFBB6-3B71-49D8-86C9-35325FE6EFC0}" type="pres">
      <dgm:prSet presAssocID="{5CD50BA2-D8B6-4328-81C0-6D8A8B48C8CA}" presName="text_3" presStyleLbl="node1" presStyleIdx="2" presStyleCnt="3" custScaleX="97626" custScaleY="158381" custLinFactNeighborX="1243" custLinFactNeighborY="-195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538684-0199-48E5-A3E7-62C3CC4DEF9E}" type="pres">
      <dgm:prSet presAssocID="{5CD50BA2-D8B6-4328-81C0-6D8A8B48C8CA}" presName="accent_3" presStyleCnt="0"/>
      <dgm:spPr/>
    </dgm:pt>
    <dgm:pt modelId="{A08DDF0E-BE55-41B7-B288-AFDF00A1BEAE}" type="pres">
      <dgm:prSet presAssocID="{5CD50BA2-D8B6-4328-81C0-6D8A8B48C8CA}" presName="accentRepeatNode" presStyleLbl="solidFgAcc1" presStyleIdx="2" presStyleCnt="3" custScaleX="105520" custScaleY="105731" custLinFactNeighborX="5597" custLinFactNeighborY="-21895"/>
      <dgm:spPr>
        <a:ln>
          <a:solidFill>
            <a:srgbClr val="25675C"/>
          </a:solidFill>
        </a:ln>
      </dgm:spPr>
    </dgm:pt>
  </dgm:ptLst>
  <dgm:cxnLst>
    <dgm:cxn modelId="{03BC1D93-0AC3-4587-91DC-4C0E2238FC28}" srcId="{A15B6ADB-4541-4297-9AE6-46DEDF3D8534}" destId="{5CD50BA2-D8B6-4328-81C0-6D8A8B48C8CA}" srcOrd="2" destOrd="0" parTransId="{A79C37B1-1204-4592-8E90-3F7A9CA789BD}" sibTransId="{98A79E38-3458-4080-90BA-2B5BD804084A}"/>
    <dgm:cxn modelId="{926CC3C2-B63D-49D4-813C-CD0665C890CC}" type="presOf" srcId="{A15B6ADB-4541-4297-9AE6-46DEDF3D8534}" destId="{375819E6-1CA8-4B7E-BE7C-9E697566512D}" srcOrd="0" destOrd="0" presId="urn:microsoft.com/office/officeart/2008/layout/VerticalCurvedList"/>
    <dgm:cxn modelId="{F3685452-42A8-4F8C-A6F3-238E8BD4ADB1}" type="presOf" srcId="{5CD50BA2-D8B6-4328-81C0-6D8A8B48C8CA}" destId="{8D2DFBB6-3B71-49D8-86C9-35325FE6EFC0}" srcOrd="0" destOrd="0" presId="urn:microsoft.com/office/officeart/2008/layout/VerticalCurvedList"/>
    <dgm:cxn modelId="{03EAFE5F-3F01-4F8F-BCDD-ECD0878915D4}" type="presOf" srcId="{5F35C571-1DC3-4C6C-B27E-0FC57366AE8C}" destId="{439192B3-40DF-405B-95A7-FD8C44DB606F}" srcOrd="0" destOrd="0" presId="urn:microsoft.com/office/officeart/2008/layout/VerticalCurvedList"/>
    <dgm:cxn modelId="{2DDCD392-6ADE-49B6-B1AB-30884E5CF07F}" type="presOf" srcId="{CEEBF0DB-7A10-4865-905A-D6AC94C85749}" destId="{57310BE5-5A06-4068-A968-3FC486DE1F60}" srcOrd="0" destOrd="0" presId="urn:microsoft.com/office/officeart/2008/layout/VerticalCurvedList"/>
    <dgm:cxn modelId="{01B48CC8-0CF8-4CCD-A874-3395FC8E8A3C}" type="presOf" srcId="{97A8FA3B-96EE-44F6-B7E1-59D3D4ADCB44}" destId="{6062F7E2-546A-4741-834C-3AA3C8F3A036}" srcOrd="0" destOrd="0" presId="urn:microsoft.com/office/officeart/2008/layout/VerticalCurvedList"/>
    <dgm:cxn modelId="{788AA98C-66C0-43D9-BFA0-0F422F3B7961}" srcId="{A15B6ADB-4541-4297-9AE6-46DEDF3D8534}" destId="{CEEBF0DB-7A10-4865-905A-D6AC94C85749}" srcOrd="1" destOrd="0" parTransId="{F415B070-4218-487C-839D-28F134826530}" sibTransId="{71589B6C-ADC1-40AB-8344-4020D3E3869E}"/>
    <dgm:cxn modelId="{3B8B12FB-22F1-43EE-AEE3-50624B1DBFB8}" srcId="{A15B6ADB-4541-4297-9AE6-46DEDF3D8534}" destId="{97A8FA3B-96EE-44F6-B7E1-59D3D4ADCB44}" srcOrd="0" destOrd="0" parTransId="{FB4461CB-C58E-4E71-B572-2DAB706A900C}" sibTransId="{5F35C571-1DC3-4C6C-B27E-0FC57366AE8C}"/>
    <dgm:cxn modelId="{43841CA7-2390-4149-8C6D-8740A30C41AD}" type="presParOf" srcId="{375819E6-1CA8-4B7E-BE7C-9E697566512D}" destId="{427E9110-64CD-440D-8DF7-2345AE0F35AD}" srcOrd="0" destOrd="0" presId="urn:microsoft.com/office/officeart/2008/layout/VerticalCurvedList"/>
    <dgm:cxn modelId="{397117FC-F2CF-472E-B672-96DD3E503C85}" type="presParOf" srcId="{427E9110-64CD-440D-8DF7-2345AE0F35AD}" destId="{C52C3218-08D5-4F8B-8694-C4130CCB4BA6}" srcOrd="0" destOrd="0" presId="urn:microsoft.com/office/officeart/2008/layout/VerticalCurvedList"/>
    <dgm:cxn modelId="{45426B6F-6547-4711-BE21-781E1F8CB0B7}" type="presParOf" srcId="{C52C3218-08D5-4F8B-8694-C4130CCB4BA6}" destId="{D5293A6B-FACE-45D4-88D4-4AA5F67EA195}" srcOrd="0" destOrd="0" presId="urn:microsoft.com/office/officeart/2008/layout/VerticalCurvedList"/>
    <dgm:cxn modelId="{3F445F35-63F6-41C7-8577-A8AAACE66762}" type="presParOf" srcId="{C52C3218-08D5-4F8B-8694-C4130CCB4BA6}" destId="{439192B3-40DF-405B-95A7-FD8C44DB606F}" srcOrd="1" destOrd="0" presId="urn:microsoft.com/office/officeart/2008/layout/VerticalCurvedList"/>
    <dgm:cxn modelId="{F2852373-FD40-489F-A65F-9B07572A7C9A}" type="presParOf" srcId="{C52C3218-08D5-4F8B-8694-C4130CCB4BA6}" destId="{09C18327-5362-4D9A-89E0-3B4694EC1C45}" srcOrd="2" destOrd="0" presId="urn:microsoft.com/office/officeart/2008/layout/VerticalCurvedList"/>
    <dgm:cxn modelId="{F9073602-43FE-4A4C-844E-19C800D9D4FF}" type="presParOf" srcId="{C52C3218-08D5-4F8B-8694-C4130CCB4BA6}" destId="{176725B9-4EF7-41F2-9C73-A33486D1FB00}" srcOrd="3" destOrd="0" presId="urn:microsoft.com/office/officeart/2008/layout/VerticalCurvedList"/>
    <dgm:cxn modelId="{A505E9E6-CE1C-479E-B419-0E87F98C3E2C}" type="presParOf" srcId="{427E9110-64CD-440D-8DF7-2345AE0F35AD}" destId="{6062F7E2-546A-4741-834C-3AA3C8F3A036}" srcOrd="1" destOrd="0" presId="urn:microsoft.com/office/officeart/2008/layout/VerticalCurvedList"/>
    <dgm:cxn modelId="{DCACE201-59C1-4CD3-837B-E610CC8B1023}" type="presParOf" srcId="{427E9110-64CD-440D-8DF7-2345AE0F35AD}" destId="{1CA8E67D-708D-46AC-B7A2-F413382DA4FF}" srcOrd="2" destOrd="0" presId="urn:microsoft.com/office/officeart/2008/layout/VerticalCurvedList"/>
    <dgm:cxn modelId="{91320BCF-4B2F-49B5-977A-F6590674069B}" type="presParOf" srcId="{1CA8E67D-708D-46AC-B7A2-F413382DA4FF}" destId="{50F17DDE-A21A-4A2D-9889-8878F9D1E1F1}" srcOrd="0" destOrd="0" presId="urn:microsoft.com/office/officeart/2008/layout/VerticalCurvedList"/>
    <dgm:cxn modelId="{C141BF99-251D-4508-88DE-9F4A6B1EB9E0}" type="presParOf" srcId="{427E9110-64CD-440D-8DF7-2345AE0F35AD}" destId="{57310BE5-5A06-4068-A968-3FC486DE1F60}" srcOrd="3" destOrd="0" presId="urn:microsoft.com/office/officeart/2008/layout/VerticalCurvedList"/>
    <dgm:cxn modelId="{79D69BD1-0D3C-4D6F-8078-A5D9775E3592}" type="presParOf" srcId="{427E9110-64CD-440D-8DF7-2345AE0F35AD}" destId="{6CB2F562-953D-416D-8433-AB609A9B77FB}" srcOrd="4" destOrd="0" presId="urn:microsoft.com/office/officeart/2008/layout/VerticalCurvedList"/>
    <dgm:cxn modelId="{620E2A23-A223-4C53-8B1A-B73E2A41B2DD}" type="presParOf" srcId="{6CB2F562-953D-416D-8433-AB609A9B77FB}" destId="{19DA032E-9DF3-45CC-990F-6ED52D62B257}" srcOrd="0" destOrd="0" presId="urn:microsoft.com/office/officeart/2008/layout/VerticalCurvedList"/>
    <dgm:cxn modelId="{2B50EA49-BE65-48A0-8903-EDD03DF45515}" type="presParOf" srcId="{427E9110-64CD-440D-8DF7-2345AE0F35AD}" destId="{8D2DFBB6-3B71-49D8-86C9-35325FE6EFC0}" srcOrd="5" destOrd="0" presId="urn:microsoft.com/office/officeart/2008/layout/VerticalCurvedList"/>
    <dgm:cxn modelId="{DB9CE2A7-66E8-49B5-B3D4-F1E77BCF45A3}" type="presParOf" srcId="{427E9110-64CD-440D-8DF7-2345AE0F35AD}" destId="{1B538684-0199-48E5-A3E7-62C3CC4DEF9E}" srcOrd="6" destOrd="0" presId="urn:microsoft.com/office/officeart/2008/layout/VerticalCurvedList"/>
    <dgm:cxn modelId="{02E59ADC-BB0F-4616-9666-42266540238B}" type="presParOf" srcId="{1B538684-0199-48E5-A3E7-62C3CC4DEF9E}" destId="{A08DDF0E-BE55-41B7-B288-AFDF00A1BEA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5B6ADB-4541-4297-9AE6-46DEDF3D853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A8FA3B-96EE-44F6-B7E1-59D3D4ADCB44}">
      <dgm:prSet phldrT="[Text]" custT="1"/>
      <dgm:spPr>
        <a:solidFill>
          <a:schemeClr val="accent2"/>
        </a:solidFill>
        <a:ln>
          <a:solidFill>
            <a:srgbClr val="25675C"/>
          </a:solidFill>
        </a:ln>
      </dgm:spPr>
      <dgm:t>
        <a:bodyPr/>
        <a:lstStyle/>
        <a:p>
          <a:pPr algn="l"/>
          <a:r>
            <a:rPr lang="en-US" sz="19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      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Kể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đúng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nội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dung </a:t>
          </a:r>
          <a:endParaRPr lang="en-US" sz="19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gm:t>
    </dgm:pt>
    <dgm:pt modelId="{FB4461CB-C58E-4E71-B572-2DAB706A900C}" type="parTrans" cxnId="{3B8B12FB-22F1-43EE-AEE3-50624B1DBFB8}">
      <dgm:prSet/>
      <dgm:spPr/>
      <dgm:t>
        <a:bodyPr/>
        <a:lstStyle/>
        <a:p>
          <a:endParaRPr lang="en-US"/>
        </a:p>
      </dgm:t>
    </dgm:pt>
    <dgm:pt modelId="{5F35C571-1DC3-4C6C-B27E-0FC57366AE8C}" type="sibTrans" cxnId="{3B8B12FB-22F1-43EE-AEE3-50624B1DBFB8}">
      <dgm:prSet/>
      <dgm:spPr>
        <a:solidFill>
          <a:srgbClr val="25675C"/>
        </a:solidFill>
        <a:ln>
          <a:solidFill>
            <a:srgbClr val="25675C"/>
          </a:solidFill>
        </a:ln>
      </dgm:spPr>
      <dgm:t>
        <a:bodyPr/>
        <a:lstStyle/>
        <a:p>
          <a:endParaRPr lang="en-US"/>
        </a:p>
      </dgm:t>
    </dgm:pt>
    <dgm:pt modelId="{CEEBF0DB-7A10-4865-905A-D6AC94C85749}">
      <dgm:prSet phldrT="[Text]" custT="1"/>
      <dgm:spPr>
        <a:solidFill>
          <a:schemeClr val="accent2"/>
        </a:solidFill>
        <a:ln>
          <a:solidFill>
            <a:srgbClr val="25675C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Kết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cử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chỉ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,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điệu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bộ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lí</a:t>
          </a:r>
          <a:r>
            <a:rPr lang="en-US" sz="28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. </a:t>
          </a:r>
          <a:endParaRPr lang="en-US" sz="19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gm:t>
    </dgm:pt>
    <dgm:pt modelId="{F415B070-4218-487C-839D-28F134826530}" type="parTrans" cxnId="{788AA98C-66C0-43D9-BFA0-0F422F3B7961}">
      <dgm:prSet/>
      <dgm:spPr/>
      <dgm:t>
        <a:bodyPr/>
        <a:lstStyle/>
        <a:p>
          <a:endParaRPr lang="en-US"/>
        </a:p>
      </dgm:t>
    </dgm:pt>
    <dgm:pt modelId="{71589B6C-ADC1-40AB-8344-4020D3E3869E}" type="sibTrans" cxnId="{788AA98C-66C0-43D9-BFA0-0F422F3B7961}">
      <dgm:prSet/>
      <dgm:spPr/>
      <dgm:t>
        <a:bodyPr/>
        <a:lstStyle/>
        <a:p>
          <a:endParaRPr lang="en-US"/>
        </a:p>
      </dgm:t>
    </dgm:pt>
    <dgm:pt modelId="{5CD50BA2-D8B6-4328-81C0-6D8A8B48C8CA}">
      <dgm:prSet phldrT="[Text]" custT="1"/>
      <dgm:spPr>
        <a:solidFill>
          <a:schemeClr val="accent2"/>
        </a:solidFill>
        <a:ln>
          <a:solidFill>
            <a:srgbClr val="25675C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endParaRPr lang="en-US" sz="2800" dirty="0">
            <a:solidFill>
              <a:srgbClr val="002060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gm:t>
    </dgm:pt>
    <dgm:pt modelId="{A79C37B1-1204-4592-8E90-3F7A9CA789BD}" type="parTrans" cxnId="{03BC1D93-0AC3-4587-91DC-4C0E2238FC28}">
      <dgm:prSet/>
      <dgm:spPr/>
      <dgm:t>
        <a:bodyPr/>
        <a:lstStyle/>
        <a:p>
          <a:endParaRPr lang="en-US"/>
        </a:p>
      </dgm:t>
    </dgm:pt>
    <dgm:pt modelId="{98A79E38-3458-4080-90BA-2B5BD804084A}" type="sibTrans" cxnId="{03BC1D93-0AC3-4587-91DC-4C0E2238FC28}">
      <dgm:prSet/>
      <dgm:spPr/>
      <dgm:t>
        <a:bodyPr/>
        <a:lstStyle/>
        <a:p>
          <a:endParaRPr lang="en-US"/>
        </a:p>
      </dgm:t>
    </dgm:pt>
    <dgm:pt modelId="{375819E6-1CA8-4B7E-BE7C-9E697566512D}" type="pres">
      <dgm:prSet presAssocID="{A15B6ADB-4541-4297-9AE6-46DEDF3D853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427E9110-64CD-440D-8DF7-2345AE0F35AD}" type="pres">
      <dgm:prSet presAssocID="{A15B6ADB-4541-4297-9AE6-46DEDF3D8534}" presName="Name1" presStyleCnt="0"/>
      <dgm:spPr/>
    </dgm:pt>
    <dgm:pt modelId="{C52C3218-08D5-4F8B-8694-C4130CCB4BA6}" type="pres">
      <dgm:prSet presAssocID="{A15B6ADB-4541-4297-9AE6-46DEDF3D8534}" presName="cycle" presStyleCnt="0"/>
      <dgm:spPr/>
    </dgm:pt>
    <dgm:pt modelId="{D5293A6B-FACE-45D4-88D4-4AA5F67EA195}" type="pres">
      <dgm:prSet presAssocID="{A15B6ADB-4541-4297-9AE6-46DEDF3D8534}" presName="srcNode" presStyleLbl="node1" presStyleIdx="0" presStyleCnt="3"/>
      <dgm:spPr/>
    </dgm:pt>
    <dgm:pt modelId="{439192B3-40DF-405B-95A7-FD8C44DB606F}" type="pres">
      <dgm:prSet presAssocID="{A15B6ADB-4541-4297-9AE6-46DEDF3D8534}" presName="conn" presStyleLbl="parChTrans1D2" presStyleIdx="0" presStyleCnt="1" custLinFactNeighborX="-1197" custLinFactNeighborY="-2915"/>
      <dgm:spPr/>
      <dgm:t>
        <a:bodyPr/>
        <a:lstStyle/>
        <a:p>
          <a:endParaRPr lang="en-US"/>
        </a:p>
      </dgm:t>
    </dgm:pt>
    <dgm:pt modelId="{09C18327-5362-4D9A-89E0-3B4694EC1C45}" type="pres">
      <dgm:prSet presAssocID="{A15B6ADB-4541-4297-9AE6-46DEDF3D8534}" presName="extraNode" presStyleLbl="node1" presStyleIdx="0" presStyleCnt="3"/>
      <dgm:spPr/>
    </dgm:pt>
    <dgm:pt modelId="{176725B9-4EF7-41F2-9C73-A33486D1FB00}" type="pres">
      <dgm:prSet presAssocID="{A15B6ADB-4541-4297-9AE6-46DEDF3D8534}" presName="dstNode" presStyleLbl="node1" presStyleIdx="0" presStyleCnt="3"/>
      <dgm:spPr/>
    </dgm:pt>
    <dgm:pt modelId="{6062F7E2-546A-4741-834C-3AA3C8F3A036}" type="pres">
      <dgm:prSet presAssocID="{97A8FA3B-96EE-44F6-B7E1-59D3D4ADCB44}" presName="text_1" presStyleLbl="node1" presStyleIdx="0" presStyleCnt="3" custScaleX="106225" custLinFactNeighborX="-2308" custLinFactNeighborY="-400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A8E67D-708D-46AC-B7A2-F413382DA4FF}" type="pres">
      <dgm:prSet presAssocID="{97A8FA3B-96EE-44F6-B7E1-59D3D4ADCB44}" presName="accent_1" presStyleCnt="0"/>
      <dgm:spPr/>
    </dgm:pt>
    <dgm:pt modelId="{50F17DDE-A21A-4A2D-9889-8878F9D1E1F1}" type="pres">
      <dgm:prSet presAssocID="{97A8FA3B-96EE-44F6-B7E1-59D3D4ADCB44}" presName="accentRepeatNode" presStyleLbl="solidFgAcc1" presStyleIdx="0" presStyleCnt="3" custLinFactNeighborX="-16099" custLinFactNeighborY="-35958"/>
      <dgm:spPr>
        <a:ln>
          <a:solidFill>
            <a:srgbClr val="25675C"/>
          </a:solidFill>
        </a:ln>
      </dgm:spPr>
    </dgm:pt>
    <dgm:pt modelId="{57310BE5-5A06-4068-A968-3FC486DE1F60}" type="pres">
      <dgm:prSet presAssocID="{CEEBF0DB-7A10-4865-905A-D6AC94C85749}" presName="text_2" presStyleLbl="node1" presStyleIdx="1" presStyleCnt="3" custScaleX="102401" custScaleY="126263" custLinFactNeighborX="-1517" custLinFactNeighborY="-45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B2F562-953D-416D-8433-AB609A9B77FB}" type="pres">
      <dgm:prSet presAssocID="{CEEBF0DB-7A10-4865-905A-D6AC94C85749}" presName="accent_2" presStyleCnt="0"/>
      <dgm:spPr/>
    </dgm:pt>
    <dgm:pt modelId="{19DA032E-9DF3-45CC-990F-6ED52D62B257}" type="pres">
      <dgm:prSet presAssocID="{CEEBF0DB-7A10-4865-905A-D6AC94C85749}" presName="accentRepeatNode" presStyleLbl="solidFgAcc1" presStyleIdx="1" presStyleCnt="3" custLinFactNeighborX="-7737" custLinFactNeighborY="-36523"/>
      <dgm:spPr>
        <a:ln>
          <a:solidFill>
            <a:srgbClr val="25675C"/>
          </a:solidFill>
        </a:ln>
      </dgm:spPr>
    </dgm:pt>
    <dgm:pt modelId="{8D2DFBB6-3B71-49D8-86C9-35325FE6EFC0}" type="pres">
      <dgm:prSet presAssocID="{5CD50BA2-D8B6-4328-81C0-6D8A8B48C8CA}" presName="text_3" presStyleLbl="node1" presStyleIdx="2" presStyleCnt="3" custScaleX="97626" custScaleY="158381" custLinFactNeighborX="1243" custLinFactNeighborY="-195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538684-0199-48E5-A3E7-62C3CC4DEF9E}" type="pres">
      <dgm:prSet presAssocID="{5CD50BA2-D8B6-4328-81C0-6D8A8B48C8CA}" presName="accent_3" presStyleCnt="0"/>
      <dgm:spPr/>
    </dgm:pt>
    <dgm:pt modelId="{A08DDF0E-BE55-41B7-B288-AFDF00A1BEAE}" type="pres">
      <dgm:prSet presAssocID="{5CD50BA2-D8B6-4328-81C0-6D8A8B48C8CA}" presName="accentRepeatNode" presStyleLbl="solidFgAcc1" presStyleIdx="2" presStyleCnt="3" custScaleX="105520" custScaleY="105731" custLinFactNeighborX="5597" custLinFactNeighborY="-21895"/>
      <dgm:spPr>
        <a:ln>
          <a:solidFill>
            <a:srgbClr val="25675C"/>
          </a:solidFill>
        </a:ln>
      </dgm:spPr>
    </dgm:pt>
  </dgm:ptLst>
  <dgm:cxnLst>
    <dgm:cxn modelId="{03BC1D93-0AC3-4587-91DC-4C0E2238FC28}" srcId="{A15B6ADB-4541-4297-9AE6-46DEDF3D8534}" destId="{5CD50BA2-D8B6-4328-81C0-6D8A8B48C8CA}" srcOrd="2" destOrd="0" parTransId="{A79C37B1-1204-4592-8E90-3F7A9CA789BD}" sibTransId="{98A79E38-3458-4080-90BA-2B5BD804084A}"/>
    <dgm:cxn modelId="{926CC3C2-B63D-49D4-813C-CD0665C890CC}" type="presOf" srcId="{A15B6ADB-4541-4297-9AE6-46DEDF3D8534}" destId="{375819E6-1CA8-4B7E-BE7C-9E697566512D}" srcOrd="0" destOrd="0" presId="urn:microsoft.com/office/officeart/2008/layout/VerticalCurvedList"/>
    <dgm:cxn modelId="{F3685452-42A8-4F8C-A6F3-238E8BD4ADB1}" type="presOf" srcId="{5CD50BA2-D8B6-4328-81C0-6D8A8B48C8CA}" destId="{8D2DFBB6-3B71-49D8-86C9-35325FE6EFC0}" srcOrd="0" destOrd="0" presId="urn:microsoft.com/office/officeart/2008/layout/VerticalCurvedList"/>
    <dgm:cxn modelId="{03EAFE5F-3F01-4F8F-BCDD-ECD0878915D4}" type="presOf" srcId="{5F35C571-1DC3-4C6C-B27E-0FC57366AE8C}" destId="{439192B3-40DF-405B-95A7-FD8C44DB606F}" srcOrd="0" destOrd="0" presId="urn:microsoft.com/office/officeart/2008/layout/VerticalCurvedList"/>
    <dgm:cxn modelId="{2DDCD392-6ADE-49B6-B1AB-30884E5CF07F}" type="presOf" srcId="{CEEBF0DB-7A10-4865-905A-D6AC94C85749}" destId="{57310BE5-5A06-4068-A968-3FC486DE1F60}" srcOrd="0" destOrd="0" presId="urn:microsoft.com/office/officeart/2008/layout/VerticalCurvedList"/>
    <dgm:cxn modelId="{01B48CC8-0CF8-4CCD-A874-3395FC8E8A3C}" type="presOf" srcId="{97A8FA3B-96EE-44F6-B7E1-59D3D4ADCB44}" destId="{6062F7E2-546A-4741-834C-3AA3C8F3A036}" srcOrd="0" destOrd="0" presId="urn:microsoft.com/office/officeart/2008/layout/VerticalCurvedList"/>
    <dgm:cxn modelId="{788AA98C-66C0-43D9-BFA0-0F422F3B7961}" srcId="{A15B6ADB-4541-4297-9AE6-46DEDF3D8534}" destId="{CEEBF0DB-7A10-4865-905A-D6AC94C85749}" srcOrd="1" destOrd="0" parTransId="{F415B070-4218-487C-839D-28F134826530}" sibTransId="{71589B6C-ADC1-40AB-8344-4020D3E3869E}"/>
    <dgm:cxn modelId="{3B8B12FB-22F1-43EE-AEE3-50624B1DBFB8}" srcId="{A15B6ADB-4541-4297-9AE6-46DEDF3D8534}" destId="{97A8FA3B-96EE-44F6-B7E1-59D3D4ADCB44}" srcOrd="0" destOrd="0" parTransId="{FB4461CB-C58E-4E71-B572-2DAB706A900C}" sibTransId="{5F35C571-1DC3-4C6C-B27E-0FC57366AE8C}"/>
    <dgm:cxn modelId="{43841CA7-2390-4149-8C6D-8740A30C41AD}" type="presParOf" srcId="{375819E6-1CA8-4B7E-BE7C-9E697566512D}" destId="{427E9110-64CD-440D-8DF7-2345AE0F35AD}" srcOrd="0" destOrd="0" presId="urn:microsoft.com/office/officeart/2008/layout/VerticalCurvedList"/>
    <dgm:cxn modelId="{397117FC-F2CF-472E-B672-96DD3E503C85}" type="presParOf" srcId="{427E9110-64CD-440D-8DF7-2345AE0F35AD}" destId="{C52C3218-08D5-4F8B-8694-C4130CCB4BA6}" srcOrd="0" destOrd="0" presId="urn:microsoft.com/office/officeart/2008/layout/VerticalCurvedList"/>
    <dgm:cxn modelId="{45426B6F-6547-4711-BE21-781E1F8CB0B7}" type="presParOf" srcId="{C52C3218-08D5-4F8B-8694-C4130CCB4BA6}" destId="{D5293A6B-FACE-45D4-88D4-4AA5F67EA195}" srcOrd="0" destOrd="0" presId="urn:microsoft.com/office/officeart/2008/layout/VerticalCurvedList"/>
    <dgm:cxn modelId="{3F445F35-63F6-41C7-8577-A8AAACE66762}" type="presParOf" srcId="{C52C3218-08D5-4F8B-8694-C4130CCB4BA6}" destId="{439192B3-40DF-405B-95A7-FD8C44DB606F}" srcOrd="1" destOrd="0" presId="urn:microsoft.com/office/officeart/2008/layout/VerticalCurvedList"/>
    <dgm:cxn modelId="{F2852373-FD40-489F-A65F-9B07572A7C9A}" type="presParOf" srcId="{C52C3218-08D5-4F8B-8694-C4130CCB4BA6}" destId="{09C18327-5362-4D9A-89E0-3B4694EC1C45}" srcOrd="2" destOrd="0" presId="urn:microsoft.com/office/officeart/2008/layout/VerticalCurvedList"/>
    <dgm:cxn modelId="{F9073602-43FE-4A4C-844E-19C800D9D4FF}" type="presParOf" srcId="{C52C3218-08D5-4F8B-8694-C4130CCB4BA6}" destId="{176725B9-4EF7-41F2-9C73-A33486D1FB00}" srcOrd="3" destOrd="0" presId="urn:microsoft.com/office/officeart/2008/layout/VerticalCurvedList"/>
    <dgm:cxn modelId="{A505E9E6-CE1C-479E-B419-0E87F98C3E2C}" type="presParOf" srcId="{427E9110-64CD-440D-8DF7-2345AE0F35AD}" destId="{6062F7E2-546A-4741-834C-3AA3C8F3A036}" srcOrd="1" destOrd="0" presId="urn:microsoft.com/office/officeart/2008/layout/VerticalCurvedList"/>
    <dgm:cxn modelId="{DCACE201-59C1-4CD3-837B-E610CC8B1023}" type="presParOf" srcId="{427E9110-64CD-440D-8DF7-2345AE0F35AD}" destId="{1CA8E67D-708D-46AC-B7A2-F413382DA4FF}" srcOrd="2" destOrd="0" presId="urn:microsoft.com/office/officeart/2008/layout/VerticalCurvedList"/>
    <dgm:cxn modelId="{91320BCF-4B2F-49B5-977A-F6590674069B}" type="presParOf" srcId="{1CA8E67D-708D-46AC-B7A2-F413382DA4FF}" destId="{50F17DDE-A21A-4A2D-9889-8878F9D1E1F1}" srcOrd="0" destOrd="0" presId="urn:microsoft.com/office/officeart/2008/layout/VerticalCurvedList"/>
    <dgm:cxn modelId="{C141BF99-251D-4508-88DE-9F4A6B1EB9E0}" type="presParOf" srcId="{427E9110-64CD-440D-8DF7-2345AE0F35AD}" destId="{57310BE5-5A06-4068-A968-3FC486DE1F60}" srcOrd="3" destOrd="0" presId="urn:microsoft.com/office/officeart/2008/layout/VerticalCurvedList"/>
    <dgm:cxn modelId="{79D69BD1-0D3C-4D6F-8078-A5D9775E3592}" type="presParOf" srcId="{427E9110-64CD-440D-8DF7-2345AE0F35AD}" destId="{6CB2F562-953D-416D-8433-AB609A9B77FB}" srcOrd="4" destOrd="0" presId="urn:microsoft.com/office/officeart/2008/layout/VerticalCurvedList"/>
    <dgm:cxn modelId="{620E2A23-A223-4C53-8B1A-B73E2A41B2DD}" type="presParOf" srcId="{6CB2F562-953D-416D-8433-AB609A9B77FB}" destId="{19DA032E-9DF3-45CC-990F-6ED52D62B257}" srcOrd="0" destOrd="0" presId="urn:microsoft.com/office/officeart/2008/layout/VerticalCurvedList"/>
    <dgm:cxn modelId="{2B50EA49-BE65-48A0-8903-EDD03DF45515}" type="presParOf" srcId="{427E9110-64CD-440D-8DF7-2345AE0F35AD}" destId="{8D2DFBB6-3B71-49D8-86C9-35325FE6EFC0}" srcOrd="5" destOrd="0" presId="urn:microsoft.com/office/officeart/2008/layout/VerticalCurvedList"/>
    <dgm:cxn modelId="{DB9CE2A7-66E8-49B5-B3D4-F1E77BCF45A3}" type="presParOf" srcId="{427E9110-64CD-440D-8DF7-2345AE0F35AD}" destId="{1B538684-0199-48E5-A3E7-62C3CC4DEF9E}" srcOrd="6" destOrd="0" presId="urn:microsoft.com/office/officeart/2008/layout/VerticalCurvedList"/>
    <dgm:cxn modelId="{02E59ADC-BB0F-4616-9666-42266540238B}" type="presParOf" srcId="{1B538684-0199-48E5-A3E7-62C3CC4DEF9E}" destId="{A08DDF0E-BE55-41B7-B288-AFDF00A1BEA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192B3-40DF-405B-95A7-FD8C44DB606F}">
      <dsp:nvSpPr>
        <dsp:cNvPr id="0" name=""/>
        <dsp:cNvSpPr/>
      </dsp:nvSpPr>
      <dsp:spPr>
        <a:xfrm>
          <a:off x="-4666429" y="-863940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solidFill>
          <a:srgbClr val="25675C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62F7E2-546A-4741-834C-3AA3C8F3A036}">
      <dsp:nvSpPr>
        <dsp:cNvPr id="0" name=""/>
        <dsp:cNvSpPr/>
      </dsp:nvSpPr>
      <dsp:spPr>
        <a:xfrm>
          <a:off x="196068" y="81133"/>
          <a:ext cx="5816704" cy="8128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      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Kể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đúng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nội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dung </a:t>
          </a:r>
          <a:endParaRPr lang="en-US" sz="1900" kern="12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sp:txBody>
      <dsp:txXfrm>
        <a:off x="196068" y="81133"/>
        <a:ext cx="5816704" cy="812800"/>
      </dsp:txXfrm>
    </dsp:sp>
    <dsp:sp modelId="{50F17DDE-A21A-4A2D-9889-8878F9D1E1F1}">
      <dsp:nvSpPr>
        <dsp:cNvPr id="0" name=""/>
        <dsp:cNvSpPr/>
      </dsp:nvSpPr>
      <dsp:spPr>
        <a:xfrm>
          <a:off x="-15113" y="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310BE5-5A06-4068-A968-3FC486DE1F60}">
      <dsp:nvSpPr>
        <dsp:cNvPr id="0" name=""/>
        <dsp:cNvSpPr/>
      </dsp:nvSpPr>
      <dsp:spPr>
        <a:xfrm>
          <a:off x="647562" y="1147799"/>
          <a:ext cx="5304761" cy="1026265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Kết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cử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chỉ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,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điệu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bộ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lí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. </a:t>
          </a:r>
          <a:endParaRPr lang="en-US" sz="1900" kern="12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sp:txBody>
      <dsp:txXfrm>
        <a:off x="647562" y="1147799"/>
        <a:ext cx="5304761" cy="1026265"/>
      </dsp:txXfrm>
    </dsp:sp>
    <dsp:sp modelId="{19DA032E-9DF3-45CC-990F-6ED52D62B257}">
      <dsp:nvSpPr>
        <dsp:cNvPr id="0" name=""/>
        <dsp:cNvSpPr/>
      </dsp:nvSpPr>
      <dsp:spPr>
        <a:xfrm>
          <a:off x="201731" y="1152926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DFBB6-3B71-49D8-86C9-35325FE6EFC0}">
      <dsp:nvSpPr>
        <dsp:cNvPr id="0" name=""/>
        <dsp:cNvSpPr/>
      </dsp:nvSpPr>
      <dsp:spPr>
        <a:xfrm>
          <a:off x="625949" y="2448547"/>
          <a:ext cx="5345837" cy="128732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2800" kern="1200" dirty="0">
            <a:solidFill>
              <a:srgbClr val="002060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sp:txBody>
      <dsp:txXfrm>
        <a:off x="625949" y="2448547"/>
        <a:ext cx="5345837" cy="1287320"/>
      </dsp:txXfrm>
    </dsp:sp>
    <dsp:sp modelId="{A08DDF0E-BE55-41B7-B288-AFDF00A1BEAE}">
      <dsp:nvSpPr>
        <dsp:cNvPr id="0" name=""/>
        <dsp:cNvSpPr/>
      </dsp:nvSpPr>
      <dsp:spPr>
        <a:xfrm>
          <a:off x="13710" y="2491633"/>
          <a:ext cx="1072083" cy="107422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192B3-40DF-405B-95A7-FD8C44DB606F}">
      <dsp:nvSpPr>
        <dsp:cNvPr id="0" name=""/>
        <dsp:cNvSpPr/>
      </dsp:nvSpPr>
      <dsp:spPr>
        <a:xfrm>
          <a:off x="-4666429" y="-863940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solidFill>
          <a:srgbClr val="25675C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62F7E2-546A-4741-834C-3AA3C8F3A036}">
      <dsp:nvSpPr>
        <dsp:cNvPr id="0" name=""/>
        <dsp:cNvSpPr/>
      </dsp:nvSpPr>
      <dsp:spPr>
        <a:xfrm>
          <a:off x="196068" y="81133"/>
          <a:ext cx="5816704" cy="8128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      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Kể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đúng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nội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dung </a:t>
          </a:r>
          <a:endParaRPr lang="en-US" sz="1900" kern="12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sp:txBody>
      <dsp:txXfrm>
        <a:off x="196068" y="81133"/>
        <a:ext cx="5816704" cy="812800"/>
      </dsp:txXfrm>
    </dsp:sp>
    <dsp:sp modelId="{50F17DDE-A21A-4A2D-9889-8878F9D1E1F1}">
      <dsp:nvSpPr>
        <dsp:cNvPr id="0" name=""/>
        <dsp:cNvSpPr/>
      </dsp:nvSpPr>
      <dsp:spPr>
        <a:xfrm>
          <a:off x="-15113" y="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310BE5-5A06-4068-A968-3FC486DE1F60}">
      <dsp:nvSpPr>
        <dsp:cNvPr id="0" name=""/>
        <dsp:cNvSpPr/>
      </dsp:nvSpPr>
      <dsp:spPr>
        <a:xfrm>
          <a:off x="647562" y="1147799"/>
          <a:ext cx="5304761" cy="1026265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Kết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cử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chỉ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,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điệu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bộ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hợp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 </a:t>
          </a:r>
          <a:r>
            <a:rPr lang="en-US" sz="2800" kern="1200" dirty="0" err="1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lí</a:t>
          </a:r>
          <a:r>
            <a:rPr lang="en-US" sz="2800" kern="120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rPr>
            <a:t>. </a:t>
          </a:r>
          <a:endParaRPr lang="en-US" sz="1900" kern="1200" dirty="0">
            <a:solidFill>
              <a:schemeClr val="tx1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sp:txBody>
      <dsp:txXfrm>
        <a:off x="647562" y="1147799"/>
        <a:ext cx="5304761" cy="1026265"/>
      </dsp:txXfrm>
    </dsp:sp>
    <dsp:sp modelId="{19DA032E-9DF3-45CC-990F-6ED52D62B257}">
      <dsp:nvSpPr>
        <dsp:cNvPr id="0" name=""/>
        <dsp:cNvSpPr/>
      </dsp:nvSpPr>
      <dsp:spPr>
        <a:xfrm>
          <a:off x="201731" y="1152926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DFBB6-3B71-49D8-86C9-35325FE6EFC0}">
      <dsp:nvSpPr>
        <dsp:cNvPr id="0" name=""/>
        <dsp:cNvSpPr/>
      </dsp:nvSpPr>
      <dsp:spPr>
        <a:xfrm>
          <a:off x="625949" y="2448547"/>
          <a:ext cx="5345837" cy="128732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2800" kern="1200" dirty="0">
            <a:solidFill>
              <a:srgbClr val="002060"/>
            </a:solidFill>
            <a:latin typeface="Arial-Rounded" panose="020B0500000000000000" pitchFamily="34" charset="0"/>
            <a:ea typeface="Arial-Rounded" panose="020B0500000000000000" pitchFamily="34" charset="0"/>
            <a:cs typeface="Arial-Rounded" panose="020B0500000000000000" pitchFamily="34" charset="0"/>
          </a:endParaRPr>
        </a:p>
      </dsp:txBody>
      <dsp:txXfrm>
        <a:off x="625949" y="2448547"/>
        <a:ext cx="5345837" cy="1287320"/>
      </dsp:txXfrm>
    </dsp:sp>
    <dsp:sp modelId="{A08DDF0E-BE55-41B7-B288-AFDF00A1BEAE}">
      <dsp:nvSpPr>
        <dsp:cNvPr id="0" name=""/>
        <dsp:cNvSpPr/>
      </dsp:nvSpPr>
      <dsp:spPr>
        <a:xfrm>
          <a:off x="13710" y="2491633"/>
          <a:ext cx="1072083" cy="107422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567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704243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164f63da73e_0_46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164f63da73e_0_46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666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16510450dd4_0_4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16510450dd4_0_4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61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3159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g164f63da73e_0_49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1" name="Google Shape;1091;g164f63da73e_0_49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g16510450dd4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0" name="Google Shape;1190;g16510450dd4_1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63899469fe_0_18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163899469fe_0_18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6510450dd4_1_1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6510450dd4_1_1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64f63da73e_0_46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64f63da73e_0_46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64f63da73e_0_46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64f63da73e_0_46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3512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64f63da73e_0_46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64f63da73e_0_46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8602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g163899469fe_0_2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9" name="Google Shape;689;g163899469fe_0_2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64f63da73e_0_46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64f63da73e_0_46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061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167272" y="-37000"/>
            <a:ext cx="2006611" cy="1689805"/>
          </a:xfrm>
          <a:custGeom>
            <a:avLst/>
            <a:gdLst/>
            <a:ahLst/>
            <a:cxnLst/>
            <a:rect l="l" t="t" r="r" b="b"/>
            <a:pathLst>
              <a:path w="43748" h="36841" extrusionOk="0">
                <a:moveTo>
                  <a:pt x="1869" y="0"/>
                </a:moveTo>
                <a:lnTo>
                  <a:pt x="1869" y="0"/>
                </a:lnTo>
                <a:cubicBezTo>
                  <a:pt x="1" y="6344"/>
                  <a:pt x="4782" y="14122"/>
                  <a:pt x="10963" y="16473"/>
                </a:cubicBezTo>
                <a:cubicBezTo>
                  <a:pt x="14927" y="17980"/>
                  <a:pt x="19523" y="17564"/>
                  <a:pt x="23238" y="19609"/>
                </a:cubicBezTo>
                <a:cubicBezTo>
                  <a:pt x="27169" y="21774"/>
                  <a:pt x="29208" y="26151"/>
                  <a:pt x="31723" y="29868"/>
                </a:cubicBezTo>
                <a:cubicBezTo>
                  <a:pt x="33975" y="33201"/>
                  <a:pt x="38334" y="36840"/>
                  <a:pt x="42365" y="36840"/>
                </a:cubicBezTo>
                <a:cubicBezTo>
                  <a:pt x="42832" y="36840"/>
                  <a:pt x="43293" y="36792"/>
                  <a:pt x="43747" y="36688"/>
                </a:cubicBezTo>
                <a:lnTo>
                  <a:pt x="43747" y="371"/>
                </a:lnTo>
                <a:lnTo>
                  <a:pt x="186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0" y="-37000"/>
            <a:ext cx="2839334" cy="1861826"/>
          </a:xfrm>
          <a:custGeom>
            <a:avLst/>
            <a:gdLst/>
            <a:ahLst/>
            <a:cxnLst/>
            <a:rect l="l" t="t" r="r" b="b"/>
            <a:pathLst>
              <a:path w="47897" h="31406" extrusionOk="0">
                <a:moveTo>
                  <a:pt x="47897" y="0"/>
                </a:moveTo>
                <a:lnTo>
                  <a:pt x="1" y="244"/>
                </a:lnTo>
                <a:lnTo>
                  <a:pt x="1" y="31405"/>
                </a:lnTo>
                <a:cubicBezTo>
                  <a:pt x="3742" y="31122"/>
                  <a:pt x="8421" y="27653"/>
                  <a:pt x="10405" y="24467"/>
                </a:cubicBezTo>
                <a:cubicBezTo>
                  <a:pt x="12390" y="21281"/>
                  <a:pt x="13980" y="17701"/>
                  <a:pt x="16916" y="15363"/>
                </a:cubicBezTo>
                <a:cubicBezTo>
                  <a:pt x="19861" y="13016"/>
                  <a:pt x="23748" y="12262"/>
                  <a:pt x="27493" y="11863"/>
                </a:cubicBezTo>
                <a:cubicBezTo>
                  <a:pt x="31237" y="11463"/>
                  <a:pt x="35082" y="11329"/>
                  <a:pt x="38588" y="9957"/>
                </a:cubicBezTo>
                <a:cubicBezTo>
                  <a:pt x="42095" y="8584"/>
                  <a:pt x="47534" y="3747"/>
                  <a:pt x="478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-17000" y="3980775"/>
            <a:ext cx="3504469" cy="1251301"/>
          </a:xfrm>
          <a:custGeom>
            <a:avLst/>
            <a:gdLst/>
            <a:ahLst/>
            <a:cxnLst/>
            <a:rect l="l" t="t" r="r" b="b"/>
            <a:pathLst>
              <a:path w="83849" h="29939" extrusionOk="0">
                <a:moveTo>
                  <a:pt x="1969" y="1"/>
                </a:moveTo>
                <a:cubicBezTo>
                  <a:pt x="1378" y="1"/>
                  <a:pt x="791" y="19"/>
                  <a:pt x="209" y="56"/>
                </a:cubicBezTo>
                <a:lnTo>
                  <a:pt x="1" y="29938"/>
                </a:lnTo>
                <a:lnTo>
                  <a:pt x="83849" y="29471"/>
                </a:lnTo>
                <a:cubicBezTo>
                  <a:pt x="79605" y="24167"/>
                  <a:pt x="70957" y="21938"/>
                  <a:pt x="63965" y="21938"/>
                </a:cubicBezTo>
                <a:cubicBezTo>
                  <a:pt x="63574" y="21938"/>
                  <a:pt x="63188" y="21945"/>
                  <a:pt x="62808" y="21959"/>
                </a:cubicBezTo>
                <a:cubicBezTo>
                  <a:pt x="59582" y="22076"/>
                  <a:pt x="56283" y="22353"/>
                  <a:pt x="53034" y="22353"/>
                </a:cubicBezTo>
                <a:cubicBezTo>
                  <a:pt x="49064" y="22353"/>
                  <a:pt x="45168" y="21940"/>
                  <a:pt x="41572" y="20320"/>
                </a:cubicBezTo>
                <a:cubicBezTo>
                  <a:pt x="36564" y="18064"/>
                  <a:pt x="32840" y="13758"/>
                  <a:pt x="28588" y="10282"/>
                </a:cubicBezTo>
                <a:cubicBezTo>
                  <a:pt x="21487" y="4478"/>
                  <a:pt x="11257" y="1"/>
                  <a:pt x="19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637156" y="0"/>
            <a:ext cx="1536705" cy="1251268"/>
          </a:xfrm>
          <a:custGeom>
            <a:avLst/>
            <a:gdLst/>
            <a:ahLst/>
            <a:cxnLst/>
            <a:rect l="l" t="t" r="r" b="b"/>
            <a:pathLst>
              <a:path w="42515" h="34618" extrusionOk="0">
                <a:moveTo>
                  <a:pt x="1026" y="1"/>
                </a:moveTo>
                <a:lnTo>
                  <a:pt x="1026" y="1"/>
                </a:lnTo>
                <a:cubicBezTo>
                  <a:pt x="0" y="5472"/>
                  <a:pt x="5454" y="13408"/>
                  <a:pt x="10762" y="15085"/>
                </a:cubicBezTo>
                <a:cubicBezTo>
                  <a:pt x="15830" y="16686"/>
                  <a:pt x="21947" y="14809"/>
                  <a:pt x="26257" y="17922"/>
                </a:cubicBezTo>
                <a:cubicBezTo>
                  <a:pt x="29199" y="20048"/>
                  <a:pt x="30292" y="23826"/>
                  <a:pt x="31756" y="27147"/>
                </a:cubicBezTo>
                <a:cubicBezTo>
                  <a:pt x="33210" y="30442"/>
                  <a:pt x="35792" y="34403"/>
                  <a:pt x="39375" y="34403"/>
                </a:cubicBezTo>
                <a:cubicBezTo>
                  <a:pt x="39404" y="34403"/>
                  <a:pt x="39434" y="34402"/>
                  <a:pt x="39463" y="34402"/>
                </a:cubicBezTo>
                <a:lnTo>
                  <a:pt x="42180" y="34618"/>
                </a:lnTo>
                <a:lnTo>
                  <a:pt x="42514" y="77"/>
                </a:lnTo>
                <a:lnTo>
                  <a:pt x="1026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>
            <a:off x="154594" y="128663"/>
            <a:ext cx="768176" cy="471233"/>
            <a:chOff x="3145550" y="2696550"/>
            <a:chExt cx="441075" cy="270575"/>
          </a:xfrm>
        </p:grpSpPr>
        <p:sp>
          <p:nvSpPr>
            <p:cNvPr id="14" name="Google Shape;14;p2"/>
            <p:cNvSpPr/>
            <p:nvPr/>
          </p:nvSpPr>
          <p:spPr>
            <a:xfrm>
              <a:off x="3307850" y="2880825"/>
              <a:ext cx="86575" cy="86300"/>
            </a:xfrm>
            <a:custGeom>
              <a:avLst/>
              <a:gdLst/>
              <a:ahLst/>
              <a:cxnLst/>
              <a:rect l="l" t="t" r="r" b="b"/>
              <a:pathLst>
                <a:path w="3463" h="3452" extrusionOk="0">
                  <a:moveTo>
                    <a:pt x="621" y="0"/>
                  </a:moveTo>
                  <a:cubicBezTo>
                    <a:pt x="566" y="0"/>
                    <a:pt x="510" y="9"/>
                    <a:pt x="454" y="27"/>
                  </a:cubicBezTo>
                  <a:cubicBezTo>
                    <a:pt x="161" y="119"/>
                    <a:pt x="0" y="431"/>
                    <a:pt x="93" y="723"/>
                  </a:cubicBezTo>
                  <a:cubicBezTo>
                    <a:pt x="196" y="1046"/>
                    <a:pt x="347" y="1320"/>
                    <a:pt x="513" y="1582"/>
                  </a:cubicBezTo>
                  <a:cubicBezTo>
                    <a:pt x="683" y="1842"/>
                    <a:pt x="870" y="2083"/>
                    <a:pt x="1075" y="2308"/>
                  </a:cubicBezTo>
                  <a:cubicBezTo>
                    <a:pt x="1279" y="2534"/>
                    <a:pt x="1500" y="2743"/>
                    <a:pt x="1745" y="2931"/>
                  </a:cubicBezTo>
                  <a:cubicBezTo>
                    <a:pt x="1990" y="3118"/>
                    <a:pt x="2253" y="3290"/>
                    <a:pt x="2568" y="3411"/>
                  </a:cubicBezTo>
                  <a:cubicBezTo>
                    <a:pt x="2636" y="3437"/>
                    <a:pt x="2709" y="3451"/>
                    <a:pt x="2784" y="3451"/>
                  </a:cubicBezTo>
                  <a:cubicBezTo>
                    <a:pt x="2845" y="3451"/>
                    <a:pt x="2906" y="3442"/>
                    <a:pt x="2967" y="3422"/>
                  </a:cubicBezTo>
                  <a:cubicBezTo>
                    <a:pt x="3286" y="3321"/>
                    <a:pt x="3462" y="2980"/>
                    <a:pt x="3360" y="2662"/>
                  </a:cubicBezTo>
                  <a:cubicBezTo>
                    <a:pt x="3256" y="2341"/>
                    <a:pt x="3101" y="2069"/>
                    <a:pt x="2929" y="1813"/>
                  </a:cubicBezTo>
                  <a:cubicBezTo>
                    <a:pt x="2755" y="1558"/>
                    <a:pt x="2559" y="1324"/>
                    <a:pt x="2345" y="1108"/>
                  </a:cubicBezTo>
                  <a:cubicBezTo>
                    <a:pt x="2132" y="889"/>
                    <a:pt x="1901" y="688"/>
                    <a:pt x="1653" y="505"/>
                  </a:cubicBezTo>
                  <a:cubicBezTo>
                    <a:pt x="1401" y="324"/>
                    <a:pt x="1135" y="157"/>
                    <a:pt x="819" y="37"/>
                  </a:cubicBezTo>
                  <a:cubicBezTo>
                    <a:pt x="756" y="13"/>
                    <a:pt x="689" y="0"/>
                    <a:pt x="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145550" y="2876950"/>
              <a:ext cx="90250" cy="86575"/>
            </a:xfrm>
            <a:custGeom>
              <a:avLst/>
              <a:gdLst/>
              <a:ahLst/>
              <a:cxnLst/>
              <a:rect l="l" t="t" r="r" b="b"/>
              <a:pathLst>
                <a:path w="3610" h="3463" extrusionOk="0">
                  <a:moveTo>
                    <a:pt x="624" y="1"/>
                  </a:moveTo>
                  <a:cubicBezTo>
                    <a:pt x="562" y="1"/>
                    <a:pt x="499" y="11"/>
                    <a:pt x="438" y="32"/>
                  </a:cubicBezTo>
                  <a:cubicBezTo>
                    <a:pt x="150" y="135"/>
                    <a:pt x="0" y="451"/>
                    <a:pt x="103" y="739"/>
                  </a:cubicBezTo>
                  <a:cubicBezTo>
                    <a:pt x="220" y="1065"/>
                    <a:pt x="387" y="1339"/>
                    <a:pt x="566" y="1603"/>
                  </a:cubicBezTo>
                  <a:cubicBezTo>
                    <a:pt x="747" y="1864"/>
                    <a:pt x="948" y="2106"/>
                    <a:pt x="1164" y="2331"/>
                  </a:cubicBezTo>
                  <a:cubicBezTo>
                    <a:pt x="1381" y="2557"/>
                    <a:pt x="1614" y="2764"/>
                    <a:pt x="1870" y="2952"/>
                  </a:cubicBezTo>
                  <a:cubicBezTo>
                    <a:pt x="2127" y="3138"/>
                    <a:pt x="2401" y="3309"/>
                    <a:pt x="2725" y="3426"/>
                  </a:cubicBezTo>
                  <a:cubicBezTo>
                    <a:pt x="2790" y="3450"/>
                    <a:pt x="2860" y="3462"/>
                    <a:pt x="2931" y="3462"/>
                  </a:cubicBezTo>
                  <a:cubicBezTo>
                    <a:pt x="2999" y="3462"/>
                    <a:pt x="3068" y="3451"/>
                    <a:pt x="3136" y="3426"/>
                  </a:cubicBezTo>
                  <a:cubicBezTo>
                    <a:pt x="3448" y="3312"/>
                    <a:pt x="3610" y="2967"/>
                    <a:pt x="3496" y="2655"/>
                  </a:cubicBezTo>
                  <a:cubicBezTo>
                    <a:pt x="3378" y="2330"/>
                    <a:pt x="3208" y="2057"/>
                    <a:pt x="3022" y="1800"/>
                  </a:cubicBezTo>
                  <a:cubicBezTo>
                    <a:pt x="2836" y="1547"/>
                    <a:pt x="2628" y="1312"/>
                    <a:pt x="2401" y="1095"/>
                  </a:cubicBezTo>
                  <a:cubicBezTo>
                    <a:pt x="2176" y="878"/>
                    <a:pt x="1935" y="677"/>
                    <a:pt x="1674" y="495"/>
                  </a:cubicBezTo>
                  <a:cubicBezTo>
                    <a:pt x="1410" y="317"/>
                    <a:pt x="1134" y="150"/>
                    <a:pt x="809" y="33"/>
                  </a:cubicBezTo>
                  <a:cubicBezTo>
                    <a:pt x="750" y="12"/>
                    <a:pt x="688" y="1"/>
                    <a:pt x="6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153950" y="2696550"/>
              <a:ext cx="69700" cy="63800"/>
            </a:xfrm>
            <a:custGeom>
              <a:avLst/>
              <a:gdLst/>
              <a:ahLst/>
              <a:cxnLst/>
              <a:rect l="l" t="t" r="r" b="b"/>
              <a:pathLst>
                <a:path w="2788" h="2552" extrusionOk="0">
                  <a:moveTo>
                    <a:pt x="659" y="0"/>
                  </a:moveTo>
                  <a:cubicBezTo>
                    <a:pt x="614" y="0"/>
                    <a:pt x="569" y="5"/>
                    <a:pt x="525" y="15"/>
                  </a:cubicBezTo>
                  <a:cubicBezTo>
                    <a:pt x="201" y="92"/>
                    <a:pt x="0" y="415"/>
                    <a:pt x="77" y="740"/>
                  </a:cubicBezTo>
                  <a:cubicBezTo>
                    <a:pt x="137" y="995"/>
                    <a:pt x="244" y="1200"/>
                    <a:pt x="364" y="1391"/>
                  </a:cubicBezTo>
                  <a:cubicBezTo>
                    <a:pt x="487" y="1581"/>
                    <a:pt x="627" y="1749"/>
                    <a:pt x="782" y="1900"/>
                  </a:cubicBezTo>
                  <a:cubicBezTo>
                    <a:pt x="937" y="2053"/>
                    <a:pt x="1109" y="2188"/>
                    <a:pt x="1302" y="2299"/>
                  </a:cubicBezTo>
                  <a:cubicBezTo>
                    <a:pt x="1495" y="2411"/>
                    <a:pt x="1705" y="2504"/>
                    <a:pt x="1963" y="2545"/>
                  </a:cubicBezTo>
                  <a:cubicBezTo>
                    <a:pt x="1995" y="2549"/>
                    <a:pt x="2027" y="2552"/>
                    <a:pt x="2060" y="2552"/>
                  </a:cubicBezTo>
                  <a:cubicBezTo>
                    <a:pt x="2112" y="2552"/>
                    <a:pt x="2165" y="2546"/>
                    <a:pt x="2217" y="2534"/>
                  </a:cubicBezTo>
                  <a:cubicBezTo>
                    <a:pt x="2570" y="2449"/>
                    <a:pt x="2788" y="2096"/>
                    <a:pt x="2704" y="1742"/>
                  </a:cubicBezTo>
                  <a:cubicBezTo>
                    <a:pt x="2642" y="1487"/>
                    <a:pt x="2533" y="1287"/>
                    <a:pt x="2406" y="1102"/>
                  </a:cubicBezTo>
                  <a:cubicBezTo>
                    <a:pt x="2279" y="920"/>
                    <a:pt x="2132" y="758"/>
                    <a:pt x="1967" y="617"/>
                  </a:cubicBezTo>
                  <a:cubicBezTo>
                    <a:pt x="1802" y="473"/>
                    <a:pt x="1623" y="347"/>
                    <a:pt x="1426" y="240"/>
                  </a:cubicBezTo>
                  <a:cubicBezTo>
                    <a:pt x="1227" y="137"/>
                    <a:pt x="1014" y="47"/>
                    <a:pt x="755" y="7"/>
                  </a:cubicBezTo>
                  <a:cubicBezTo>
                    <a:pt x="723" y="3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336800" y="2725250"/>
              <a:ext cx="113475" cy="106100"/>
            </a:xfrm>
            <a:custGeom>
              <a:avLst/>
              <a:gdLst/>
              <a:ahLst/>
              <a:cxnLst/>
              <a:rect l="l" t="t" r="r" b="b"/>
              <a:pathLst>
                <a:path w="4539" h="4244" extrusionOk="0">
                  <a:moveTo>
                    <a:pt x="608" y="0"/>
                  </a:moveTo>
                  <a:cubicBezTo>
                    <a:pt x="528" y="0"/>
                    <a:pt x="448" y="18"/>
                    <a:pt x="372" y="56"/>
                  </a:cubicBezTo>
                  <a:cubicBezTo>
                    <a:pt x="109" y="187"/>
                    <a:pt x="0" y="505"/>
                    <a:pt x="131" y="768"/>
                  </a:cubicBezTo>
                  <a:cubicBezTo>
                    <a:pt x="324" y="1158"/>
                    <a:pt x="566" y="1495"/>
                    <a:pt x="818" y="1822"/>
                  </a:cubicBezTo>
                  <a:cubicBezTo>
                    <a:pt x="1076" y="2144"/>
                    <a:pt x="1352" y="2449"/>
                    <a:pt x="1642" y="2734"/>
                  </a:cubicBezTo>
                  <a:cubicBezTo>
                    <a:pt x="1932" y="3023"/>
                    <a:pt x="2239" y="3291"/>
                    <a:pt x="2569" y="3540"/>
                  </a:cubicBezTo>
                  <a:cubicBezTo>
                    <a:pt x="2899" y="3786"/>
                    <a:pt x="3243" y="4017"/>
                    <a:pt x="3640" y="4193"/>
                  </a:cubicBezTo>
                  <a:cubicBezTo>
                    <a:pt x="3714" y="4226"/>
                    <a:pt x="3795" y="4243"/>
                    <a:pt x="3878" y="4243"/>
                  </a:cubicBezTo>
                  <a:cubicBezTo>
                    <a:pt x="3965" y="4243"/>
                    <a:pt x="4053" y="4224"/>
                    <a:pt x="4136" y="4183"/>
                  </a:cubicBezTo>
                  <a:cubicBezTo>
                    <a:pt x="4422" y="4039"/>
                    <a:pt x="4538" y="3692"/>
                    <a:pt x="4395" y="3406"/>
                  </a:cubicBezTo>
                  <a:cubicBezTo>
                    <a:pt x="4201" y="3017"/>
                    <a:pt x="3957" y="2681"/>
                    <a:pt x="3696" y="2363"/>
                  </a:cubicBezTo>
                  <a:cubicBezTo>
                    <a:pt x="3435" y="2045"/>
                    <a:pt x="3152" y="1750"/>
                    <a:pt x="2853" y="1472"/>
                  </a:cubicBezTo>
                  <a:cubicBezTo>
                    <a:pt x="2553" y="1193"/>
                    <a:pt x="2238" y="931"/>
                    <a:pt x="1905" y="688"/>
                  </a:cubicBezTo>
                  <a:cubicBezTo>
                    <a:pt x="1567" y="450"/>
                    <a:pt x="1220" y="221"/>
                    <a:pt x="823" y="45"/>
                  </a:cubicBezTo>
                  <a:cubicBezTo>
                    <a:pt x="756" y="16"/>
                    <a:pt x="683" y="0"/>
                    <a:pt x="6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488075" y="2718275"/>
              <a:ext cx="98550" cy="101550"/>
            </a:xfrm>
            <a:custGeom>
              <a:avLst/>
              <a:gdLst/>
              <a:ahLst/>
              <a:cxnLst/>
              <a:rect l="l" t="t" r="r" b="b"/>
              <a:pathLst>
                <a:path w="3942" h="4062" extrusionOk="0">
                  <a:moveTo>
                    <a:pt x="609" y="1"/>
                  </a:moveTo>
                  <a:cubicBezTo>
                    <a:pt x="547" y="1"/>
                    <a:pt x="485" y="11"/>
                    <a:pt x="424" y="34"/>
                  </a:cubicBezTo>
                  <a:cubicBezTo>
                    <a:pt x="145" y="136"/>
                    <a:pt x="1" y="446"/>
                    <a:pt x="105" y="726"/>
                  </a:cubicBezTo>
                  <a:cubicBezTo>
                    <a:pt x="241" y="1095"/>
                    <a:pt x="432" y="1416"/>
                    <a:pt x="632" y="1728"/>
                  </a:cubicBezTo>
                  <a:cubicBezTo>
                    <a:pt x="838" y="2037"/>
                    <a:pt x="1062" y="2326"/>
                    <a:pt x="1303" y="2600"/>
                  </a:cubicBezTo>
                  <a:cubicBezTo>
                    <a:pt x="1544" y="2876"/>
                    <a:pt x="1803" y="3133"/>
                    <a:pt x="2085" y="3371"/>
                  </a:cubicBezTo>
                  <a:cubicBezTo>
                    <a:pt x="2369" y="3609"/>
                    <a:pt x="2669" y="3830"/>
                    <a:pt x="3023" y="4002"/>
                  </a:cubicBezTo>
                  <a:cubicBezTo>
                    <a:pt x="3101" y="4040"/>
                    <a:pt x="3188" y="4061"/>
                    <a:pt x="3278" y="4061"/>
                  </a:cubicBezTo>
                  <a:cubicBezTo>
                    <a:pt x="3346" y="4061"/>
                    <a:pt x="3416" y="4049"/>
                    <a:pt x="3484" y="4024"/>
                  </a:cubicBezTo>
                  <a:cubicBezTo>
                    <a:pt x="3788" y="3911"/>
                    <a:pt x="3942" y="3573"/>
                    <a:pt x="3828" y="3268"/>
                  </a:cubicBezTo>
                  <a:cubicBezTo>
                    <a:pt x="3690" y="2900"/>
                    <a:pt x="3499" y="2581"/>
                    <a:pt x="3290" y="2277"/>
                  </a:cubicBezTo>
                  <a:cubicBezTo>
                    <a:pt x="3079" y="1973"/>
                    <a:pt x="2847" y="1692"/>
                    <a:pt x="2596" y="1425"/>
                  </a:cubicBezTo>
                  <a:cubicBezTo>
                    <a:pt x="2346" y="1158"/>
                    <a:pt x="2078" y="907"/>
                    <a:pt x="1792" y="674"/>
                  </a:cubicBezTo>
                  <a:cubicBezTo>
                    <a:pt x="1502" y="445"/>
                    <a:pt x="1198" y="225"/>
                    <a:pt x="844" y="54"/>
                  </a:cubicBezTo>
                  <a:cubicBezTo>
                    <a:pt x="772" y="20"/>
                    <a:pt x="691" y="1"/>
                    <a:pt x="6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9;p2"/>
          <p:cNvGrpSpPr/>
          <p:nvPr/>
        </p:nvGrpSpPr>
        <p:grpSpPr>
          <a:xfrm>
            <a:off x="8342830" y="108322"/>
            <a:ext cx="686211" cy="363436"/>
            <a:chOff x="2081475" y="3087375"/>
            <a:chExt cx="456500" cy="241775"/>
          </a:xfrm>
        </p:grpSpPr>
        <p:sp>
          <p:nvSpPr>
            <p:cNvPr id="20" name="Google Shape;20;p2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;p2"/>
          <p:cNvGrpSpPr/>
          <p:nvPr/>
        </p:nvGrpSpPr>
        <p:grpSpPr>
          <a:xfrm>
            <a:off x="111163" y="4240492"/>
            <a:ext cx="977003" cy="793734"/>
            <a:chOff x="2763250" y="3099175"/>
            <a:chExt cx="568025" cy="461500"/>
          </a:xfrm>
        </p:grpSpPr>
        <p:sp>
          <p:nvSpPr>
            <p:cNvPr id="26" name="Google Shape;26;p2"/>
            <p:cNvSpPr/>
            <p:nvPr/>
          </p:nvSpPr>
          <p:spPr>
            <a:xfrm>
              <a:off x="2954500" y="3099175"/>
              <a:ext cx="92250" cy="83100"/>
            </a:xfrm>
            <a:custGeom>
              <a:avLst/>
              <a:gdLst/>
              <a:ahLst/>
              <a:cxnLst/>
              <a:rect l="l" t="t" r="r" b="b"/>
              <a:pathLst>
                <a:path w="3690" h="3324" extrusionOk="0">
                  <a:moveTo>
                    <a:pt x="428" y="1"/>
                  </a:moveTo>
                  <a:cubicBezTo>
                    <a:pt x="363" y="1"/>
                    <a:pt x="298" y="17"/>
                    <a:pt x="240" y="52"/>
                  </a:cubicBezTo>
                  <a:cubicBezTo>
                    <a:pt x="62" y="157"/>
                    <a:pt x="1" y="386"/>
                    <a:pt x="106" y="564"/>
                  </a:cubicBezTo>
                  <a:cubicBezTo>
                    <a:pt x="642" y="1432"/>
                    <a:pt x="1374" y="2140"/>
                    <a:pt x="2180" y="2753"/>
                  </a:cubicBezTo>
                  <a:cubicBezTo>
                    <a:pt x="2451" y="2952"/>
                    <a:pt x="2734" y="3139"/>
                    <a:pt x="3051" y="3285"/>
                  </a:cubicBezTo>
                  <a:cubicBezTo>
                    <a:pt x="3105" y="3310"/>
                    <a:pt x="3165" y="3323"/>
                    <a:pt x="3225" y="3323"/>
                  </a:cubicBezTo>
                  <a:cubicBezTo>
                    <a:pt x="3295" y="3323"/>
                    <a:pt x="3366" y="3306"/>
                    <a:pt x="3430" y="3268"/>
                  </a:cubicBezTo>
                  <a:cubicBezTo>
                    <a:pt x="3625" y="3155"/>
                    <a:pt x="3690" y="2904"/>
                    <a:pt x="3576" y="2710"/>
                  </a:cubicBezTo>
                  <a:cubicBezTo>
                    <a:pt x="2838" y="1571"/>
                    <a:pt x="1787" y="660"/>
                    <a:pt x="587" y="35"/>
                  </a:cubicBezTo>
                  <a:cubicBezTo>
                    <a:pt x="537" y="13"/>
                    <a:pt x="483" y="1"/>
                    <a:pt x="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994475" y="3240700"/>
              <a:ext cx="51325" cy="42900"/>
            </a:xfrm>
            <a:custGeom>
              <a:avLst/>
              <a:gdLst/>
              <a:ahLst/>
              <a:cxnLst/>
              <a:rect l="l" t="t" r="r" b="b"/>
              <a:pathLst>
                <a:path w="2053" h="1716" extrusionOk="0">
                  <a:moveTo>
                    <a:pt x="476" y="1"/>
                  </a:moveTo>
                  <a:cubicBezTo>
                    <a:pt x="221" y="1"/>
                    <a:pt x="1" y="243"/>
                    <a:pt x="54" y="506"/>
                  </a:cubicBezTo>
                  <a:cubicBezTo>
                    <a:pt x="207" y="1171"/>
                    <a:pt x="821" y="1710"/>
                    <a:pt x="1512" y="1716"/>
                  </a:cubicBezTo>
                  <a:cubicBezTo>
                    <a:pt x="1828" y="1710"/>
                    <a:pt x="2052" y="1365"/>
                    <a:pt x="1926" y="1073"/>
                  </a:cubicBezTo>
                  <a:cubicBezTo>
                    <a:pt x="1861" y="906"/>
                    <a:pt x="1766" y="772"/>
                    <a:pt x="1670" y="660"/>
                  </a:cubicBezTo>
                  <a:cubicBezTo>
                    <a:pt x="1370" y="332"/>
                    <a:pt x="1016" y="103"/>
                    <a:pt x="569" y="12"/>
                  </a:cubicBezTo>
                  <a:cubicBezTo>
                    <a:pt x="538" y="4"/>
                    <a:pt x="506" y="1"/>
                    <a:pt x="4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095200" y="3223075"/>
              <a:ext cx="82225" cy="54400"/>
            </a:xfrm>
            <a:custGeom>
              <a:avLst/>
              <a:gdLst/>
              <a:ahLst/>
              <a:cxnLst/>
              <a:rect l="l" t="t" r="r" b="b"/>
              <a:pathLst>
                <a:path w="3289" h="2176" extrusionOk="0">
                  <a:moveTo>
                    <a:pt x="481" y="0"/>
                  </a:moveTo>
                  <a:cubicBezTo>
                    <a:pt x="223" y="0"/>
                    <a:pt x="0" y="290"/>
                    <a:pt x="128" y="548"/>
                  </a:cubicBezTo>
                  <a:cubicBezTo>
                    <a:pt x="243" y="803"/>
                    <a:pt x="412" y="1016"/>
                    <a:pt x="596" y="1211"/>
                  </a:cubicBezTo>
                  <a:cubicBezTo>
                    <a:pt x="1152" y="1766"/>
                    <a:pt x="1899" y="2175"/>
                    <a:pt x="2701" y="2175"/>
                  </a:cubicBezTo>
                  <a:cubicBezTo>
                    <a:pt x="2717" y="2175"/>
                    <a:pt x="2734" y="2175"/>
                    <a:pt x="2750" y="2175"/>
                  </a:cubicBezTo>
                  <a:cubicBezTo>
                    <a:pt x="3106" y="2169"/>
                    <a:pt x="3289" y="1690"/>
                    <a:pt x="3018" y="1451"/>
                  </a:cubicBezTo>
                  <a:cubicBezTo>
                    <a:pt x="2832" y="1273"/>
                    <a:pt x="2635" y="1132"/>
                    <a:pt x="2443" y="1002"/>
                  </a:cubicBezTo>
                  <a:cubicBezTo>
                    <a:pt x="1853" y="623"/>
                    <a:pt x="1281" y="279"/>
                    <a:pt x="616" y="28"/>
                  </a:cubicBezTo>
                  <a:cubicBezTo>
                    <a:pt x="571" y="9"/>
                    <a:pt x="525" y="0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154350" y="3354600"/>
              <a:ext cx="87275" cy="49425"/>
            </a:xfrm>
            <a:custGeom>
              <a:avLst/>
              <a:gdLst/>
              <a:ahLst/>
              <a:cxnLst/>
              <a:rect l="l" t="t" r="r" b="b"/>
              <a:pathLst>
                <a:path w="3491" h="1977" extrusionOk="0">
                  <a:moveTo>
                    <a:pt x="962" y="1"/>
                  </a:moveTo>
                  <a:cubicBezTo>
                    <a:pt x="892" y="1"/>
                    <a:pt x="820" y="19"/>
                    <a:pt x="756" y="57"/>
                  </a:cubicBezTo>
                  <a:cubicBezTo>
                    <a:pt x="1" y="620"/>
                    <a:pt x="1810" y="1721"/>
                    <a:pt x="2302" y="1844"/>
                  </a:cubicBezTo>
                  <a:cubicBezTo>
                    <a:pt x="2491" y="1893"/>
                    <a:pt x="2722" y="1976"/>
                    <a:pt x="2939" y="1976"/>
                  </a:cubicBezTo>
                  <a:cubicBezTo>
                    <a:pt x="3062" y="1976"/>
                    <a:pt x="3180" y="1950"/>
                    <a:pt x="3285" y="1874"/>
                  </a:cubicBezTo>
                  <a:cubicBezTo>
                    <a:pt x="3467" y="1723"/>
                    <a:pt x="3490" y="1454"/>
                    <a:pt x="3339" y="1272"/>
                  </a:cubicBezTo>
                  <a:cubicBezTo>
                    <a:pt x="3184" y="1084"/>
                    <a:pt x="3007" y="940"/>
                    <a:pt x="2829" y="807"/>
                  </a:cubicBezTo>
                  <a:cubicBezTo>
                    <a:pt x="2279" y="424"/>
                    <a:pt x="1693" y="125"/>
                    <a:pt x="1021" y="5"/>
                  </a:cubicBezTo>
                  <a:cubicBezTo>
                    <a:pt x="1002" y="2"/>
                    <a:pt x="982" y="1"/>
                    <a:pt x="9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763250" y="3164300"/>
              <a:ext cx="73225" cy="51400"/>
            </a:xfrm>
            <a:custGeom>
              <a:avLst/>
              <a:gdLst/>
              <a:ahLst/>
              <a:cxnLst/>
              <a:rect l="l" t="t" r="r" b="b"/>
              <a:pathLst>
                <a:path w="2929" h="2056" extrusionOk="0">
                  <a:moveTo>
                    <a:pt x="949" y="1"/>
                  </a:moveTo>
                  <a:cubicBezTo>
                    <a:pt x="906" y="1"/>
                    <a:pt x="863" y="7"/>
                    <a:pt x="821" y="20"/>
                  </a:cubicBezTo>
                  <a:cubicBezTo>
                    <a:pt x="1" y="387"/>
                    <a:pt x="1195" y="1573"/>
                    <a:pt x="1629" y="1819"/>
                  </a:cubicBezTo>
                  <a:cubicBezTo>
                    <a:pt x="1807" y="1917"/>
                    <a:pt x="2033" y="2056"/>
                    <a:pt x="2261" y="2056"/>
                  </a:cubicBezTo>
                  <a:cubicBezTo>
                    <a:pt x="2308" y="2056"/>
                    <a:pt x="2355" y="2050"/>
                    <a:pt x="2402" y="2036"/>
                  </a:cubicBezTo>
                  <a:cubicBezTo>
                    <a:pt x="2928" y="1842"/>
                    <a:pt x="2657" y="1259"/>
                    <a:pt x="2411" y="958"/>
                  </a:cubicBezTo>
                  <a:cubicBezTo>
                    <a:pt x="2055" y="510"/>
                    <a:pt x="1600" y="154"/>
                    <a:pt x="1034" y="10"/>
                  </a:cubicBezTo>
                  <a:cubicBezTo>
                    <a:pt x="1007" y="4"/>
                    <a:pt x="978" y="1"/>
                    <a:pt x="9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939350" y="3373550"/>
              <a:ext cx="89275" cy="61250"/>
            </a:xfrm>
            <a:custGeom>
              <a:avLst/>
              <a:gdLst/>
              <a:ahLst/>
              <a:cxnLst/>
              <a:rect l="l" t="t" r="r" b="b"/>
              <a:pathLst>
                <a:path w="3571" h="2450" extrusionOk="0">
                  <a:moveTo>
                    <a:pt x="994" y="1"/>
                  </a:moveTo>
                  <a:cubicBezTo>
                    <a:pt x="941" y="1"/>
                    <a:pt x="887" y="12"/>
                    <a:pt x="835" y="36"/>
                  </a:cubicBezTo>
                  <a:cubicBezTo>
                    <a:pt x="0" y="488"/>
                    <a:pt x="1805" y="1972"/>
                    <a:pt x="2271" y="2171"/>
                  </a:cubicBezTo>
                  <a:cubicBezTo>
                    <a:pt x="2503" y="2271"/>
                    <a:pt x="2789" y="2449"/>
                    <a:pt x="3062" y="2449"/>
                  </a:cubicBezTo>
                  <a:cubicBezTo>
                    <a:pt x="3151" y="2449"/>
                    <a:pt x="3238" y="2431"/>
                    <a:pt x="3321" y="2385"/>
                  </a:cubicBezTo>
                  <a:cubicBezTo>
                    <a:pt x="3517" y="2257"/>
                    <a:pt x="3571" y="1995"/>
                    <a:pt x="3443" y="1802"/>
                  </a:cubicBezTo>
                  <a:cubicBezTo>
                    <a:pt x="3298" y="1580"/>
                    <a:pt x="3128" y="1399"/>
                    <a:pt x="2953" y="1227"/>
                  </a:cubicBezTo>
                  <a:cubicBezTo>
                    <a:pt x="2412" y="727"/>
                    <a:pt x="1827" y="296"/>
                    <a:pt x="1129" y="26"/>
                  </a:cubicBezTo>
                  <a:cubicBezTo>
                    <a:pt x="1086" y="9"/>
                    <a:pt x="1040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240125" y="3507025"/>
              <a:ext cx="91150" cy="53650"/>
            </a:xfrm>
            <a:custGeom>
              <a:avLst/>
              <a:gdLst/>
              <a:ahLst/>
              <a:cxnLst/>
              <a:rect l="l" t="t" r="r" b="b"/>
              <a:pathLst>
                <a:path w="3646" h="2146" extrusionOk="0">
                  <a:moveTo>
                    <a:pt x="847" y="1"/>
                  </a:moveTo>
                  <a:cubicBezTo>
                    <a:pt x="778" y="1"/>
                    <a:pt x="708" y="18"/>
                    <a:pt x="646" y="56"/>
                  </a:cubicBezTo>
                  <a:cubicBezTo>
                    <a:pt x="0" y="526"/>
                    <a:pt x="1294" y="1415"/>
                    <a:pt x="1677" y="1655"/>
                  </a:cubicBezTo>
                  <a:cubicBezTo>
                    <a:pt x="2135" y="1923"/>
                    <a:pt x="2628" y="2122"/>
                    <a:pt x="3170" y="2145"/>
                  </a:cubicBezTo>
                  <a:cubicBezTo>
                    <a:pt x="3174" y="2145"/>
                    <a:pt x="3178" y="2145"/>
                    <a:pt x="3182" y="2145"/>
                  </a:cubicBezTo>
                  <a:cubicBezTo>
                    <a:pt x="3284" y="2145"/>
                    <a:pt x="3387" y="2108"/>
                    <a:pt x="3468" y="2032"/>
                  </a:cubicBezTo>
                  <a:cubicBezTo>
                    <a:pt x="3640" y="1872"/>
                    <a:pt x="3645" y="1601"/>
                    <a:pt x="3482" y="1431"/>
                  </a:cubicBezTo>
                  <a:cubicBezTo>
                    <a:pt x="2766" y="742"/>
                    <a:pt x="1893" y="280"/>
                    <a:pt x="938" y="11"/>
                  </a:cubicBezTo>
                  <a:cubicBezTo>
                    <a:pt x="908" y="4"/>
                    <a:pt x="878" y="1"/>
                    <a:pt x="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Google Shape;33;p2"/>
          <p:cNvSpPr txBox="1">
            <a:spLocks noGrp="1"/>
          </p:cNvSpPr>
          <p:nvPr>
            <p:ph type="ctrTitle"/>
          </p:nvPr>
        </p:nvSpPr>
        <p:spPr>
          <a:xfrm>
            <a:off x="1487400" y="1145400"/>
            <a:ext cx="6169200" cy="262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"/>
          <p:cNvSpPr txBox="1">
            <a:spLocks noGrp="1"/>
          </p:cNvSpPr>
          <p:nvPr>
            <p:ph type="subTitle" idx="1"/>
          </p:nvPr>
        </p:nvSpPr>
        <p:spPr>
          <a:xfrm>
            <a:off x="1762650" y="4027575"/>
            <a:ext cx="5618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-182051" y="-385951"/>
            <a:ext cx="2214021" cy="1251297"/>
          </a:xfrm>
          <a:custGeom>
            <a:avLst/>
            <a:gdLst/>
            <a:ahLst/>
            <a:cxnLst/>
            <a:rect l="l" t="t" r="r" b="b"/>
            <a:pathLst>
              <a:path w="119596" h="67592" extrusionOk="0">
                <a:moveTo>
                  <a:pt x="0" y="59433"/>
                </a:moveTo>
                <a:cubicBezTo>
                  <a:pt x="6244" y="61931"/>
                  <a:pt x="11966" y="66387"/>
                  <a:pt x="18650" y="67130"/>
                </a:cubicBezTo>
                <a:cubicBezTo>
                  <a:pt x="34254" y="68864"/>
                  <a:pt x="52315" y="65504"/>
                  <a:pt x="64238" y="55289"/>
                </a:cubicBezTo>
                <a:cubicBezTo>
                  <a:pt x="78417" y="43141"/>
                  <a:pt x="76066" y="18844"/>
                  <a:pt x="88217" y="4668"/>
                </a:cubicBezTo>
                <a:cubicBezTo>
                  <a:pt x="95061" y="-3316"/>
                  <a:pt x="109080" y="1412"/>
                  <a:pt x="119596" y="1412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" name="Google Shape;36;p2"/>
          <p:cNvSpPr/>
          <p:nvPr/>
        </p:nvSpPr>
        <p:spPr>
          <a:xfrm>
            <a:off x="7863473" y="-74000"/>
            <a:ext cx="1468851" cy="1140919"/>
          </a:xfrm>
          <a:custGeom>
            <a:avLst/>
            <a:gdLst/>
            <a:ahLst/>
            <a:cxnLst/>
            <a:rect l="l" t="t" r="r" b="b"/>
            <a:pathLst>
              <a:path w="62121" h="48252" extrusionOk="0">
                <a:moveTo>
                  <a:pt x="7060" y="0"/>
                </a:moveTo>
                <a:cubicBezTo>
                  <a:pt x="4010" y="9150"/>
                  <a:pt x="-4760" y="23749"/>
                  <a:pt x="3508" y="28715"/>
                </a:cubicBezTo>
                <a:cubicBezTo>
                  <a:pt x="12354" y="34029"/>
                  <a:pt x="24055" y="30692"/>
                  <a:pt x="34295" y="31971"/>
                </a:cubicBezTo>
                <a:cubicBezTo>
                  <a:pt x="44958" y="33303"/>
                  <a:pt x="58723" y="38057"/>
                  <a:pt x="62121" y="48252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1"/>
          <p:cNvSpPr/>
          <p:nvPr/>
        </p:nvSpPr>
        <p:spPr>
          <a:xfrm>
            <a:off x="7208400" y="0"/>
            <a:ext cx="1935593" cy="3553957"/>
          </a:xfrm>
          <a:custGeom>
            <a:avLst/>
            <a:gdLst/>
            <a:ahLst/>
            <a:cxnLst/>
            <a:rect l="l" t="t" r="r" b="b"/>
            <a:pathLst>
              <a:path w="30459" h="55926" extrusionOk="0">
                <a:moveTo>
                  <a:pt x="374" y="1"/>
                </a:moveTo>
                <a:cubicBezTo>
                  <a:pt x="1" y="9422"/>
                  <a:pt x="4462" y="18906"/>
                  <a:pt x="11956" y="24626"/>
                </a:cubicBezTo>
                <a:cubicBezTo>
                  <a:pt x="16922" y="28418"/>
                  <a:pt x="23451" y="31053"/>
                  <a:pt x="25769" y="36855"/>
                </a:cubicBezTo>
                <a:cubicBezTo>
                  <a:pt x="27525" y="41250"/>
                  <a:pt x="26299" y="46323"/>
                  <a:pt x="27603" y="50872"/>
                </a:cubicBezTo>
                <a:cubicBezTo>
                  <a:pt x="28142" y="52754"/>
                  <a:pt x="29144" y="54480"/>
                  <a:pt x="30459" y="55925"/>
                </a:cubicBezTo>
                <a:lnTo>
                  <a:pt x="3045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11"/>
          <p:cNvSpPr/>
          <p:nvPr/>
        </p:nvSpPr>
        <p:spPr>
          <a:xfrm>
            <a:off x="0" y="-76200"/>
            <a:ext cx="5326102" cy="1169311"/>
          </a:xfrm>
          <a:custGeom>
            <a:avLst/>
            <a:gdLst/>
            <a:ahLst/>
            <a:cxnLst/>
            <a:rect l="l" t="t" r="r" b="b"/>
            <a:pathLst>
              <a:path w="93289" h="20481" extrusionOk="0">
                <a:moveTo>
                  <a:pt x="1" y="0"/>
                </a:moveTo>
                <a:cubicBezTo>
                  <a:pt x="1100" y="3168"/>
                  <a:pt x="5654" y="7687"/>
                  <a:pt x="9433" y="8346"/>
                </a:cubicBezTo>
                <a:cubicBezTo>
                  <a:pt x="10872" y="8596"/>
                  <a:pt x="12329" y="8686"/>
                  <a:pt x="13795" y="8686"/>
                </a:cubicBezTo>
                <a:cubicBezTo>
                  <a:pt x="16177" y="8686"/>
                  <a:pt x="18581" y="8450"/>
                  <a:pt x="20962" y="8291"/>
                </a:cubicBezTo>
                <a:cubicBezTo>
                  <a:pt x="22141" y="8212"/>
                  <a:pt x="23338" y="8155"/>
                  <a:pt x="24531" y="8155"/>
                </a:cubicBezTo>
                <a:cubicBezTo>
                  <a:pt x="27228" y="8155"/>
                  <a:pt x="29906" y="8447"/>
                  <a:pt x="32318" y="9436"/>
                </a:cubicBezTo>
                <a:cubicBezTo>
                  <a:pt x="35660" y="10808"/>
                  <a:pt x="38102" y="13356"/>
                  <a:pt x="40991" y="15346"/>
                </a:cubicBezTo>
                <a:cubicBezTo>
                  <a:pt x="46129" y="18884"/>
                  <a:pt x="52599" y="20480"/>
                  <a:pt x="59199" y="20480"/>
                </a:cubicBezTo>
                <a:cubicBezTo>
                  <a:pt x="65230" y="20480"/>
                  <a:pt x="71369" y="19148"/>
                  <a:pt x="76701" y="16746"/>
                </a:cubicBezTo>
                <a:cubicBezTo>
                  <a:pt x="83409" y="13724"/>
                  <a:pt x="90682" y="6701"/>
                  <a:pt x="93288" y="604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1"/>
          <p:cNvSpPr/>
          <p:nvPr/>
        </p:nvSpPr>
        <p:spPr>
          <a:xfrm>
            <a:off x="5432124" y="3168151"/>
            <a:ext cx="3711872" cy="1975362"/>
          </a:xfrm>
          <a:custGeom>
            <a:avLst/>
            <a:gdLst/>
            <a:ahLst/>
            <a:cxnLst/>
            <a:rect l="l" t="t" r="r" b="b"/>
            <a:pathLst>
              <a:path w="34562" h="18393" extrusionOk="0">
                <a:moveTo>
                  <a:pt x="34561" y="0"/>
                </a:moveTo>
                <a:cubicBezTo>
                  <a:pt x="28360" y="467"/>
                  <a:pt x="22385" y="3443"/>
                  <a:pt x="18276" y="8113"/>
                </a:cubicBezTo>
                <a:cubicBezTo>
                  <a:pt x="16620" y="9993"/>
                  <a:pt x="15184" y="12195"/>
                  <a:pt x="12972" y="13372"/>
                </a:cubicBezTo>
                <a:cubicBezTo>
                  <a:pt x="10850" y="14500"/>
                  <a:pt x="8340" y="14511"/>
                  <a:pt x="5964" y="14882"/>
                </a:cubicBezTo>
                <a:cubicBezTo>
                  <a:pt x="3589" y="15251"/>
                  <a:pt x="1022" y="16216"/>
                  <a:pt x="1" y="18393"/>
                </a:cubicBezTo>
                <a:lnTo>
                  <a:pt x="34561" y="18393"/>
                </a:lnTo>
                <a:lnTo>
                  <a:pt x="3456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1"/>
          <p:cNvSpPr/>
          <p:nvPr/>
        </p:nvSpPr>
        <p:spPr>
          <a:xfrm>
            <a:off x="-76200" y="3721400"/>
            <a:ext cx="4196223" cy="1498297"/>
          </a:xfrm>
          <a:custGeom>
            <a:avLst/>
            <a:gdLst/>
            <a:ahLst/>
            <a:cxnLst/>
            <a:rect l="l" t="t" r="r" b="b"/>
            <a:pathLst>
              <a:path w="83849" h="29939" extrusionOk="0">
                <a:moveTo>
                  <a:pt x="1969" y="1"/>
                </a:moveTo>
                <a:cubicBezTo>
                  <a:pt x="1378" y="1"/>
                  <a:pt x="791" y="19"/>
                  <a:pt x="209" y="56"/>
                </a:cubicBezTo>
                <a:lnTo>
                  <a:pt x="1" y="29938"/>
                </a:lnTo>
                <a:lnTo>
                  <a:pt x="83849" y="29471"/>
                </a:lnTo>
                <a:cubicBezTo>
                  <a:pt x="79605" y="24167"/>
                  <a:pt x="70957" y="21938"/>
                  <a:pt x="63965" y="21938"/>
                </a:cubicBezTo>
                <a:cubicBezTo>
                  <a:pt x="63574" y="21938"/>
                  <a:pt x="63188" y="21945"/>
                  <a:pt x="62808" y="21959"/>
                </a:cubicBezTo>
                <a:cubicBezTo>
                  <a:pt x="59582" y="22076"/>
                  <a:pt x="56283" y="22353"/>
                  <a:pt x="53034" y="22353"/>
                </a:cubicBezTo>
                <a:cubicBezTo>
                  <a:pt x="49064" y="22353"/>
                  <a:pt x="45168" y="21940"/>
                  <a:pt x="41572" y="20320"/>
                </a:cubicBezTo>
                <a:cubicBezTo>
                  <a:pt x="36564" y="18064"/>
                  <a:pt x="32840" y="13758"/>
                  <a:pt x="28588" y="10282"/>
                </a:cubicBezTo>
                <a:cubicBezTo>
                  <a:pt x="21487" y="4478"/>
                  <a:pt x="11257" y="1"/>
                  <a:pt x="196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5" name="Google Shape;195;p11"/>
          <p:cNvGrpSpPr/>
          <p:nvPr/>
        </p:nvGrpSpPr>
        <p:grpSpPr>
          <a:xfrm>
            <a:off x="3189074" y="309636"/>
            <a:ext cx="1383899" cy="582436"/>
            <a:chOff x="1958550" y="3085300"/>
            <a:chExt cx="579425" cy="243850"/>
          </a:xfrm>
        </p:grpSpPr>
        <p:sp>
          <p:nvSpPr>
            <p:cNvPr id="196" name="Google Shape;196;p11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1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1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1"/>
            <p:cNvSpPr/>
            <p:nvPr/>
          </p:nvSpPr>
          <p:spPr>
            <a:xfrm>
              <a:off x="1958550" y="3085300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1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02;p11"/>
          <p:cNvGrpSpPr/>
          <p:nvPr/>
        </p:nvGrpSpPr>
        <p:grpSpPr>
          <a:xfrm>
            <a:off x="8107718" y="82708"/>
            <a:ext cx="941501" cy="764936"/>
            <a:chOff x="2763250" y="3099175"/>
            <a:chExt cx="568025" cy="461500"/>
          </a:xfrm>
        </p:grpSpPr>
        <p:sp>
          <p:nvSpPr>
            <p:cNvPr id="203" name="Google Shape;203;p11"/>
            <p:cNvSpPr/>
            <p:nvPr/>
          </p:nvSpPr>
          <p:spPr>
            <a:xfrm>
              <a:off x="2954500" y="3099175"/>
              <a:ext cx="92250" cy="83100"/>
            </a:xfrm>
            <a:custGeom>
              <a:avLst/>
              <a:gdLst/>
              <a:ahLst/>
              <a:cxnLst/>
              <a:rect l="l" t="t" r="r" b="b"/>
              <a:pathLst>
                <a:path w="3690" h="3324" extrusionOk="0">
                  <a:moveTo>
                    <a:pt x="428" y="1"/>
                  </a:moveTo>
                  <a:cubicBezTo>
                    <a:pt x="363" y="1"/>
                    <a:pt x="298" y="17"/>
                    <a:pt x="240" y="52"/>
                  </a:cubicBezTo>
                  <a:cubicBezTo>
                    <a:pt x="62" y="157"/>
                    <a:pt x="1" y="386"/>
                    <a:pt x="106" y="564"/>
                  </a:cubicBezTo>
                  <a:cubicBezTo>
                    <a:pt x="642" y="1432"/>
                    <a:pt x="1374" y="2140"/>
                    <a:pt x="2180" y="2753"/>
                  </a:cubicBezTo>
                  <a:cubicBezTo>
                    <a:pt x="2451" y="2952"/>
                    <a:pt x="2734" y="3139"/>
                    <a:pt x="3051" y="3285"/>
                  </a:cubicBezTo>
                  <a:cubicBezTo>
                    <a:pt x="3105" y="3310"/>
                    <a:pt x="3165" y="3323"/>
                    <a:pt x="3225" y="3323"/>
                  </a:cubicBezTo>
                  <a:cubicBezTo>
                    <a:pt x="3295" y="3323"/>
                    <a:pt x="3366" y="3306"/>
                    <a:pt x="3430" y="3268"/>
                  </a:cubicBezTo>
                  <a:cubicBezTo>
                    <a:pt x="3625" y="3155"/>
                    <a:pt x="3690" y="2904"/>
                    <a:pt x="3576" y="2710"/>
                  </a:cubicBezTo>
                  <a:cubicBezTo>
                    <a:pt x="2838" y="1571"/>
                    <a:pt x="1787" y="660"/>
                    <a:pt x="587" y="35"/>
                  </a:cubicBezTo>
                  <a:cubicBezTo>
                    <a:pt x="537" y="13"/>
                    <a:pt x="483" y="1"/>
                    <a:pt x="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1"/>
            <p:cNvSpPr/>
            <p:nvPr/>
          </p:nvSpPr>
          <p:spPr>
            <a:xfrm>
              <a:off x="2994475" y="3240700"/>
              <a:ext cx="51325" cy="42900"/>
            </a:xfrm>
            <a:custGeom>
              <a:avLst/>
              <a:gdLst/>
              <a:ahLst/>
              <a:cxnLst/>
              <a:rect l="l" t="t" r="r" b="b"/>
              <a:pathLst>
                <a:path w="2053" h="1716" extrusionOk="0">
                  <a:moveTo>
                    <a:pt x="476" y="1"/>
                  </a:moveTo>
                  <a:cubicBezTo>
                    <a:pt x="221" y="1"/>
                    <a:pt x="1" y="243"/>
                    <a:pt x="54" y="506"/>
                  </a:cubicBezTo>
                  <a:cubicBezTo>
                    <a:pt x="207" y="1171"/>
                    <a:pt x="821" y="1710"/>
                    <a:pt x="1512" y="1716"/>
                  </a:cubicBezTo>
                  <a:cubicBezTo>
                    <a:pt x="1828" y="1710"/>
                    <a:pt x="2052" y="1365"/>
                    <a:pt x="1926" y="1073"/>
                  </a:cubicBezTo>
                  <a:cubicBezTo>
                    <a:pt x="1861" y="906"/>
                    <a:pt x="1766" y="772"/>
                    <a:pt x="1670" y="660"/>
                  </a:cubicBezTo>
                  <a:cubicBezTo>
                    <a:pt x="1370" y="332"/>
                    <a:pt x="1016" y="103"/>
                    <a:pt x="569" y="12"/>
                  </a:cubicBezTo>
                  <a:cubicBezTo>
                    <a:pt x="538" y="4"/>
                    <a:pt x="506" y="1"/>
                    <a:pt x="4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1"/>
            <p:cNvSpPr/>
            <p:nvPr/>
          </p:nvSpPr>
          <p:spPr>
            <a:xfrm>
              <a:off x="3095200" y="3223075"/>
              <a:ext cx="82225" cy="54400"/>
            </a:xfrm>
            <a:custGeom>
              <a:avLst/>
              <a:gdLst/>
              <a:ahLst/>
              <a:cxnLst/>
              <a:rect l="l" t="t" r="r" b="b"/>
              <a:pathLst>
                <a:path w="3289" h="2176" extrusionOk="0">
                  <a:moveTo>
                    <a:pt x="481" y="0"/>
                  </a:moveTo>
                  <a:cubicBezTo>
                    <a:pt x="223" y="0"/>
                    <a:pt x="0" y="290"/>
                    <a:pt x="128" y="548"/>
                  </a:cubicBezTo>
                  <a:cubicBezTo>
                    <a:pt x="243" y="803"/>
                    <a:pt x="412" y="1016"/>
                    <a:pt x="596" y="1211"/>
                  </a:cubicBezTo>
                  <a:cubicBezTo>
                    <a:pt x="1152" y="1766"/>
                    <a:pt x="1899" y="2175"/>
                    <a:pt x="2701" y="2175"/>
                  </a:cubicBezTo>
                  <a:cubicBezTo>
                    <a:pt x="2717" y="2175"/>
                    <a:pt x="2734" y="2175"/>
                    <a:pt x="2750" y="2175"/>
                  </a:cubicBezTo>
                  <a:cubicBezTo>
                    <a:pt x="3106" y="2169"/>
                    <a:pt x="3289" y="1690"/>
                    <a:pt x="3018" y="1451"/>
                  </a:cubicBezTo>
                  <a:cubicBezTo>
                    <a:pt x="2832" y="1273"/>
                    <a:pt x="2635" y="1132"/>
                    <a:pt x="2443" y="1002"/>
                  </a:cubicBezTo>
                  <a:cubicBezTo>
                    <a:pt x="1853" y="623"/>
                    <a:pt x="1281" y="279"/>
                    <a:pt x="616" y="28"/>
                  </a:cubicBezTo>
                  <a:cubicBezTo>
                    <a:pt x="571" y="9"/>
                    <a:pt x="525" y="0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11"/>
            <p:cNvSpPr/>
            <p:nvPr/>
          </p:nvSpPr>
          <p:spPr>
            <a:xfrm>
              <a:off x="3154350" y="3354600"/>
              <a:ext cx="87275" cy="49425"/>
            </a:xfrm>
            <a:custGeom>
              <a:avLst/>
              <a:gdLst/>
              <a:ahLst/>
              <a:cxnLst/>
              <a:rect l="l" t="t" r="r" b="b"/>
              <a:pathLst>
                <a:path w="3491" h="1977" extrusionOk="0">
                  <a:moveTo>
                    <a:pt x="962" y="1"/>
                  </a:moveTo>
                  <a:cubicBezTo>
                    <a:pt x="892" y="1"/>
                    <a:pt x="820" y="19"/>
                    <a:pt x="756" y="57"/>
                  </a:cubicBezTo>
                  <a:cubicBezTo>
                    <a:pt x="1" y="620"/>
                    <a:pt x="1810" y="1721"/>
                    <a:pt x="2302" y="1844"/>
                  </a:cubicBezTo>
                  <a:cubicBezTo>
                    <a:pt x="2491" y="1893"/>
                    <a:pt x="2722" y="1976"/>
                    <a:pt x="2939" y="1976"/>
                  </a:cubicBezTo>
                  <a:cubicBezTo>
                    <a:pt x="3062" y="1976"/>
                    <a:pt x="3180" y="1950"/>
                    <a:pt x="3285" y="1874"/>
                  </a:cubicBezTo>
                  <a:cubicBezTo>
                    <a:pt x="3467" y="1723"/>
                    <a:pt x="3490" y="1454"/>
                    <a:pt x="3339" y="1272"/>
                  </a:cubicBezTo>
                  <a:cubicBezTo>
                    <a:pt x="3184" y="1084"/>
                    <a:pt x="3007" y="940"/>
                    <a:pt x="2829" y="807"/>
                  </a:cubicBezTo>
                  <a:cubicBezTo>
                    <a:pt x="2279" y="424"/>
                    <a:pt x="1693" y="125"/>
                    <a:pt x="1021" y="5"/>
                  </a:cubicBezTo>
                  <a:cubicBezTo>
                    <a:pt x="1002" y="2"/>
                    <a:pt x="982" y="1"/>
                    <a:pt x="9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1"/>
            <p:cNvSpPr/>
            <p:nvPr/>
          </p:nvSpPr>
          <p:spPr>
            <a:xfrm>
              <a:off x="2763250" y="3164300"/>
              <a:ext cx="73225" cy="51400"/>
            </a:xfrm>
            <a:custGeom>
              <a:avLst/>
              <a:gdLst/>
              <a:ahLst/>
              <a:cxnLst/>
              <a:rect l="l" t="t" r="r" b="b"/>
              <a:pathLst>
                <a:path w="2929" h="2056" extrusionOk="0">
                  <a:moveTo>
                    <a:pt x="949" y="1"/>
                  </a:moveTo>
                  <a:cubicBezTo>
                    <a:pt x="906" y="1"/>
                    <a:pt x="863" y="7"/>
                    <a:pt x="821" y="20"/>
                  </a:cubicBezTo>
                  <a:cubicBezTo>
                    <a:pt x="1" y="387"/>
                    <a:pt x="1195" y="1573"/>
                    <a:pt x="1629" y="1819"/>
                  </a:cubicBezTo>
                  <a:cubicBezTo>
                    <a:pt x="1807" y="1917"/>
                    <a:pt x="2033" y="2056"/>
                    <a:pt x="2261" y="2056"/>
                  </a:cubicBezTo>
                  <a:cubicBezTo>
                    <a:pt x="2308" y="2056"/>
                    <a:pt x="2355" y="2050"/>
                    <a:pt x="2402" y="2036"/>
                  </a:cubicBezTo>
                  <a:cubicBezTo>
                    <a:pt x="2928" y="1842"/>
                    <a:pt x="2657" y="1259"/>
                    <a:pt x="2411" y="958"/>
                  </a:cubicBezTo>
                  <a:cubicBezTo>
                    <a:pt x="2055" y="510"/>
                    <a:pt x="1600" y="154"/>
                    <a:pt x="1034" y="10"/>
                  </a:cubicBezTo>
                  <a:cubicBezTo>
                    <a:pt x="1007" y="4"/>
                    <a:pt x="978" y="1"/>
                    <a:pt x="9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1"/>
            <p:cNvSpPr/>
            <p:nvPr/>
          </p:nvSpPr>
          <p:spPr>
            <a:xfrm>
              <a:off x="2939350" y="3373550"/>
              <a:ext cx="89275" cy="61250"/>
            </a:xfrm>
            <a:custGeom>
              <a:avLst/>
              <a:gdLst/>
              <a:ahLst/>
              <a:cxnLst/>
              <a:rect l="l" t="t" r="r" b="b"/>
              <a:pathLst>
                <a:path w="3571" h="2450" extrusionOk="0">
                  <a:moveTo>
                    <a:pt x="994" y="1"/>
                  </a:moveTo>
                  <a:cubicBezTo>
                    <a:pt x="941" y="1"/>
                    <a:pt x="887" y="12"/>
                    <a:pt x="835" y="36"/>
                  </a:cubicBezTo>
                  <a:cubicBezTo>
                    <a:pt x="0" y="488"/>
                    <a:pt x="1805" y="1972"/>
                    <a:pt x="2271" y="2171"/>
                  </a:cubicBezTo>
                  <a:cubicBezTo>
                    <a:pt x="2503" y="2271"/>
                    <a:pt x="2789" y="2449"/>
                    <a:pt x="3062" y="2449"/>
                  </a:cubicBezTo>
                  <a:cubicBezTo>
                    <a:pt x="3151" y="2449"/>
                    <a:pt x="3238" y="2431"/>
                    <a:pt x="3321" y="2385"/>
                  </a:cubicBezTo>
                  <a:cubicBezTo>
                    <a:pt x="3517" y="2257"/>
                    <a:pt x="3571" y="1995"/>
                    <a:pt x="3443" y="1802"/>
                  </a:cubicBezTo>
                  <a:cubicBezTo>
                    <a:pt x="3298" y="1580"/>
                    <a:pt x="3128" y="1399"/>
                    <a:pt x="2953" y="1227"/>
                  </a:cubicBezTo>
                  <a:cubicBezTo>
                    <a:pt x="2412" y="727"/>
                    <a:pt x="1827" y="296"/>
                    <a:pt x="1129" y="26"/>
                  </a:cubicBezTo>
                  <a:cubicBezTo>
                    <a:pt x="1086" y="9"/>
                    <a:pt x="1040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1"/>
            <p:cNvSpPr/>
            <p:nvPr/>
          </p:nvSpPr>
          <p:spPr>
            <a:xfrm>
              <a:off x="3240125" y="3507025"/>
              <a:ext cx="91150" cy="53650"/>
            </a:xfrm>
            <a:custGeom>
              <a:avLst/>
              <a:gdLst/>
              <a:ahLst/>
              <a:cxnLst/>
              <a:rect l="l" t="t" r="r" b="b"/>
              <a:pathLst>
                <a:path w="3646" h="2146" extrusionOk="0">
                  <a:moveTo>
                    <a:pt x="847" y="1"/>
                  </a:moveTo>
                  <a:cubicBezTo>
                    <a:pt x="778" y="1"/>
                    <a:pt x="708" y="18"/>
                    <a:pt x="646" y="56"/>
                  </a:cubicBezTo>
                  <a:cubicBezTo>
                    <a:pt x="0" y="526"/>
                    <a:pt x="1294" y="1415"/>
                    <a:pt x="1677" y="1655"/>
                  </a:cubicBezTo>
                  <a:cubicBezTo>
                    <a:pt x="2135" y="1923"/>
                    <a:pt x="2628" y="2122"/>
                    <a:pt x="3170" y="2145"/>
                  </a:cubicBezTo>
                  <a:cubicBezTo>
                    <a:pt x="3174" y="2145"/>
                    <a:pt x="3178" y="2145"/>
                    <a:pt x="3182" y="2145"/>
                  </a:cubicBezTo>
                  <a:cubicBezTo>
                    <a:pt x="3284" y="2145"/>
                    <a:pt x="3387" y="2108"/>
                    <a:pt x="3468" y="2032"/>
                  </a:cubicBezTo>
                  <a:cubicBezTo>
                    <a:pt x="3640" y="1872"/>
                    <a:pt x="3645" y="1601"/>
                    <a:pt x="3482" y="1431"/>
                  </a:cubicBezTo>
                  <a:cubicBezTo>
                    <a:pt x="2766" y="742"/>
                    <a:pt x="1893" y="280"/>
                    <a:pt x="938" y="11"/>
                  </a:cubicBezTo>
                  <a:cubicBezTo>
                    <a:pt x="908" y="4"/>
                    <a:pt x="878" y="1"/>
                    <a:pt x="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" name="Google Shape;210;p11"/>
          <p:cNvGrpSpPr/>
          <p:nvPr/>
        </p:nvGrpSpPr>
        <p:grpSpPr>
          <a:xfrm>
            <a:off x="32263" y="4230780"/>
            <a:ext cx="712780" cy="582450"/>
            <a:chOff x="2580775" y="1984675"/>
            <a:chExt cx="587375" cy="479975"/>
          </a:xfrm>
        </p:grpSpPr>
        <p:sp>
          <p:nvSpPr>
            <p:cNvPr id="211" name="Google Shape;211;p11"/>
            <p:cNvSpPr/>
            <p:nvPr/>
          </p:nvSpPr>
          <p:spPr>
            <a:xfrm>
              <a:off x="2653200" y="2188150"/>
              <a:ext cx="90275" cy="79725"/>
            </a:xfrm>
            <a:custGeom>
              <a:avLst/>
              <a:gdLst/>
              <a:ahLst/>
              <a:cxnLst/>
              <a:rect l="l" t="t" r="r" b="b"/>
              <a:pathLst>
                <a:path w="3611" h="3189" extrusionOk="0">
                  <a:moveTo>
                    <a:pt x="631" y="0"/>
                  </a:moveTo>
                  <a:cubicBezTo>
                    <a:pt x="561" y="0"/>
                    <a:pt x="490" y="13"/>
                    <a:pt x="422" y="40"/>
                  </a:cubicBezTo>
                  <a:cubicBezTo>
                    <a:pt x="136" y="156"/>
                    <a:pt x="0" y="481"/>
                    <a:pt x="117" y="767"/>
                  </a:cubicBezTo>
                  <a:cubicBezTo>
                    <a:pt x="241" y="1074"/>
                    <a:pt x="413" y="1331"/>
                    <a:pt x="596" y="1572"/>
                  </a:cubicBezTo>
                  <a:cubicBezTo>
                    <a:pt x="782" y="1809"/>
                    <a:pt x="986" y="2028"/>
                    <a:pt x="1205" y="2230"/>
                  </a:cubicBezTo>
                  <a:cubicBezTo>
                    <a:pt x="1424" y="2433"/>
                    <a:pt x="1657" y="2616"/>
                    <a:pt x="1913" y="2777"/>
                  </a:cubicBezTo>
                  <a:cubicBezTo>
                    <a:pt x="2169" y="2936"/>
                    <a:pt x="2439" y="3079"/>
                    <a:pt x="2760" y="3167"/>
                  </a:cubicBezTo>
                  <a:cubicBezTo>
                    <a:pt x="2812" y="3181"/>
                    <a:pt x="2866" y="3188"/>
                    <a:pt x="2920" y="3188"/>
                  </a:cubicBezTo>
                  <a:cubicBezTo>
                    <a:pt x="2998" y="3188"/>
                    <a:pt x="3076" y="3173"/>
                    <a:pt x="3152" y="3142"/>
                  </a:cubicBezTo>
                  <a:cubicBezTo>
                    <a:pt x="3462" y="3014"/>
                    <a:pt x="3610" y="2660"/>
                    <a:pt x="3483" y="2349"/>
                  </a:cubicBezTo>
                  <a:cubicBezTo>
                    <a:pt x="3356" y="2043"/>
                    <a:pt x="3183" y="1791"/>
                    <a:pt x="2992" y="1557"/>
                  </a:cubicBezTo>
                  <a:cubicBezTo>
                    <a:pt x="2801" y="1324"/>
                    <a:pt x="2590" y="1112"/>
                    <a:pt x="2363" y="920"/>
                  </a:cubicBezTo>
                  <a:cubicBezTo>
                    <a:pt x="2137" y="728"/>
                    <a:pt x="1894" y="553"/>
                    <a:pt x="1635" y="398"/>
                  </a:cubicBezTo>
                  <a:cubicBezTo>
                    <a:pt x="1374" y="245"/>
                    <a:pt x="1098" y="106"/>
                    <a:pt x="778" y="20"/>
                  </a:cubicBezTo>
                  <a:cubicBezTo>
                    <a:pt x="731" y="7"/>
                    <a:pt x="681" y="0"/>
                    <a:pt x="6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1"/>
            <p:cNvSpPr/>
            <p:nvPr/>
          </p:nvSpPr>
          <p:spPr>
            <a:xfrm>
              <a:off x="2611525" y="2346125"/>
              <a:ext cx="102950" cy="82275"/>
            </a:xfrm>
            <a:custGeom>
              <a:avLst/>
              <a:gdLst/>
              <a:ahLst/>
              <a:cxnLst/>
              <a:rect l="l" t="t" r="r" b="b"/>
              <a:pathLst>
                <a:path w="4118" h="3291" extrusionOk="0">
                  <a:moveTo>
                    <a:pt x="624" y="0"/>
                  </a:moveTo>
                  <a:cubicBezTo>
                    <a:pt x="535" y="0"/>
                    <a:pt x="445" y="21"/>
                    <a:pt x="363" y="66"/>
                  </a:cubicBezTo>
                  <a:cubicBezTo>
                    <a:pt x="98" y="210"/>
                    <a:pt x="1" y="542"/>
                    <a:pt x="145" y="808"/>
                  </a:cubicBezTo>
                  <a:cubicBezTo>
                    <a:pt x="319" y="1128"/>
                    <a:pt x="538" y="1390"/>
                    <a:pt x="767" y="1642"/>
                  </a:cubicBezTo>
                  <a:cubicBezTo>
                    <a:pt x="998" y="1888"/>
                    <a:pt x="1245" y="2113"/>
                    <a:pt x="1507" y="2321"/>
                  </a:cubicBezTo>
                  <a:cubicBezTo>
                    <a:pt x="1768" y="2528"/>
                    <a:pt x="2043" y="2717"/>
                    <a:pt x="2338" y="2880"/>
                  </a:cubicBezTo>
                  <a:cubicBezTo>
                    <a:pt x="2633" y="3042"/>
                    <a:pt x="2942" y="3186"/>
                    <a:pt x="3296" y="3273"/>
                  </a:cubicBezTo>
                  <a:cubicBezTo>
                    <a:pt x="3342" y="3285"/>
                    <a:pt x="3390" y="3290"/>
                    <a:pt x="3438" y="3290"/>
                  </a:cubicBezTo>
                  <a:cubicBezTo>
                    <a:pt x="3536" y="3290"/>
                    <a:pt x="3635" y="3267"/>
                    <a:pt x="3725" y="3216"/>
                  </a:cubicBezTo>
                  <a:cubicBezTo>
                    <a:pt x="4013" y="3058"/>
                    <a:pt x="4117" y="2696"/>
                    <a:pt x="3959" y="2408"/>
                  </a:cubicBezTo>
                  <a:cubicBezTo>
                    <a:pt x="3783" y="2089"/>
                    <a:pt x="3562" y="1829"/>
                    <a:pt x="3328" y="1586"/>
                  </a:cubicBezTo>
                  <a:cubicBezTo>
                    <a:pt x="3092" y="1345"/>
                    <a:pt x="2839" y="1129"/>
                    <a:pt x="2569" y="932"/>
                  </a:cubicBezTo>
                  <a:cubicBezTo>
                    <a:pt x="2302" y="736"/>
                    <a:pt x="2020" y="555"/>
                    <a:pt x="1721" y="396"/>
                  </a:cubicBezTo>
                  <a:cubicBezTo>
                    <a:pt x="1418" y="243"/>
                    <a:pt x="1107" y="99"/>
                    <a:pt x="753" y="15"/>
                  </a:cubicBezTo>
                  <a:cubicBezTo>
                    <a:pt x="711" y="5"/>
                    <a:pt x="667" y="0"/>
                    <a:pt x="6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1"/>
            <p:cNvSpPr/>
            <p:nvPr/>
          </p:nvSpPr>
          <p:spPr>
            <a:xfrm>
              <a:off x="2854275" y="2346450"/>
              <a:ext cx="102750" cy="87500"/>
            </a:xfrm>
            <a:custGeom>
              <a:avLst/>
              <a:gdLst/>
              <a:ahLst/>
              <a:cxnLst/>
              <a:rect l="l" t="t" r="r" b="b"/>
              <a:pathLst>
                <a:path w="4110" h="3500" extrusionOk="0">
                  <a:moveTo>
                    <a:pt x="612" y="1"/>
                  </a:moveTo>
                  <a:cubicBezTo>
                    <a:pt x="550" y="1"/>
                    <a:pt x="488" y="11"/>
                    <a:pt x="427" y="33"/>
                  </a:cubicBezTo>
                  <a:cubicBezTo>
                    <a:pt x="146" y="135"/>
                    <a:pt x="1" y="444"/>
                    <a:pt x="100" y="725"/>
                  </a:cubicBezTo>
                  <a:cubicBezTo>
                    <a:pt x="231" y="1088"/>
                    <a:pt x="430" y="1400"/>
                    <a:pt x="649" y="1694"/>
                  </a:cubicBezTo>
                  <a:cubicBezTo>
                    <a:pt x="871" y="1985"/>
                    <a:pt x="1123" y="2249"/>
                    <a:pt x="1399" y="2487"/>
                  </a:cubicBezTo>
                  <a:cubicBezTo>
                    <a:pt x="1674" y="2726"/>
                    <a:pt x="1974" y="2936"/>
                    <a:pt x="2295" y="3109"/>
                  </a:cubicBezTo>
                  <a:cubicBezTo>
                    <a:pt x="2616" y="3283"/>
                    <a:pt x="2958" y="3425"/>
                    <a:pt x="3338" y="3492"/>
                  </a:cubicBezTo>
                  <a:cubicBezTo>
                    <a:pt x="3371" y="3497"/>
                    <a:pt x="3404" y="3500"/>
                    <a:pt x="3437" y="3500"/>
                  </a:cubicBezTo>
                  <a:cubicBezTo>
                    <a:pt x="3551" y="3500"/>
                    <a:pt x="3667" y="3467"/>
                    <a:pt x="3769" y="3398"/>
                  </a:cubicBezTo>
                  <a:cubicBezTo>
                    <a:pt x="4039" y="3216"/>
                    <a:pt x="4109" y="2850"/>
                    <a:pt x="3927" y="2581"/>
                  </a:cubicBezTo>
                  <a:lnTo>
                    <a:pt x="3918" y="2567"/>
                  </a:lnTo>
                  <a:cubicBezTo>
                    <a:pt x="3715" y="2267"/>
                    <a:pt x="3487" y="2024"/>
                    <a:pt x="3252" y="1792"/>
                  </a:cubicBezTo>
                  <a:cubicBezTo>
                    <a:pt x="3018" y="1560"/>
                    <a:pt x="2774" y="1347"/>
                    <a:pt x="2521" y="1144"/>
                  </a:cubicBezTo>
                  <a:cubicBezTo>
                    <a:pt x="2268" y="940"/>
                    <a:pt x="2009" y="746"/>
                    <a:pt x="1734" y="560"/>
                  </a:cubicBezTo>
                  <a:cubicBezTo>
                    <a:pt x="1455" y="378"/>
                    <a:pt x="1173" y="198"/>
                    <a:pt x="839" y="51"/>
                  </a:cubicBezTo>
                  <a:lnTo>
                    <a:pt x="826" y="46"/>
                  </a:lnTo>
                  <a:cubicBezTo>
                    <a:pt x="759" y="16"/>
                    <a:pt x="686" y="1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1"/>
            <p:cNvSpPr/>
            <p:nvPr/>
          </p:nvSpPr>
          <p:spPr>
            <a:xfrm>
              <a:off x="2889925" y="2165900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617" y="0"/>
                  </a:moveTo>
                  <a:cubicBezTo>
                    <a:pt x="545" y="0"/>
                    <a:pt x="473" y="14"/>
                    <a:pt x="403" y="43"/>
                  </a:cubicBezTo>
                  <a:cubicBezTo>
                    <a:pt x="129" y="161"/>
                    <a:pt x="0" y="479"/>
                    <a:pt x="118" y="754"/>
                  </a:cubicBezTo>
                  <a:cubicBezTo>
                    <a:pt x="268" y="1106"/>
                    <a:pt x="468" y="1406"/>
                    <a:pt x="678" y="1695"/>
                  </a:cubicBezTo>
                  <a:cubicBezTo>
                    <a:pt x="895" y="1979"/>
                    <a:pt x="1127" y="2244"/>
                    <a:pt x="1377" y="2494"/>
                  </a:cubicBezTo>
                  <a:cubicBezTo>
                    <a:pt x="1625" y="2744"/>
                    <a:pt x="1892" y="2976"/>
                    <a:pt x="2178" y="3186"/>
                  </a:cubicBezTo>
                  <a:cubicBezTo>
                    <a:pt x="2466" y="3395"/>
                    <a:pt x="2770" y="3587"/>
                    <a:pt x="3125" y="3728"/>
                  </a:cubicBezTo>
                  <a:cubicBezTo>
                    <a:pt x="3193" y="3755"/>
                    <a:pt x="3267" y="3770"/>
                    <a:pt x="3343" y="3770"/>
                  </a:cubicBezTo>
                  <a:cubicBezTo>
                    <a:pt x="3421" y="3770"/>
                    <a:pt x="3501" y="3754"/>
                    <a:pt x="3577" y="3721"/>
                  </a:cubicBezTo>
                  <a:cubicBezTo>
                    <a:pt x="3874" y="3592"/>
                    <a:pt x="4013" y="3244"/>
                    <a:pt x="3883" y="2945"/>
                  </a:cubicBezTo>
                  <a:cubicBezTo>
                    <a:pt x="3730" y="2594"/>
                    <a:pt x="3528" y="2297"/>
                    <a:pt x="3310" y="2016"/>
                  </a:cubicBezTo>
                  <a:cubicBezTo>
                    <a:pt x="3090" y="1735"/>
                    <a:pt x="2850" y="1477"/>
                    <a:pt x="2592" y="1237"/>
                  </a:cubicBezTo>
                  <a:cubicBezTo>
                    <a:pt x="2335" y="996"/>
                    <a:pt x="2062" y="771"/>
                    <a:pt x="1770" y="567"/>
                  </a:cubicBezTo>
                  <a:cubicBezTo>
                    <a:pt x="1474" y="367"/>
                    <a:pt x="1169" y="176"/>
                    <a:pt x="813" y="37"/>
                  </a:cubicBezTo>
                  <a:cubicBezTo>
                    <a:pt x="751" y="13"/>
                    <a:pt x="684" y="0"/>
                    <a:pt x="6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1"/>
            <p:cNvSpPr/>
            <p:nvPr/>
          </p:nvSpPr>
          <p:spPr>
            <a:xfrm>
              <a:off x="2580775" y="1984675"/>
              <a:ext cx="85025" cy="94225"/>
            </a:xfrm>
            <a:custGeom>
              <a:avLst/>
              <a:gdLst/>
              <a:ahLst/>
              <a:cxnLst/>
              <a:rect l="l" t="t" r="r" b="b"/>
              <a:pathLst>
                <a:path w="3401" h="3769" extrusionOk="0">
                  <a:moveTo>
                    <a:pt x="607" y="1"/>
                  </a:moveTo>
                  <a:cubicBezTo>
                    <a:pt x="562" y="1"/>
                    <a:pt x="517" y="6"/>
                    <a:pt x="471" y="17"/>
                  </a:cubicBezTo>
                  <a:cubicBezTo>
                    <a:pt x="178" y="92"/>
                    <a:pt x="0" y="392"/>
                    <a:pt x="75" y="686"/>
                  </a:cubicBezTo>
                  <a:cubicBezTo>
                    <a:pt x="163" y="1029"/>
                    <a:pt x="306" y="1326"/>
                    <a:pt x="462" y="1614"/>
                  </a:cubicBezTo>
                  <a:cubicBezTo>
                    <a:pt x="622" y="1898"/>
                    <a:pt x="802" y="2166"/>
                    <a:pt x="1000" y="2418"/>
                  </a:cubicBezTo>
                  <a:cubicBezTo>
                    <a:pt x="1199" y="2672"/>
                    <a:pt x="1415" y="2910"/>
                    <a:pt x="1655" y="3129"/>
                  </a:cubicBezTo>
                  <a:cubicBezTo>
                    <a:pt x="1896" y="3347"/>
                    <a:pt x="2155" y="3551"/>
                    <a:pt x="2471" y="3707"/>
                  </a:cubicBezTo>
                  <a:cubicBezTo>
                    <a:pt x="2553" y="3747"/>
                    <a:pt x="2644" y="3769"/>
                    <a:pt x="2738" y="3769"/>
                  </a:cubicBezTo>
                  <a:cubicBezTo>
                    <a:pt x="2788" y="3769"/>
                    <a:pt x="2838" y="3763"/>
                    <a:pt x="2889" y="3750"/>
                  </a:cubicBezTo>
                  <a:cubicBezTo>
                    <a:pt x="3209" y="3666"/>
                    <a:pt x="3401" y="3339"/>
                    <a:pt x="3317" y="3018"/>
                  </a:cubicBezTo>
                  <a:cubicBezTo>
                    <a:pt x="3228" y="2678"/>
                    <a:pt x="3082" y="2383"/>
                    <a:pt x="2919" y="2101"/>
                  </a:cubicBezTo>
                  <a:cubicBezTo>
                    <a:pt x="2754" y="1822"/>
                    <a:pt x="2565" y="1560"/>
                    <a:pt x="2358" y="1315"/>
                  </a:cubicBezTo>
                  <a:cubicBezTo>
                    <a:pt x="2150" y="1071"/>
                    <a:pt x="1925" y="838"/>
                    <a:pt x="1681" y="624"/>
                  </a:cubicBezTo>
                  <a:cubicBezTo>
                    <a:pt x="1430" y="414"/>
                    <a:pt x="1169" y="212"/>
                    <a:pt x="852" y="57"/>
                  </a:cubicBezTo>
                  <a:cubicBezTo>
                    <a:pt x="777" y="21"/>
                    <a:pt x="693" y="1"/>
                    <a:pt x="6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11"/>
            <p:cNvSpPr/>
            <p:nvPr/>
          </p:nvSpPr>
          <p:spPr>
            <a:xfrm>
              <a:off x="3083950" y="2383900"/>
              <a:ext cx="84200" cy="80750"/>
            </a:xfrm>
            <a:custGeom>
              <a:avLst/>
              <a:gdLst/>
              <a:ahLst/>
              <a:cxnLst/>
              <a:rect l="l" t="t" r="r" b="b"/>
              <a:pathLst>
                <a:path w="3368" h="3230" extrusionOk="0">
                  <a:moveTo>
                    <a:pt x="631" y="1"/>
                  </a:moveTo>
                  <a:cubicBezTo>
                    <a:pt x="574" y="1"/>
                    <a:pt x="516" y="10"/>
                    <a:pt x="459" y="29"/>
                  </a:cubicBezTo>
                  <a:cubicBezTo>
                    <a:pt x="164" y="122"/>
                    <a:pt x="1" y="440"/>
                    <a:pt x="96" y="735"/>
                  </a:cubicBezTo>
                  <a:cubicBezTo>
                    <a:pt x="194" y="1040"/>
                    <a:pt x="341" y="1298"/>
                    <a:pt x="502" y="1544"/>
                  </a:cubicBezTo>
                  <a:cubicBezTo>
                    <a:pt x="665" y="1786"/>
                    <a:pt x="847" y="2008"/>
                    <a:pt x="1045" y="2215"/>
                  </a:cubicBezTo>
                  <a:cubicBezTo>
                    <a:pt x="1243" y="2423"/>
                    <a:pt x="1457" y="2613"/>
                    <a:pt x="1694" y="2782"/>
                  </a:cubicBezTo>
                  <a:cubicBezTo>
                    <a:pt x="1932" y="2949"/>
                    <a:pt x="2186" y="3100"/>
                    <a:pt x="2491" y="3200"/>
                  </a:cubicBezTo>
                  <a:cubicBezTo>
                    <a:pt x="2551" y="3219"/>
                    <a:pt x="2615" y="3230"/>
                    <a:pt x="2680" y="3230"/>
                  </a:cubicBezTo>
                  <a:cubicBezTo>
                    <a:pt x="2743" y="3230"/>
                    <a:pt x="2807" y="3220"/>
                    <a:pt x="2869" y="3200"/>
                  </a:cubicBezTo>
                  <a:cubicBezTo>
                    <a:pt x="3190" y="3095"/>
                    <a:pt x="3367" y="2750"/>
                    <a:pt x="3262" y="2428"/>
                  </a:cubicBezTo>
                  <a:cubicBezTo>
                    <a:pt x="3164" y="2123"/>
                    <a:pt x="3014" y="1868"/>
                    <a:pt x="2845" y="1631"/>
                  </a:cubicBezTo>
                  <a:cubicBezTo>
                    <a:pt x="2677" y="1393"/>
                    <a:pt x="2489" y="1177"/>
                    <a:pt x="2281" y="979"/>
                  </a:cubicBezTo>
                  <a:cubicBezTo>
                    <a:pt x="2074" y="780"/>
                    <a:pt x="1851" y="598"/>
                    <a:pt x="1610" y="435"/>
                  </a:cubicBezTo>
                  <a:cubicBezTo>
                    <a:pt x="1365" y="274"/>
                    <a:pt x="1108" y="127"/>
                    <a:pt x="802" y="28"/>
                  </a:cubicBezTo>
                  <a:cubicBezTo>
                    <a:pt x="747" y="10"/>
                    <a:pt x="689" y="1"/>
                    <a:pt x="6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217;p11"/>
          <p:cNvSpPr/>
          <p:nvPr/>
        </p:nvSpPr>
        <p:spPr>
          <a:xfrm>
            <a:off x="429250" y="-266425"/>
            <a:ext cx="4632850" cy="454075"/>
          </a:xfrm>
          <a:custGeom>
            <a:avLst/>
            <a:gdLst/>
            <a:ahLst/>
            <a:cxnLst/>
            <a:rect l="l" t="t" r="r" b="b"/>
            <a:pathLst>
              <a:path w="185314" h="18163" extrusionOk="0">
                <a:moveTo>
                  <a:pt x="0" y="0"/>
                </a:moveTo>
                <a:cubicBezTo>
                  <a:pt x="20480" y="24576"/>
                  <a:pt x="62833" y="17847"/>
                  <a:pt x="94729" y="15393"/>
                </a:cubicBezTo>
                <a:cubicBezTo>
                  <a:pt x="111750" y="14084"/>
                  <a:pt x="128871" y="15393"/>
                  <a:pt x="145942" y="15393"/>
                </a:cubicBezTo>
                <a:cubicBezTo>
                  <a:pt x="152850" y="15393"/>
                  <a:pt x="160110" y="17282"/>
                  <a:pt x="166664" y="15097"/>
                </a:cubicBezTo>
                <a:cubicBezTo>
                  <a:pt x="174022" y="12644"/>
                  <a:pt x="179830" y="6668"/>
                  <a:pt x="185314" y="1184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8" name="Google Shape;218;p11"/>
          <p:cNvSpPr/>
          <p:nvPr/>
        </p:nvSpPr>
        <p:spPr>
          <a:xfrm>
            <a:off x="7992227" y="-236825"/>
            <a:ext cx="1310475" cy="2027800"/>
          </a:xfrm>
          <a:custGeom>
            <a:avLst/>
            <a:gdLst/>
            <a:ahLst/>
            <a:cxnLst/>
            <a:rect l="l" t="t" r="r" b="b"/>
            <a:pathLst>
              <a:path w="52419" h="81112" extrusionOk="0">
                <a:moveTo>
                  <a:pt x="7423" y="0"/>
                </a:moveTo>
                <a:cubicBezTo>
                  <a:pt x="5153" y="4539"/>
                  <a:pt x="1522" y="8624"/>
                  <a:pt x="614" y="13617"/>
                </a:cubicBezTo>
                <a:cubicBezTo>
                  <a:pt x="-1730" y="26512"/>
                  <a:pt x="3184" y="42287"/>
                  <a:pt x="13047" y="50917"/>
                </a:cubicBezTo>
                <a:cubicBezTo>
                  <a:pt x="25494" y="61808"/>
                  <a:pt x="52419" y="64573"/>
                  <a:pt x="52419" y="81112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9" name="Google Shape;219;p11"/>
          <p:cNvSpPr/>
          <p:nvPr/>
        </p:nvSpPr>
        <p:spPr>
          <a:xfrm>
            <a:off x="-325262" y="3932163"/>
            <a:ext cx="3589350" cy="1476875"/>
          </a:xfrm>
          <a:custGeom>
            <a:avLst/>
            <a:gdLst/>
            <a:ahLst/>
            <a:cxnLst/>
            <a:rect l="l" t="t" r="r" b="b"/>
            <a:pathLst>
              <a:path w="143574" h="59075" extrusionOk="0">
                <a:moveTo>
                  <a:pt x="143574" y="56837"/>
                </a:moveTo>
                <a:cubicBezTo>
                  <a:pt x="118915" y="62527"/>
                  <a:pt x="90736" y="56811"/>
                  <a:pt x="68679" y="44404"/>
                </a:cubicBezTo>
                <a:cubicBezTo>
                  <a:pt x="56819" y="37733"/>
                  <a:pt x="50501" y="24058"/>
                  <a:pt x="40260" y="15097"/>
                </a:cubicBezTo>
                <a:cubicBezTo>
                  <a:pt x="32057" y="7919"/>
                  <a:pt x="21160" y="4418"/>
                  <a:pt x="10953" y="592"/>
                </a:cubicBezTo>
                <a:cubicBezTo>
                  <a:pt x="7529" y="-691"/>
                  <a:pt x="3469" y="1156"/>
                  <a:pt x="0" y="0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0" name="Google Shape;220;p11"/>
          <p:cNvSpPr txBox="1">
            <a:spLocks noGrp="1"/>
          </p:cNvSpPr>
          <p:nvPr>
            <p:ph type="title" hasCustomPrompt="1"/>
          </p:nvPr>
        </p:nvSpPr>
        <p:spPr>
          <a:xfrm>
            <a:off x="713225" y="1501348"/>
            <a:ext cx="7717500" cy="14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900">
                <a:solidFill>
                  <a:schemeClr val="accent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21" name="Google Shape;221;p11"/>
          <p:cNvSpPr txBox="1">
            <a:spLocks noGrp="1"/>
          </p:cNvSpPr>
          <p:nvPr>
            <p:ph type="subTitle" idx="1"/>
          </p:nvPr>
        </p:nvSpPr>
        <p:spPr>
          <a:xfrm>
            <a:off x="1284000" y="3308863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FF3A5DF-6F2D-0E10-F31F-2BF72592E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58030"/>
          <a:stretch/>
        </p:blipFill>
        <p:spPr>
          <a:xfrm flipH="1" flipV="1">
            <a:off x="0" y="4573456"/>
            <a:ext cx="9144000" cy="570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4715F48-DC4A-170B-917E-1B389B5407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4858" b="1525"/>
          <a:stretch/>
        </p:blipFill>
        <p:spPr>
          <a:xfrm>
            <a:off x="0" y="0"/>
            <a:ext cx="2744664" cy="37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85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"/>
          <p:cNvSpPr txBox="1">
            <a:spLocks noGrp="1"/>
          </p:cNvSpPr>
          <p:nvPr>
            <p:ph type="title"/>
          </p:nvPr>
        </p:nvSpPr>
        <p:spPr>
          <a:xfrm>
            <a:off x="717725" y="387100"/>
            <a:ext cx="7708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Short Stack"/>
              <a:buNone/>
              <a:defRPr b="1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8711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rot="5400000">
            <a:off x="-1158322" y="1105003"/>
            <a:ext cx="3506775" cy="1252124"/>
          </a:xfrm>
          <a:custGeom>
            <a:avLst/>
            <a:gdLst/>
            <a:ahLst/>
            <a:cxnLst/>
            <a:rect l="l" t="t" r="r" b="b"/>
            <a:pathLst>
              <a:path w="83849" h="29939" extrusionOk="0">
                <a:moveTo>
                  <a:pt x="1969" y="1"/>
                </a:moveTo>
                <a:cubicBezTo>
                  <a:pt x="1378" y="1"/>
                  <a:pt x="791" y="19"/>
                  <a:pt x="209" y="56"/>
                </a:cubicBezTo>
                <a:lnTo>
                  <a:pt x="1" y="29938"/>
                </a:lnTo>
                <a:lnTo>
                  <a:pt x="83849" y="29471"/>
                </a:lnTo>
                <a:cubicBezTo>
                  <a:pt x="79605" y="24167"/>
                  <a:pt x="70957" y="21938"/>
                  <a:pt x="63965" y="21938"/>
                </a:cubicBezTo>
                <a:cubicBezTo>
                  <a:pt x="63574" y="21938"/>
                  <a:pt x="63188" y="21945"/>
                  <a:pt x="62808" y="21959"/>
                </a:cubicBezTo>
                <a:cubicBezTo>
                  <a:pt x="59582" y="22076"/>
                  <a:pt x="56283" y="22353"/>
                  <a:pt x="53034" y="22353"/>
                </a:cubicBezTo>
                <a:cubicBezTo>
                  <a:pt x="49064" y="22353"/>
                  <a:pt x="45168" y="21940"/>
                  <a:pt x="41572" y="20320"/>
                </a:cubicBezTo>
                <a:cubicBezTo>
                  <a:pt x="36564" y="18064"/>
                  <a:pt x="32840" y="13758"/>
                  <a:pt x="28588" y="10282"/>
                </a:cubicBezTo>
                <a:cubicBezTo>
                  <a:pt x="21487" y="4478"/>
                  <a:pt x="11257" y="1"/>
                  <a:pt x="196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7040100" y="-92150"/>
            <a:ext cx="2103926" cy="4549212"/>
          </a:xfrm>
          <a:custGeom>
            <a:avLst/>
            <a:gdLst/>
            <a:ahLst/>
            <a:cxnLst/>
            <a:rect l="l" t="t" r="r" b="b"/>
            <a:pathLst>
              <a:path w="30712" h="66407" extrusionOk="0">
                <a:moveTo>
                  <a:pt x="1" y="0"/>
                </a:moveTo>
                <a:lnTo>
                  <a:pt x="1" y="0"/>
                </a:lnTo>
                <a:cubicBezTo>
                  <a:pt x="6629" y="5401"/>
                  <a:pt x="10846" y="13654"/>
                  <a:pt x="11344" y="22189"/>
                </a:cubicBezTo>
                <a:cubicBezTo>
                  <a:pt x="11650" y="27451"/>
                  <a:pt x="10611" y="32717"/>
                  <a:pt x="10855" y="37983"/>
                </a:cubicBezTo>
                <a:cubicBezTo>
                  <a:pt x="11419" y="50163"/>
                  <a:pt x="19469" y="61687"/>
                  <a:pt x="30711" y="66407"/>
                </a:cubicBezTo>
                <a:lnTo>
                  <a:pt x="30711" y="55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-29603" y="-92143"/>
            <a:ext cx="5059995" cy="1110889"/>
          </a:xfrm>
          <a:custGeom>
            <a:avLst/>
            <a:gdLst/>
            <a:ahLst/>
            <a:cxnLst/>
            <a:rect l="l" t="t" r="r" b="b"/>
            <a:pathLst>
              <a:path w="93289" h="20481" extrusionOk="0">
                <a:moveTo>
                  <a:pt x="1" y="0"/>
                </a:moveTo>
                <a:cubicBezTo>
                  <a:pt x="1100" y="3168"/>
                  <a:pt x="5654" y="7687"/>
                  <a:pt x="9433" y="8346"/>
                </a:cubicBezTo>
                <a:cubicBezTo>
                  <a:pt x="10872" y="8596"/>
                  <a:pt x="12329" y="8686"/>
                  <a:pt x="13795" y="8686"/>
                </a:cubicBezTo>
                <a:cubicBezTo>
                  <a:pt x="16177" y="8686"/>
                  <a:pt x="18581" y="8450"/>
                  <a:pt x="20962" y="8291"/>
                </a:cubicBezTo>
                <a:cubicBezTo>
                  <a:pt x="22141" y="8212"/>
                  <a:pt x="23338" y="8155"/>
                  <a:pt x="24531" y="8155"/>
                </a:cubicBezTo>
                <a:cubicBezTo>
                  <a:pt x="27228" y="8155"/>
                  <a:pt x="29906" y="8447"/>
                  <a:pt x="32318" y="9436"/>
                </a:cubicBezTo>
                <a:cubicBezTo>
                  <a:pt x="35660" y="10808"/>
                  <a:pt x="38102" y="13356"/>
                  <a:pt x="40991" y="15346"/>
                </a:cubicBezTo>
                <a:cubicBezTo>
                  <a:pt x="46129" y="18884"/>
                  <a:pt x="52599" y="20480"/>
                  <a:pt x="59199" y="20480"/>
                </a:cubicBezTo>
                <a:cubicBezTo>
                  <a:pt x="65230" y="20480"/>
                  <a:pt x="71369" y="19148"/>
                  <a:pt x="76701" y="16746"/>
                </a:cubicBezTo>
                <a:cubicBezTo>
                  <a:pt x="83409" y="13724"/>
                  <a:pt x="90682" y="6701"/>
                  <a:pt x="93288" y="604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4084000" y="3723092"/>
            <a:ext cx="5060038" cy="1496619"/>
          </a:xfrm>
          <a:custGeom>
            <a:avLst/>
            <a:gdLst/>
            <a:ahLst/>
            <a:cxnLst/>
            <a:rect l="l" t="t" r="r" b="b"/>
            <a:pathLst>
              <a:path w="61642" h="18232" extrusionOk="0">
                <a:moveTo>
                  <a:pt x="58862" y="0"/>
                </a:moveTo>
                <a:cubicBezTo>
                  <a:pt x="56536" y="0"/>
                  <a:pt x="54082" y="1302"/>
                  <a:pt x="52305" y="2952"/>
                </a:cubicBezTo>
                <a:cubicBezTo>
                  <a:pt x="49787" y="5291"/>
                  <a:pt x="47875" y="8333"/>
                  <a:pt x="44937" y="10113"/>
                </a:cubicBezTo>
                <a:cubicBezTo>
                  <a:pt x="42681" y="11480"/>
                  <a:pt x="40035" y="11962"/>
                  <a:pt x="37371" y="11962"/>
                </a:cubicBezTo>
                <a:cubicBezTo>
                  <a:pt x="36321" y="11962"/>
                  <a:pt x="35269" y="11887"/>
                  <a:pt x="34237" y="11762"/>
                </a:cubicBezTo>
                <a:cubicBezTo>
                  <a:pt x="30586" y="11317"/>
                  <a:pt x="27016" y="10301"/>
                  <a:pt x="23351" y="9991"/>
                </a:cubicBezTo>
                <a:cubicBezTo>
                  <a:pt x="22724" y="9938"/>
                  <a:pt x="22086" y="9912"/>
                  <a:pt x="21437" y="9912"/>
                </a:cubicBezTo>
                <a:cubicBezTo>
                  <a:pt x="13988" y="9912"/>
                  <a:pt x="5317" y="13333"/>
                  <a:pt x="1" y="18232"/>
                </a:cubicBezTo>
                <a:lnTo>
                  <a:pt x="61641" y="18000"/>
                </a:lnTo>
                <a:lnTo>
                  <a:pt x="61641" y="745"/>
                </a:lnTo>
                <a:cubicBezTo>
                  <a:pt x="60776" y="226"/>
                  <a:pt x="59830" y="0"/>
                  <a:pt x="588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3"/>
          <p:cNvGrpSpPr/>
          <p:nvPr/>
        </p:nvGrpSpPr>
        <p:grpSpPr>
          <a:xfrm rot="-1996778">
            <a:off x="7712945" y="4404984"/>
            <a:ext cx="1372942" cy="577834"/>
            <a:chOff x="1958550" y="3085300"/>
            <a:chExt cx="579425" cy="243850"/>
          </a:xfrm>
        </p:grpSpPr>
        <p:sp>
          <p:nvSpPr>
            <p:cNvPr id="43" name="Google Shape;43;p3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1958550" y="3085300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49;p3"/>
          <p:cNvSpPr/>
          <p:nvPr/>
        </p:nvSpPr>
        <p:spPr>
          <a:xfrm>
            <a:off x="4255425" y="4845721"/>
            <a:ext cx="4092575" cy="475400"/>
          </a:xfrm>
          <a:custGeom>
            <a:avLst/>
            <a:gdLst/>
            <a:ahLst/>
            <a:cxnLst/>
            <a:rect l="l" t="t" r="r" b="b"/>
            <a:pathLst>
              <a:path w="163703" h="19016" extrusionOk="0">
                <a:moveTo>
                  <a:pt x="163703" y="19016"/>
                </a:moveTo>
                <a:cubicBezTo>
                  <a:pt x="134567" y="9304"/>
                  <a:pt x="104127" y="662"/>
                  <a:pt x="73415" y="662"/>
                </a:cubicBezTo>
                <a:cubicBezTo>
                  <a:pt x="65027" y="662"/>
                  <a:pt x="56425" y="-928"/>
                  <a:pt x="48252" y="958"/>
                </a:cubicBezTo>
                <a:cubicBezTo>
                  <a:pt x="36940" y="3568"/>
                  <a:pt x="25615" y="6999"/>
                  <a:pt x="15393" y="12503"/>
                </a:cubicBezTo>
                <a:cubicBezTo>
                  <a:pt x="10612" y="15077"/>
                  <a:pt x="5430" y="17832"/>
                  <a:pt x="0" y="17832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0" name="Google Shape;50;p3"/>
          <p:cNvGrpSpPr/>
          <p:nvPr/>
        </p:nvGrpSpPr>
        <p:grpSpPr>
          <a:xfrm>
            <a:off x="8007953" y="357942"/>
            <a:ext cx="782921" cy="732607"/>
            <a:chOff x="3145550" y="2696550"/>
            <a:chExt cx="446975" cy="418250"/>
          </a:xfrm>
        </p:grpSpPr>
        <p:sp>
          <p:nvSpPr>
            <p:cNvPr id="51" name="Google Shape;51;p3"/>
            <p:cNvSpPr/>
            <p:nvPr/>
          </p:nvSpPr>
          <p:spPr>
            <a:xfrm>
              <a:off x="3307850" y="2880825"/>
              <a:ext cx="86575" cy="86300"/>
            </a:xfrm>
            <a:custGeom>
              <a:avLst/>
              <a:gdLst/>
              <a:ahLst/>
              <a:cxnLst/>
              <a:rect l="l" t="t" r="r" b="b"/>
              <a:pathLst>
                <a:path w="3463" h="3452" extrusionOk="0">
                  <a:moveTo>
                    <a:pt x="621" y="0"/>
                  </a:moveTo>
                  <a:cubicBezTo>
                    <a:pt x="566" y="0"/>
                    <a:pt x="510" y="9"/>
                    <a:pt x="454" y="27"/>
                  </a:cubicBezTo>
                  <a:cubicBezTo>
                    <a:pt x="161" y="119"/>
                    <a:pt x="0" y="431"/>
                    <a:pt x="93" y="723"/>
                  </a:cubicBezTo>
                  <a:cubicBezTo>
                    <a:pt x="196" y="1046"/>
                    <a:pt x="347" y="1320"/>
                    <a:pt x="513" y="1582"/>
                  </a:cubicBezTo>
                  <a:cubicBezTo>
                    <a:pt x="683" y="1842"/>
                    <a:pt x="870" y="2083"/>
                    <a:pt x="1075" y="2308"/>
                  </a:cubicBezTo>
                  <a:cubicBezTo>
                    <a:pt x="1279" y="2534"/>
                    <a:pt x="1500" y="2743"/>
                    <a:pt x="1745" y="2931"/>
                  </a:cubicBezTo>
                  <a:cubicBezTo>
                    <a:pt x="1990" y="3118"/>
                    <a:pt x="2253" y="3290"/>
                    <a:pt x="2568" y="3411"/>
                  </a:cubicBezTo>
                  <a:cubicBezTo>
                    <a:pt x="2636" y="3437"/>
                    <a:pt x="2709" y="3451"/>
                    <a:pt x="2784" y="3451"/>
                  </a:cubicBezTo>
                  <a:cubicBezTo>
                    <a:pt x="2845" y="3451"/>
                    <a:pt x="2906" y="3442"/>
                    <a:pt x="2967" y="3422"/>
                  </a:cubicBezTo>
                  <a:cubicBezTo>
                    <a:pt x="3286" y="3321"/>
                    <a:pt x="3462" y="2980"/>
                    <a:pt x="3360" y="2662"/>
                  </a:cubicBezTo>
                  <a:cubicBezTo>
                    <a:pt x="3256" y="2341"/>
                    <a:pt x="3101" y="2069"/>
                    <a:pt x="2929" y="1813"/>
                  </a:cubicBezTo>
                  <a:cubicBezTo>
                    <a:pt x="2755" y="1558"/>
                    <a:pt x="2559" y="1324"/>
                    <a:pt x="2345" y="1108"/>
                  </a:cubicBezTo>
                  <a:cubicBezTo>
                    <a:pt x="2132" y="889"/>
                    <a:pt x="1901" y="688"/>
                    <a:pt x="1653" y="505"/>
                  </a:cubicBezTo>
                  <a:cubicBezTo>
                    <a:pt x="1401" y="324"/>
                    <a:pt x="1135" y="157"/>
                    <a:pt x="819" y="37"/>
                  </a:cubicBezTo>
                  <a:cubicBezTo>
                    <a:pt x="756" y="13"/>
                    <a:pt x="689" y="0"/>
                    <a:pt x="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3337900" y="3042875"/>
              <a:ext cx="81725" cy="71925"/>
            </a:xfrm>
            <a:custGeom>
              <a:avLst/>
              <a:gdLst/>
              <a:ahLst/>
              <a:cxnLst/>
              <a:rect l="l" t="t" r="r" b="b"/>
              <a:pathLst>
                <a:path w="3269" h="2877" extrusionOk="0">
                  <a:moveTo>
                    <a:pt x="648" y="0"/>
                  </a:moveTo>
                  <a:cubicBezTo>
                    <a:pt x="583" y="0"/>
                    <a:pt x="517" y="11"/>
                    <a:pt x="455" y="33"/>
                  </a:cubicBezTo>
                  <a:cubicBezTo>
                    <a:pt x="156" y="139"/>
                    <a:pt x="0" y="465"/>
                    <a:pt x="105" y="764"/>
                  </a:cubicBezTo>
                  <a:cubicBezTo>
                    <a:pt x="206" y="1047"/>
                    <a:pt x="350" y="1278"/>
                    <a:pt x="509" y="1495"/>
                  </a:cubicBezTo>
                  <a:cubicBezTo>
                    <a:pt x="667" y="1709"/>
                    <a:pt x="846" y="1902"/>
                    <a:pt x="1039" y="2079"/>
                  </a:cubicBezTo>
                  <a:cubicBezTo>
                    <a:pt x="1230" y="2255"/>
                    <a:pt x="1439" y="2415"/>
                    <a:pt x="1668" y="2550"/>
                  </a:cubicBezTo>
                  <a:cubicBezTo>
                    <a:pt x="1897" y="2684"/>
                    <a:pt x="2142" y="2802"/>
                    <a:pt x="2435" y="2864"/>
                  </a:cubicBezTo>
                  <a:cubicBezTo>
                    <a:pt x="2477" y="2872"/>
                    <a:pt x="2520" y="2877"/>
                    <a:pt x="2564" y="2877"/>
                  </a:cubicBezTo>
                  <a:cubicBezTo>
                    <a:pt x="2634" y="2877"/>
                    <a:pt x="2705" y="2866"/>
                    <a:pt x="2774" y="2841"/>
                  </a:cubicBezTo>
                  <a:cubicBezTo>
                    <a:pt x="3099" y="2726"/>
                    <a:pt x="3268" y="2368"/>
                    <a:pt x="3152" y="2043"/>
                  </a:cubicBezTo>
                  <a:cubicBezTo>
                    <a:pt x="3052" y="1760"/>
                    <a:pt x="2904" y="1534"/>
                    <a:pt x="2740" y="1323"/>
                  </a:cubicBezTo>
                  <a:cubicBezTo>
                    <a:pt x="2575" y="1115"/>
                    <a:pt x="2391" y="930"/>
                    <a:pt x="2190" y="763"/>
                  </a:cubicBezTo>
                  <a:cubicBezTo>
                    <a:pt x="1989" y="595"/>
                    <a:pt x="1774" y="444"/>
                    <a:pt x="1540" y="314"/>
                  </a:cubicBezTo>
                  <a:cubicBezTo>
                    <a:pt x="1305" y="186"/>
                    <a:pt x="1056" y="73"/>
                    <a:pt x="763" y="11"/>
                  </a:cubicBezTo>
                  <a:cubicBezTo>
                    <a:pt x="726" y="4"/>
                    <a:pt x="687" y="0"/>
                    <a:pt x="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3145550" y="2876950"/>
              <a:ext cx="90250" cy="86575"/>
            </a:xfrm>
            <a:custGeom>
              <a:avLst/>
              <a:gdLst/>
              <a:ahLst/>
              <a:cxnLst/>
              <a:rect l="l" t="t" r="r" b="b"/>
              <a:pathLst>
                <a:path w="3610" h="3463" extrusionOk="0">
                  <a:moveTo>
                    <a:pt x="624" y="1"/>
                  </a:moveTo>
                  <a:cubicBezTo>
                    <a:pt x="562" y="1"/>
                    <a:pt x="499" y="11"/>
                    <a:pt x="438" y="32"/>
                  </a:cubicBezTo>
                  <a:cubicBezTo>
                    <a:pt x="150" y="135"/>
                    <a:pt x="0" y="451"/>
                    <a:pt x="103" y="739"/>
                  </a:cubicBezTo>
                  <a:cubicBezTo>
                    <a:pt x="220" y="1065"/>
                    <a:pt x="387" y="1339"/>
                    <a:pt x="566" y="1603"/>
                  </a:cubicBezTo>
                  <a:cubicBezTo>
                    <a:pt x="747" y="1864"/>
                    <a:pt x="948" y="2106"/>
                    <a:pt x="1164" y="2331"/>
                  </a:cubicBezTo>
                  <a:cubicBezTo>
                    <a:pt x="1381" y="2557"/>
                    <a:pt x="1614" y="2764"/>
                    <a:pt x="1870" y="2952"/>
                  </a:cubicBezTo>
                  <a:cubicBezTo>
                    <a:pt x="2127" y="3138"/>
                    <a:pt x="2401" y="3309"/>
                    <a:pt x="2725" y="3426"/>
                  </a:cubicBezTo>
                  <a:cubicBezTo>
                    <a:pt x="2790" y="3450"/>
                    <a:pt x="2860" y="3462"/>
                    <a:pt x="2931" y="3462"/>
                  </a:cubicBezTo>
                  <a:cubicBezTo>
                    <a:pt x="2999" y="3462"/>
                    <a:pt x="3068" y="3451"/>
                    <a:pt x="3136" y="3426"/>
                  </a:cubicBezTo>
                  <a:cubicBezTo>
                    <a:pt x="3448" y="3312"/>
                    <a:pt x="3610" y="2967"/>
                    <a:pt x="3496" y="2655"/>
                  </a:cubicBezTo>
                  <a:cubicBezTo>
                    <a:pt x="3378" y="2330"/>
                    <a:pt x="3208" y="2057"/>
                    <a:pt x="3022" y="1800"/>
                  </a:cubicBezTo>
                  <a:cubicBezTo>
                    <a:pt x="2836" y="1547"/>
                    <a:pt x="2628" y="1312"/>
                    <a:pt x="2401" y="1095"/>
                  </a:cubicBezTo>
                  <a:cubicBezTo>
                    <a:pt x="2176" y="878"/>
                    <a:pt x="1935" y="677"/>
                    <a:pt x="1674" y="495"/>
                  </a:cubicBezTo>
                  <a:cubicBezTo>
                    <a:pt x="1410" y="317"/>
                    <a:pt x="1134" y="150"/>
                    <a:pt x="809" y="33"/>
                  </a:cubicBezTo>
                  <a:cubicBezTo>
                    <a:pt x="750" y="12"/>
                    <a:pt x="688" y="1"/>
                    <a:pt x="6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3153950" y="2696550"/>
              <a:ext cx="69700" cy="63800"/>
            </a:xfrm>
            <a:custGeom>
              <a:avLst/>
              <a:gdLst/>
              <a:ahLst/>
              <a:cxnLst/>
              <a:rect l="l" t="t" r="r" b="b"/>
              <a:pathLst>
                <a:path w="2788" h="2552" extrusionOk="0">
                  <a:moveTo>
                    <a:pt x="659" y="0"/>
                  </a:moveTo>
                  <a:cubicBezTo>
                    <a:pt x="614" y="0"/>
                    <a:pt x="569" y="5"/>
                    <a:pt x="525" y="15"/>
                  </a:cubicBezTo>
                  <a:cubicBezTo>
                    <a:pt x="201" y="92"/>
                    <a:pt x="0" y="415"/>
                    <a:pt x="77" y="740"/>
                  </a:cubicBezTo>
                  <a:cubicBezTo>
                    <a:pt x="137" y="995"/>
                    <a:pt x="244" y="1200"/>
                    <a:pt x="364" y="1391"/>
                  </a:cubicBezTo>
                  <a:cubicBezTo>
                    <a:pt x="487" y="1581"/>
                    <a:pt x="627" y="1749"/>
                    <a:pt x="782" y="1900"/>
                  </a:cubicBezTo>
                  <a:cubicBezTo>
                    <a:pt x="937" y="2053"/>
                    <a:pt x="1109" y="2188"/>
                    <a:pt x="1302" y="2299"/>
                  </a:cubicBezTo>
                  <a:cubicBezTo>
                    <a:pt x="1495" y="2411"/>
                    <a:pt x="1705" y="2504"/>
                    <a:pt x="1963" y="2545"/>
                  </a:cubicBezTo>
                  <a:cubicBezTo>
                    <a:pt x="1995" y="2549"/>
                    <a:pt x="2027" y="2552"/>
                    <a:pt x="2060" y="2552"/>
                  </a:cubicBezTo>
                  <a:cubicBezTo>
                    <a:pt x="2112" y="2552"/>
                    <a:pt x="2165" y="2546"/>
                    <a:pt x="2217" y="2534"/>
                  </a:cubicBezTo>
                  <a:cubicBezTo>
                    <a:pt x="2570" y="2449"/>
                    <a:pt x="2788" y="2096"/>
                    <a:pt x="2704" y="1742"/>
                  </a:cubicBezTo>
                  <a:cubicBezTo>
                    <a:pt x="2642" y="1487"/>
                    <a:pt x="2533" y="1287"/>
                    <a:pt x="2406" y="1102"/>
                  </a:cubicBezTo>
                  <a:cubicBezTo>
                    <a:pt x="2279" y="920"/>
                    <a:pt x="2132" y="758"/>
                    <a:pt x="1967" y="617"/>
                  </a:cubicBezTo>
                  <a:cubicBezTo>
                    <a:pt x="1802" y="473"/>
                    <a:pt x="1623" y="347"/>
                    <a:pt x="1426" y="240"/>
                  </a:cubicBezTo>
                  <a:cubicBezTo>
                    <a:pt x="1227" y="137"/>
                    <a:pt x="1014" y="47"/>
                    <a:pt x="755" y="7"/>
                  </a:cubicBezTo>
                  <a:cubicBezTo>
                    <a:pt x="723" y="3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3336800" y="2725250"/>
              <a:ext cx="113475" cy="106100"/>
            </a:xfrm>
            <a:custGeom>
              <a:avLst/>
              <a:gdLst/>
              <a:ahLst/>
              <a:cxnLst/>
              <a:rect l="l" t="t" r="r" b="b"/>
              <a:pathLst>
                <a:path w="4539" h="4244" extrusionOk="0">
                  <a:moveTo>
                    <a:pt x="608" y="0"/>
                  </a:moveTo>
                  <a:cubicBezTo>
                    <a:pt x="528" y="0"/>
                    <a:pt x="448" y="18"/>
                    <a:pt x="372" y="56"/>
                  </a:cubicBezTo>
                  <a:cubicBezTo>
                    <a:pt x="109" y="187"/>
                    <a:pt x="0" y="505"/>
                    <a:pt x="131" y="768"/>
                  </a:cubicBezTo>
                  <a:cubicBezTo>
                    <a:pt x="324" y="1158"/>
                    <a:pt x="566" y="1495"/>
                    <a:pt x="818" y="1822"/>
                  </a:cubicBezTo>
                  <a:cubicBezTo>
                    <a:pt x="1076" y="2144"/>
                    <a:pt x="1352" y="2449"/>
                    <a:pt x="1642" y="2734"/>
                  </a:cubicBezTo>
                  <a:cubicBezTo>
                    <a:pt x="1932" y="3023"/>
                    <a:pt x="2239" y="3291"/>
                    <a:pt x="2569" y="3540"/>
                  </a:cubicBezTo>
                  <a:cubicBezTo>
                    <a:pt x="2899" y="3786"/>
                    <a:pt x="3243" y="4017"/>
                    <a:pt x="3640" y="4193"/>
                  </a:cubicBezTo>
                  <a:cubicBezTo>
                    <a:pt x="3714" y="4226"/>
                    <a:pt x="3795" y="4243"/>
                    <a:pt x="3878" y="4243"/>
                  </a:cubicBezTo>
                  <a:cubicBezTo>
                    <a:pt x="3965" y="4243"/>
                    <a:pt x="4053" y="4224"/>
                    <a:pt x="4136" y="4183"/>
                  </a:cubicBezTo>
                  <a:cubicBezTo>
                    <a:pt x="4422" y="4039"/>
                    <a:pt x="4538" y="3692"/>
                    <a:pt x="4395" y="3406"/>
                  </a:cubicBezTo>
                  <a:cubicBezTo>
                    <a:pt x="4201" y="3017"/>
                    <a:pt x="3957" y="2681"/>
                    <a:pt x="3696" y="2363"/>
                  </a:cubicBezTo>
                  <a:cubicBezTo>
                    <a:pt x="3435" y="2045"/>
                    <a:pt x="3152" y="1750"/>
                    <a:pt x="2853" y="1472"/>
                  </a:cubicBezTo>
                  <a:cubicBezTo>
                    <a:pt x="2553" y="1193"/>
                    <a:pt x="2238" y="931"/>
                    <a:pt x="1905" y="688"/>
                  </a:cubicBezTo>
                  <a:cubicBezTo>
                    <a:pt x="1567" y="450"/>
                    <a:pt x="1220" y="221"/>
                    <a:pt x="823" y="45"/>
                  </a:cubicBezTo>
                  <a:cubicBezTo>
                    <a:pt x="756" y="16"/>
                    <a:pt x="683" y="0"/>
                    <a:pt x="6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3526400" y="2995725"/>
              <a:ext cx="66125" cy="66525"/>
            </a:xfrm>
            <a:custGeom>
              <a:avLst/>
              <a:gdLst/>
              <a:ahLst/>
              <a:cxnLst/>
              <a:rect l="l" t="t" r="r" b="b"/>
              <a:pathLst>
                <a:path w="2645" h="2661" extrusionOk="0">
                  <a:moveTo>
                    <a:pt x="637" y="1"/>
                  </a:moveTo>
                  <a:cubicBezTo>
                    <a:pt x="610" y="1"/>
                    <a:pt x="583" y="2"/>
                    <a:pt x="556" y="6"/>
                  </a:cubicBezTo>
                  <a:cubicBezTo>
                    <a:pt x="227" y="56"/>
                    <a:pt x="1" y="363"/>
                    <a:pt x="51" y="692"/>
                  </a:cubicBezTo>
                  <a:cubicBezTo>
                    <a:pt x="90" y="952"/>
                    <a:pt x="180" y="1166"/>
                    <a:pt x="285" y="1365"/>
                  </a:cubicBezTo>
                  <a:cubicBezTo>
                    <a:pt x="392" y="1563"/>
                    <a:pt x="517" y="1742"/>
                    <a:pt x="661" y="1906"/>
                  </a:cubicBezTo>
                  <a:cubicBezTo>
                    <a:pt x="802" y="2070"/>
                    <a:pt x="963" y="2218"/>
                    <a:pt x="1147" y="2345"/>
                  </a:cubicBezTo>
                  <a:cubicBezTo>
                    <a:pt x="1330" y="2470"/>
                    <a:pt x="1532" y="2582"/>
                    <a:pt x="1786" y="2642"/>
                  </a:cubicBezTo>
                  <a:cubicBezTo>
                    <a:pt x="1836" y="2654"/>
                    <a:pt x="1888" y="2660"/>
                    <a:pt x="1941" y="2660"/>
                  </a:cubicBezTo>
                  <a:cubicBezTo>
                    <a:pt x="1974" y="2660"/>
                    <a:pt x="2006" y="2658"/>
                    <a:pt x="2039" y="2652"/>
                  </a:cubicBezTo>
                  <a:cubicBezTo>
                    <a:pt x="2398" y="2598"/>
                    <a:pt x="2644" y="2262"/>
                    <a:pt x="2589" y="1903"/>
                  </a:cubicBezTo>
                  <a:cubicBezTo>
                    <a:pt x="2548" y="1645"/>
                    <a:pt x="2455" y="1436"/>
                    <a:pt x="2343" y="1242"/>
                  </a:cubicBezTo>
                  <a:cubicBezTo>
                    <a:pt x="2231" y="1049"/>
                    <a:pt x="2097" y="878"/>
                    <a:pt x="1945" y="722"/>
                  </a:cubicBezTo>
                  <a:cubicBezTo>
                    <a:pt x="1793" y="567"/>
                    <a:pt x="1625" y="426"/>
                    <a:pt x="1436" y="305"/>
                  </a:cubicBezTo>
                  <a:cubicBezTo>
                    <a:pt x="1244" y="184"/>
                    <a:pt x="1040" y="77"/>
                    <a:pt x="784" y="18"/>
                  </a:cubicBezTo>
                  <a:cubicBezTo>
                    <a:pt x="736" y="6"/>
                    <a:pt x="687" y="1"/>
                    <a:pt x="6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3488075" y="2718275"/>
              <a:ext cx="98550" cy="101550"/>
            </a:xfrm>
            <a:custGeom>
              <a:avLst/>
              <a:gdLst/>
              <a:ahLst/>
              <a:cxnLst/>
              <a:rect l="l" t="t" r="r" b="b"/>
              <a:pathLst>
                <a:path w="3942" h="4062" extrusionOk="0">
                  <a:moveTo>
                    <a:pt x="609" y="1"/>
                  </a:moveTo>
                  <a:cubicBezTo>
                    <a:pt x="547" y="1"/>
                    <a:pt x="485" y="11"/>
                    <a:pt x="424" y="34"/>
                  </a:cubicBezTo>
                  <a:cubicBezTo>
                    <a:pt x="145" y="136"/>
                    <a:pt x="1" y="446"/>
                    <a:pt x="105" y="726"/>
                  </a:cubicBezTo>
                  <a:cubicBezTo>
                    <a:pt x="241" y="1095"/>
                    <a:pt x="432" y="1416"/>
                    <a:pt x="632" y="1728"/>
                  </a:cubicBezTo>
                  <a:cubicBezTo>
                    <a:pt x="838" y="2037"/>
                    <a:pt x="1062" y="2326"/>
                    <a:pt x="1303" y="2600"/>
                  </a:cubicBezTo>
                  <a:cubicBezTo>
                    <a:pt x="1544" y="2876"/>
                    <a:pt x="1803" y="3133"/>
                    <a:pt x="2085" y="3371"/>
                  </a:cubicBezTo>
                  <a:cubicBezTo>
                    <a:pt x="2369" y="3609"/>
                    <a:pt x="2669" y="3830"/>
                    <a:pt x="3023" y="4002"/>
                  </a:cubicBezTo>
                  <a:cubicBezTo>
                    <a:pt x="3101" y="4040"/>
                    <a:pt x="3188" y="4061"/>
                    <a:pt x="3278" y="4061"/>
                  </a:cubicBezTo>
                  <a:cubicBezTo>
                    <a:pt x="3346" y="4061"/>
                    <a:pt x="3416" y="4049"/>
                    <a:pt x="3484" y="4024"/>
                  </a:cubicBezTo>
                  <a:cubicBezTo>
                    <a:pt x="3788" y="3911"/>
                    <a:pt x="3942" y="3573"/>
                    <a:pt x="3828" y="3268"/>
                  </a:cubicBezTo>
                  <a:cubicBezTo>
                    <a:pt x="3690" y="2900"/>
                    <a:pt x="3499" y="2581"/>
                    <a:pt x="3290" y="2277"/>
                  </a:cubicBezTo>
                  <a:cubicBezTo>
                    <a:pt x="3079" y="1973"/>
                    <a:pt x="2847" y="1692"/>
                    <a:pt x="2596" y="1425"/>
                  </a:cubicBezTo>
                  <a:cubicBezTo>
                    <a:pt x="2346" y="1158"/>
                    <a:pt x="2078" y="907"/>
                    <a:pt x="1792" y="674"/>
                  </a:cubicBezTo>
                  <a:cubicBezTo>
                    <a:pt x="1502" y="445"/>
                    <a:pt x="1198" y="225"/>
                    <a:pt x="844" y="54"/>
                  </a:cubicBezTo>
                  <a:cubicBezTo>
                    <a:pt x="772" y="20"/>
                    <a:pt x="691" y="1"/>
                    <a:pt x="6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58;p3"/>
          <p:cNvGrpSpPr/>
          <p:nvPr/>
        </p:nvGrpSpPr>
        <p:grpSpPr>
          <a:xfrm rot="-248609">
            <a:off x="1837646" y="31618"/>
            <a:ext cx="901711" cy="732608"/>
            <a:chOff x="2763250" y="3099175"/>
            <a:chExt cx="568025" cy="461500"/>
          </a:xfrm>
        </p:grpSpPr>
        <p:sp>
          <p:nvSpPr>
            <p:cNvPr id="59" name="Google Shape;59;p3"/>
            <p:cNvSpPr/>
            <p:nvPr/>
          </p:nvSpPr>
          <p:spPr>
            <a:xfrm>
              <a:off x="2954500" y="3099175"/>
              <a:ext cx="92250" cy="83100"/>
            </a:xfrm>
            <a:custGeom>
              <a:avLst/>
              <a:gdLst/>
              <a:ahLst/>
              <a:cxnLst/>
              <a:rect l="l" t="t" r="r" b="b"/>
              <a:pathLst>
                <a:path w="3690" h="3324" extrusionOk="0">
                  <a:moveTo>
                    <a:pt x="428" y="1"/>
                  </a:moveTo>
                  <a:cubicBezTo>
                    <a:pt x="363" y="1"/>
                    <a:pt x="298" y="17"/>
                    <a:pt x="240" y="52"/>
                  </a:cubicBezTo>
                  <a:cubicBezTo>
                    <a:pt x="62" y="157"/>
                    <a:pt x="1" y="386"/>
                    <a:pt x="106" y="564"/>
                  </a:cubicBezTo>
                  <a:cubicBezTo>
                    <a:pt x="642" y="1432"/>
                    <a:pt x="1374" y="2140"/>
                    <a:pt x="2180" y="2753"/>
                  </a:cubicBezTo>
                  <a:cubicBezTo>
                    <a:pt x="2451" y="2952"/>
                    <a:pt x="2734" y="3139"/>
                    <a:pt x="3051" y="3285"/>
                  </a:cubicBezTo>
                  <a:cubicBezTo>
                    <a:pt x="3105" y="3310"/>
                    <a:pt x="3165" y="3323"/>
                    <a:pt x="3225" y="3323"/>
                  </a:cubicBezTo>
                  <a:cubicBezTo>
                    <a:pt x="3295" y="3323"/>
                    <a:pt x="3366" y="3306"/>
                    <a:pt x="3430" y="3268"/>
                  </a:cubicBezTo>
                  <a:cubicBezTo>
                    <a:pt x="3625" y="3155"/>
                    <a:pt x="3690" y="2904"/>
                    <a:pt x="3576" y="2710"/>
                  </a:cubicBezTo>
                  <a:cubicBezTo>
                    <a:pt x="2838" y="1571"/>
                    <a:pt x="1787" y="660"/>
                    <a:pt x="587" y="35"/>
                  </a:cubicBezTo>
                  <a:cubicBezTo>
                    <a:pt x="537" y="13"/>
                    <a:pt x="483" y="1"/>
                    <a:pt x="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994475" y="3240700"/>
              <a:ext cx="51325" cy="42900"/>
            </a:xfrm>
            <a:custGeom>
              <a:avLst/>
              <a:gdLst/>
              <a:ahLst/>
              <a:cxnLst/>
              <a:rect l="l" t="t" r="r" b="b"/>
              <a:pathLst>
                <a:path w="2053" h="1716" extrusionOk="0">
                  <a:moveTo>
                    <a:pt x="476" y="1"/>
                  </a:moveTo>
                  <a:cubicBezTo>
                    <a:pt x="221" y="1"/>
                    <a:pt x="1" y="243"/>
                    <a:pt x="54" y="506"/>
                  </a:cubicBezTo>
                  <a:cubicBezTo>
                    <a:pt x="207" y="1171"/>
                    <a:pt x="821" y="1710"/>
                    <a:pt x="1512" y="1716"/>
                  </a:cubicBezTo>
                  <a:cubicBezTo>
                    <a:pt x="1828" y="1710"/>
                    <a:pt x="2052" y="1365"/>
                    <a:pt x="1926" y="1073"/>
                  </a:cubicBezTo>
                  <a:cubicBezTo>
                    <a:pt x="1861" y="906"/>
                    <a:pt x="1766" y="772"/>
                    <a:pt x="1670" y="660"/>
                  </a:cubicBezTo>
                  <a:cubicBezTo>
                    <a:pt x="1370" y="332"/>
                    <a:pt x="1016" y="103"/>
                    <a:pt x="569" y="12"/>
                  </a:cubicBezTo>
                  <a:cubicBezTo>
                    <a:pt x="538" y="4"/>
                    <a:pt x="506" y="1"/>
                    <a:pt x="4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3095200" y="3223075"/>
              <a:ext cx="82225" cy="54400"/>
            </a:xfrm>
            <a:custGeom>
              <a:avLst/>
              <a:gdLst/>
              <a:ahLst/>
              <a:cxnLst/>
              <a:rect l="l" t="t" r="r" b="b"/>
              <a:pathLst>
                <a:path w="3289" h="2176" extrusionOk="0">
                  <a:moveTo>
                    <a:pt x="481" y="0"/>
                  </a:moveTo>
                  <a:cubicBezTo>
                    <a:pt x="223" y="0"/>
                    <a:pt x="0" y="290"/>
                    <a:pt x="128" y="548"/>
                  </a:cubicBezTo>
                  <a:cubicBezTo>
                    <a:pt x="243" y="803"/>
                    <a:pt x="412" y="1016"/>
                    <a:pt x="596" y="1211"/>
                  </a:cubicBezTo>
                  <a:cubicBezTo>
                    <a:pt x="1152" y="1766"/>
                    <a:pt x="1899" y="2175"/>
                    <a:pt x="2701" y="2175"/>
                  </a:cubicBezTo>
                  <a:cubicBezTo>
                    <a:pt x="2717" y="2175"/>
                    <a:pt x="2734" y="2175"/>
                    <a:pt x="2750" y="2175"/>
                  </a:cubicBezTo>
                  <a:cubicBezTo>
                    <a:pt x="3106" y="2169"/>
                    <a:pt x="3289" y="1690"/>
                    <a:pt x="3018" y="1451"/>
                  </a:cubicBezTo>
                  <a:cubicBezTo>
                    <a:pt x="2832" y="1273"/>
                    <a:pt x="2635" y="1132"/>
                    <a:pt x="2443" y="1002"/>
                  </a:cubicBezTo>
                  <a:cubicBezTo>
                    <a:pt x="1853" y="623"/>
                    <a:pt x="1281" y="279"/>
                    <a:pt x="616" y="28"/>
                  </a:cubicBezTo>
                  <a:cubicBezTo>
                    <a:pt x="571" y="9"/>
                    <a:pt x="525" y="0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3154350" y="3354600"/>
              <a:ext cx="87275" cy="49425"/>
            </a:xfrm>
            <a:custGeom>
              <a:avLst/>
              <a:gdLst/>
              <a:ahLst/>
              <a:cxnLst/>
              <a:rect l="l" t="t" r="r" b="b"/>
              <a:pathLst>
                <a:path w="3491" h="1977" extrusionOk="0">
                  <a:moveTo>
                    <a:pt x="962" y="1"/>
                  </a:moveTo>
                  <a:cubicBezTo>
                    <a:pt x="892" y="1"/>
                    <a:pt x="820" y="19"/>
                    <a:pt x="756" y="57"/>
                  </a:cubicBezTo>
                  <a:cubicBezTo>
                    <a:pt x="1" y="620"/>
                    <a:pt x="1810" y="1721"/>
                    <a:pt x="2302" y="1844"/>
                  </a:cubicBezTo>
                  <a:cubicBezTo>
                    <a:pt x="2491" y="1893"/>
                    <a:pt x="2722" y="1976"/>
                    <a:pt x="2939" y="1976"/>
                  </a:cubicBezTo>
                  <a:cubicBezTo>
                    <a:pt x="3062" y="1976"/>
                    <a:pt x="3180" y="1950"/>
                    <a:pt x="3285" y="1874"/>
                  </a:cubicBezTo>
                  <a:cubicBezTo>
                    <a:pt x="3467" y="1723"/>
                    <a:pt x="3490" y="1454"/>
                    <a:pt x="3339" y="1272"/>
                  </a:cubicBezTo>
                  <a:cubicBezTo>
                    <a:pt x="3184" y="1084"/>
                    <a:pt x="3007" y="940"/>
                    <a:pt x="2829" y="807"/>
                  </a:cubicBezTo>
                  <a:cubicBezTo>
                    <a:pt x="2279" y="424"/>
                    <a:pt x="1693" y="125"/>
                    <a:pt x="1021" y="5"/>
                  </a:cubicBezTo>
                  <a:cubicBezTo>
                    <a:pt x="1002" y="2"/>
                    <a:pt x="982" y="1"/>
                    <a:pt x="9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763250" y="3164300"/>
              <a:ext cx="73225" cy="51400"/>
            </a:xfrm>
            <a:custGeom>
              <a:avLst/>
              <a:gdLst/>
              <a:ahLst/>
              <a:cxnLst/>
              <a:rect l="l" t="t" r="r" b="b"/>
              <a:pathLst>
                <a:path w="2929" h="2056" extrusionOk="0">
                  <a:moveTo>
                    <a:pt x="949" y="1"/>
                  </a:moveTo>
                  <a:cubicBezTo>
                    <a:pt x="906" y="1"/>
                    <a:pt x="863" y="7"/>
                    <a:pt x="821" y="20"/>
                  </a:cubicBezTo>
                  <a:cubicBezTo>
                    <a:pt x="1" y="387"/>
                    <a:pt x="1195" y="1573"/>
                    <a:pt x="1629" y="1819"/>
                  </a:cubicBezTo>
                  <a:cubicBezTo>
                    <a:pt x="1807" y="1917"/>
                    <a:pt x="2033" y="2056"/>
                    <a:pt x="2261" y="2056"/>
                  </a:cubicBezTo>
                  <a:cubicBezTo>
                    <a:pt x="2308" y="2056"/>
                    <a:pt x="2355" y="2050"/>
                    <a:pt x="2402" y="2036"/>
                  </a:cubicBezTo>
                  <a:cubicBezTo>
                    <a:pt x="2928" y="1842"/>
                    <a:pt x="2657" y="1259"/>
                    <a:pt x="2411" y="958"/>
                  </a:cubicBezTo>
                  <a:cubicBezTo>
                    <a:pt x="2055" y="510"/>
                    <a:pt x="1600" y="154"/>
                    <a:pt x="1034" y="10"/>
                  </a:cubicBezTo>
                  <a:cubicBezTo>
                    <a:pt x="1007" y="4"/>
                    <a:pt x="978" y="1"/>
                    <a:pt x="9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2939350" y="3373550"/>
              <a:ext cx="89275" cy="61250"/>
            </a:xfrm>
            <a:custGeom>
              <a:avLst/>
              <a:gdLst/>
              <a:ahLst/>
              <a:cxnLst/>
              <a:rect l="l" t="t" r="r" b="b"/>
              <a:pathLst>
                <a:path w="3571" h="2450" extrusionOk="0">
                  <a:moveTo>
                    <a:pt x="994" y="1"/>
                  </a:moveTo>
                  <a:cubicBezTo>
                    <a:pt x="941" y="1"/>
                    <a:pt x="887" y="12"/>
                    <a:pt x="835" y="36"/>
                  </a:cubicBezTo>
                  <a:cubicBezTo>
                    <a:pt x="0" y="488"/>
                    <a:pt x="1805" y="1972"/>
                    <a:pt x="2271" y="2171"/>
                  </a:cubicBezTo>
                  <a:cubicBezTo>
                    <a:pt x="2503" y="2271"/>
                    <a:pt x="2789" y="2449"/>
                    <a:pt x="3062" y="2449"/>
                  </a:cubicBezTo>
                  <a:cubicBezTo>
                    <a:pt x="3151" y="2449"/>
                    <a:pt x="3238" y="2431"/>
                    <a:pt x="3321" y="2385"/>
                  </a:cubicBezTo>
                  <a:cubicBezTo>
                    <a:pt x="3517" y="2257"/>
                    <a:pt x="3571" y="1995"/>
                    <a:pt x="3443" y="1802"/>
                  </a:cubicBezTo>
                  <a:cubicBezTo>
                    <a:pt x="3298" y="1580"/>
                    <a:pt x="3128" y="1399"/>
                    <a:pt x="2953" y="1227"/>
                  </a:cubicBezTo>
                  <a:cubicBezTo>
                    <a:pt x="2412" y="727"/>
                    <a:pt x="1827" y="296"/>
                    <a:pt x="1129" y="26"/>
                  </a:cubicBezTo>
                  <a:cubicBezTo>
                    <a:pt x="1086" y="9"/>
                    <a:pt x="1040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3240125" y="3507025"/>
              <a:ext cx="91150" cy="53650"/>
            </a:xfrm>
            <a:custGeom>
              <a:avLst/>
              <a:gdLst/>
              <a:ahLst/>
              <a:cxnLst/>
              <a:rect l="l" t="t" r="r" b="b"/>
              <a:pathLst>
                <a:path w="3646" h="2146" extrusionOk="0">
                  <a:moveTo>
                    <a:pt x="847" y="1"/>
                  </a:moveTo>
                  <a:cubicBezTo>
                    <a:pt x="778" y="1"/>
                    <a:pt x="708" y="18"/>
                    <a:pt x="646" y="56"/>
                  </a:cubicBezTo>
                  <a:cubicBezTo>
                    <a:pt x="0" y="526"/>
                    <a:pt x="1294" y="1415"/>
                    <a:pt x="1677" y="1655"/>
                  </a:cubicBezTo>
                  <a:cubicBezTo>
                    <a:pt x="2135" y="1923"/>
                    <a:pt x="2628" y="2122"/>
                    <a:pt x="3170" y="2145"/>
                  </a:cubicBezTo>
                  <a:cubicBezTo>
                    <a:pt x="3174" y="2145"/>
                    <a:pt x="3178" y="2145"/>
                    <a:pt x="3182" y="2145"/>
                  </a:cubicBezTo>
                  <a:cubicBezTo>
                    <a:pt x="3284" y="2145"/>
                    <a:pt x="3387" y="2108"/>
                    <a:pt x="3468" y="2032"/>
                  </a:cubicBezTo>
                  <a:cubicBezTo>
                    <a:pt x="3640" y="1872"/>
                    <a:pt x="3645" y="1601"/>
                    <a:pt x="3482" y="1431"/>
                  </a:cubicBezTo>
                  <a:cubicBezTo>
                    <a:pt x="2766" y="742"/>
                    <a:pt x="1893" y="280"/>
                    <a:pt x="938" y="11"/>
                  </a:cubicBezTo>
                  <a:cubicBezTo>
                    <a:pt x="908" y="4"/>
                    <a:pt x="878" y="1"/>
                    <a:pt x="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3"/>
          <p:cNvSpPr txBox="1">
            <a:spLocks noGrp="1"/>
          </p:cNvSpPr>
          <p:nvPr>
            <p:ph type="title"/>
          </p:nvPr>
        </p:nvSpPr>
        <p:spPr>
          <a:xfrm>
            <a:off x="2155650" y="1923775"/>
            <a:ext cx="4832700" cy="173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accent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7" name="Google Shape;67;p3"/>
          <p:cNvSpPr txBox="1">
            <a:spLocks noGrp="1"/>
          </p:cNvSpPr>
          <p:nvPr>
            <p:ph type="title" idx="2" hasCustomPrompt="1"/>
          </p:nvPr>
        </p:nvSpPr>
        <p:spPr>
          <a:xfrm>
            <a:off x="4033400" y="897350"/>
            <a:ext cx="1073100" cy="945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8" name="Google Shape;68;p3"/>
          <p:cNvSpPr txBox="1">
            <a:spLocks noGrp="1"/>
          </p:cNvSpPr>
          <p:nvPr>
            <p:ph type="subTitle" idx="1"/>
          </p:nvPr>
        </p:nvSpPr>
        <p:spPr>
          <a:xfrm>
            <a:off x="2155650" y="3852050"/>
            <a:ext cx="4832700" cy="43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"/>
          <p:cNvSpPr txBox="1">
            <a:spLocks noGrp="1"/>
          </p:cNvSpPr>
          <p:nvPr>
            <p:ph type="body" idx="1"/>
          </p:nvPr>
        </p:nvSpPr>
        <p:spPr>
          <a:xfrm>
            <a:off x="1116450" y="1609100"/>
            <a:ext cx="6911100" cy="29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71" name="Google Shape;71;p4"/>
          <p:cNvGrpSpPr/>
          <p:nvPr/>
        </p:nvGrpSpPr>
        <p:grpSpPr>
          <a:xfrm>
            <a:off x="-123950" y="-41775"/>
            <a:ext cx="1497256" cy="1464873"/>
            <a:chOff x="-76200" y="-76199"/>
            <a:chExt cx="1497256" cy="1464873"/>
          </a:xfrm>
        </p:grpSpPr>
        <p:sp>
          <p:nvSpPr>
            <p:cNvPr id="72" name="Google Shape;72;p4"/>
            <p:cNvSpPr/>
            <p:nvPr/>
          </p:nvSpPr>
          <p:spPr>
            <a:xfrm rot="10800000" flipH="1">
              <a:off x="-76200" y="-76199"/>
              <a:ext cx="1497256" cy="1464873"/>
            </a:xfrm>
            <a:custGeom>
              <a:avLst/>
              <a:gdLst/>
              <a:ahLst/>
              <a:cxnLst/>
              <a:rect l="l" t="t" r="r" b="b"/>
              <a:pathLst>
                <a:path w="33567" h="32841" extrusionOk="0">
                  <a:moveTo>
                    <a:pt x="0" y="1"/>
                  </a:moveTo>
                  <a:lnTo>
                    <a:pt x="0" y="32796"/>
                  </a:lnTo>
                  <a:lnTo>
                    <a:pt x="33567" y="32840"/>
                  </a:lnTo>
                  <a:cubicBezTo>
                    <a:pt x="33358" y="30630"/>
                    <a:pt x="32217" y="28523"/>
                    <a:pt x="30482" y="27140"/>
                  </a:cubicBezTo>
                  <a:cubicBezTo>
                    <a:pt x="26846" y="24240"/>
                    <a:pt x="21278" y="24715"/>
                    <a:pt x="17785" y="21644"/>
                  </a:cubicBezTo>
                  <a:cubicBezTo>
                    <a:pt x="15458" y="19600"/>
                    <a:pt x="14563" y="16429"/>
                    <a:pt x="13494" y="13522"/>
                  </a:cubicBezTo>
                  <a:cubicBezTo>
                    <a:pt x="12337" y="10374"/>
                    <a:pt x="10829" y="7303"/>
                    <a:pt x="8594" y="4803"/>
                  </a:cubicBezTo>
                  <a:cubicBezTo>
                    <a:pt x="6359" y="2301"/>
                    <a:pt x="3330" y="40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" name="Google Shape;73;p4"/>
            <p:cNvGrpSpPr/>
            <p:nvPr/>
          </p:nvGrpSpPr>
          <p:grpSpPr>
            <a:xfrm>
              <a:off x="219075" y="216575"/>
              <a:ext cx="276675" cy="189000"/>
              <a:chOff x="3405250" y="2055225"/>
              <a:chExt cx="276675" cy="189000"/>
            </a:xfrm>
          </p:grpSpPr>
          <p:sp>
            <p:nvSpPr>
              <p:cNvPr id="74" name="Google Shape;74;p4"/>
              <p:cNvSpPr/>
              <p:nvPr/>
            </p:nvSpPr>
            <p:spPr>
              <a:xfrm>
                <a:off x="3405250" y="2185150"/>
                <a:ext cx="104975" cy="59075"/>
              </a:xfrm>
              <a:custGeom>
                <a:avLst/>
                <a:gdLst/>
                <a:ahLst/>
                <a:cxnLst/>
                <a:rect l="l" t="t" r="r" b="b"/>
                <a:pathLst>
                  <a:path w="4199" h="2363" extrusionOk="0">
                    <a:moveTo>
                      <a:pt x="1493" y="1"/>
                    </a:moveTo>
                    <a:cubicBezTo>
                      <a:pt x="1479" y="1"/>
                      <a:pt x="1466" y="1"/>
                      <a:pt x="1452" y="1"/>
                    </a:cubicBezTo>
                    <a:cubicBezTo>
                      <a:pt x="1123" y="10"/>
                      <a:pt x="792" y="61"/>
                      <a:pt x="473" y="211"/>
                    </a:cubicBezTo>
                    <a:cubicBezTo>
                      <a:pt x="380" y="256"/>
                      <a:pt x="293" y="322"/>
                      <a:pt x="226" y="411"/>
                    </a:cubicBezTo>
                    <a:cubicBezTo>
                      <a:pt x="0" y="705"/>
                      <a:pt x="58" y="1124"/>
                      <a:pt x="351" y="1350"/>
                    </a:cubicBezTo>
                    <a:lnTo>
                      <a:pt x="391" y="1381"/>
                    </a:lnTo>
                    <a:cubicBezTo>
                      <a:pt x="641" y="1572"/>
                      <a:pt x="876" y="1695"/>
                      <a:pt x="1109" y="1810"/>
                    </a:cubicBezTo>
                    <a:cubicBezTo>
                      <a:pt x="1342" y="1920"/>
                      <a:pt x="1571" y="2012"/>
                      <a:pt x="1803" y="2092"/>
                    </a:cubicBezTo>
                    <a:cubicBezTo>
                      <a:pt x="2034" y="2173"/>
                      <a:pt x="2270" y="2239"/>
                      <a:pt x="2519" y="2288"/>
                    </a:cubicBezTo>
                    <a:cubicBezTo>
                      <a:pt x="2731" y="2329"/>
                      <a:pt x="2950" y="2362"/>
                      <a:pt x="3200" y="2362"/>
                    </a:cubicBezTo>
                    <a:cubicBezTo>
                      <a:pt x="3245" y="2362"/>
                      <a:pt x="3291" y="2361"/>
                      <a:pt x="3339" y="2359"/>
                    </a:cubicBezTo>
                    <a:lnTo>
                      <a:pt x="3403" y="2357"/>
                    </a:lnTo>
                    <a:cubicBezTo>
                      <a:pt x="3514" y="2351"/>
                      <a:pt x="3629" y="2319"/>
                      <a:pt x="3733" y="2257"/>
                    </a:cubicBezTo>
                    <a:cubicBezTo>
                      <a:pt x="4081" y="2054"/>
                      <a:pt x="4198" y="1609"/>
                      <a:pt x="3994" y="1260"/>
                    </a:cubicBezTo>
                    <a:cubicBezTo>
                      <a:pt x="3816" y="954"/>
                      <a:pt x="3567" y="727"/>
                      <a:pt x="3299" y="543"/>
                    </a:cubicBezTo>
                    <a:cubicBezTo>
                      <a:pt x="3028" y="359"/>
                      <a:pt x="2727" y="223"/>
                      <a:pt x="2416" y="134"/>
                    </a:cubicBezTo>
                    <a:cubicBezTo>
                      <a:pt x="2116" y="47"/>
                      <a:pt x="1807" y="1"/>
                      <a:pt x="14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4"/>
              <p:cNvSpPr/>
              <p:nvPr/>
            </p:nvSpPr>
            <p:spPr>
              <a:xfrm>
                <a:off x="3568250" y="2055225"/>
                <a:ext cx="113675" cy="62875"/>
              </a:xfrm>
              <a:custGeom>
                <a:avLst/>
                <a:gdLst/>
                <a:ahLst/>
                <a:cxnLst/>
                <a:rect l="l" t="t" r="r" b="b"/>
                <a:pathLst>
                  <a:path w="4547" h="2515" extrusionOk="0">
                    <a:moveTo>
                      <a:pt x="1085" y="1"/>
                    </a:moveTo>
                    <a:cubicBezTo>
                      <a:pt x="942" y="1"/>
                      <a:pt x="796" y="10"/>
                      <a:pt x="645" y="33"/>
                    </a:cubicBezTo>
                    <a:cubicBezTo>
                      <a:pt x="520" y="53"/>
                      <a:pt x="400" y="107"/>
                      <a:pt x="296" y="196"/>
                    </a:cubicBezTo>
                    <a:cubicBezTo>
                      <a:pt x="22" y="443"/>
                      <a:pt x="0" y="862"/>
                      <a:pt x="245" y="1137"/>
                    </a:cubicBezTo>
                    <a:cubicBezTo>
                      <a:pt x="489" y="1408"/>
                      <a:pt x="759" y="1603"/>
                      <a:pt x="1036" y="1776"/>
                    </a:cubicBezTo>
                    <a:cubicBezTo>
                      <a:pt x="1316" y="1945"/>
                      <a:pt x="1605" y="2085"/>
                      <a:pt x="1906" y="2200"/>
                    </a:cubicBezTo>
                    <a:cubicBezTo>
                      <a:pt x="2205" y="2316"/>
                      <a:pt x="2513" y="2405"/>
                      <a:pt x="2834" y="2459"/>
                    </a:cubicBezTo>
                    <a:cubicBezTo>
                      <a:pt x="3033" y="2491"/>
                      <a:pt x="3237" y="2514"/>
                      <a:pt x="3448" y="2514"/>
                    </a:cubicBezTo>
                    <a:cubicBezTo>
                      <a:pt x="3577" y="2514"/>
                      <a:pt x="3708" y="2506"/>
                      <a:pt x="3844" y="2486"/>
                    </a:cubicBezTo>
                    <a:cubicBezTo>
                      <a:pt x="3983" y="2467"/>
                      <a:pt x="4114" y="2407"/>
                      <a:pt x="4225" y="2307"/>
                    </a:cubicBezTo>
                    <a:cubicBezTo>
                      <a:pt x="4523" y="2038"/>
                      <a:pt x="4546" y="1581"/>
                      <a:pt x="4277" y="1283"/>
                    </a:cubicBezTo>
                    <a:cubicBezTo>
                      <a:pt x="4036" y="1013"/>
                      <a:pt x="3763" y="823"/>
                      <a:pt x="3481" y="661"/>
                    </a:cubicBezTo>
                    <a:cubicBezTo>
                      <a:pt x="3199" y="498"/>
                      <a:pt x="2904" y="369"/>
                      <a:pt x="2601" y="269"/>
                    </a:cubicBezTo>
                    <a:cubicBezTo>
                      <a:pt x="2297" y="167"/>
                      <a:pt x="1985" y="92"/>
                      <a:pt x="1662" y="44"/>
                    </a:cubicBezTo>
                    <a:cubicBezTo>
                      <a:pt x="1474" y="19"/>
                      <a:pt x="1283" y="1"/>
                      <a:pt x="10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" name="Google Shape;76;p4"/>
          <p:cNvGrpSpPr/>
          <p:nvPr/>
        </p:nvGrpSpPr>
        <p:grpSpPr>
          <a:xfrm>
            <a:off x="5780075" y="3565015"/>
            <a:ext cx="3487875" cy="1620259"/>
            <a:chOff x="5827825" y="3530591"/>
            <a:chExt cx="3487875" cy="1620259"/>
          </a:xfrm>
        </p:grpSpPr>
        <p:sp>
          <p:nvSpPr>
            <p:cNvPr id="77" name="Google Shape;77;p4"/>
            <p:cNvSpPr/>
            <p:nvPr/>
          </p:nvSpPr>
          <p:spPr>
            <a:xfrm rot="10800000" flipH="1">
              <a:off x="6166525" y="3530591"/>
              <a:ext cx="3129917" cy="1612910"/>
            </a:xfrm>
            <a:custGeom>
              <a:avLst/>
              <a:gdLst/>
              <a:ahLst/>
              <a:cxnLst/>
              <a:rect l="l" t="t" r="r" b="b"/>
              <a:pathLst>
                <a:path w="40045" h="20636" extrusionOk="0">
                  <a:moveTo>
                    <a:pt x="1" y="1"/>
                  </a:moveTo>
                  <a:cubicBezTo>
                    <a:pt x="1861" y="119"/>
                    <a:pt x="4200" y="1240"/>
                    <a:pt x="5578" y="2495"/>
                  </a:cubicBezTo>
                  <a:cubicBezTo>
                    <a:pt x="6956" y="3750"/>
                    <a:pt x="8040" y="5287"/>
                    <a:pt x="9143" y="6790"/>
                  </a:cubicBezTo>
                  <a:cubicBezTo>
                    <a:pt x="10568" y="8727"/>
                    <a:pt x="12063" y="10649"/>
                    <a:pt x="13945" y="12146"/>
                  </a:cubicBezTo>
                  <a:cubicBezTo>
                    <a:pt x="15794" y="13617"/>
                    <a:pt x="18070" y="14663"/>
                    <a:pt x="20430" y="14663"/>
                  </a:cubicBezTo>
                  <a:cubicBezTo>
                    <a:pt x="20472" y="14663"/>
                    <a:pt x="20514" y="14663"/>
                    <a:pt x="20556" y="14662"/>
                  </a:cubicBezTo>
                  <a:cubicBezTo>
                    <a:pt x="22596" y="14630"/>
                    <a:pt x="24536" y="13828"/>
                    <a:pt x="26417" y="13034"/>
                  </a:cubicBezTo>
                  <a:cubicBezTo>
                    <a:pt x="28297" y="12240"/>
                    <a:pt x="30232" y="11431"/>
                    <a:pt x="32273" y="11382"/>
                  </a:cubicBezTo>
                  <a:cubicBezTo>
                    <a:pt x="32325" y="11381"/>
                    <a:pt x="32377" y="11381"/>
                    <a:pt x="32429" y="11381"/>
                  </a:cubicBezTo>
                  <a:cubicBezTo>
                    <a:pt x="34424" y="11381"/>
                    <a:pt x="36535" y="12274"/>
                    <a:pt x="37417" y="14059"/>
                  </a:cubicBezTo>
                  <a:cubicBezTo>
                    <a:pt x="37952" y="15142"/>
                    <a:pt x="37975" y="16395"/>
                    <a:pt x="38214" y="17577"/>
                  </a:cubicBezTo>
                  <a:cubicBezTo>
                    <a:pt x="38454" y="18760"/>
                    <a:pt x="38911" y="20217"/>
                    <a:pt x="40044" y="20635"/>
                  </a:cubicBezTo>
                  <a:lnTo>
                    <a:pt x="4001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5827825" y="4098600"/>
              <a:ext cx="3487875" cy="1052250"/>
            </a:xfrm>
            <a:custGeom>
              <a:avLst/>
              <a:gdLst/>
              <a:ahLst/>
              <a:cxnLst/>
              <a:rect l="l" t="t" r="r" b="b"/>
              <a:pathLst>
                <a:path w="139515" h="42090" extrusionOk="0">
                  <a:moveTo>
                    <a:pt x="0" y="42090"/>
                  </a:moveTo>
                  <a:cubicBezTo>
                    <a:pt x="10396" y="33294"/>
                    <a:pt x="23921" y="27677"/>
                    <a:pt x="37381" y="25608"/>
                  </a:cubicBezTo>
                  <a:cubicBezTo>
                    <a:pt x="56830" y="22619"/>
                    <a:pt x="76574" y="30395"/>
                    <a:pt x="96248" y="30023"/>
                  </a:cubicBezTo>
                  <a:cubicBezTo>
                    <a:pt x="113799" y="29691"/>
                    <a:pt x="139515" y="17554"/>
                    <a:pt x="139515" y="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9" name="Google Shape;79;p4"/>
          <p:cNvSpPr txBox="1">
            <a:spLocks noGrp="1"/>
          </p:cNvSpPr>
          <p:nvPr>
            <p:ph type="title"/>
          </p:nvPr>
        </p:nvSpPr>
        <p:spPr>
          <a:xfrm>
            <a:off x="717725" y="387100"/>
            <a:ext cx="7708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Short Stack"/>
              <a:buNone/>
              <a:defRPr b="1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"/>
          <p:cNvSpPr/>
          <p:nvPr/>
        </p:nvSpPr>
        <p:spPr>
          <a:xfrm>
            <a:off x="7751630" y="-42950"/>
            <a:ext cx="1392405" cy="3010727"/>
          </a:xfrm>
          <a:custGeom>
            <a:avLst/>
            <a:gdLst/>
            <a:ahLst/>
            <a:cxnLst/>
            <a:rect l="l" t="t" r="r" b="b"/>
            <a:pathLst>
              <a:path w="30712" h="66407" extrusionOk="0">
                <a:moveTo>
                  <a:pt x="1" y="0"/>
                </a:moveTo>
                <a:lnTo>
                  <a:pt x="1" y="0"/>
                </a:lnTo>
                <a:cubicBezTo>
                  <a:pt x="6629" y="5401"/>
                  <a:pt x="10846" y="13654"/>
                  <a:pt x="11344" y="22189"/>
                </a:cubicBezTo>
                <a:cubicBezTo>
                  <a:pt x="11650" y="27451"/>
                  <a:pt x="10611" y="32717"/>
                  <a:pt x="10855" y="37983"/>
                </a:cubicBezTo>
                <a:cubicBezTo>
                  <a:pt x="11419" y="50163"/>
                  <a:pt x="19469" y="61687"/>
                  <a:pt x="30711" y="66407"/>
                </a:cubicBezTo>
                <a:lnTo>
                  <a:pt x="30711" y="55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5"/>
          <p:cNvSpPr/>
          <p:nvPr/>
        </p:nvSpPr>
        <p:spPr>
          <a:xfrm>
            <a:off x="8216325" y="-287400"/>
            <a:ext cx="972700" cy="2888625"/>
          </a:xfrm>
          <a:custGeom>
            <a:avLst/>
            <a:gdLst/>
            <a:ahLst/>
            <a:cxnLst/>
            <a:rect l="l" t="t" r="r" b="b"/>
            <a:pathLst>
              <a:path w="38908" h="115545" extrusionOk="0">
                <a:moveTo>
                  <a:pt x="0" y="0"/>
                </a:moveTo>
                <a:cubicBezTo>
                  <a:pt x="0" y="25343"/>
                  <a:pt x="18300" y="47288"/>
                  <a:pt x="28592" y="70447"/>
                </a:cubicBezTo>
                <a:cubicBezTo>
                  <a:pt x="34855" y="84539"/>
                  <a:pt x="38908" y="100124"/>
                  <a:pt x="38908" y="115545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" name="Google Shape;83;p5"/>
          <p:cNvSpPr/>
          <p:nvPr/>
        </p:nvSpPr>
        <p:spPr>
          <a:xfrm>
            <a:off x="0" y="0"/>
            <a:ext cx="2847556" cy="2124017"/>
          </a:xfrm>
          <a:custGeom>
            <a:avLst/>
            <a:gdLst/>
            <a:ahLst/>
            <a:cxnLst/>
            <a:rect l="l" t="t" r="r" b="b"/>
            <a:pathLst>
              <a:path w="33669" h="25114" extrusionOk="0">
                <a:moveTo>
                  <a:pt x="1" y="0"/>
                </a:moveTo>
                <a:lnTo>
                  <a:pt x="1" y="25047"/>
                </a:lnTo>
                <a:cubicBezTo>
                  <a:pt x="248" y="25092"/>
                  <a:pt x="495" y="25114"/>
                  <a:pt x="740" y="25114"/>
                </a:cubicBezTo>
                <a:cubicBezTo>
                  <a:pt x="3303" y="25114"/>
                  <a:pt x="5757" y="22776"/>
                  <a:pt x="7329" y="20668"/>
                </a:cubicBezTo>
                <a:cubicBezTo>
                  <a:pt x="9052" y="18358"/>
                  <a:pt x="10527" y="15650"/>
                  <a:pt x="13090" y="14351"/>
                </a:cubicBezTo>
                <a:cubicBezTo>
                  <a:pt x="14655" y="13556"/>
                  <a:pt x="16445" y="13390"/>
                  <a:pt x="18173" y="13097"/>
                </a:cubicBezTo>
                <a:cubicBezTo>
                  <a:pt x="21535" y="12528"/>
                  <a:pt x="24857" y="11406"/>
                  <a:pt x="27610" y="9382"/>
                </a:cubicBezTo>
                <a:cubicBezTo>
                  <a:pt x="30362" y="7357"/>
                  <a:pt x="33115" y="3385"/>
                  <a:pt x="336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5"/>
          <p:cNvSpPr/>
          <p:nvPr/>
        </p:nvSpPr>
        <p:spPr>
          <a:xfrm>
            <a:off x="-45375" y="3835500"/>
            <a:ext cx="2191597" cy="1356381"/>
          </a:xfrm>
          <a:custGeom>
            <a:avLst/>
            <a:gdLst/>
            <a:ahLst/>
            <a:cxnLst/>
            <a:rect l="l" t="t" r="r" b="b"/>
            <a:pathLst>
              <a:path w="34739" h="21500" extrusionOk="0">
                <a:moveTo>
                  <a:pt x="0" y="1"/>
                </a:moveTo>
                <a:lnTo>
                  <a:pt x="0" y="21500"/>
                </a:lnTo>
                <a:lnTo>
                  <a:pt x="34738" y="21500"/>
                </a:lnTo>
                <a:cubicBezTo>
                  <a:pt x="32561" y="18004"/>
                  <a:pt x="27933" y="17078"/>
                  <a:pt x="23822" y="16837"/>
                </a:cubicBezTo>
                <a:cubicBezTo>
                  <a:pt x="19710" y="16597"/>
                  <a:pt x="15235" y="16593"/>
                  <a:pt x="12005" y="14038"/>
                </a:cubicBezTo>
                <a:cubicBezTo>
                  <a:pt x="9541" y="12087"/>
                  <a:pt x="8308" y="9022"/>
                  <a:pt x="6817" y="6255"/>
                </a:cubicBezTo>
                <a:cubicBezTo>
                  <a:pt x="5327" y="3488"/>
                  <a:pt x="3098" y="532"/>
                  <a:pt x="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5"/>
          <p:cNvGrpSpPr/>
          <p:nvPr/>
        </p:nvGrpSpPr>
        <p:grpSpPr>
          <a:xfrm>
            <a:off x="1710936" y="150989"/>
            <a:ext cx="612132" cy="572710"/>
            <a:chOff x="3145550" y="2696550"/>
            <a:chExt cx="446975" cy="418250"/>
          </a:xfrm>
        </p:grpSpPr>
        <p:sp>
          <p:nvSpPr>
            <p:cNvPr id="86" name="Google Shape;86;p5"/>
            <p:cNvSpPr/>
            <p:nvPr/>
          </p:nvSpPr>
          <p:spPr>
            <a:xfrm>
              <a:off x="3307850" y="2880825"/>
              <a:ext cx="86575" cy="86300"/>
            </a:xfrm>
            <a:custGeom>
              <a:avLst/>
              <a:gdLst/>
              <a:ahLst/>
              <a:cxnLst/>
              <a:rect l="l" t="t" r="r" b="b"/>
              <a:pathLst>
                <a:path w="3463" h="3452" extrusionOk="0">
                  <a:moveTo>
                    <a:pt x="621" y="0"/>
                  </a:moveTo>
                  <a:cubicBezTo>
                    <a:pt x="566" y="0"/>
                    <a:pt x="510" y="9"/>
                    <a:pt x="454" y="27"/>
                  </a:cubicBezTo>
                  <a:cubicBezTo>
                    <a:pt x="161" y="119"/>
                    <a:pt x="0" y="431"/>
                    <a:pt x="93" y="723"/>
                  </a:cubicBezTo>
                  <a:cubicBezTo>
                    <a:pt x="196" y="1046"/>
                    <a:pt x="347" y="1320"/>
                    <a:pt x="513" y="1582"/>
                  </a:cubicBezTo>
                  <a:cubicBezTo>
                    <a:pt x="683" y="1842"/>
                    <a:pt x="870" y="2083"/>
                    <a:pt x="1075" y="2308"/>
                  </a:cubicBezTo>
                  <a:cubicBezTo>
                    <a:pt x="1279" y="2534"/>
                    <a:pt x="1500" y="2743"/>
                    <a:pt x="1745" y="2931"/>
                  </a:cubicBezTo>
                  <a:cubicBezTo>
                    <a:pt x="1990" y="3118"/>
                    <a:pt x="2253" y="3290"/>
                    <a:pt x="2568" y="3411"/>
                  </a:cubicBezTo>
                  <a:cubicBezTo>
                    <a:pt x="2636" y="3437"/>
                    <a:pt x="2709" y="3451"/>
                    <a:pt x="2784" y="3451"/>
                  </a:cubicBezTo>
                  <a:cubicBezTo>
                    <a:pt x="2845" y="3451"/>
                    <a:pt x="2906" y="3442"/>
                    <a:pt x="2967" y="3422"/>
                  </a:cubicBezTo>
                  <a:cubicBezTo>
                    <a:pt x="3286" y="3321"/>
                    <a:pt x="3462" y="2980"/>
                    <a:pt x="3360" y="2662"/>
                  </a:cubicBezTo>
                  <a:cubicBezTo>
                    <a:pt x="3256" y="2341"/>
                    <a:pt x="3101" y="2069"/>
                    <a:pt x="2929" y="1813"/>
                  </a:cubicBezTo>
                  <a:cubicBezTo>
                    <a:pt x="2755" y="1558"/>
                    <a:pt x="2559" y="1324"/>
                    <a:pt x="2345" y="1108"/>
                  </a:cubicBezTo>
                  <a:cubicBezTo>
                    <a:pt x="2132" y="889"/>
                    <a:pt x="1901" y="688"/>
                    <a:pt x="1653" y="505"/>
                  </a:cubicBezTo>
                  <a:cubicBezTo>
                    <a:pt x="1401" y="324"/>
                    <a:pt x="1135" y="157"/>
                    <a:pt x="819" y="37"/>
                  </a:cubicBezTo>
                  <a:cubicBezTo>
                    <a:pt x="756" y="13"/>
                    <a:pt x="689" y="0"/>
                    <a:pt x="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5"/>
            <p:cNvSpPr/>
            <p:nvPr/>
          </p:nvSpPr>
          <p:spPr>
            <a:xfrm>
              <a:off x="3337900" y="3042875"/>
              <a:ext cx="81725" cy="71925"/>
            </a:xfrm>
            <a:custGeom>
              <a:avLst/>
              <a:gdLst/>
              <a:ahLst/>
              <a:cxnLst/>
              <a:rect l="l" t="t" r="r" b="b"/>
              <a:pathLst>
                <a:path w="3269" h="2877" extrusionOk="0">
                  <a:moveTo>
                    <a:pt x="648" y="0"/>
                  </a:moveTo>
                  <a:cubicBezTo>
                    <a:pt x="583" y="0"/>
                    <a:pt x="517" y="11"/>
                    <a:pt x="455" y="33"/>
                  </a:cubicBezTo>
                  <a:cubicBezTo>
                    <a:pt x="156" y="139"/>
                    <a:pt x="0" y="465"/>
                    <a:pt x="105" y="764"/>
                  </a:cubicBezTo>
                  <a:cubicBezTo>
                    <a:pt x="206" y="1047"/>
                    <a:pt x="350" y="1278"/>
                    <a:pt x="509" y="1495"/>
                  </a:cubicBezTo>
                  <a:cubicBezTo>
                    <a:pt x="667" y="1709"/>
                    <a:pt x="846" y="1902"/>
                    <a:pt x="1039" y="2079"/>
                  </a:cubicBezTo>
                  <a:cubicBezTo>
                    <a:pt x="1230" y="2255"/>
                    <a:pt x="1439" y="2415"/>
                    <a:pt x="1668" y="2550"/>
                  </a:cubicBezTo>
                  <a:cubicBezTo>
                    <a:pt x="1897" y="2684"/>
                    <a:pt x="2142" y="2802"/>
                    <a:pt x="2435" y="2864"/>
                  </a:cubicBezTo>
                  <a:cubicBezTo>
                    <a:pt x="2477" y="2872"/>
                    <a:pt x="2520" y="2877"/>
                    <a:pt x="2564" y="2877"/>
                  </a:cubicBezTo>
                  <a:cubicBezTo>
                    <a:pt x="2634" y="2877"/>
                    <a:pt x="2705" y="2866"/>
                    <a:pt x="2774" y="2841"/>
                  </a:cubicBezTo>
                  <a:cubicBezTo>
                    <a:pt x="3099" y="2726"/>
                    <a:pt x="3268" y="2368"/>
                    <a:pt x="3152" y="2043"/>
                  </a:cubicBezTo>
                  <a:cubicBezTo>
                    <a:pt x="3052" y="1760"/>
                    <a:pt x="2904" y="1534"/>
                    <a:pt x="2740" y="1323"/>
                  </a:cubicBezTo>
                  <a:cubicBezTo>
                    <a:pt x="2575" y="1115"/>
                    <a:pt x="2391" y="930"/>
                    <a:pt x="2190" y="763"/>
                  </a:cubicBezTo>
                  <a:cubicBezTo>
                    <a:pt x="1989" y="595"/>
                    <a:pt x="1774" y="444"/>
                    <a:pt x="1540" y="314"/>
                  </a:cubicBezTo>
                  <a:cubicBezTo>
                    <a:pt x="1305" y="186"/>
                    <a:pt x="1056" y="73"/>
                    <a:pt x="763" y="11"/>
                  </a:cubicBezTo>
                  <a:cubicBezTo>
                    <a:pt x="726" y="4"/>
                    <a:pt x="687" y="0"/>
                    <a:pt x="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5"/>
            <p:cNvSpPr/>
            <p:nvPr/>
          </p:nvSpPr>
          <p:spPr>
            <a:xfrm>
              <a:off x="3145550" y="2876950"/>
              <a:ext cx="90250" cy="86575"/>
            </a:xfrm>
            <a:custGeom>
              <a:avLst/>
              <a:gdLst/>
              <a:ahLst/>
              <a:cxnLst/>
              <a:rect l="l" t="t" r="r" b="b"/>
              <a:pathLst>
                <a:path w="3610" h="3463" extrusionOk="0">
                  <a:moveTo>
                    <a:pt x="624" y="1"/>
                  </a:moveTo>
                  <a:cubicBezTo>
                    <a:pt x="562" y="1"/>
                    <a:pt x="499" y="11"/>
                    <a:pt x="438" y="32"/>
                  </a:cubicBezTo>
                  <a:cubicBezTo>
                    <a:pt x="150" y="135"/>
                    <a:pt x="0" y="451"/>
                    <a:pt x="103" y="739"/>
                  </a:cubicBezTo>
                  <a:cubicBezTo>
                    <a:pt x="220" y="1065"/>
                    <a:pt x="387" y="1339"/>
                    <a:pt x="566" y="1603"/>
                  </a:cubicBezTo>
                  <a:cubicBezTo>
                    <a:pt x="747" y="1864"/>
                    <a:pt x="948" y="2106"/>
                    <a:pt x="1164" y="2331"/>
                  </a:cubicBezTo>
                  <a:cubicBezTo>
                    <a:pt x="1381" y="2557"/>
                    <a:pt x="1614" y="2764"/>
                    <a:pt x="1870" y="2952"/>
                  </a:cubicBezTo>
                  <a:cubicBezTo>
                    <a:pt x="2127" y="3138"/>
                    <a:pt x="2401" y="3309"/>
                    <a:pt x="2725" y="3426"/>
                  </a:cubicBezTo>
                  <a:cubicBezTo>
                    <a:pt x="2790" y="3450"/>
                    <a:pt x="2860" y="3462"/>
                    <a:pt x="2931" y="3462"/>
                  </a:cubicBezTo>
                  <a:cubicBezTo>
                    <a:pt x="2999" y="3462"/>
                    <a:pt x="3068" y="3451"/>
                    <a:pt x="3136" y="3426"/>
                  </a:cubicBezTo>
                  <a:cubicBezTo>
                    <a:pt x="3448" y="3312"/>
                    <a:pt x="3610" y="2967"/>
                    <a:pt x="3496" y="2655"/>
                  </a:cubicBezTo>
                  <a:cubicBezTo>
                    <a:pt x="3378" y="2330"/>
                    <a:pt x="3208" y="2057"/>
                    <a:pt x="3022" y="1800"/>
                  </a:cubicBezTo>
                  <a:cubicBezTo>
                    <a:pt x="2836" y="1547"/>
                    <a:pt x="2628" y="1312"/>
                    <a:pt x="2401" y="1095"/>
                  </a:cubicBezTo>
                  <a:cubicBezTo>
                    <a:pt x="2176" y="878"/>
                    <a:pt x="1935" y="677"/>
                    <a:pt x="1674" y="495"/>
                  </a:cubicBezTo>
                  <a:cubicBezTo>
                    <a:pt x="1410" y="317"/>
                    <a:pt x="1134" y="150"/>
                    <a:pt x="809" y="33"/>
                  </a:cubicBezTo>
                  <a:cubicBezTo>
                    <a:pt x="750" y="12"/>
                    <a:pt x="688" y="1"/>
                    <a:pt x="6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5"/>
            <p:cNvSpPr/>
            <p:nvPr/>
          </p:nvSpPr>
          <p:spPr>
            <a:xfrm>
              <a:off x="3153950" y="2696550"/>
              <a:ext cx="69700" cy="63800"/>
            </a:xfrm>
            <a:custGeom>
              <a:avLst/>
              <a:gdLst/>
              <a:ahLst/>
              <a:cxnLst/>
              <a:rect l="l" t="t" r="r" b="b"/>
              <a:pathLst>
                <a:path w="2788" h="2552" extrusionOk="0">
                  <a:moveTo>
                    <a:pt x="659" y="0"/>
                  </a:moveTo>
                  <a:cubicBezTo>
                    <a:pt x="614" y="0"/>
                    <a:pt x="569" y="5"/>
                    <a:pt x="525" y="15"/>
                  </a:cubicBezTo>
                  <a:cubicBezTo>
                    <a:pt x="201" y="92"/>
                    <a:pt x="0" y="415"/>
                    <a:pt x="77" y="740"/>
                  </a:cubicBezTo>
                  <a:cubicBezTo>
                    <a:pt x="137" y="995"/>
                    <a:pt x="244" y="1200"/>
                    <a:pt x="364" y="1391"/>
                  </a:cubicBezTo>
                  <a:cubicBezTo>
                    <a:pt x="487" y="1581"/>
                    <a:pt x="627" y="1749"/>
                    <a:pt x="782" y="1900"/>
                  </a:cubicBezTo>
                  <a:cubicBezTo>
                    <a:pt x="937" y="2053"/>
                    <a:pt x="1109" y="2188"/>
                    <a:pt x="1302" y="2299"/>
                  </a:cubicBezTo>
                  <a:cubicBezTo>
                    <a:pt x="1495" y="2411"/>
                    <a:pt x="1705" y="2504"/>
                    <a:pt x="1963" y="2545"/>
                  </a:cubicBezTo>
                  <a:cubicBezTo>
                    <a:pt x="1995" y="2549"/>
                    <a:pt x="2027" y="2552"/>
                    <a:pt x="2060" y="2552"/>
                  </a:cubicBezTo>
                  <a:cubicBezTo>
                    <a:pt x="2112" y="2552"/>
                    <a:pt x="2165" y="2546"/>
                    <a:pt x="2217" y="2534"/>
                  </a:cubicBezTo>
                  <a:cubicBezTo>
                    <a:pt x="2570" y="2449"/>
                    <a:pt x="2788" y="2096"/>
                    <a:pt x="2704" y="1742"/>
                  </a:cubicBezTo>
                  <a:cubicBezTo>
                    <a:pt x="2642" y="1487"/>
                    <a:pt x="2533" y="1287"/>
                    <a:pt x="2406" y="1102"/>
                  </a:cubicBezTo>
                  <a:cubicBezTo>
                    <a:pt x="2279" y="920"/>
                    <a:pt x="2132" y="758"/>
                    <a:pt x="1967" y="617"/>
                  </a:cubicBezTo>
                  <a:cubicBezTo>
                    <a:pt x="1802" y="473"/>
                    <a:pt x="1623" y="347"/>
                    <a:pt x="1426" y="240"/>
                  </a:cubicBezTo>
                  <a:cubicBezTo>
                    <a:pt x="1227" y="137"/>
                    <a:pt x="1014" y="47"/>
                    <a:pt x="755" y="7"/>
                  </a:cubicBezTo>
                  <a:cubicBezTo>
                    <a:pt x="723" y="3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5"/>
            <p:cNvSpPr/>
            <p:nvPr/>
          </p:nvSpPr>
          <p:spPr>
            <a:xfrm>
              <a:off x="3336800" y="2725250"/>
              <a:ext cx="113475" cy="106100"/>
            </a:xfrm>
            <a:custGeom>
              <a:avLst/>
              <a:gdLst/>
              <a:ahLst/>
              <a:cxnLst/>
              <a:rect l="l" t="t" r="r" b="b"/>
              <a:pathLst>
                <a:path w="4539" h="4244" extrusionOk="0">
                  <a:moveTo>
                    <a:pt x="608" y="0"/>
                  </a:moveTo>
                  <a:cubicBezTo>
                    <a:pt x="528" y="0"/>
                    <a:pt x="448" y="18"/>
                    <a:pt x="372" y="56"/>
                  </a:cubicBezTo>
                  <a:cubicBezTo>
                    <a:pt x="109" y="187"/>
                    <a:pt x="0" y="505"/>
                    <a:pt x="131" y="768"/>
                  </a:cubicBezTo>
                  <a:cubicBezTo>
                    <a:pt x="324" y="1158"/>
                    <a:pt x="566" y="1495"/>
                    <a:pt x="818" y="1822"/>
                  </a:cubicBezTo>
                  <a:cubicBezTo>
                    <a:pt x="1076" y="2144"/>
                    <a:pt x="1352" y="2449"/>
                    <a:pt x="1642" y="2734"/>
                  </a:cubicBezTo>
                  <a:cubicBezTo>
                    <a:pt x="1932" y="3023"/>
                    <a:pt x="2239" y="3291"/>
                    <a:pt x="2569" y="3540"/>
                  </a:cubicBezTo>
                  <a:cubicBezTo>
                    <a:pt x="2899" y="3786"/>
                    <a:pt x="3243" y="4017"/>
                    <a:pt x="3640" y="4193"/>
                  </a:cubicBezTo>
                  <a:cubicBezTo>
                    <a:pt x="3714" y="4226"/>
                    <a:pt x="3795" y="4243"/>
                    <a:pt x="3878" y="4243"/>
                  </a:cubicBezTo>
                  <a:cubicBezTo>
                    <a:pt x="3965" y="4243"/>
                    <a:pt x="4053" y="4224"/>
                    <a:pt x="4136" y="4183"/>
                  </a:cubicBezTo>
                  <a:cubicBezTo>
                    <a:pt x="4422" y="4039"/>
                    <a:pt x="4538" y="3692"/>
                    <a:pt x="4395" y="3406"/>
                  </a:cubicBezTo>
                  <a:cubicBezTo>
                    <a:pt x="4201" y="3017"/>
                    <a:pt x="3957" y="2681"/>
                    <a:pt x="3696" y="2363"/>
                  </a:cubicBezTo>
                  <a:cubicBezTo>
                    <a:pt x="3435" y="2045"/>
                    <a:pt x="3152" y="1750"/>
                    <a:pt x="2853" y="1472"/>
                  </a:cubicBezTo>
                  <a:cubicBezTo>
                    <a:pt x="2553" y="1193"/>
                    <a:pt x="2238" y="931"/>
                    <a:pt x="1905" y="688"/>
                  </a:cubicBezTo>
                  <a:cubicBezTo>
                    <a:pt x="1567" y="450"/>
                    <a:pt x="1220" y="221"/>
                    <a:pt x="823" y="45"/>
                  </a:cubicBezTo>
                  <a:cubicBezTo>
                    <a:pt x="756" y="16"/>
                    <a:pt x="683" y="0"/>
                    <a:pt x="6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5"/>
            <p:cNvSpPr/>
            <p:nvPr/>
          </p:nvSpPr>
          <p:spPr>
            <a:xfrm>
              <a:off x="3526400" y="2995725"/>
              <a:ext cx="66125" cy="66525"/>
            </a:xfrm>
            <a:custGeom>
              <a:avLst/>
              <a:gdLst/>
              <a:ahLst/>
              <a:cxnLst/>
              <a:rect l="l" t="t" r="r" b="b"/>
              <a:pathLst>
                <a:path w="2645" h="2661" extrusionOk="0">
                  <a:moveTo>
                    <a:pt x="637" y="1"/>
                  </a:moveTo>
                  <a:cubicBezTo>
                    <a:pt x="610" y="1"/>
                    <a:pt x="583" y="2"/>
                    <a:pt x="556" y="6"/>
                  </a:cubicBezTo>
                  <a:cubicBezTo>
                    <a:pt x="227" y="56"/>
                    <a:pt x="1" y="363"/>
                    <a:pt x="51" y="692"/>
                  </a:cubicBezTo>
                  <a:cubicBezTo>
                    <a:pt x="90" y="952"/>
                    <a:pt x="180" y="1166"/>
                    <a:pt x="285" y="1365"/>
                  </a:cubicBezTo>
                  <a:cubicBezTo>
                    <a:pt x="392" y="1563"/>
                    <a:pt x="517" y="1742"/>
                    <a:pt x="661" y="1906"/>
                  </a:cubicBezTo>
                  <a:cubicBezTo>
                    <a:pt x="802" y="2070"/>
                    <a:pt x="963" y="2218"/>
                    <a:pt x="1147" y="2345"/>
                  </a:cubicBezTo>
                  <a:cubicBezTo>
                    <a:pt x="1330" y="2470"/>
                    <a:pt x="1532" y="2582"/>
                    <a:pt x="1786" y="2642"/>
                  </a:cubicBezTo>
                  <a:cubicBezTo>
                    <a:pt x="1836" y="2654"/>
                    <a:pt x="1888" y="2660"/>
                    <a:pt x="1941" y="2660"/>
                  </a:cubicBezTo>
                  <a:cubicBezTo>
                    <a:pt x="1974" y="2660"/>
                    <a:pt x="2006" y="2658"/>
                    <a:pt x="2039" y="2652"/>
                  </a:cubicBezTo>
                  <a:cubicBezTo>
                    <a:pt x="2398" y="2598"/>
                    <a:pt x="2644" y="2262"/>
                    <a:pt x="2589" y="1903"/>
                  </a:cubicBezTo>
                  <a:cubicBezTo>
                    <a:pt x="2548" y="1645"/>
                    <a:pt x="2455" y="1436"/>
                    <a:pt x="2343" y="1242"/>
                  </a:cubicBezTo>
                  <a:cubicBezTo>
                    <a:pt x="2231" y="1049"/>
                    <a:pt x="2097" y="878"/>
                    <a:pt x="1945" y="722"/>
                  </a:cubicBezTo>
                  <a:cubicBezTo>
                    <a:pt x="1793" y="567"/>
                    <a:pt x="1625" y="426"/>
                    <a:pt x="1436" y="305"/>
                  </a:cubicBezTo>
                  <a:cubicBezTo>
                    <a:pt x="1244" y="184"/>
                    <a:pt x="1040" y="77"/>
                    <a:pt x="784" y="18"/>
                  </a:cubicBezTo>
                  <a:cubicBezTo>
                    <a:pt x="736" y="6"/>
                    <a:pt x="687" y="1"/>
                    <a:pt x="6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5"/>
            <p:cNvSpPr/>
            <p:nvPr/>
          </p:nvSpPr>
          <p:spPr>
            <a:xfrm>
              <a:off x="3488075" y="2718275"/>
              <a:ext cx="98550" cy="101550"/>
            </a:xfrm>
            <a:custGeom>
              <a:avLst/>
              <a:gdLst/>
              <a:ahLst/>
              <a:cxnLst/>
              <a:rect l="l" t="t" r="r" b="b"/>
              <a:pathLst>
                <a:path w="3942" h="4062" extrusionOk="0">
                  <a:moveTo>
                    <a:pt x="609" y="1"/>
                  </a:moveTo>
                  <a:cubicBezTo>
                    <a:pt x="547" y="1"/>
                    <a:pt x="485" y="11"/>
                    <a:pt x="424" y="34"/>
                  </a:cubicBezTo>
                  <a:cubicBezTo>
                    <a:pt x="145" y="136"/>
                    <a:pt x="1" y="446"/>
                    <a:pt x="105" y="726"/>
                  </a:cubicBezTo>
                  <a:cubicBezTo>
                    <a:pt x="241" y="1095"/>
                    <a:pt x="432" y="1416"/>
                    <a:pt x="632" y="1728"/>
                  </a:cubicBezTo>
                  <a:cubicBezTo>
                    <a:pt x="838" y="2037"/>
                    <a:pt x="1062" y="2326"/>
                    <a:pt x="1303" y="2600"/>
                  </a:cubicBezTo>
                  <a:cubicBezTo>
                    <a:pt x="1544" y="2876"/>
                    <a:pt x="1803" y="3133"/>
                    <a:pt x="2085" y="3371"/>
                  </a:cubicBezTo>
                  <a:cubicBezTo>
                    <a:pt x="2369" y="3609"/>
                    <a:pt x="2669" y="3830"/>
                    <a:pt x="3023" y="4002"/>
                  </a:cubicBezTo>
                  <a:cubicBezTo>
                    <a:pt x="3101" y="4040"/>
                    <a:pt x="3188" y="4061"/>
                    <a:pt x="3278" y="4061"/>
                  </a:cubicBezTo>
                  <a:cubicBezTo>
                    <a:pt x="3346" y="4061"/>
                    <a:pt x="3416" y="4049"/>
                    <a:pt x="3484" y="4024"/>
                  </a:cubicBezTo>
                  <a:cubicBezTo>
                    <a:pt x="3788" y="3911"/>
                    <a:pt x="3942" y="3573"/>
                    <a:pt x="3828" y="3268"/>
                  </a:cubicBezTo>
                  <a:cubicBezTo>
                    <a:pt x="3690" y="2900"/>
                    <a:pt x="3499" y="2581"/>
                    <a:pt x="3290" y="2277"/>
                  </a:cubicBezTo>
                  <a:cubicBezTo>
                    <a:pt x="3079" y="1973"/>
                    <a:pt x="2847" y="1692"/>
                    <a:pt x="2596" y="1425"/>
                  </a:cubicBezTo>
                  <a:cubicBezTo>
                    <a:pt x="2346" y="1158"/>
                    <a:pt x="2078" y="907"/>
                    <a:pt x="1792" y="674"/>
                  </a:cubicBezTo>
                  <a:cubicBezTo>
                    <a:pt x="1502" y="445"/>
                    <a:pt x="1198" y="225"/>
                    <a:pt x="844" y="54"/>
                  </a:cubicBezTo>
                  <a:cubicBezTo>
                    <a:pt x="772" y="20"/>
                    <a:pt x="691" y="1"/>
                    <a:pt x="6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" name="Google Shape;93;p5"/>
          <p:cNvGrpSpPr/>
          <p:nvPr/>
        </p:nvGrpSpPr>
        <p:grpSpPr>
          <a:xfrm rot="1921746">
            <a:off x="8224113" y="1506986"/>
            <a:ext cx="1003348" cy="815185"/>
            <a:chOff x="2763250" y="3099175"/>
            <a:chExt cx="568025" cy="461500"/>
          </a:xfrm>
        </p:grpSpPr>
        <p:sp>
          <p:nvSpPr>
            <p:cNvPr id="94" name="Google Shape;94;p5"/>
            <p:cNvSpPr/>
            <p:nvPr/>
          </p:nvSpPr>
          <p:spPr>
            <a:xfrm>
              <a:off x="2954500" y="3099175"/>
              <a:ext cx="92250" cy="83100"/>
            </a:xfrm>
            <a:custGeom>
              <a:avLst/>
              <a:gdLst/>
              <a:ahLst/>
              <a:cxnLst/>
              <a:rect l="l" t="t" r="r" b="b"/>
              <a:pathLst>
                <a:path w="3690" h="3324" extrusionOk="0">
                  <a:moveTo>
                    <a:pt x="428" y="1"/>
                  </a:moveTo>
                  <a:cubicBezTo>
                    <a:pt x="363" y="1"/>
                    <a:pt x="298" y="17"/>
                    <a:pt x="240" y="52"/>
                  </a:cubicBezTo>
                  <a:cubicBezTo>
                    <a:pt x="62" y="157"/>
                    <a:pt x="1" y="386"/>
                    <a:pt x="106" y="564"/>
                  </a:cubicBezTo>
                  <a:cubicBezTo>
                    <a:pt x="642" y="1432"/>
                    <a:pt x="1374" y="2140"/>
                    <a:pt x="2180" y="2753"/>
                  </a:cubicBezTo>
                  <a:cubicBezTo>
                    <a:pt x="2451" y="2952"/>
                    <a:pt x="2734" y="3139"/>
                    <a:pt x="3051" y="3285"/>
                  </a:cubicBezTo>
                  <a:cubicBezTo>
                    <a:pt x="3105" y="3310"/>
                    <a:pt x="3165" y="3323"/>
                    <a:pt x="3225" y="3323"/>
                  </a:cubicBezTo>
                  <a:cubicBezTo>
                    <a:pt x="3295" y="3323"/>
                    <a:pt x="3366" y="3306"/>
                    <a:pt x="3430" y="3268"/>
                  </a:cubicBezTo>
                  <a:cubicBezTo>
                    <a:pt x="3625" y="3155"/>
                    <a:pt x="3690" y="2904"/>
                    <a:pt x="3576" y="2710"/>
                  </a:cubicBezTo>
                  <a:cubicBezTo>
                    <a:pt x="2838" y="1571"/>
                    <a:pt x="1787" y="660"/>
                    <a:pt x="587" y="35"/>
                  </a:cubicBezTo>
                  <a:cubicBezTo>
                    <a:pt x="537" y="13"/>
                    <a:pt x="483" y="1"/>
                    <a:pt x="4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2994475" y="3240700"/>
              <a:ext cx="51325" cy="42900"/>
            </a:xfrm>
            <a:custGeom>
              <a:avLst/>
              <a:gdLst/>
              <a:ahLst/>
              <a:cxnLst/>
              <a:rect l="l" t="t" r="r" b="b"/>
              <a:pathLst>
                <a:path w="2053" h="1716" extrusionOk="0">
                  <a:moveTo>
                    <a:pt x="476" y="1"/>
                  </a:moveTo>
                  <a:cubicBezTo>
                    <a:pt x="221" y="1"/>
                    <a:pt x="1" y="243"/>
                    <a:pt x="54" y="506"/>
                  </a:cubicBezTo>
                  <a:cubicBezTo>
                    <a:pt x="207" y="1171"/>
                    <a:pt x="821" y="1710"/>
                    <a:pt x="1512" y="1716"/>
                  </a:cubicBezTo>
                  <a:cubicBezTo>
                    <a:pt x="1828" y="1710"/>
                    <a:pt x="2052" y="1365"/>
                    <a:pt x="1926" y="1073"/>
                  </a:cubicBezTo>
                  <a:cubicBezTo>
                    <a:pt x="1861" y="906"/>
                    <a:pt x="1766" y="772"/>
                    <a:pt x="1670" y="660"/>
                  </a:cubicBezTo>
                  <a:cubicBezTo>
                    <a:pt x="1370" y="332"/>
                    <a:pt x="1016" y="103"/>
                    <a:pt x="569" y="12"/>
                  </a:cubicBezTo>
                  <a:cubicBezTo>
                    <a:pt x="538" y="4"/>
                    <a:pt x="506" y="1"/>
                    <a:pt x="4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5"/>
            <p:cNvSpPr/>
            <p:nvPr/>
          </p:nvSpPr>
          <p:spPr>
            <a:xfrm>
              <a:off x="3095200" y="3223075"/>
              <a:ext cx="82225" cy="54400"/>
            </a:xfrm>
            <a:custGeom>
              <a:avLst/>
              <a:gdLst/>
              <a:ahLst/>
              <a:cxnLst/>
              <a:rect l="l" t="t" r="r" b="b"/>
              <a:pathLst>
                <a:path w="3289" h="2176" extrusionOk="0">
                  <a:moveTo>
                    <a:pt x="481" y="0"/>
                  </a:moveTo>
                  <a:cubicBezTo>
                    <a:pt x="223" y="0"/>
                    <a:pt x="0" y="290"/>
                    <a:pt x="128" y="548"/>
                  </a:cubicBezTo>
                  <a:cubicBezTo>
                    <a:pt x="243" y="803"/>
                    <a:pt x="412" y="1016"/>
                    <a:pt x="596" y="1211"/>
                  </a:cubicBezTo>
                  <a:cubicBezTo>
                    <a:pt x="1152" y="1766"/>
                    <a:pt x="1899" y="2175"/>
                    <a:pt x="2701" y="2175"/>
                  </a:cubicBezTo>
                  <a:cubicBezTo>
                    <a:pt x="2717" y="2175"/>
                    <a:pt x="2734" y="2175"/>
                    <a:pt x="2750" y="2175"/>
                  </a:cubicBezTo>
                  <a:cubicBezTo>
                    <a:pt x="3106" y="2169"/>
                    <a:pt x="3289" y="1690"/>
                    <a:pt x="3018" y="1451"/>
                  </a:cubicBezTo>
                  <a:cubicBezTo>
                    <a:pt x="2832" y="1273"/>
                    <a:pt x="2635" y="1132"/>
                    <a:pt x="2443" y="1002"/>
                  </a:cubicBezTo>
                  <a:cubicBezTo>
                    <a:pt x="1853" y="623"/>
                    <a:pt x="1281" y="279"/>
                    <a:pt x="616" y="28"/>
                  </a:cubicBezTo>
                  <a:cubicBezTo>
                    <a:pt x="571" y="9"/>
                    <a:pt x="525" y="0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5"/>
            <p:cNvSpPr/>
            <p:nvPr/>
          </p:nvSpPr>
          <p:spPr>
            <a:xfrm>
              <a:off x="3154350" y="3354600"/>
              <a:ext cx="87275" cy="49425"/>
            </a:xfrm>
            <a:custGeom>
              <a:avLst/>
              <a:gdLst/>
              <a:ahLst/>
              <a:cxnLst/>
              <a:rect l="l" t="t" r="r" b="b"/>
              <a:pathLst>
                <a:path w="3491" h="1977" extrusionOk="0">
                  <a:moveTo>
                    <a:pt x="962" y="1"/>
                  </a:moveTo>
                  <a:cubicBezTo>
                    <a:pt x="892" y="1"/>
                    <a:pt x="820" y="19"/>
                    <a:pt x="756" y="57"/>
                  </a:cubicBezTo>
                  <a:cubicBezTo>
                    <a:pt x="1" y="620"/>
                    <a:pt x="1810" y="1721"/>
                    <a:pt x="2302" y="1844"/>
                  </a:cubicBezTo>
                  <a:cubicBezTo>
                    <a:pt x="2491" y="1893"/>
                    <a:pt x="2722" y="1976"/>
                    <a:pt x="2939" y="1976"/>
                  </a:cubicBezTo>
                  <a:cubicBezTo>
                    <a:pt x="3062" y="1976"/>
                    <a:pt x="3180" y="1950"/>
                    <a:pt x="3285" y="1874"/>
                  </a:cubicBezTo>
                  <a:cubicBezTo>
                    <a:pt x="3467" y="1723"/>
                    <a:pt x="3490" y="1454"/>
                    <a:pt x="3339" y="1272"/>
                  </a:cubicBezTo>
                  <a:cubicBezTo>
                    <a:pt x="3184" y="1084"/>
                    <a:pt x="3007" y="940"/>
                    <a:pt x="2829" y="807"/>
                  </a:cubicBezTo>
                  <a:cubicBezTo>
                    <a:pt x="2279" y="424"/>
                    <a:pt x="1693" y="125"/>
                    <a:pt x="1021" y="5"/>
                  </a:cubicBezTo>
                  <a:cubicBezTo>
                    <a:pt x="1002" y="2"/>
                    <a:pt x="982" y="1"/>
                    <a:pt x="9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5"/>
            <p:cNvSpPr/>
            <p:nvPr/>
          </p:nvSpPr>
          <p:spPr>
            <a:xfrm>
              <a:off x="2763250" y="3164300"/>
              <a:ext cx="73225" cy="51400"/>
            </a:xfrm>
            <a:custGeom>
              <a:avLst/>
              <a:gdLst/>
              <a:ahLst/>
              <a:cxnLst/>
              <a:rect l="l" t="t" r="r" b="b"/>
              <a:pathLst>
                <a:path w="2929" h="2056" extrusionOk="0">
                  <a:moveTo>
                    <a:pt x="949" y="1"/>
                  </a:moveTo>
                  <a:cubicBezTo>
                    <a:pt x="906" y="1"/>
                    <a:pt x="863" y="7"/>
                    <a:pt x="821" y="20"/>
                  </a:cubicBezTo>
                  <a:cubicBezTo>
                    <a:pt x="1" y="387"/>
                    <a:pt x="1195" y="1573"/>
                    <a:pt x="1629" y="1819"/>
                  </a:cubicBezTo>
                  <a:cubicBezTo>
                    <a:pt x="1807" y="1917"/>
                    <a:pt x="2033" y="2056"/>
                    <a:pt x="2261" y="2056"/>
                  </a:cubicBezTo>
                  <a:cubicBezTo>
                    <a:pt x="2308" y="2056"/>
                    <a:pt x="2355" y="2050"/>
                    <a:pt x="2402" y="2036"/>
                  </a:cubicBezTo>
                  <a:cubicBezTo>
                    <a:pt x="2928" y="1842"/>
                    <a:pt x="2657" y="1259"/>
                    <a:pt x="2411" y="958"/>
                  </a:cubicBezTo>
                  <a:cubicBezTo>
                    <a:pt x="2055" y="510"/>
                    <a:pt x="1600" y="154"/>
                    <a:pt x="1034" y="10"/>
                  </a:cubicBezTo>
                  <a:cubicBezTo>
                    <a:pt x="1007" y="4"/>
                    <a:pt x="978" y="1"/>
                    <a:pt x="9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5"/>
            <p:cNvSpPr/>
            <p:nvPr/>
          </p:nvSpPr>
          <p:spPr>
            <a:xfrm>
              <a:off x="2939350" y="3373550"/>
              <a:ext cx="89275" cy="61250"/>
            </a:xfrm>
            <a:custGeom>
              <a:avLst/>
              <a:gdLst/>
              <a:ahLst/>
              <a:cxnLst/>
              <a:rect l="l" t="t" r="r" b="b"/>
              <a:pathLst>
                <a:path w="3571" h="2450" extrusionOk="0">
                  <a:moveTo>
                    <a:pt x="994" y="1"/>
                  </a:moveTo>
                  <a:cubicBezTo>
                    <a:pt x="941" y="1"/>
                    <a:pt x="887" y="12"/>
                    <a:pt x="835" y="36"/>
                  </a:cubicBezTo>
                  <a:cubicBezTo>
                    <a:pt x="0" y="488"/>
                    <a:pt x="1805" y="1972"/>
                    <a:pt x="2271" y="2171"/>
                  </a:cubicBezTo>
                  <a:cubicBezTo>
                    <a:pt x="2503" y="2271"/>
                    <a:pt x="2789" y="2449"/>
                    <a:pt x="3062" y="2449"/>
                  </a:cubicBezTo>
                  <a:cubicBezTo>
                    <a:pt x="3151" y="2449"/>
                    <a:pt x="3238" y="2431"/>
                    <a:pt x="3321" y="2385"/>
                  </a:cubicBezTo>
                  <a:cubicBezTo>
                    <a:pt x="3517" y="2257"/>
                    <a:pt x="3571" y="1995"/>
                    <a:pt x="3443" y="1802"/>
                  </a:cubicBezTo>
                  <a:cubicBezTo>
                    <a:pt x="3298" y="1580"/>
                    <a:pt x="3128" y="1399"/>
                    <a:pt x="2953" y="1227"/>
                  </a:cubicBezTo>
                  <a:cubicBezTo>
                    <a:pt x="2412" y="727"/>
                    <a:pt x="1827" y="296"/>
                    <a:pt x="1129" y="26"/>
                  </a:cubicBezTo>
                  <a:cubicBezTo>
                    <a:pt x="1086" y="9"/>
                    <a:pt x="1040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5"/>
            <p:cNvSpPr/>
            <p:nvPr/>
          </p:nvSpPr>
          <p:spPr>
            <a:xfrm>
              <a:off x="3240125" y="3507025"/>
              <a:ext cx="91150" cy="53650"/>
            </a:xfrm>
            <a:custGeom>
              <a:avLst/>
              <a:gdLst/>
              <a:ahLst/>
              <a:cxnLst/>
              <a:rect l="l" t="t" r="r" b="b"/>
              <a:pathLst>
                <a:path w="3646" h="2146" extrusionOk="0">
                  <a:moveTo>
                    <a:pt x="847" y="1"/>
                  </a:moveTo>
                  <a:cubicBezTo>
                    <a:pt x="778" y="1"/>
                    <a:pt x="708" y="18"/>
                    <a:pt x="646" y="56"/>
                  </a:cubicBezTo>
                  <a:cubicBezTo>
                    <a:pt x="0" y="526"/>
                    <a:pt x="1294" y="1415"/>
                    <a:pt x="1677" y="1655"/>
                  </a:cubicBezTo>
                  <a:cubicBezTo>
                    <a:pt x="2135" y="1923"/>
                    <a:pt x="2628" y="2122"/>
                    <a:pt x="3170" y="2145"/>
                  </a:cubicBezTo>
                  <a:cubicBezTo>
                    <a:pt x="3174" y="2145"/>
                    <a:pt x="3178" y="2145"/>
                    <a:pt x="3182" y="2145"/>
                  </a:cubicBezTo>
                  <a:cubicBezTo>
                    <a:pt x="3284" y="2145"/>
                    <a:pt x="3387" y="2108"/>
                    <a:pt x="3468" y="2032"/>
                  </a:cubicBezTo>
                  <a:cubicBezTo>
                    <a:pt x="3640" y="1872"/>
                    <a:pt x="3645" y="1601"/>
                    <a:pt x="3482" y="1431"/>
                  </a:cubicBezTo>
                  <a:cubicBezTo>
                    <a:pt x="2766" y="742"/>
                    <a:pt x="1893" y="280"/>
                    <a:pt x="938" y="11"/>
                  </a:cubicBezTo>
                  <a:cubicBezTo>
                    <a:pt x="908" y="4"/>
                    <a:pt x="878" y="1"/>
                    <a:pt x="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" name="Google Shape;101;p5"/>
          <p:cNvSpPr/>
          <p:nvPr/>
        </p:nvSpPr>
        <p:spPr>
          <a:xfrm>
            <a:off x="-103175" y="-294750"/>
            <a:ext cx="1658950" cy="2011700"/>
          </a:xfrm>
          <a:custGeom>
            <a:avLst/>
            <a:gdLst/>
            <a:ahLst/>
            <a:cxnLst/>
            <a:rect l="l" t="t" r="r" b="b"/>
            <a:pathLst>
              <a:path w="66358" h="80468" extrusionOk="0">
                <a:moveTo>
                  <a:pt x="62489" y="0"/>
                </a:moveTo>
                <a:cubicBezTo>
                  <a:pt x="68431" y="13068"/>
                  <a:pt x="68032" y="33338"/>
                  <a:pt x="57183" y="42739"/>
                </a:cubicBezTo>
                <a:cubicBezTo>
                  <a:pt x="49626" y="49287"/>
                  <a:pt x="38873" y="50819"/>
                  <a:pt x="29476" y="54235"/>
                </a:cubicBezTo>
                <a:cubicBezTo>
                  <a:pt x="17115" y="58729"/>
                  <a:pt x="3193" y="67708"/>
                  <a:pt x="0" y="80468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" name="Google Shape;102;p5"/>
          <p:cNvSpPr/>
          <p:nvPr/>
        </p:nvSpPr>
        <p:spPr>
          <a:xfrm>
            <a:off x="-140000" y="3809725"/>
            <a:ext cx="1481150" cy="1554850"/>
          </a:xfrm>
          <a:custGeom>
            <a:avLst/>
            <a:gdLst/>
            <a:ahLst/>
            <a:cxnLst/>
            <a:rect l="l" t="t" r="r" b="b"/>
            <a:pathLst>
              <a:path w="59246" h="62194" extrusionOk="0">
                <a:moveTo>
                  <a:pt x="0" y="0"/>
                </a:moveTo>
                <a:cubicBezTo>
                  <a:pt x="1693" y="10185"/>
                  <a:pt x="2822" y="21179"/>
                  <a:pt x="8548" y="29770"/>
                </a:cubicBezTo>
                <a:cubicBezTo>
                  <a:pt x="19673" y="46462"/>
                  <a:pt x="40623" y="54740"/>
                  <a:pt x="59246" y="62194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3" name="Google Shape;103;p5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5"/>
          <p:cNvSpPr txBox="1">
            <a:spLocks noGrp="1"/>
          </p:cNvSpPr>
          <p:nvPr>
            <p:ph type="subTitle" idx="1"/>
          </p:nvPr>
        </p:nvSpPr>
        <p:spPr>
          <a:xfrm>
            <a:off x="5918409" y="346709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5" name="Google Shape;105;p5"/>
          <p:cNvSpPr txBox="1">
            <a:spLocks noGrp="1"/>
          </p:cNvSpPr>
          <p:nvPr>
            <p:ph type="subTitle" idx="2"/>
          </p:nvPr>
        </p:nvSpPr>
        <p:spPr>
          <a:xfrm>
            <a:off x="720000" y="346709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6" name="Google Shape;106;p5"/>
          <p:cNvSpPr txBox="1">
            <a:spLocks noGrp="1"/>
          </p:cNvSpPr>
          <p:nvPr>
            <p:ph type="subTitle" idx="3"/>
          </p:nvPr>
        </p:nvSpPr>
        <p:spPr>
          <a:xfrm>
            <a:off x="5918400" y="313790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7" name="Google Shape;107;p5"/>
          <p:cNvSpPr txBox="1">
            <a:spLocks noGrp="1"/>
          </p:cNvSpPr>
          <p:nvPr>
            <p:ph type="subTitle" idx="4"/>
          </p:nvPr>
        </p:nvSpPr>
        <p:spPr>
          <a:xfrm>
            <a:off x="720000" y="313790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8" name="Google Shape;108;p5"/>
          <p:cNvSpPr txBox="1">
            <a:spLocks noGrp="1"/>
          </p:cNvSpPr>
          <p:nvPr>
            <p:ph type="subTitle" idx="5"/>
          </p:nvPr>
        </p:nvSpPr>
        <p:spPr>
          <a:xfrm>
            <a:off x="3319205" y="346709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9" name="Google Shape;109;p5"/>
          <p:cNvSpPr txBox="1">
            <a:spLocks noGrp="1"/>
          </p:cNvSpPr>
          <p:nvPr>
            <p:ph type="subTitle" idx="6"/>
          </p:nvPr>
        </p:nvSpPr>
        <p:spPr>
          <a:xfrm>
            <a:off x="3319205" y="313790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"/>
          <p:cNvSpPr txBox="1">
            <a:spLocks noGrp="1"/>
          </p:cNvSpPr>
          <p:nvPr>
            <p:ph type="title"/>
          </p:nvPr>
        </p:nvSpPr>
        <p:spPr>
          <a:xfrm>
            <a:off x="717725" y="387100"/>
            <a:ext cx="77085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Short Stack"/>
              <a:buNone/>
              <a:defRPr b="1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ort Stack"/>
              <a:buNone/>
              <a:defRPr sz="30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7"/>
          <p:cNvSpPr/>
          <p:nvPr/>
        </p:nvSpPr>
        <p:spPr>
          <a:xfrm>
            <a:off x="-76159" y="2915300"/>
            <a:ext cx="5648729" cy="2298314"/>
          </a:xfrm>
          <a:custGeom>
            <a:avLst/>
            <a:gdLst/>
            <a:ahLst/>
            <a:cxnLst/>
            <a:rect l="l" t="t" r="r" b="b"/>
            <a:pathLst>
              <a:path w="52439" h="21336" extrusionOk="0">
                <a:moveTo>
                  <a:pt x="0" y="0"/>
                </a:moveTo>
                <a:lnTo>
                  <a:pt x="65" y="21336"/>
                </a:lnTo>
                <a:lnTo>
                  <a:pt x="52438" y="21336"/>
                </a:lnTo>
                <a:cubicBezTo>
                  <a:pt x="50832" y="19428"/>
                  <a:pt x="48528" y="17879"/>
                  <a:pt x="45868" y="16922"/>
                </a:cubicBezTo>
                <a:cubicBezTo>
                  <a:pt x="41665" y="15408"/>
                  <a:pt x="36870" y="15406"/>
                  <a:pt x="32253" y="15140"/>
                </a:cubicBezTo>
                <a:cubicBezTo>
                  <a:pt x="27634" y="14874"/>
                  <a:pt x="22731" y="14206"/>
                  <a:pt x="19363" y="11733"/>
                </a:cubicBezTo>
                <a:cubicBezTo>
                  <a:pt x="17526" y="10383"/>
                  <a:pt x="16314" y="8611"/>
                  <a:pt x="14793" y="7044"/>
                </a:cubicBezTo>
                <a:cubicBezTo>
                  <a:pt x="11228" y="3367"/>
                  <a:pt x="5829" y="797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7"/>
          <p:cNvSpPr/>
          <p:nvPr/>
        </p:nvSpPr>
        <p:spPr>
          <a:xfrm>
            <a:off x="7911375" y="-74025"/>
            <a:ext cx="1284453" cy="2777307"/>
          </a:xfrm>
          <a:custGeom>
            <a:avLst/>
            <a:gdLst/>
            <a:ahLst/>
            <a:cxnLst/>
            <a:rect l="l" t="t" r="r" b="b"/>
            <a:pathLst>
              <a:path w="30712" h="66407" extrusionOk="0">
                <a:moveTo>
                  <a:pt x="1" y="0"/>
                </a:moveTo>
                <a:lnTo>
                  <a:pt x="1" y="0"/>
                </a:lnTo>
                <a:cubicBezTo>
                  <a:pt x="6629" y="5401"/>
                  <a:pt x="10846" y="13654"/>
                  <a:pt x="11344" y="22189"/>
                </a:cubicBezTo>
                <a:cubicBezTo>
                  <a:pt x="11650" y="27451"/>
                  <a:pt x="10611" y="32717"/>
                  <a:pt x="10855" y="37983"/>
                </a:cubicBezTo>
                <a:cubicBezTo>
                  <a:pt x="11419" y="50163"/>
                  <a:pt x="19469" y="61687"/>
                  <a:pt x="30711" y="66407"/>
                </a:cubicBezTo>
                <a:lnTo>
                  <a:pt x="30711" y="55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7"/>
          <p:cNvGrpSpPr/>
          <p:nvPr/>
        </p:nvGrpSpPr>
        <p:grpSpPr>
          <a:xfrm rot="4385623">
            <a:off x="8318417" y="1627910"/>
            <a:ext cx="975315" cy="410460"/>
            <a:chOff x="1958550" y="3085300"/>
            <a:chExt cx="579425" cy="243850"/>
          </a:xfrm>
        </p:grpSpPr>
        <p:sp>
          <p:nvSpPr>
            <p:cNvPr id="116" name="Google Shape;116;p7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rgbClr val="9864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rgbClr val="9864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rgbClr val="9864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1958550" y="3085300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rgbClr val="9864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rgbClr val="9864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2;p7"/>
          <p:cNvGrpSpPr/>
          <p:nvPr/>
        </p:nvGrpSpPr>
        <p:grpSpPr>
          <a:xfrm>
            <a:off x="141143" y="4188788"/>
            <a:ext cx="954292" cy="892964"/>
            <a:chOff x="3145550" y="2696550"/>
            <a:chExt cx="446975" cy="418250"/>
          </a:xfrm>
        </p:grpSpPr>
        <p:sp>
          <p:nvSpPr>
            <p:cNvPr id="123" name="Google Shape;123;p7"/>
            <p:cNvSpPr/>
            <p:nvPr/>
          </p:nvSpPr>
          <p:spPr>
            <a:xfrm>
              <a:off x="3307850" y="2880825"/>
              <a:ext cx="86575" cy="86300"/>
            </a:xfrm>
            <a:custGeom>
              <a:avLst/>
              <a:gdLst/>
              <a:ahLst/>
              <a:cxnLst/>
              <a:rect l="l" t="t" r="r" b="b"/>
              <a:pathLst>
                <a:path w="3463" h="3452" extrusionOk="0">
                  <a:moveTo>
                    <a:pt x="621" y="0"/>
                  </a:moveTo>
                  <a:cubicBezTo>
                    <a:pt x="566" y="0"/>
                    <a:pt x="510" y="9"/>
                    <a:pt x="454" y="27"/>
                  </a:cubicBezTo>
                  <a:cubicBezTo>
                    <a:pt x="161" y="119"/>
                    <a:pt x="0" y="431"/>
                    <a:pt x="93" y="723"/>
                  </a:cubicBezTo>
                  <a:cubicBezTo>
                    <a:pt x="196" y="1046"/>
                    <a:pt x="347" y="1320"/>
                    <a:pt x="513" y="1582"/>
                  </a:cubicBezTo>
                  <a:cubicBezTo>
                    <a:pt x="683" y="1842"/>
                    <a:pt x="870" y="2083"/>
                    <a:pt x="1075" y="2308"/>
                  </a:cubicBezTo>
                  <a:cubicBezTo>
                    <a:pt x="1279" y="2534"/>
                    <a:pt x="1500" y="2743"/>
                    <a:pt x="1745" y="2931"/>
                  </a:cubicBezTo>
                  <a:cubicBezTo>
                    <a:pt x="1990" y="3118"/>
                    <a:pt x="2253" y="3290"/>
                    <a:pt x="2568" y="3411"/>
                  </a:cubicBezTo>
                  <a:cubicBezTo>
                    <a:pt x="2636" y="3437"/>
                    <a:pt x="2709" y="3451"/>
                    <a:pt x="2784" y="3451"/>
                  </a:cubicBezTo>
                  <a:cubicBezTo>
                    <a:pt x="2845" y="3451"/>
                    <a:pt x="2906" y="3442"/>
                    <a:pt x="2967" y="3422"/>
                  </a:cubicBezTo>
                  <a:cubicBezTo>
                    <a:pt x="3286" y="3321"/>
                    <a:pt x="3462" y="2980"/>
                    <a:pt x="3360" y="2662"/>
                  </a:cubicBezTo>
                  <a:cubicBezTo>
                    <a:pt x="3256" y="2341"/>
                    <a:pt x="3101" y="2069"/>
                    <a:pt x="2929" y="1813"/>
                  </a:cubicBezTo>
                  <a:cubicBezTo>
                    <a:pt x="2755" y="1558"/>
                    <a:pt x="2559" y="1324"/>
                    <a:pt x="2345" y="1108"/>
                  </a:cubicBezTo>
                  <a:cubicBezTo>
                    <a:pt x="2132" y="889"/>
                    <a:pt x="1901" y="688"/>
                    <a:pt x="1653" y="505"/>
                  </a:cubicBezTo>
                  <a:cubicBezTo>
                    <a:pt x="1401" y="324"/>
                    <a:pt x="1135" y="157"/>
                    <a:pt x="819" y="37"/>
                  </a:cubicBezTo>
                  <a:cubicBezTo>
                    <a:pt x="756" y="13"/>
                    <a:pt x="689" y="0"/>
                    <a:pt x="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7"/>
            <p:cNvSpPr/>
            <p:nvPr/>
          </p:nvSpPr>
          <p:spPr>
            <a:xfrm>
              <a:off x="3337900" y="3042875"/>
              <a:ext cx="81725" cy="71925"/>
            </a:xfrm>
            <a:custGeom>
              <a:avLst/>
              <a:gdLst/>
              <a:ahLst/>
              <a:cxnLst/>
              <a:rect l="l" t="t" r="r" b="b"/>
              <a:pathLst>
                <a:path w="3269" h="2877" extrusionOk="0">
                  <a:moveTo>
                    <a:pt x="648" y="0"/>
                  </a:moveTo>
                  <a:cubicBezTo>
                    <a:pt x="583" y="0"/>
                    <a:pt x="517" y="11"/>
                    <a:pt x="455" y="33"/>
                  </a:cubicBezTo>
                  <a:cubicBezTo>
                    <a:pt x="156" y="139"/>
                    <a:pt x="0" y="465"/>
                    <a:pt x="105" y="764"/>
                  </a:cubicBezTo>
                  <a:cubicBezTo>
                    <a:pt x="206" y="1047"/>
                    <a:pt x="350" y="1278"/>
                    <a:pt x="509" y="1495"/>
                  </a:cubicBezTo>
                  <a:cubicBezTo>
                    <a:pt x="667" y="1709"/>
                    <a:pt x="846" y="1902"/>
                    <a:pt x="1039" y="2079"/>
                  </a:cubicBezTo>
                  <a:cubicBezTo>
                    <a:pt x="1230" y="2255"/>
                    <a:pt x="1439" y="2415"/>
                    <a:pt x="1668" y="2550"/>
                  </a:cubicBezTo>
                  <a:cubicBezTo>
                    <a:pt x="1897" y="2684"/>
                    <a:pt x="2142" y="2802"/>
                    <a:pt x="2435" y="2864"/>
                  </a:cubicBezTo>
                  <a:cubicBezTo>
                    <a:pt x="2477" y="2872"/>
                    <a:pt x="2520" y="2877"/>
                    <a:pt x="2564" y="2877"/>
                  </a:cubicBezTo>
                  <a:cubicBezTo>
                    <a:pt x="2634" y="2877"/>
                    <a:pt x="2705" y="2866"/>
                    <a:pt x="2774" y="2841"/>
                  </a:cubicBezTo>
                  <a:cubicBezTo>
                    <a:pt x="3099" y="2726"/>
                    <a:pt x="3268" y="2368"/>
                    <a:pt x="3152" y="2043"/>
                  </a:cubicBezTo>
                  <a:cubicBezTo>
                    <a:pt x="3052" y="1760"/>
                    <a:pt x="2904" y="1534"/>
                    <a:pt x="2740" y="1323"/>
                  </a:cubicBezTo>
                  <a:cubicBezTo>
                    <a:pt x="2575" y="1115"/>
                    <a:pt x="2391" y="930"/>
                    <a:pt x="2190" y="763"/>
                  </a:cubicBezTo>
                  <a:cubicBezTo>
                    <a:pt x="1989" y="595"/>
                    <a:pt x="1774" y="444"/>
                    <a:pt x="1540" y="314"/>
                  </a:cubicBezTo>
                  <a:cubicBezTo>
                    <a:pt x="1305" y="186"/>
                    <a:pt x="1056" y="73"/>
                    <a:pt x="763" y="11"/>
                  </a:cubicBezTo>
                  <a:cubicBezTo>
                    <a:pt x="726" y="4"/>
                    <a:pt x="687" y="0"/>
                    <a:pt x="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7"/>
            <p:cNvSpPr/>
            <p:nvPr/>
          </p:nvSpPr>
          <p:spPr>
            <a:xfrm>
              <a:off x="3145550" y="2876950"/>
              <a:ext cx="90250" cy="86575"/>
            </a:xfrm>
            <a:custGeom>
              <a:avLst/>
              <a:gdLst/>
              <a:ahLst/>
              <a:cxnLst/>
              <a:rect l="l" t="t" r="r" b="b"/>
              <a:pathLst>
                <a:path w="3610" h="3463" extrusionOk="0">
                  <a:moveTo>
                    <a:pt x="624" y="1"/>
                  </a:moveTo>
                  <a:cubicBezTo>
                    <a:pt x="562" y="1"/>
                    <a:pt x="499" y="11"/>
                    <a:pt x="438" y="32"/>
                  </a:cubicBezTo>
                  <a:cubicBezTo>
                    <a:pt x="150" y="135"/>
                    <a:pt x="0" y="451"/>
                    <a:pt x="103" y="739"/>
                  </a:cubicBezTo>
                  <a:cubicBezTo>
                    <a:pt x="220" y="1065"/>
                    <a:pt x="387" y="1339"/>
                    <a:pt x="566" y="1603"/>
                  </a:cubicBezTo>
                  <a:cubicBezTo>
                    <a:pt x="747" y="1864"/>
                    <a:pt x="948" y="2106"/>
                    <a:pt x="1164" y="2331"/>
                  </a:cubicBezTo>
                  <a:cubicBezTo>
                    <a:pt x="1381" y="2557"/>
                    <a:pt x="1614" y="2764"/>
                    <a:pt x="1870" y="2952"/>
                  </a:cubicBezTo>
                  <a:cubicBezTo>
                    <a:pt x="2127" y="3138"/>
                    <a:pt x="2401" y="3309"/>
                    <a:pt x="2725" y="3426"/>
                  </a:cubicBezTo>
                  <a:cubicBezTo>
                    <a:pt x="2790" y="3450"/>
                    <a:pt x="2860" y="3462"/>
                    <a:pt x="2931" y="3462"/>
                  </a:cubicBezTo>
                  <a:cubicBezTo>
                    <a:pt x="2999" y="3462"/>
                    <a:pt x="3068" y="3451"/>
                    <a:pt x="3136" y="3426"/>
                  </a:cubicBezTo>
                  <a:cubicBezTo>
                    <a:pt x="3448" y="3312"/>
                    <a:pt x="3610" y="2967"/>
                    <a:pt x="3496" y="2655"/>
                  </a:cubicBezTo>
                  <a:cubicBezTo>
                    <a:pt x="3378" y="2330"/>
                    <a:pt x="3208" y="2057"/>
                    <a:pt x="3022" y="1800"/>
                  </a:cubicBezTo>
                  <a:cubicBezTo>
                    <a:pt x="2836" y="1547"/>
                    <a:pt x="2628" y="1312"/>
                    <a:pt x="2401" y="1095"/>
                  </a:cubicBezTo>
                  <a:cubicBezTo>
                    <a:pt x="2176" y="878"/>
                    <a:pt x="1935" y="677"/>
                    <a:pt x="1674" y="495"/>
                  </a:cubicBezTo>
                  <a:cubicBezTo>
                    <a:pt x="1410" y="317"/>
                    <a:pt x="1134" y="150"/>
                    <a:pt x="809" y="33"/>
                  </a:cubicBezTo>
                  <a:cubicBezTo>
                    <a:pt x="750" y="12"/>
                    <a:pt x="688" y="1"/>
                    <a:pt x="6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7"/>
            <p:cNvSpPr/>
            <p:nvPr/>
          </p:nvSpPr>
          <p:spPr>
            <a:xfrm>
              <a:off x="3153950" y="2696550"/>
              <a:ext cx="69700" cy="63800"/>
            </a:xfrm>
            <a:custGeom>
              <a:avLst/>
              <a:gdLst/>
              <a:ahLst/>
              <a:cxnLst/>
              <a:rect l="l" t="t" r="r" b="b"/>
              <a:pathLst>
                <a:path w="2788" h="2552" extrusionOk="0">
                  <a:moveTo>
                    <a:pt x="659" y="0"/>
                  </a:moveTo>
                  <a:cubicBezTo>
                    <a:pt x="614" y="0"/>
                    <a:pt x="569" y="5"/>
                    <a:pt x="525" y="15"/>
                  </a:cubicBezTo>
                  <a:cubicBezTo>
                    <a:pt x="201" y="92"/>
                    <a:pt x="0" y="415"/>
                    <a:pt x="77" y="740"/>
                  </a:cubicBezTo>
                  <a:cubicBezTo>
                    <a:pt x="137" y="995"/>
                    <a:pt x="244" y="1200"/>
                    <a:pt x="364" y="1391"/>
                  </a:cubicBezTo>
                  <a:cubicBezTo>
                    <a:pt x="487" y="1581"/>
                    <a:pt x="627" y="1749"/>
                    <a:pt x="782" y="1900"/>
                  </a:cubicBezTo>
                  <a:cubicBezTo>
                    <a:pt x="937" y="2053"/>
                    <a:pt x="1109" y="2188"/>
                    <a:pt x="1302" y="2299"/>
                  </a:cubicBezTo>
                  <a:cubicBezTo>
                    <a:pt x="1495" y="2411"/>
                    <a:pt x="1705" y="2504"/>
                    <a:pt x="1963" y="2545"/>
                  </a:cubicBezTo>
                  <a:cubicBezTo>
                    <a:pt x="1995" y="2549"/>
                    <a:pt x="2027" y="2552"/>
                    <a:pt x="2060" y="2552"/>
                  </a:cubicBezTo>
                  <a:cubicBezTo>
                    <a:pt x="2112" y="2552"/>
                    <a:pt x="2165" y="2546"/>
                    <a:pt x="2217" y="2534"/>
                  </a:cubicBezTo>
                  <a:cubicBezTo>
                    <a:pt x="2570" y="2449"/>
                    <a:pt x="2788" y="2096"/>
                    <a:pt x="2704" y="1742"/>
                  </a:cubicBezTo>
                  <a:cubicBezTo>
                    <a:pt x="2642" y="1487"/>
                    <a:pt x="2533" y="1287"/>
                    <a:pt x="2406" y="1102"/>
                  </a:cubicBezTo>
                  <a:cubicBezTo>
                    <a:pt x="2279" y="920"/>
                    <a:pt x="2132" y="758"/>
                    <a:pt x="1967" y="617"/>
                  </a:cubicBezTo>
                  <a:cubicBezTo>
                    <a:pt x="1802" y="473"/>
                    <a:pt x="1623" y="347"/>
                    <a:pt x="1426" y="240"/>
                  </a:cubicBezTo>
                  <a:cubicBezTo>
                    <a:pt x="1227" y="137"/>
                    <a:pt x="1014" y="47"/>
                    <a:pt x="755" y="7"/>
                  </a:cubicBezTo>
                  <a:cubicBezTo>
                    <a:pt x="723" y="3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7"/>
            <p:cNvSpPr/>
            <p:nvPr/>
          </p:nvSpPr>
          <p:spPr>
            <a:xfrm>
              <a:off x="3336800" y="2725250"/>
              <a:ext cx="113475" cy="106100"/>
            </a:xfrm>
            <a:custGeom>
              <a:avLst/>
              <a:gdLst/>
              <a:ahLst/>
              <a:cxnLst/>
              <a:rect l="l" t="t" r="r" b="b"/>
              <a:pathLst>
                <a:path w="4539" h="4244" extrusionOk="0">
                  <a:moveTo>
                    <a:pt x="608" y="0"/>
                  </a:moveTo>
                  <a:cubicBezTo>
                    <a:pt x="528" y="0"/>
                    <a:pt x="448" y="18"/>
                    <a:pt x="372" y="56"/>
                  </a:cubicBezTo>
                  <a:cubicBezTo>
                    <a:pt x="109" y="187"/>
                    <a:pt x="0" y="505"/>
                    <a:pt x="131" y="768"/>
                  </a:cubicBezTo>
                  <a:cubicBezTo>
                    <a:pt x="324" y="1158"/>
                    <a:pt x="566" y="1495"/>
                    <a:pt x="818" y="1822"/>
                  </a:cubicBezTo>
                  <a:cubicBezTo>
                    <a:pt x="1076" y="2144"/>
                    <a:pt x="1352" y="2449"/>
                    <a:pt x="1642" y="2734"/>
                  </a:cubicBezTo>
                  <a:cubicBezTo>
                    <a:pt x="1932" y="3023"/>
                    <a:pt x="2239" y="3291"/>
                    <a:pt x="2569" y="3540"/>
                  </a:cubicBezTo>
                  <a:cubicBezTo>
                    <a:pt x="2899" y="3786"/>
                    <a:pt x="3243" y="4017"/>
                    <a:pt x="3640" y="4193"/>
                  </a:cubicBezTo>
                  <a:cubicBezTo>
                    <a:pt x="3714" y="4226"/>
                    <a:pt x="3795" y="4243"/>
                    <a:pt x="3878" y="4243"/>
                  </a:cubicBezTo>
                  <a:cubicBezTo>
                    <a:pt x="3965" y="4243"/>
                    <a:pt x="4053" y="4224"/>
                    <a:pt x="4136" y="4183"/>
                  </a:cubicBezTo>
                  <a:cubicBezTo>
                    <a:pt x="4422" y="4039"/>
                    <a:pt x="4538" y="3692"/>
                    <a:pt x="4395" y="3406"/>
                  </a:cubicBezTo>
                  <a:cubicBezTo>
                    <a:pt x="4201" y="3017"/>
                    <a:pt x="3957" y="2681"/>
                    <a:pt x="3696" y="2363"/>
                  </a:cubicBezTo>
                  <a:cubicBezTo>
                    <a:pt x="3435" y="2045"/>
                    <a:pt x="3152" y="1750"/>
                    <a:pt x="2853" y="1472"/>
                  </a:cubicBezTo>
                  <a:cubicBezTo>
                    <a:pt x="2553" y="1193"/>
                    <a:pt x="2238" y="931"/>
                    <a:pt x="1905" y="688"/>
                  </a:cubicBezTo>
                  <a:cubicBezTo>
                    <a:pt x="1567" y="450"/>
                    <a:pt x="1220" y="221"/>
                    <a:pt x="823" y="45"/>
                  </a:cubicBezTo>
                  <a:cubicBezTo>
                    <a:pt x="756" y="16"/>
                    <a:pt x="683" y="0"/>
                    <a:pt x="6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7"/>
            <p:cNvSpPr/>
            <p:nvPr/>
          </p:nvSpPr>
          <p:spPr>
            <a:xfrm>
              <a:off x="3526400" y="2995725"/>
              <a:ext cx="66125" cy="66525"/>
            </a:xfrm>
            <a:custGeom>
              <a:avLst/>
              <a:gdLst/>
              <a:ahLst/>
              <a:cxnLst/>
              <a:rect l="l" t="t" r="r" b="b"/>
              <a:pathLst>
                <a:path w="2645" h="2661" extrusionOk="0">
                  <a:moveTo>
                    <a:pt x="637" y="1"/>
                  </a:moveTo>
                  <a:cubicBezTo>
                    <a:pt x="610" y="1"/>
                    <a:pt x="583" y="2"/>
                    <a:pt x="556" y="6"/>
                  </a:cubicBezTo>
                  <a:cubicBezTo>
                    <a:pt x="227" y="56"/>
                    <a:pt x="1" y="363"/>
                    <a:pt x="51" y="692"/>
                  </a:cubicBezTo>
                  <a:cubicBezTo>
                    <a:pt x="90" y="952"/>
                    <a:pt x="180" y="1166"/>
                    <a:pt x="285" y="1365"/>
                  </a:cubicBezTo>
                  <a:cubicBezTo>
                    <a:pt x="392" y="1563"/>
                    <a:pt x="517" y="1742"/>
                    <a:pt x="661" y="1906"/>
                  </a:cubicBezTo>
                  <a:cubicBezTo>
                    <a:pt x="802" y="2070"/>
                    <a:pt x="963" y="2218"/>
                    <a:pt x="1147" y="2345"/>
                  </a:cubicBezTo>
                  <a:cubicBezTo>
                    <a:pt x="1330" y="2470"/>
                    <a:pt x="1532" y="2582"/>
                    <a:pt x="1786" y="2642"/>
                  </a:cubicBezTo>
                  <a:cubicBezTo>
                    <a:pt x="1836" y="2654"/>
                    <a:pt x="1888" y="2660"/>
                    <a:pt x="1941" y="2660"/>
                  </a:cubicBezTo>
                  <a:cubicBezTo>
                    <a:pt x="1974" y="2660"/>
                    <a:pt x="2006" y="2658"/>
                    <a:pt x="2039" y="2652"/>
                  </a:cubicBezTo>
                  <a:cubicBezTo>
                    <a:pt x="2398" y="2598"/>
                    <a:pt x="2644" y="2262"/>
                    <a:pt x="2589" y="1903"/>
                  </a:cubicBezTo>
                  <a:cubicBezTo>
                    <a:pt x="2548" y="1645"/>
                    <a:pt x="2455" y="1436"/>
                    <a:pt x="2343" y="1242"/>
                  </a:cubicBezTo>
                  <a:cubicBezTo>
                    <a:pt x="2231" y="1049"/>
                    <a:pt x="2097" y="878"/>
                    <a:pt x="1945" y="722"/>
                  </a:cubicBezTo>
                  <a:cubicBezTo>
                    <a:pt x="1793" y="567"/>
                    <a:pt x="1625" y="426"/>
                    <a:pt x="1436" y="305"/>
                  </a:cubicBezTo>
                  <a:cubicBezTo>
                    <a:pt x="1244" y="184"/>
                    <a:pt x="1040" y="77"/>
                    <a:pt x="784" y="18"/>
                  </a:cubicBezTo>
                  <a:cubicBezTo>
                    <a:pt x="736" y="6"/>
                    <a:pt x="687" y="1"/>
                    <a:pt x="6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7"/>
            <p:cNvSpPr/>
            <p:nvPr/>
          </p:nvSpPr>
          <p:spPr>
            <a:xfrm>
              <a:off x="3488075" y="2718275"/>
              <a:ext cx="98550" cy="101550"/>
            </a:xfrm>
            <a:custGeom>
              <a:avLst/>
              <a:gdLst/>
              <a:ahLst/>
              <a:cxnLst/>
              <a:rect l="l" t="t" r="r" b="b"/>
              <a:pathLst>
                <a:path w="3942" h="4062" extrusionOk="0">
                  <a:moveTo>
                    <a:pt x="609" y="1"/>
                  </a:moveTo>
                  <a:cubicBezTo>
                    <a:pt x="547" y="1"/>
                    <a:pt x="485" y="11"/>
                    <a:pt x="424" y="34"/>
                  </a:cubicBezTo>
                  <a:cubicBezTo>
                    <a:pt x="145" y="136"/>
                    <a:pt x="1" y="446"/>
                    <a:pt x="105" y="726"/>
                  </a:cubicBezTo>
                  <a:cubicBezTo>
                    <a:pt x="241" y="1095"/>
                    <a:pt x="432" y="1416"/>
                    <a:pt x="632" y="1728"/>
                  </a:cubicBezTo>
                  <a:cubicBezTo>
                    <a:pt x="838" y="2037"/>
                    <a:pt x="1062" y="2326"/>
                    <a:pt x="1303" y="2600"/>
                  </a:cubicBezTo>
                  <a:cubicBezTo>
                    <a:pt x="1544" y="2876"/>
                    <a:pt x="1803" y="3133"/>
                    <a:pt x="2085" y="3371"/>
                  </a:cubicBezTo>
                  <a:cubicBezTo>
                    <a:pt x="2369" y="3609"/>
                    <a:pt x="2669" y="3830"/>
                    <a:pt x="3023" y="4002"/>
                  </a:cubicBezTo>
                  <a:cubicBezTo>
                    <a:pt x="3101" y="4040"/>
                    <a:pt x="3188" y="4061"/>
                    <a:pt x="3278" y="4061"/>
                  </a:cubicBezTo>
                  <a:cubicBezTo>
                    <a:pt x="3346" y="4061"/>
                    <a:pt x="3416" y="4049"/>
                    <a:pt x="3484" y="4024"/>
                  </a:cubicBezTo>
                  <a:cubicBezTo>
                    <a:pt x="3788" y="3911"/>
                    <a:pt x="3942" y="3573"/>
                    <a:pt x="3828" y="3268"/>
                  </a:cubicBezTo>
                  <a:cubicBezTo>
                    <a:pt x="3690" y="2900"/>
                    <a:pt x="3499" y="2581"/>
                    <a:pt x="3290" y="2277"/>
                  </a:cubicBezTo>
                  <a:cubicBezTo>
                    <a:pt x="3079" y="1973"/>
                    <a:pt x="2847" y="1692"/>
                    <a:pt x="2596" y="1425"/>
                  </a:cubicBezTo>
                  <a:cubicBezTo>
                    <a:pt x="2346" y="1158"/>
                    <a:pt x="2078" y="907"/>
                    <a:pt x="1792" y="674"/>
                  </a:cubicBezTo>
                  <a:cubicBezTo>
                    <a:pt x="1502" y="445"/>
                    <a:pt x="1198" y="225"/>
                    <a:pt x="844" y="54"/>
                  </a:cubicBezTo>
                  <a:cubicBezTo>
                    <a:pt x="772" y="20"/>
                    <a:pt x="691" y="1"/>
                    <a:pt x="6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130;p7"/>
          <p:cNvSpPr/>
          <p:nvPr/>
        </p:nvSpPr>
        <p:spPr>
          <a:xfrm>
            <a:off x="-207225" y="3374725"/>
            <a:ext cx="5143500" cy="1825625"/>
          </a:xfrm>
          <a:custGeom>
            <a:avLst/>
            <a:gdLst/>
            <a:ahLst/>
            <a:cxnLst/>
            <a:rect l="l" t="t" r="r" b="b"/>
            <a:pathLst>
              <a:path w="205740" h="73025" extrusionOk="0">
                <a:moveTo>
                  <a:pt x="0" y="0"/>
                </a:moveTo>
                <a:cubicBezTo>
                  <a:pt x="21497" y="0"/>
                  <a:pt x="43118" y="12331"/>
                  <a:pt x="58318" y="27531"/>
                </a:cubicBezTo>
                <a:cubicBezTo>
                  <a:pt x="70415" y="39628"/>
                  <a:pt x="75307" y="60120"/>
                  <a:pt x="90881" y="67199"/>
                </a:cubicBezTo>
                <a:cubicBezTo>
                  <a:pt x="125736" y="83042"/>
                  <a:pt x="168197" y="60282"/>
                  <a:pt x="205740" y="67791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1" name="Google Shape;131;p7"/>
          <p:cNvSpPr/>
          <p:nvPr/>
        </p:nvSpPr>
        <p:spPr>
          <a:xfrm>
            <a:off x="8214800" y="-74000"/>
            <a:ext cx="1050900" cy="1864975"/>
          </a:xfrm>
          <a:custGeom>
            <a:avLst/>
            <a:gdLst/>
            <a:ahLst/>
            <a:cxnLst/>
            <a:rect l="l" t="t" r="r" b="b"/>
            <a:pathLst>
              <a:path w="42036" h="74599" extrusionOk="0">
                <a:moveTo>
                  <a:pt x="0" y="0"/>
                </a:moveTo>
                <a:cubicBezTo>
                  <a:pt x="1398" y="12581"/>
                  <a:pt x="10207" y="24010"/>
                  <a:pt x="19538" y="32563"/>
                </a:cubicBezTo>
                <a:cubicBezTo>
                  <a:pt x="26019" y="38504"/>
                  <a:pt x="33918" y="43528"/>
                  <a:pt x="38188" y="51213"/>
                </a:cubicBezTo>
                <a:cubicBezTo>
                  <a:pt x="42025" y="58119"/>
                  <a:pt x="42036" y="66699"/>
                  <a:pt x="42036" y="74599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2" name="Google Shape;132;p7"/>
          <p:cNvSpPr txBox="1">
            <a:spLocks noGrp="1"/>
          </p:cNvSpPr>
          <p:nvPr>
            <p:ph type="title"/>
          </p:nvPr>
        </p:nvSpPr>
        <p:spPr>
          <a:xfrm>
            <a:off x="716550" y="546137"/>
            <a:ext cx="7710900" cy="6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7"/>
          <p:cNvSpPr txBox="1">
            <a:spLocks noGrp="1"/>
          </p:cNvSpPr>
          <p:nvPr>
            <p:ph type="subTitle" idx="1"/>
          </p:nvPr>
        </p:nvSpPr>
        <p:spPr>
          <a:xfrm>
            <a:off x="4151800" y="1697375"/>
            <a:ext cx="4105500" cy="209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"/>
          <p:cNvSpPr txBox="1">
            <a:spLocks noGrp="1"/>
          </p:cNvSpPr>
          <p:nvPr>
            <p:ph type="title"/>
          </p:nvPr>
        </p:nvSpPr>
        <p:spPr>
          <a:xfrm>
            <a:off x="1204650" y="1307100"/>
            <a:ext cx="67347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6" name="Google Shape;136;p8"/>
          <p:cNvSpPr/>
          <p:nvPr/>
        </p:nvSpPr>
        <p:spPr>
          <a:xfrm rot="10800000">
            <a:off x="3606106" y="-44245"/>
            <a:ext cx="5575120" cy="1990644"/>
          </a:xfrm>
          <a:custGeom>
            <a:avLst/>
            <a:gdLst/>
            <a:ahLst/>
            <a:cxnLst/>
            <a:rect l="l" t="t" r="r" b="b"/>
            <a:pathLst>
              <a:path w="83849" h="29939" extrusionOk="0">
                <a:moveTo>
                  <a:pt x="1969" y="1"/>
                </a:moveTo>
                <a:cubicBezTo>
                  <a:pt x="1378" y="1"/>
                  <a:pt x="791" y="19"/>
                  <a:pt x="209" y="56"/>
                </a:cubicBezTo>
                <a:lnTo>
                  <a:pt x="1" y="29938"/>
                </a:lnTo>
                <a:lnTo>
                  <a:pt x="83849" y="29471"/>
                </a:lnTo>
                <a:cubicBezTo>
                  <a:pt x="79605" y="24167"/>
                  <a:pt x="70957" y="21938"/>
                  <a:pt x="63965" y="21938"/>
                </a:cubicBezTo>
                <a:cubicBezTo>
                  <a:pt x="63574" y="21938"/>
                  <a:pt x="63188" y="21945"/>
                  <a:pt x="62808" y="21959"/>
                </a:cubicBezTo>
                <a:cubicBezTo>
                  <a:pt x="59582" y="22076"/>
                  <a:pt x="56283" y="22353"/>
                  <a:pt x="53034" y="22353"/>
                </a:cubicBezTo>
                <a:cubicBezTo>
                  <a:pt x="49064" y="22353"/>
                  <a:pt x="45168" y="21940"/>
                  <a:pt x="41572" y="20320"/>
                </a:cubicBezTo>
                <a:cubicBezTo>
                  <a:pt x="36564" y="18064"/>
                  <a:pt x="32840" y="13758"/>
                  <a:pt x="28588" y="10282"/>
                </a:cubicBezTo>
                <a:cubicBezTo>
                  <a:pt x="21487" y="4478"/>
                  <a:pt x="11257" y="1"/>
                  <a:pt x="19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8"/>
          <p:cNvSpPr/>
          <p:nvPr/>
        </p:nvSpPr>
        <p:spPr>
          <a:xfrm>
            <a:off x="-39725" y="2830175"/>
            <a:ext cx="6633714" cy="2368624"/>
          </a:xfrm>
          <a:custGeom>
            <a:avLst/>
            <a:gdLst/>
            <a:ahLst/>
            <a:cxnLst/>
            <a:rect l="l" t="t" r="r" b="b"/>
            <a:pathLst>
              <a:path w="83849" h="29939" extrusionOk="0">
                <a:moveTo>
                  <a:pt x="1969" y="1"/>
                </a:moveTo>
                <a:cubicBezTo>
                  <a:pt x="1378" y="1"/>
                  <a:pt x="791" y="19"/>
                  <a:pt x="209" y="56"/>
                </a:cubicBezTo>
                <a:lnTo>
                  <a:pt x="1" y="29938"/>
                </a:lnTo>
                <a:lnTo>
                  <a:pt x="83849" y="29471"/>
                </a:lnTo>
                <a:cubicBezTo>
                  <a:pt x="79605" y="24167"/>
                  <a:pt x="70957" y="21938"/>
                  <a:pt x="63965" y="21938"/>
                </a:cubicBezTo>
                <a:cubicBezTo>
                  <a:pt x="63574" y="21938"/>
                  <a:pt x="63188" y="21945"/>
                  <a:pt x="62808" y="21959"/>
                </a:cubicBezTo>
                <a:cubicBezTo>
                  <a:pt x="59582" y="22076"/>
                  <a:pt x="56283" y="22353"/>
                  <a:pt x="53034" y="22353"/>
                </a:cubicBezTo>
                <a:cubicBezTo>
                  <a:pt x="49064" y="22353"/>
                  <a:pt x="45168" y="21940"/>
                  <a:pt x="41572" y="20320"/>
                </a:cubicBezTo>
                <a:cubicBezTo>
                  <a:pt x="36564" y="18064"/>
                  <a:pt x="32840" y="13758"/>
                  <a:pt x="28588" y="10282"/>
                </a:cubicBezTo>
                <a:cubicBezTo>
                  <a:pt x="21487" y="4478"/>
                  <a:pt x="11257" y="1"/>
                  <a:pt x="19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" name="Google Shape;138;p8"/>
          <p:cNvGrpSpPr/>
          <p:nvPr/>
        </p:nvGrpSpPr>
        <p:grpSpPr>
          <a:xfrm rot="7042405">
            <a:off x="8410639" y="1192538"/>
            <a:ext cx="626810" cy="476171"/>
            <a:chOff x="2040064" y="3058489"/>
            <a:chExt cx="356286" cy="270661"/>
          </a:xfrm>
        </p:grpSpPr>
        <p:sp>
          <p:nvSpPr>
            <p:cNvPr id="139" name="Google Shape;139;p8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2040064" y="3058489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8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" name="Google Shape;144;p8"/>
          <p:cNvGrpSpPr/>
          <p:nvPr/>
        </p:nvGrpSpPr>
        <p:grpSpPr>
          <a:xfrm rot="9207917">
            <a:off x="3119267" y="4664879"/>
            <a:ext cx="793878" cy="648719"/>
            <a:chOff x="2580775" y="1984675"/>
            <a:chExt cx="587375" cy="479975"/>
          </a:xfrm>
        </p:grpSpPr>
        <p:sp>
          <p:nvSpPr>
            <p:cNvPr id="145" name="Google Shape;145;p8"/>
            <p:cNvSpPr/>
            <p:nvPr/>
          </p:nvSpPr>
          <p:spPr>
            <a:xfrm>
              <a:off x="2653200" y="2188150"/>
              <a:ext cx="90275" cy="79725"/>
            </a:xfrm>
            <a:custGeom>
              <a:avLst/>
              <a:gdLst/>
              <a:ahLst/>
              <a:cxnLst/>
              <a:rect l="l" t="t" r="r" b="b"/>
              <a:pathLst>
                <a:path w="3611" h="3189" extrusionOk="0">
                  <a:moveTo>
                    <a:pt x="631" y="0"/>
                  </a:moveTo>
                  <a:cubicBezTo>
                    <a:pt x="561" y="0"/>
                    <a:pt x="490" y="13"/>
                    <a:pt x="422" y="40"/>
                  </a:cubicBezTo>
                  <a:cubicBezTo>
                    <a:pt x="136" y="156"/>
                    <a:pt x="0" y="481"/>
                    <a:pt x="117" y="767"/>
                  </a:cubicBezTo>
                  <a:cubicBezTo>
                    <a:pt x="241" y="1074"/>
                    <a:pt x="413" y="1331"/>
                    <a:pt x="596" y="1572"/>
                  </a:cubicBezTo>
                  <a:cubicBezTo>
                    <a:pt x="782" y="1809"/>
                    <a:pt x="986" y="2028"/>
                    <a:pt x="1205" y="2230"/>
                  </a:cubicBezTo>
                  <a:cubicBezTo>
                    <a:pt x="1424" y="2433"/>
                    <a:pt x="1657" y="2616"/>
                    <a:pt x="1913" y="2777"/>
                  </a:cubicBezTo>
                  <a:cubicBezTo>
                    <a:pt x="2169" y="2936"/>
                    <a:pt x="2439" y="3079"/>
                    <a:pt x="2760" y="3167"/>
                  </a:cubicBezTo>
                  <a:cubicBezTo>
                    <a:pt x="2812" y="3181"/>
                    <a:pt x="2866" y="3188"/>
                    <a:pt x="2920" y="3188"/>
                  </a:cubicBezTo>
                  <a:cubicBezTo>
                    <a:pt x="2998" y="3188"/>
                    <a:pt x="3076" y="3173"/>
                    <a:pt x="3152" y="3142"/>
                  </a:cubicBezTo>
                  <a:cubicBezTo>
                    <a:pt x="3462" y="3014"/>
                    <a:pt x="3610" y="2660"/>
                    <a:pt x="3483" y="2349"/>
                  </a:cubicBezTo>
                  <a:cubicBezTo>
                    <a:pt x="3356" y="2043"/>
                    <a:pt x="3183" y="1791"/>
                    <a:pt x="2992" y="1557"/>
                  </a:cubicBezTo>
                  <a:cubicBezTo>
                    <a:pt x="2801" y="1324"/>
                    <a:pt x="2590" y="1112"/>
                    <a:pt x="2363" y="920"/>
                  </a:cubicBezTo>
                  <a:cubicBezTo>
                    <a:pt x="2137" y="728"/>
                    <a:pt x="1894" y="553"/>
                    <a:pt x="1635" y="398"/>
                  </a:cubicBezTo>
                  <a:cubicBezTo>
                    <a:pt x="1374" y="245"/>
                    <a:pt x="1098" y="106"/>
                    <a:pt x="778" y="20"/>
                  </a:cubicBezTo>
                  <a:cubicBezTo>
                    <a:pt x="731" y="7"/>
                    <a:pt x="681" y="0"/>
                    <a:pt x="6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8"/>
            <p:cNvSpPr/>
            <p:nvPr/>
          </p:nvSpPr>
          <p:spPr>
            <a:xfrm>
              <a:off x="2854275" y="2346450"/>
              <a:ext cx="102750" cy="87500"/>
            </a:xfrm>
            <a:custGeom>
              <a:avLst/>
              <a:gdLst/>
              <a:ahLst/>
              <a:cxnLst/>
              <a:rect l="l" t="t" r="r" b="b"/>
              <a:pathLst>
                <a:path w="4110" h="3500" extrusionOk="0">
                  <a:moveTo>
                    <a:pt x="612" y="1"/>
                  </a:moveTo>
                  <a:cubicBezTo>
                    <a:pt x="550" y="1"/>
                    <a:pt x="488" y="11"/>
                    <a:pt x="427" y="33"/>
                  </a:cubicBezTo>
                  <a:cubicBezTo>
                    <a:pt x="146" y="135"/>
                    <a:pt x="1" y="444"/>
                    <a:pt x="100" y="725"/>
                  </a:cubicBezTo>
                  <a:cubicBezTo>
                    <a:pt x="231" y="1088"/>
                    <a:pt x="430" y="1400"/>
                    <a:pt x="649" y="1694"/>
                  </a:cubicBezTo>
                  <a:cubicBezTo>
                    <a:pt x="871" y="1985"/>
                    <a:pt x="1123" y="2249"/>
                    <a:pt x="1399" y="2487"/>
                  </a:cubicBezTo>
                  <a:cubicBezTo>
                    <a:pt x="1674" y="2726"/>
                    <a:pt x="1974" y="2936"/>
                    <a:pt x="2295" y="3109"/>
                  </a:cubicBezTo>
                  <a:cubicBezTo>
                    <a:pt x="2616" y="3283"/>
                    <a:pt x="2958" y="3425"/>
                    <a:pt x="3338" y="3492"/>
                  </a:cubicBezTo>
                  <a:cubicBezTo>
                    <a:pt x="3371" y="3497"/>
                    <a:pt x="3404" y="3500"/>
                    <a:pt x="3437" y="3500"/>
                  </a:cubicBezTo>
                  <a:cubicBezTo>
                    <a:pt x="3551" y="3500"/>
                    <a:pt x="3667" y="3467"/>
                    <a:pt x="3769" y="3398"/>
                  </a:cubicBezTo>
                  <a:cubicBezTo>
                    <a:pt x="4039" y="3216"/>
                    <a:pt x="4109" y="2850"/>
                    <a:pt x="3927" y="2581"/>
                  </a:cubicBezTo>
                  <a:lnTo>
                    <a:pt x="3918" y="2567"/>
                  </a:lnTo>
                  <a:cubicBezTo>
                    <a:pt x="3715" y="2267"/>
                    <a:pt x="3487" y="2024"/>
                    <a:pt x="3252" y="1792"/>
                  </a:cubicBezTo>
                  <a:cubicBezTo>
                    <a:pt x="3018" y="1560"/>
                    <a:pt x="2774" y="1347"/>
                    <a:pt x="2521" y="1144"/>
                  </a:cubicBezTo>
                  <a:cubicBezTo>
                    <a:pt x="2268" y="940"/>
                    <a:pt x="2009" y="746"/>
                    <a:pt x="1734" y="560"/>
                  </a:cubicBezTo>
                  <a:cubicBezTo>
                    <a:pt x="1455" y="378"/>
                    <a:pt x="1173" y="198"/>
                    <a:pt x="839" y="51"/>
                  </a:cubicBezTo>
                  <a:lnTo>
                    <a:pt x="826" y="46"/>
                  </a:lnTo>
                  <a:cubicBezTo>
                    <a:pt x="759" y="16"/>
                    <a:pt x="686" y="1"/>
                    <a:pt x="6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8"/>
            <p:cNvSpPr/>
            <p:nvPr/>
          </p:nvSpPr>
          <p:spPr>
            <a:xfrm>
              <a:off x="2889925" y="2165900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617" y="0"/>
                  </a:moveTo>
                  <a:cubicBezTo>
                    <a:pt x="545" y="0"/>
                    <a:pt x="473" y="14"/>
                    <a:pt x="403" y="43"/>
                  </a:cubicBezTo>
                  <a:cubicBezTo>
                    <a:pt x="129" y="161"/>
                    <a:pt x="0" y="479"/>
                    <a:pt x="118" y="754"/>
                  </a:cubicBezTo>
                  <a:cubicBezTo>
                    <a:pt x="268" y="1106"/>
                    <a:pt x="468" y="1406"/>
                    <a:pt x="678" y="1695"/>
                  </a:cubicBezTo>
                  <a:cubicBezTo>
                    <a:pt x="895" y="1979"/>
                    <a:pt x="1127" y="2244"/>
                    <a:pt x="1377" y="2494"/>
                  </a:cubicBezTo>
                  <a:cubicBezTo>
                    <a:pt x="1625" y="2744"/>
                    <a:pt x="1892" y="2976"/>
                    <a:pt x="2178" y="3186"/>
                  </a:cubicBezTo>
                  <a:cubicBezTo>
                    <a:pt x="2466" y="3395"/>
                    <a:pt x="2770" y="3587"/>
                    <a:pt x="3125" y="3728"/>
                  </a:cubicBezTo>
                  <a:cubicBezTo>
                    <a:pt x="3193" y="3755"/>
                    <a:pt x="3267" y="3770"/>
                    <a:pt x="3343" y="3770"/>
                  </a:cubicBezTo>
                  <a:cubicBezTo>
                    <a:pt x="3421" y="3770"/>
                    <a:pt x="3501" y="3754"/>
                    <a:pt x="3577" y="3721"/>
                  </a:cubicBezTo>
                  <a:cubicBezTo>
                    <a:pt x="3874" y="3592"/>
                    <a:pt x="4013" y="3244"/>
                    <a:pt x="3883" y="2945"/>
                  </a:cubicBezTo>
                  <a:cubicBezTo>
                    <a:pt x="3730" y="2594"/>
                    <a:pt x="3528" y="2297"/>
                    <a:pt x="3310" y="2016"/>
                  </a:cubicBezTo>
                  <a:cubicBezTo>
                    <a:pt x="3090" y="1735"/>
                    <a:pt x="2850" y="1477"/>
                    <a:pt x="2592" y="1237"/>
                  </a:cubicBezTo>
                  <a:cubicBezTo>
                    <a:pt x="2335" y="996"/>
                    <a:pt x="2062" y="771"/>
                    <a:pt x="1770" y="567"/>
                  </a:cubicBezTo>
                  <a:cubicBezTo>
                    <a:pt x="1474" y="367"/>
                    <a:pt x="1169" y="176"/>
                    <a:pt x="813" y="37"/>
                  </a:cubicBezTo>
                  <a:cubicBezTo>
                    <a:pt x="751" y="13"/>
                    <a:pt x="684" y="0"/>
                    <a:pt x="6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8"/>
            <p:cNvSpPr/>
            <p:nvPr/>
          </p:nvSpPr>
          <p:spPr>
            <a:xfrm>
              <a:off x="2580775" y="1984675"/>
              <a:ext cx="85025" cy="94225"/>
            </a:xfrm>
            <a:custGeom>
              <a:avLst/>
              <a:gdLst/>
              <a:ahLst/>
              <a:cxnLst/>
              <a:rect l="l" t="t" r="r" b="b"/>
              <a:pathLst>
                <a:path w="3401" h="3769" extrusionOk="0">
                  <a:moveTo>
                    <a:pt x="607" y="1"/>
                  </a:moveTo>
                  <a:cubicBezTo>
                    <a:pt x="562" y="1"/>
                    <a:pt x="517" y="6"/>
                    <a:pt x="471" y="17"/>
                  </a:cubicBezTo>
                  <a:cubicBezTo>
                    <a:pt x="178" y="92"/>
                    <a:pt x="0" y="392"/>
                    <a:pt x="75" y="686"/>
                  </a:cubicBezTo>
                  <a:cubicBezTo>
                    <a:pt x="163" y="1029"/>
                    <a:pt x="306" y="1326"/>
                    <a:pt x="462" y="1614"/>
                  </a:cubicBezTo>
                  <a:cubicBezTo>
                    <a:pt x="622" y="1898"/>
                    <a:pt x="802" y="2166"/>
                    <a:pt x="1000" y="2418"/>
                  </a:cubicBezTo>
                  <a:cubicBezTo>
                    <a:pt x="1199" y="2672"/>
                    <a:pt x="1415" y="2910"/>
                    <a:pt x="1655" y="3129"/>
                  </a:cubicBezTo>
                  <a:cubicBezTo>
                    <a:pt x="1896" y="3347"/>
                    <a:pt x="2155" y="3551"/>
                    <a:pt x="2471" y="3707"/>
                  </a:cubicBezTo>
                  <a:cubicBezTo>
                    <a:pt x="2553" y="3747"/>
                    <a:pt x="2644" y="3769"/>
                    <a:pt x="2738" y="3769"/>
                  </a:cubicBezTo>
                  <a:cubicBezTo>
                    <a:pt x="2788" y="3769"/>
                    <a:pt x="2838" y="3763"/>
                    <a:pt x="2889" y="3750"/>
                  </a:cubicBezTo>
                  <a:cubicBezTo>
                    <a:pt x="3209" y="3666"/>
                    <a:pt x="3401" y="3339"/>
                    <a:pt x="3317" y="3018"/>
                  </a:cubicBezTo>
                  <a:cubicBezTo>
                    <a:pt x="3228" y="2678"/>
                    <a:pt x="3082" y="2383"/>
                    <a:pt x="2919" y="2101"/>
                  </a:cubicBezTo>
                  <a:cubicBezTo>
                    <a:pt x="2754" y="1822"/>
                    <a:pt x="2565" y="1560"/>
                    <a:pt x="2358" y="1315"/>
                  </a:cubicBezTo>
                  <a:cubicBezTo>
                    <a:pt x="2150" y="1071"/>
                    <a:pt x="1925" y="838"/>
                    <a:pt x="1681" y="624"/>
                  </a:cubicBezTo>
                  <a:cubicBezTo>
                    <a:pt x="1430" y="414"/>
                    <a:pt x="1169" y="212"/>
                    <a:pt x="852" y="57"/>
                  </a:cubicBezTo>
                  <a:cubicBezTo>
                    <a:pt x="777" y="21"/>
                    <a:pt x="693" y="1"/>
                    <a:pt x="6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8"/>
            <p:cNvSpPr/>
            <p:nvPr/>
          </p:nvSpPr>
          <p:spPr>
            <a:xfrm>
              <a:off x="3083950" y="2383900"/>
              <a:ext cx="84200" cy="80750"/>
            </a:xfrm>
            <a:custGeom>
              <a:avLst/>
              <a:gdLst/>
              <a:ahLst/>
              <a:cxnLst/>
              <a:rect l="l" t="t" r="r" b="b"/>
              <a:pathLst>
                <a:path w="3368" h="3230" extrusionOk="0">
                  <a:moveTo>
                    <a:pt x="631" y="1"/>
                  </a:moveTo>
                  <a:cubicBezTo>
                    <a:pt x="574" y="1"/>
                    <a:pt x="516" y="10"/>
                    <a:pt x="459" y="29"/>
                  </a:cubicBezTo>
                  <a:cubicBezTo>
                    <a:pt x="164" y="122"/>
                    <a:pt x="1" y="440"/>
                    <a:pt x="96" y="735"/>
                  </a:cubicBezTo>
                  <a:cubicBezTo>
                    <a:pt x="194" y="1040"/>
                    <a:pt x="341" y="1298"/>
                    <a:pt x="502" y="1544"/>
                  </a:cubicBezTo>
                  <a:cubicBezTo>
                    <a:pt x="665" y="1786"/>
                    <a:pt x="847" y="2008"/>
                    <a:pt x="1045" y="2215"/>
                  </a:cubicBezTo>
                  <a:cubicBezTo>
                    <a:pt x="1243" y="2423"/>
                    <a:pt x="1457" y="2613"/>
                    <a:pt x="1694" y="2782"/>
                  </a:cubicBezTo>
                  <a:cubicBezTo>
                    <a:pt x="1932" y="2949"/>
                    <a:pt x="2186" y="3100"/>
                    <a:pt x="2491" y="3200"/>
                  </a:cubicBezTo>
                  <a:cubicBezTo>
                    <a:pt x="2551" y="3219"/>
                    <a:pt x="2615" y="3230"/>
                    <a:pt x="2680" y="3230"/>
                  </a:cubicBezTo>
                  <a:cubicBezTo>
                    <a:pt x="2743" y="3230"/>
                    <a:pt x="2807" y="3220"/>
                    <a:pt x="2869" y="3200"/>
                  </a:cubicBezTo>
                  <a:cubicBezTo>
                    <a:pt x="3190" y="3095"/>
                    <a:pt x="3367" y="2750"/>
                    <a:pt x="3262" y="2428"/>
                  </a:cubicBezTo>
                  <a:cubicBezTo>
                    <a:pt x="3164" y="2123"/>
                    <a:pt x="3014" y="1868"/>
                    <a:pt x="2845" y="1631"/>
                  </a:cubicBezTo>
                  <a:cubicBezTo>
                    <a:pt x="2677" y="1393"/>
                    <a:pt x="2489" y="1177"/>
                    <a:pt x="2281" y="979"/>
                  </a:cubicBezTo>
                  <a:cubicBezTo>
                    <a:pt x="2074" y="780"/>
                    <a:pt x="1851" y="598"/>
                    <a:pt x="1610" y="435"/>
                  </a:cubicBezTo>
                  <a:cubicBezTo>
                    <a:pt x="1365" y="274"/>
                    <a:pt x="1108" y="127"/>
                    <a:pt x="802" y="28"/>
                  </a:cubicBezTo>
                  <a:cubicBezTo>
                    <a:pt x="747" y="10"/>
                    <a:pt x="689" y="1"/>
                    <a:pt x="6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0" name="Google Shape;150;p8"/>
          <p:cNvSpPr/>
          <p:nvPr/>
        </p:nvSpPr>
        <p:spPr>
          <a:xfrm>
            <a:off x="-407175" y="3877975"/>
            <a:ext cx="6534825" cy="1265525"/>
          </a:xfrm>
          <a:custGeom>
            <a:avLst/>
            <a:gdLst/>
            <a:ahLst/>
            <a:cxnLst/>
            <a:rect l="l" t="t" r="r" b="b"/>
            <a:pathLst>
              <a:path w="261393" h="50621" extrusionOk="0">
                <a:moveTo>
                  <a:pt x="261393" y="50621"/>
                </a:moveTo>
                <a:cubicBezTo>
                  <a:pt x="254566" y="41518"/>
                  <a:pt x="240983" y="39501"/>
                  <a:pt x="229718" y="37892"/>
                </a:cubicBezTo>
                <a:cubicBezTo>
                  <a:pt x="200828" y="33765"/>
                  <a:pt x="171101" y="38882"/>
                  <a:pt x="142390" y="44109"/>
                </a:cubicBezTo>
                <a:cubicBezTo>
                  <a:pt x="118439" y="48470"/>
                  <a:pt x="92743" y="43841"/>
                  <a:pt x="69863" y="35524"/>
                </a:cubicBezTo>
                <a:cubicBezTo>
                  <a:pt x="60050" y="31957"/>
                  <a:pt x="51878" y="24910"/>
                  <a:pt x="42924" y="19538"/>
                </a:cubicBezTo>
                <a:cubicBezTo>
                  <a:pt x="29444" y="11450"/>
                  <a:pt x="13080" y="8720"/>
                  <a:pt x="0" y="0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1" name="Google Shape;151;p8"/>
          <p:cNvSpPr/>
          <p:nvPr/>
        </p:nvSpPr>
        <p:spPr>
          <a:xfrm>
            <a:off x="4100000" y="-51800"/>
            <a:ext cx="5232300" cy="1206300"/>
          </a:xfrm>
          <a:custGeom>
            <a:avLst/>
            <a:gdLst/>
            <a:ahLst/>
            <a:cxnLst/>
            <a:rect l="l" t="t" r="r" b="b"/>
            <a:pathLst>
              <a:path w="209292" h="48252" extrusionOk="0">
                <a:moveTo>
                  <a:pt x="209292" y="48252"/>
                </a:moveTo>
                <a:cubicBezTo>
                  <a:pt x="205782" y="37722"/>
                  <a:pt x="194606" y="31051"/>
                  <a:pt x="185018" y="25458"/>
                </a:cubicBezTo>
                <a:cubicBezTo>
                  <a:pt x="176974" y="20766"/>
                  <a:pt x="168929" y="15414"/>
                  <a:pt x="159855" y="13321"/>
                </a:cubicBezTo>
                <a:cubicBezTo>
                  <a:pt x="145220" y="9945"/>
                  <a:pt x="129855" y="11786"/>
                  <a:pt x="114859" y="10953"/>
                </a:cubicBezTo>
                <a:cubicBezTo>
                  <a:pt x="90524" y="9601"/>
                  <a:pt x="65964" y="13645"/>
                  <a:pt x="41740" y="10953"/>
                </a:cubicBezTo>
                <a:cubicBezTo>
                  <a:pt x="30060" y="9655"/>
                  <a:pt x="18469" y="6913"/>
                  <a:pt x="7401" y="2960"/>
                </a:cubicBezTo>
                <a:cubicBezTo>
                  <a:pt x="4899" y="2066"/>
                  <a:pt x="2657" y="0"/>
                  <a:pt x="0" y="0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"/>
          <p:cNvSpPr/>
          <p:nvPr/>
        </p:nvSpPr>
        <p:spPr>
          <a:xfrm>
            <a:off x="3359925" y="3585125"/>
            <a:ext cx="5784023" cy="1710754"/>
          </a:xfrm>
          <a:custGeom>
            <a:avLst/>
            <a:gdLst/>
            <a:ahLst/>
            <a:cxnLst/>
            <a:rect l="l" t="t" r="r" b="b"/>
            <a:pathLst>
              <a:path w="61642" h="18232" extrusionOk="0">
                <a:moveTo>
                  <a:pt x="58862" y="0"/>
                </a:moveTo>
                <a:cubicBezTo>
                  <a:pt x="56536" y="0"/>
                  <a:pt x="54082" y="1302"/>
                  <a:pt x="52305" y="2952"/>
                </a:cubicBezTo>
                <a:cubicBezTo>
                  <a:pt x="49787" y="5291"/>
                  <a:pt x="47875" y="8333"/>
                  <a:pt x="44937" y="10113"/>
                </a:cubicBezTo>
                <a:cubicBezTo>
                  <a:pt x="42681" y="11480"/>
                  <a:pt x="40035" y="11962"/>
                  <a:pt x="37371" y="11962"/>
                </a:cubicBezTo>
                <a:cubicBezTo>
                  <a:pt x="36321" y="11962"/>
                  <a:pt x="35269" y="11887"/>
                  <a:pt x="34237" y="11762"/>
                </a:cubicBezTo>
                <a:cubicBezTo>
                  <a:pt x="30586" y="11317"/>
                  <a:pt x="27016" y="10301"/>
                  <a:pt x="23351" y="9991"/>
                </a:cubicBezTo>
                <a:cubicBezTo>
                  <a:pt x="22724" y="9938"/>
                  <a:pt x="22086" y="9912"/>
                  <a:pt x="21437" y="9912"/>
                </a:cubicBezTo>
                <a:cubicBezTo>
                  <a:pt x="13988" y="9912"/>
                  <a:pt x="5317" y="13333"/>
                  <a:pt x="1" y="18232"/>
                </a:cubicBezTo>
                <a:lnTo>
                  <a:pt x="61641" y="18000"/>
                </a:lnTo>
                <a:lnTo>
                  <a:pt x="61641" y="745"/>
                </a:lnTo>
                <a:cubicBezTo>
                  <a:pt x="60776" y="226"/>
                  <a:pt x="59830" y="0"/>
                  <a:pt x="58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9"/>
          <p:cNvSpPr/>
          <p:nvPr/>
        </p:nvSpPr>
        <p:spPr>
          <a:xfrm>
            <a:off x="-43475" y="-40950"/>
            <a:ext cx="4419097" cy="2897596"/>
          </a:xfrm>
          <a:custGeom>
            <a:avLst/>
            <a:gdLst/>
            <a:ahLst/>
            <a:cxnLst/>
            <a:rect l="l" t="t" r="r" b="b"/>
            <a:pathLst>
              <a:path w="47897" h="31406" extrusionOk="0">
                <a:moveTo>
                  <a:pt x="47897" y="0"/>
                </a:moveTo>
                <a:lnTo>
                  <a:pt x="1" y="244"/>
                </a:lnTo>
                <a:lnTo>
                  <a:pt x="1" y="31405"/>
                </a:lnTo>
                <a:cubicBezTo>
                  <a:pt x="3742" y="31122"/>
                  <a:pt x="8421" y="27653"/>
                  <a:pt x="10405" y="24467"/>
                </a:cubicBezTo>
                <a:cubicBezTo>
                  <a:pt x="12390" y="21281"/>
                  <a:pt x="13980" y="17701"/>
                  <a:pt x="16916" y="15363"/>
                </a:cubicBezTo>
                <a:cubicBezTo>
                  <a:pt x="19861" y="13016"/>
                  <a:pt x="23748" y="12262"/>
                  <a:pt x="27493" y="11863"/>
                </a:cubicBezTo>
                <a:cubicBezTo>
                  <a:pt x="31237" y="11463"/>
                  <a:pt x="35082" y="11329"/>
                  <a:pt x="38588" y="9957"/>
                </a:cubicBezTo>
                <a:cubicBezTo>
                  <a:pt x="42095" y="8584"/>
                  <a:pt x="47534" y="3747"/>
                  <a:pt x="478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5" name="Google Shape;155;p9"/>
          <p:cNvGrpSpPr/>
          <p:nvPr/>
        </p:nvGrpSpPr>
        <p:grpSpPr>
          <a:xfrm>
            <a:off x="164248" y="175002"/>
            <a:ext cx="1097952" cy="462096"/>
            <a:chOff x="1958550" y="3085300"/>
            <a:chExt cx="579425" cy="243850"/>
          </a:xfrm>
        </p:grpSpPr>
        <p:sp>
          <p:nvSpPr>
            <p:cNvPr id="156" name="Google Shape;156;p9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1958550" y="3085300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2164100" y="3296500"/>
              <a:ext cx="83075" cy="32650"/>
            </a:xfrm>
            <a:custGeom>
              <a:avLst/>
              <a:gdLst/>
              <a:ahLst/>
              <a:cxnLst/>
              <a:rect l="l" t="t" r="r" b="b"/>
              <a:pathLst>
                <a:path w="3323" h="1306" extrusionOk="0">
                  <a:moveTo>
                    <a:pt x="2153" y="1"/>
                  </a:moveTo>
                  <a:cubicBezTo>
                    <a:pt x="1958" y="1"/>
                    <a:pt x="1765" y="15"/>
                    <a:pt x="1574" y="42"/>
                  </a:cubicBezTo>
                  <a:cubicBezTo>
                    <a:pt x="1346" y="74"/>
                    <a:pt x="1120" y="122"/>
                    <a:pt x="896" y="190"/>
                  </a:cubicBezTo>
                  <a:cubicBezTo>
                    <a:pt x="672" y="261"/>
                    <a:pt x="450" y="342"/>
                    <a:pt x="235" y="475"/>
                  </a:cubicBezTo>
                  <a:cubicBezTo>
                    <a:pt x="158" y="523"/>
                    <a:pt x="97" y="597"/>
                    <a:pt x="66" y="687"/>
                  </a:cubicBezTo>
                  <a:cubicBezTo>
                    <a:pt x="0" y="893"/>
                    <a:pt x="114" y="1115"/>
                    <a:pt x="321" y="1181"/>
                  </a:cubicBezTo>
                  <a:cubicBezTo>
                    <a:pt x="562" y="1258"/>
                    <a:pt x="795" y="1283"/>
                    <a:pt x="1030" y="1300"/>
                  </a:cubicBezTo>
                  <a:cubicBezTo>
                    <a:pt x="1106" y="1303"/>
                    <a:pt x="1182" y="1305"/>
                    <a:pt x="1258" y="1305"/>
                  </a:cubicBezTo>
                  <a:cubicBezTo>
                    <a:pt x="1415" y="1305"/>
                    <a:pt x="1569" y="1297"/>
                    <a:pt x="1724" y="1281"/>
                  </a:cubicBezTo>
                  <a:cubicBezTo>
                    <a:pt x="1952" y="1258"/>
                    <a:pt x="2180" y="1217"/>
                    <a:pt x="2404" y="1155"/>
                  </a:cubicBezTo>
                  <a:cubicBezTo>
                    <a:pt x="2629" y="1092"/>
                    <a:pt x="2851" y="1014"/>
                    <a:pt x="3066" y="882"/>
                  </a:cubicBezTo>
                  <a:cubicBezTo>
                    <a:pt x="3151" y="831"/>
                    <a:pt x="3219" y="748"/>
                    <a:pt x="3251" y="646"/>
                  </a:cubicBezTo>
                  <a:cubicBezTo>
                    <a:pt x="3323" y="421"/>
                    <a:pt x="3198" y="180"/>
                    <a:pt x="2973" y="110"/>
                  </a:cubicBezTo>
                  <a:cubicBezTo>
                    <a:pt x="2732" y="33"/>
                    <a:pt x="2497" y="10"/>
                    <a:pt x="2265" y="2"/>
                  </a:cubicBezTo>
                  <a:cubicBezTo>
                    <a:pt x="2228" y="1"/>
                    <a:pt x="2190" y="1"/>
                    <a:pt x="21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" name="Google Shape;162;p9"/>
          <p:cNvGrpSpPr/>
          <p:nvPr/>
        </p:nvGrpSpPr>
        <p:grpSpPr>
          <a:xfrm rot="-4722960">
            <a:off x="8217422" y="4137205"/>
            <a:ext cx="794024" cy="743004"/>
            <a:chOff x="3145550" y="2696550"/>
            <a:chExt cx="446975" cy="418250"/>
          </a:xfrm>
        </p:grpSpPr>
        <p:sp>
          <p:nvSpPr>
            <p:cNvPr id="163" name="Google Shape;163;p9"/>
            <p:cNvSpPr/>
            <p:nvPr/>
          </p:nvSpPr>
          <p:spPr>
            <a:xfrm>
              <a:off x="3307850" y="2880825"/>
              <a:ext cx="86575" cy="86300"/>
            </a:xfrm>
            <a:custGeom>
              <a:avLst/>
              <a:gdLst/>
              <a:ahLst/>
              <a:cxnLst/>
              <a:rect l="l" t="t" r="r" b="b"/>
              <a:pathLst>
                <a:path w="3463" h="3452" extrusionOk="0">
                  <a:moveTo>
                    <a:pt x="621" y="0"/>
                  </a:moveTo>
                  <a:cubicBezTo>
                    <a:pt x="566" y="0"/>
                    <a:pt x="510" y="9"/>
                    <a:pt x="454" y="27"/>
                  </a:cubicBezTo>
                  <a:cubicBezTo>
                    <a:pt x="161" y="119"/>
                    <a:pt x="0" y="431"/>
                    <a:pt x="93" y="723"/>
                  </a:cubicBezTo>
                  <a:cubicBezTo>
                    <a:pt x="196" y="1046"/>
                    <a:pt x="347" y="1320"/>
                    <a:pt x="513" y="1582"/>
                  </a:cubicBezTo>
                  <a:cubicBezTo>
                    <a:pt x="683" y="1842"/>
                    <a:pt x="870" y="2083"/>
                    <a:pt x="1075" y="2308"/>
                  </a:cubicBezTo>
                  <a:cubicBezTo>
                    <a:pt x="1279" y="2534"/>
                    <a:pt x="1500" y="2743"/>
                    <a:pt x="1745" y="2931"/>
                  </a:cubicBezTo>
                  <a:cubicBezTo>
                    <a:pt x="1990" y="3118"/>
                    <a:pt x="2253" y="3290"/>
                    <a:pt x="2568" y="3411"/>
                  </a:cubicBezTo>
                  <a:cubicBezTo>
                    <a:pt x="2636" y="3437"/>
                    <a:pt x="2709" y="3451"/>
                    <a:pt x="2784" y="3451"/>
                  </a:cubicBezTo>
                  <a:cubicBezTo>
                    <a:pt x="2845" y="3451"/>
                    <a:pt x="2906" y="3442"/>
                    <a:pt x="2967" y="3422"/>
                  </a:cubicBezTo>
                  <a:cubicBezTo>
                    <a:pt x="3286" y="3321"/>
                    <a:pt x="3462" y="2980"/>
                    <a:pt x="3360" y="2662"/>
                  </a:cubicBezTo>
                  <a:cubicBezTo>
                    <a:pt x="3256" y="2341"/>
                    <a:pt x="3101" y="2069"/>
                    <a:pt x="2929" y="1813"/>
                  </a:cubicBezTo>
                  <a:cubicBezTo>
                    <a:pt x="2755" y="1558"/>
                    <a:pt x="2559" y="1324"/>
                    <a:pt x="2345" y="1108"/>
                  </a:cubicBezTo>
                  <a:cubicBezTo>
                    <a:pt x="2132" y="889"/>
                    <a:pt x="1901" y="688"/>
                    <a:pt x="1653" y="505"/>
                  </a:cubicBezTo>
                  <a:cubicBezTo>
                    <a:pt x="1401" y="324"/>
                    <a:pt x="1135" y="157"/>
                    <a:pt x="819" y="37"/>
                  </a:cubicBezTo>
                  <a:cubicBezTo>
                    <a:pt x="756" y="13"/>
                    <a:pt x="689" y="0"/>
                    <a:pt x="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3337900" y="3042875"/>
              <a:ext cx="81725" cy="71925"/>
            </a:xfrm>
            <a:custGeom>
              <a:avLst/>
              <a:gdLst/>
              <a:ahLst/>
              <a:cxnLst/>
              <a:rect l="l" t="t" r="r" b="b"/>
              <a:pathLst>
                <a:path w="3269" h="2877" extrusionOk="0">
                  <a:moveTo>
                    <a:pt x="648" y="0"/>
                  </a:moveTo>
                  <a:cubicBezTo>
                    <a:pt x="583" y="0"/>
                    <a:pt x="517" y="11"/>
                    <a:pt x="455" y="33"/>
                  </a:cubicBezTo>
                  <a:cubicBezTo>
                    <a:pt x="156" y="139"/>
                    <a:pt x="0" y="465"/>
                    <a:pt x="105" y="764"/>
                  </a:cubicBezTo>
                  <a:cubicBezTo>
                    <a:pt x="206" y="1047"/>
                    <a:pt x="350" y="1278"/>
                    <a:pt x="509" y="1495"/>
                  </a:cubicBezTo>
                  <a:cubicBezTo>
                    <a:pt x="667" y="1709"/>
                    <a:pt x="846" y="1902"/>
                    <a:pt x="1039" y="2079"/>
                  </a:cubicBezTo>
                  <a:cubicBezTo>
                    <a:pt x="1230" y="2255"/>
                    <a:pt x="1439" y="2415"/>
                    <a:pt x="1668" y="2550"/>
                  </a:cubicBezTo>
                  <a:cubicBezTo>
                    <a:pt x="1897" y="2684"/>
                    <a:pt x="2142" y="2802"/>
                    <a:pt x="2435" y="2864"/>
                  </a:cubicBezTo>
                  <a:cubicBezTo>
                    <a:pt x="2477" y="2872"/>
                    <a:pt x="2520" y="2877"/>
                    <a:pt x="2564" y="2877"/>
                  </a:cubicBezTo>
                  <a:cubicBezTo>
                    <a:pt x="2634" y="2877"/>
                    <a:pt x="2705" y="2866"/>
                    <a:pt x="2774" y="2841"/>
                  </a:cubicBezTo>
                  <a:cubicBezTo>
                    <a:pt x="3099" y="2726"/>
                    <a:pt x="3268" y="2368"/>
                    <a:pt x="3152" y="2043"/>
                  </a:cubicBezTo>
                  <a:cubicBezTo>
                    <a:pt x="3052" y="1760"/>
                    <a:pt x="2904" y="1534"/>
                    <a:pt x="2740" y="1323"/>
                  </a:cubicBezTo>
                  <a:cubicBezTo>
                    <a:pt x="2575" y="1115"/>
                    <a:pt x="2391" y="930"/>
                    <a:pt x="2190" y="763"/>
                  </a:cubicBezTo>
                  <a:cubicBezTo>
                    <a:pt x="1989" y="595"/>
                    <a:pt x="1774" y="444"/>
                    <a:pt x="1540" y="314"/>
                  </a:cubicBezTo>
                  <a:cubicBezTo>
                    <a:pt x="1305" y="186"/>
                    <a:pt x="1056" y="73"/>
                    <a:pt x="763" y="11"/>
                  </a:cubicBezTo>
                  <a:cubicBezTo>
                    <a:pt x="726" y="4"/>
                    <a:pt x="687" y="0"/>
                    <a:pt x="6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3145550" y="2876950"/>
              <a:ext cx="90250" cy="86575"/>
            </a:xfrm>
            <a:custGeom>
              <a:avLst/>
              <a:gdLst/>
              <a:ahLst/>
              <a:cxnLst/>
              <a:rect l="l" t="t" r="r" b="b"/>
              <a:pathLst>
                <a:path w="3610" h="3463" extrusionOk="0">
                  <a:moveTo>
                    <a:pt x="624" y="1"/>
                  </a:moveTo>
                  <a:cubicBezTo>
                    <a:pt x="562" y="1"/>
                    <a:pt x="499" y="11"/>
                    <a:pt x="438" y="32"/>
                  </a:cubicBezTo>
                  <a:cubicBezTo>
                    <a:pt x="150" y="135"/>
                    <a:pt x="0" y="451"/>
                    <a:pt x="103" y="739"/>
                  </a:cubicBezTo>
                  <a:cubicBezTo>
                    <a:pt x="220" y="1065"/>
                    <a:pt x="387" y="1339"/>
                    <a:pt x="566" y="1603"/>
                  </a:cubicBezTo>
                  <a:cubicBezTo>
                    <a:pt x="747" y="1864"/>
                    <a:pt x="948" y="2106"/>
                    <a:pt x="1164" y="2331"/>
                  </a:cubicBezTo>
                  <a:cubicBezTo>
                    <a:pt x="1381" y="2557"/>
                    <a:pt x="1614" y="2764"/>
                    <a:pt x="1870" y="2952"/>
                  </a:cubicBezTo>
                  <a:cubicBezTo>
                    <a:pt x="2127" y="3138"/>
                    <a:pt x="2401" y="3309"/>
                    <a:pt x="2725" y="3426"/>
                  </a:cubicBezTo>
                  <a:cubicBezTo>
                    <a:pt x="2790" y="3450"/>
                    <a:pt x="2860" y="3462"/>
                    <a:pt x="2931" y="3462"/>
                  </a:cubicBezTo>
                  <a:cubicBezTo>
                    <a:pt x="2999" y="3462"/>
                    <a:pt x="3068" y="3451"/>
                    <a:pt x="3136" y="3426"/>
                  </a:cubicBezTo>
                  <a:cubicBezTo>
                    <a:pt x="3448" y="3312"/>
                    <a:pt x="3610" y="2967"/>
                    <a:pt x="3496" y="2655"/>
                  </a:cubicBezTo>
                  <a:cubicBezTo>
                    <a:pt x="3378" y="2330"/>
                    <a:pt x="3208" y="2057"/>
                    <a:pt x="3022" y="1800"/>
                  </a:cubicBezTo>
                  <a:cubicBezTo>
                    <a:pt x="2836" y="1547"/>
                    <a:pt x="2628" y="1312"/>
                    <a:pt x="2401" y="1095"/>
                  </a:cubicBezTo>
                  <a:cubicBezTo>
                    <a:pt x="2176" y="878"/>
                    <a:pt x="1935" y="677"/>
                    <a:pt x="1674" y="495"/>
                  </a:cubicBezTo>
                  <a:cubicBezTo>
                    <a:pt x="1410" y="317"/>
                    <a:pt x="1134" y="150"/>
                    <a:pt x="809" y="33"/>
                  </a:cubicBezTo>
                  <a:cubicBezTo>
                    <a:pt x="750" y="12"/>
                    <a:pt x="688" y="1"/>
                    <a:pt x="6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3153950" y="2696550"/>
              <a:ext cx="69700" cy="63800"/>
            </a:xfrm>
            <a:custGeom>
              <a:avLst/>
              <a:gdLst/>
              <a:ahLst/>
              <a:cxnLst/>
              <a:rect l="l" t="t" r="r" b="b"/>
              <a:pathLst>
                <a:path w="2788" h="2552" extrusionOk="0">
                  <a:moveTo>
                    <a:pt x="659" y="0"/>
                  </a:moveTo>
                  <a:cubicBezTo>
                    <a:pt x="614" y="0"/>
                    <a:pt x="569" y="5"/>
                    <a:pt x="525" y="15"/>
                  </a:cubicBezTo>
                  <a:cubicBezTo>
                    <a:pt x="201" y="92"/>
                    <a:pt x="0" y="415"/>
                    <a:pt x="77" y="740"/>
                  </a:cubicBezTo>
                  <a:cubicBezTo>
                    <a:pt x="137" y="995"/>
                    <a:pt x="244" y="1200"/>
                    <a:pt x="364" y="1391"/>
                  </a:cubicBezTo>
                  <a:cubicBezTo>
                    <a:pt x="487" y="1581"/>
                    <a:pt x="627" y="1749"/>
                    <a:pt x="782" y="1900"/>
                  </a:cubicBezTo>
                  <a:cubicBezTo>
                    <a:pt x="937" y="2053"/>
                    <a:pt x="1109" y="2188"/>
                    <a:pt x="1302" y="2299"/>
                  </a:cubicBezTo>
                  <a:cubicBezTo>
                    <a:pt x="1495" y="2411"/>
                    <a:pt x="1705" y="2504"/>
                    <a:pt x="1963" y="2545"/>
                  </a:cubicBezTo>
                  <a:cubicBezTo>
                    <a:pt x="1995" y="2549"/>
                    <a:pt x="2027" y="2552"/>
                    <a:pt x="2060" y="2552"/>
                  </a:cubicBezTo>
                  <a:cubicBezTo>
                    <a:pt x="2112" y="2552"/>
                    <a:pt x="2165" y="2546"/>
                    <a:pt x="2217" y="2534"/>
                  </a:cubicBezTo>
                  <a:cubicBezTo>
                    <a:pt x="2570" y="2449"/>
                    <a:pt x="2788" y="2096"/>
                    <a:pt x="2704" y="1742"/>
                  </a:cubicBezTo>
                  <a:cubicBezTo>
                    <a:pt x="2642" y="1487"/>
                    <a:pt x="2533" y="1287"/>
                    <a:pt x="2406" y="1102"/>
                  </a:cubicBezTo>
                  <a:cubicBezTo>
                    <a:pt x="2279" y="920"/>
                    <a:pt x="2132" y="758"/>
                    <a:pt x="1967" y="617"/>
                  </a:cubicBezTo>
                  <a:cubicBezTo>
                    <a:pt x="1802" y="473"/>
                    <a:pt x="1623" y="347"/>
                    <a:pt x="1426" y="240"/>
                  </a:cubicBezTo>
                  <a:cubicBezTo>
                    <a:pt x="1227" y="137"/>
                    <a:pt x="1014" y="47"/>
                    <a:pt x="755" y="7"/>
                  </a:cubicBezTo>
                  <a:cubicBezTo>
                    <a:pt x="723" y="3"/>
                    <a:pt x="691" y="0"/>
                    <a:pt x="6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3336800" y="2725250"/>
              <a:ext cx="113475" cy="106100"/>
            </a:xfrm>
            <a:custGeom>
              <a:avLst/>
              <a:gdLst/>
              <a:ahLst/>
              <a:cxnLst/>
              <a:rect l="l" t="t" r="r" b="b"/>
              <a:pathLst>
                <a:path w="4539" h="4244" extrusionOk="0">
                  <a:moveTo>
                    <a:pt x="608" y="0"/>
                  </a:moveTo>
                  <a:cubicBezTo>
                    <a:pt x="528" y="0"/>
                    <a:pt x="448" y="18"/>
                    <a:pt x="372" y="56"/>
                  </a:cubicBezTo>
                  <a:cubicBezTo>
                    <a:pt x="109" y="187"/>
                    <a:pt x="0" y="505"/>
                    <a:pt x="131" y="768"/>
                  </a:cubicBezTo>
                  <a:cubicBezTo>
                    <a:pt x="324" y="1158"/>
                    <a:pt x="566" y="1495"/>
                    <a:pt x="818" y="1822"/>
                  </a:cubicBezTo>
                  <a:cubicBezTo>
                    <a:pt x="1076" y="2144"/>
                    <a:pt x="1352" y="2449"/>
                    <a:pt x="1642" y="2734"/>
                  </a:cubicBezTo>
                  <a:cubicBezTo>
                    <a:pt x="1932" y="3023"/>
                    <a:pt x="2239" y="3291"/>
                    <a:pt x="2569" y="3540"/>
                  </a:cubicBezTo>
                  <a:cubicBezTo>
                    <a:pt x="2899" y="3786"/>
                    <a:pt x="3243" y="4017"/>
                    <a:pt x="3640" y="4193"/>
                  </a:cubicBezTo>
                  <a:cubicBezTo>
                    <a:pt x="3714" y="4226"/>
                    <a:pt x="3795" y="4243"/>
                    <a:pt x="3878" y="4243"/>
                  </a:cubicBezTo>
                  <a:cubicBezTo>
                    <a:pt x="3965" y="4243"/>
                    <a:pt x="4053" y="4224"/>
                    <a:pt x="4136" y="4183"/>
                  </a:cubicBezTo>
                  <a:cubicBezTo>
                    <a:pt x="4422" y="4039"/>
                    <a:pt x="4538" y="3692"/>
                    <a:pt x="4395" y="3406"/>
                  </a:cubicBezTo>
                  <a:cubicBezTo>
                    <a:pt x="4201" y="3017"/>
                    <a:pt x="3957" y="2681"/>
                    <a:pt x="3696" y="2363"/>
                  </a:cubicBezTo>
                  <a:cubicBezTo>
                    <a:pt x="3435" y="2045"/>
                    <a:pt x="3152" y="1750"/>
                    <a:pt x="2853" y="1472"/>
                  </a:cubicBezTo>
                  <a:cubicBezTo>
                    <a:pt x="2553" y="1193"/>
                    <a:pt x="2238" y="931"/>
                    <a:pt x="1905" y="688"/>
                  </a:cubicBezTo>
                  <a:cubicBezTo>
                    <a:pt x="1567" y="450"/>
                    <a:pt x="1220" y="221"/>
                    <a:pt x="823" y="45"/>
                  </a:cubicBezTo>
                  <a:cubicBezTo>
                    <a:pt x="756" y="16"/>
                    <a:pt x="683" y="0"/>
                    <a:pt x="6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3526400" y="2995725"/>
              <a:ext cx="66125" cy="66525"/>
            </a:xfrm>
            <a:custGeom>
              <a:avLst/>
              <a:gdLst/>
              <a:ahLst/>
              <a:cxnLst/>
              <a:rect l="l" t="t" r="r" b="b"/>
              <a:pathLst>
                <a:path w="2645" h="2661" extrusionOk="0">
                  <a:moveTo>
                    <a:pt x="637" y="1"/>
                  </a:moveTo>
                  <a:cubicBezTo>
                    <a:pt x="610" y="1"/>
                    <a:pt x="583" y="2"/>
                    <a:pt x="556" y="6"/>
                  </a:cubicBezTo>
                  <a:cubicBezTo>
                    <a:pt x="227" y="56"/>
                    <a:pt x="1" y="363"/>
                    <a:pt x="51" y="692"/>
                  </a:cubicBezTo>
                  <a:cubicBezTo>
                    <a:pt x="90" y="952"/>
                    <a:pt x="180" y="1166"/>
                    <a:pt x="285" y="1365"/>
                  </a:cubicBezTo>
                  <a:cubicBezTo>
                    <a:pt x="392" y="1563"/>
                    <a:pt x="517" y="1742"/>
                    <a:pt x="661" y="1906"/>
                  </a:cubicBezTo>
                  <a:cubicBezTo>
                    <a:pt x="802" y="2070"/>
                    <a:pt x="963" y="2218"/>
                    <a:pt x="1147" y="2345"/>
                  </a:cubicBezTo>
                  <a:cubicBezTo>
                    <a:pt x="1330" y="2470"/>
                    <a:pt x="1532" y="2582"/>
                    <a:pt x="1786" y="2642"/>
                  </a:cubicBezTo>
                  <a:cubicBezTo>
                    <a:pt x="1836" y="2654"/>
                    <a:pt x="1888" y="2660"/>
                    <a:pt x="1941" y="2660"/>
                  </a:cubicBezTo>
                  <a:cubicBezTo>
                    <a:pt x="1974" y="2660"/>
                    <a:pt x="2006" y="2658"/>
                    <a:pt x="2039" y="2652"/>
                  </a:cubicBezTo>
                  <a:cubicBezTo>
                    <a:pt x="2398" y="2598"/>
                    <a:pt x="2644" y="2262"/>
                    <a:pt x="2589" y="1903"/>
                  </a:cubicBezTo>
                  <a:cubicBezTo>
                    <a:pt x="2548" y="1645"/>
                    <a:pt x="2455" y="1436"/>
                    <a:pt x="2343" y="1242"/>
                  </a:cubicBezTo>
                  <a:cubicBezTo>
                    <a:pt x="2231" y="1049"/>
                    <a:pt x="2097" y="878"/>
                    <a:pt x="1945" y="722"/>
                  </a:cubicBezTo>
                  <a:cubicBezTo>
                    <a:pt x="1793" y="567"/>
                    <a:pt x="1625" y="426"/>
                    <a:pt x="1436" y="305"/>
                  </a:cubicBezTo>
                  <a:cubicBezTo>
                    <a:pt x="1244" y="184"/>
                    <a:pt x="1040" y="77"/>
                    <a:pt x="784" y="18"/>
                  </a:cubicBezTo>
                  <a:cubicBezTo>
                    <a:pt x="736" y="6"/>
                    <a:pt x="687" y="1"/>
                    <a:pt x="6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9"/>
            <p:cNvSpPr/>
            <p:nvPr/>
          </p:nvSpPr>
          <p:spPr>
            <a:xfrm>
              <a:off x="3488075" y="2718275"/>
              <a:ext cx="98550" cy="101550"/>
            </a:xfrm>
            <a:custGeom>
              <a:avLst/>
              <a:gdLst/>
              <a:ahLst/>
              <a:cxnLst/>
              <a:rect l="l" t="t" r="r" b="b"/>
              <a:pathLst>
                <a:path w="3942" h="4062" extrusionOk="0">
                  <a:moveTo>
                    <a:pt x="609" y="1"/>
                  </a:moveTo>
                  <a:cubicBezTo>
                    <a:pt x="547" y="1"/>
                    <a:pt x="485" y="11"/>
                    <a:pt x="424" y="34"/>
                  </a:cubicBezTo>
                  <a:cubicBezTo>
                    <a:pt x="145" y="136"/>
                    <a:pt x="1" y="446"/>
                    <a:pt x="105" y="726"/>
                  </a:cubicBezTo>
                  <a:cubicBezTo>
                    <a:pt x="241" y="1095"/>
                    <a:pt x="432" y="1416"/>
                    <a:pt x="632" y="1728"/>
                  </a:cubicBezTo>
                  <a:cubicBezTo>
                    <a:pt x="838" y="2037"/>
                    <a:pt x="1062" y="2326"/>
                    <a:pt x="1303" y="2600"/>
                  </a:cubicBezTo>
                  <a:cubicBezTo>
                    <a:pt x="1544" y="2876"/>
                    <a:pt x="1803" y="3133"/>
                    <a:pt x="2085" y="3371"/>
                  </a:cubicBezTo>
                  <a:cubicBezTo>
                    <a:pt x="2369" y="3609"/>
                    <a:pt x="2669" y="3830"/>
                    <a:pt x="3023" y="4002"/>
                  </a:cubicBezTo>
                  <a:cubicBezTo>
                    <a:pt x="3101" y="4040"/>
                    <a:pt x="3188" y="4061"/>
                    <a:pt x="3278" y="4061"/>
                  </a:cubicBezTo>
                  <a:cubicBezTo>
                    <a:pt x="3346" y="4061"/>
                    <a:pt x="3416" y="4049"/>
                    <a:pt x="3484" y="4024"/>
                  </a:cubicBezTo>
                  <a:cubicBezTo>
                    <a:pt x="3788" y="3911"/>
                    <a:pt x="3942" y="3573"/>
                    <a:pt x="3828" y="3268"/>
                  </a:cubicBezTo>
                  <a:cubicBezTo>
                    <a:pt x="3690" y="2900"/>
                    <a:pt x="3499" y="2581"/>
                    <a:pt x="3290" y="2277"/>
                  </a:cubicBezTo>
                  <a:cubicBezTo>
                    <a:pt x="3079" y="1973"/>
                    <a:pt x="2847" y="1692"/>
                    <a:pt x="2596" y="1425"/>
                  </a:cubicBezTo>
                  <a:cubicBezTo>
                    <a:pt x="2346" y="1158"/>
                    <a:pt x="2078" y="907"/>
                    <a:pt x="1792" y="674"/>
                  </a:cubicBezTo>
                  <a:cubicBezTo>
                    <a:pt x="1502" y="445"/>
                    <a:pt x="1198" y="225"/>
                    <a:pt x="844" y="54"/>
                  </a:cubicBezTo>
                  <a:cubicBezTo>
                    <a:pt x="772" y="20"/>
                    <a:pt x="691" y="1"/>
                    <a:pt x="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0" name="Google Shape;170;p9"/>
          <p:cNvSpPr/>
          <p:nvPr/>
        </p:nvSpPr>
        <p:spPr>
          <a:xfrm>
            <a:off x="-155425" y="-81400"/>
            <a:ext cx="3655975" cy="2035200"/>
          </a:xfrm>
          <a:custGeom>
            <a:avLst/>
            <a:gdLst/>
            <a:ahLst/>
            <a:cxnLst/>
            <a:rect l="l" t="t" r="r" b="b"/>
            <a:pathLst>
              <a:path w="146239" h="81408" extrusionOk="0">
                <a:moveTo>
                  <a:pt x="146239" y="0"/>
                </a:moveTo>
                <a:cubicBezTo>
                  <a:pt x="146239" y="16395"/>
                  <a:pt x="121934" y="25660"/>
                  <a:pt x="105683" y="27826"/>
                </a:cubicBezTo>
                <a:cubicBezTo>
                  <a:pt x="89274" y="30013"/>
                  <a:pt x="71951" y="27328"/>
                  <a:pt x="56246" y="32563"/>
                </a:cubicBezTo>
                <a:cubicBezTo>
                  <a:pt x="50508" y="34476"/>
                  <a:pt x="44537" y="36871"/>
                  <a:pt x="40260" y="41148"/>
                </a:cubicBezTo>
                <a:cubicBezTo>
                  <a:pt x="32384" y="49024"/>
                  <a:pt x="31015" y="61775"/>
                  <a:pt x="23683" y="70159"/>
                </a:cubicBezTo>
                <a:cubicBezTo>
                  <a:pt x="17929" y="76737"/>
                  <a:pt x="8740" y="81408"/>
                  <a:pt x="0" y="81408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1" name="Google Shape;171;p9"/>
          <p:cNvSpPr/>
          <p:nvPr/>
        </p:nvSpPr>
        <p:spPr>
          <a:xfrm>
            <a:off x="3929775" y="4869675"/>
            <a:ext cx="5409925" cy="525450"/>
          </a:xfrm>
          <a:custGeom>
            <a:avLst/>
            <a:gdLst/>
            <a:ahLst/>
            <a:cxnLst/>
            <a:rect l="l" t="t" r="r" b="b"/>
            <a:pathLst>
              <a:path w="216397" h="21018" extrusionOk="0">
                <a:moveTo>
                  <a:pt x="216397" y="0"/>
                </a:moveTo>
                <a:cubicBezTo>
                  <a:pt x="198635" y="17762"/>
                  <a:pt x="166882" y="11977"/>
                  <a:pt x="141798" y="10657"/>
                </a:cubicBezTo>
                <a:cubicBezTo>
                  <a:pt x="111813" y="9079"/>
                  <a:pt x="82045" y="150"/>
                  <a:pt x="52101" y="2368"/>
                </a:cubicBezTo>
                <a:cubicBezTo>
                  <a:pt x="41675" y="3140"/>
                  <a:pt x="32205" y="8847"/>
                  <a:pt x="22498" y="12729"/>
                </a:cubicBezTo>
                <a:cubicBezTo>
                  <a:pt x="15077" y="15697"/>
                  <a:pt x="6650" y="16585"/>
                  <a:pt x="0" y="21018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2" name="Google Shape;172;p9"/>
          <p:cNvSpPr txBox="1">
            <a:spLocks noGrp="1"/>
          </p:cNvSpPr>
          <p:nvPr>
            <p:ph type="title"/>
          </p:nvPr>
        </p:nvSpPr>
        <p:spPr>
          <a:xfrm>
            <a:off x="1267500" y="1189050"/>
            <a:ext cx="6609000" cy="19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1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9"/>
          <p:cNvSpPr txBox="1">
            <a:spLocks noGrp="1"/>
          </p:cNvSpPr>
          <p:nvPr>
            <p:ph type="subTitle" idx="1"/>
          </p:nvPr>
        </p:nvSpPr>
        <p:spPr>
          <a:xfrm>
            <a:off x="1267500" y="3153450"/>
            <a:ext cx="6609000" cy="80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"/>
          <p:cNvSpPr txBox="1">
            <a:spLocks noGrp="1"/>
          </p:cNvSpPr>
          <p:nvPr>
            <p:ph type="title"/>
          </p:nvPr>
        </p:nvSpPr>
        <p:spPr>
          <a:xfrm>
            <a:off x="4382575" y="2455600"/>
            <a:ext cx="4048200" cy="2148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0"/>
          <p:cNvSpPr/>
          <p:nvPr/>
        </p:nvSpPr>
        <p:spPr>
          <a:xfrm>
            <a:off x="6793850" y="-47875"/>
            <a:ext cx="2424524" cy="1974178"/>
          </a:xfrm>
          <a:custGeom>
            <a:avLst/>
            <a:gdLst/>
            <a:ahLst/>
            <a:cxnLst/>
            <a:rect l="l" t="t" r="r" b="b"/>
            <a:pathLst>
              <a:path w="42515" h="34618" extrusionOk="0">
                <a:moveTo>
                  <a:pt x="1026" y="1"/>
                </a:moveTo>
                <a:lnTo>
                  <a:pt x="1026" y="1"/>
                </a:lnTo>
                <a:cubicBezTo>
                  <a:pt x="0" y="5472"/>
                  <a:pt x="5454" y="13408"/>
                  <a:pt x="10762" y="15085"/>
                </a:cubicBezTo>
                <a:cubicBezTo>
                  <a:pt x="15830" y="16686"/>
                  <a:pt x="21947" y="14809"/>
                  <a:pt x="26257" y="17922"/>
                </a:cubicBezTo>
                <a:cubicBezTo>
                  <a:pt x="29199" y="20048"/>
                  <a:pt x="30292" y="23826"/>
                  <a:pt x="31756" y="27147"/>
                </a:cubicBezTo>
                <a:cubicBezTo>
                  <a:pt x="33210" y="30442"/>
                  <a:pt x="35792" y="34403"/>
                  <a:pt x="39375" y="34403"/>
                </a:cubicBezTo>
                <a:cubicBezTo>
                  <a:pt x="39404" y="34403"/>
                  <a:pt x="39434" y="34402"/>
                  <a:pt x="39463" y="34402"/>
                </a:cubicBezTo>
                <a:lnTo>
                  <a:pt x="42180" y="34618"/>
                </a:lnTo>
                <a:lnTo>
                  <a:pt x="42514" y="77"/>
                </a:lnTo>
                <a:lnTo>
                  <a:pt x="1026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0"/>
          <p:cNvSpPr/>
          <p:nvPr/>
        </p:nvSpPr>
        <p:spPr>
          <a:xfrm>
            <a:off x="-40900" y="3818525"/>
            <a:ext cx="2490586" cy="1388361"/>
          </a:xfrm>
          <a:custGeom>
            <a:avLst/>
            <a:gdLst/>
            <a:ahLst/>
            <a:cxnLst/>
            <a:rect l="l" t="t" r="r" b="b"/>
            <a:pathLst>
              <a:path w="43260" h="24115" extrusionOk="0">
                <a:moveTo>
                  <a:pt x="0" y="0"/>
                </a:moveTo>
                <a:lnTo>
                  <a:pt x="0" y="23598"/>
                </a:lnTo>
                <a:lnTo>
                  <a:pt x="43259" y="24115"/>
                </a:lnTo>
                <a:cubicBezTo>
                  <a:pt x="42561" y="18745"/>
                  <a:pt x="37894" y="11560"/>
                  <a:pt x="32804" y="9709"/>
                </a:cubicBezTo>
                <a:cubicBezTo>
                  <a:pt x="30355" y="8817"/>
                  <a:pt x="27767" y="8592"/>
                  <a:pt x="25135" y="8592"/>
                </a:cubicBezTo>
                <a:cubicBezTo>
                  <a:pt x="22448" y="8592"/>
                  <a:pt x="19715" y="8827"/>
                  <a:pt x="17039" y="8827"/>
                </a:cubicBezTo>
                <a:cubicBezTo>
                  <a:pt x="14091" y="8827"/>
                  <a:pt x="11211" y="8542"/>
                  <a:pt x="8535" y="7346"/>
                </a:cubicBezTo>
                <a:cubicBezTo>
                  <a:pt x="5078" y="5800"/>
                  <a:pt x="2427" y="2909"/>
                  <a:pt x="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8" name="Google Shape;178;p10"/>
          <p:cNvGrpSpPr/>
          <p:nvPr/>
        </p:nvGrpSpPr>
        <p:grpSpPr>
          <a:xfrm rot="5684652">
            <a:off x="8448353" y="1044269"/>
            <a:ext cx="1049458" cy="255892"/>
            <a:chOff x="1958550" y="3085300"/>
            <a:chExt cx="579425" cy="141275"/>
          </a:xfrm>
        </p:grpSpPr>
        <p:sp>
          <p:nvSpPr>
            <p:cNvPr id="179" name="Google Shape;179;p10"/>
            <p:cNvSpPr/>
            <p:nvPr/>
          </p:nvSpPr>
          <p:spPr>
            <a:xfrm>
              <a:off x="2245350" y="3087375"/>
              <a:ext cx="70050" cy="31625"/>
            </a:xfrm>
            <a:custGeom>
              <a:avLst/>
              <a:gdLst/>
              <a:ahLst/>
              <a:cxnLst/>
              <a:rect l="l" t="t" r="r" b="b"/>
              <a:pathLst>
                <a:path w="2802" h="1265" extrusionOk="0">
                  <a:moveTo>
                    <a:pt x="1619" y="1"/>
                  </a:moveTo>
                  <a:cubicBezTo>
                    <a:pt x="1527" y="1"/>
                    <a:pt x="1434" y="6"/>
                    <a:pt x="1342" y="15"/>
                  </a:cubicBezTo>
                  <a:cubicBezTo>
                    <a:pt x="1157" y="34"/>
                    <a:pt x="971" y="67"/>
                    <a:pt x="787" y="121"/>
                  </a:cubicBezTo>
                  <a:cubicBezTo>
                    <a:pt x="602" y="179"/>
                    <a:pt x="420" y="247"/>
                    <a:pt x="241" y="366"/>
                  </a:cubicBezTo>
                  <a:cubicBezTo>
                    <a:pt x="182" y="406"/>
                    <a:pt x="131" y="462"/>
                    <a:pt x="97" y="531"/>
                  </a:cubicBezTo>
                  <a:cubicBezTo>
                    <a:pt x="0" y="736"/>
                    <a:pt x="88" y="979"/>
                    <a:pt x="293" y="1075"/>
                  </a:cubicBezTo>
                  <a:cubicBezTo>
                    <a:pt x="488" y="1168"/>
                    <a:pt x="678" y="1208"/>
                    <a:pt x="869" y="1238"/>
                  </a:cubicBezTo>
                  <a:cubicBezTo>
                    <a:pt x="1004" y="1256"/>
                    <a:pt x="1140" y="1265"/>
                    <a:pt x="1275" y="1265"/>
                  </a:cubicBezTo>
                  <a:cubicBezTo>
                    <a:pt x="1328" y="1265"/>
                    <a:pt x="1381" y="1263"/>
                    <a:pt x="1433" y="1260"/>
                  </a:cubicBezTo>
                  <a:cubicBezTo>
                    <a:pt x="1620" y="1251"/>
                    <a:pt x="1806" y="1224"/>
                    <a:pt x="1990" y="1176"/>
                  </a:cubicBezTo>
                  <a:cubicBezTo>
                    <a:pt x="2175" y="1127"/>
                    <a:pt x="2358" y="1061"/>
                    <a:pt x="2537" y="943"/>
                  </a:cubicBezTo>
                  <a:cubicBezTo>
                    <a:pt x="2604" y="901"/>
                    <a:pt x="2660" y="837"/>
                    <a:pt x="2696" y="759"/>
                  </a:cubicBezTo>
                  <a:cubicBezTo>
                    <a:pt x="2801" y="536"/>
                    <a:pt x="2705" y="271"/>
                    <a:pt x="2481" y="167"/>
                  </a:cubicBezTo>
                  <a:cubicBezTo>
                    <a:pt x="2287" y="76"/>
                    <a:pt x="2096" y="39"/>
                    <a:pt x="1907" y="17"/>
                  </a:cubicBezTo>
                  <a:cubicBezTo>
                    <a:pt x="1811" y="6"/>
                    <a:pt x="1715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2326350" y="3189950"/>
              <a:ext cx="70000" cy="31975"/>
            </a:xfrm>
            <a:custGeom>
              <a:avLst/>
              <a:gdLst/>
              <a:ahLst/>
              <a:cxnLst/>
              <a:rect l="l" t="t" r="r" b="b"/>
              <a:pathLst>
                <a:path w="2800" h="1279" extrusionOk="0">
                  <a:moveTo>
                    <a:pt x="1701" y="0"/>
                  </a:moveTo>
                  <a:cubicBezTo>
                    <a:pt x="1573" y="0"/>
                    <a:pt x="1445" y="10"/>
                    <a:pt x="1319" y="27"/>
                  </a:cubicBezTo>
                  <a:cubicBezTo>
                    <a:pt x="1132" y="51"/>
                    <a:pt x="948" y="92"/>
                    <a:pt x="766" y="152"/>
                  </a:cubicBezTo>
                  <a:cubicBezTo>
                    <a:pt x="584" y="217"/>
                    <a:pt x="403" y="292"/>
                    <a:pt x="227" y="418"/>
                  </a:cubicBezTo>
                  <a:cubicBezTo>
                    <a:pt x="170" y="459"/>
                    <a:pt x="120" y="518"/>
                    <a:pt x="88" y="589"/>
                  </a:cubicBezTo>
                  <a:cubicBezTo>
                    <a:pt x="0" y="796"/>
                    <a:pt x="98" y="1037"/>
                    <a:pt x="306" y="1126"/>
                  </a:cubicBezTo>
                  <a:cubicBezTo>
                    <a:pt x="505" y="1211"/>
                    <a:pt x="698" y="1243"/>
                    <a:pt x="889" y="1265"/>
                  </a:cubicBezTo>
                  <a:cubicBezTo>
                    <a:pt x="985" y="1274"/>
                    <a:pt x="1080" y="1279"/>
                    <a:pt x="1174" y="1279"/>
                  </a:cubicBezTo>
                  <a:cubicBezTo>
                    <a:pt x="1269" y="1279"/>
                    <a:pt x="1363" y="1274"/>
                    <a:pt x="1457" y="1266"/>
                  </a:cubicBezTo>
                  <a:cubicBezTo>
                    <a:pt x="1644" y="1250"/>
                    <a:pt x="1829" y="1217"/>
                    <a:pt x="2012" y="1162"/>
                  </a:cubicBezTo>
                  <a:cubicBezTo>
                    <a:pt x="2196" y="1106"/>
                    <a:pt x="2376" y="1034"/>
                    <a:pt x="2552" y="909"/>
                  </a:cubicBezTo>
                  <a:cubicBezTo>
                    <a:pt x="2617" y="864"/>
                    <a:pt x="2671" y="798"/>
                    <a:pt x="2705" y="719"/>
                  </a:cubicBezTo>
                  <a:cubicBezTo>
                    <a:pt x="2799" y="491"/>
                    <a:pt x="2694" y="231"/>
                    <a:pt x="2466" y="135"/>
                  </a:cubicBezTo>
                  <a:cubicBezTo>
                    <a:pt x="2267" y="52"/>
                    <a:pt x="2075" y="22"/>
                    <a:pt x="1883" y="7"/>
                  </a:cubicBezTo>
                  <a:cubicBezTo>
                    <a:pt x="1822" y="2"/>
                    <a:pt x="1761" y="0"/>
                    <a:pt x="17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2454800" y="3098525"/>
              <a:ext cx="83175" cy="32050"/>
            </a:xfrm>
            <a:custGeom>
              <a:avLst/>
              <a:gdLst/>
              <a:ahLst/>
              <a:cxnLst/>
              <a:rect l="l" t="t" r="r" b="b"/>
              <a:pathLst>
                <a:path w="3327" h="1282" extrusionOk="0">
                  <a:moveTo>
                    <a:pt x="2060" y="1"/>
                  </a:moveTo>
                  <a:cubicBezTo>
                    <a:pt x="1904" y="1"/>
                    <a:pt x="1748" y="10"/>
                    <a:pt x="1594" y="27"/>
                  </a:cubicBezTo>
                  <a:cubicBezTo>
                    <a:pt x="1365" y="51"/>
                    <a:pt x="1139" y="93"/>
                    <a:pt x="914" y="153"/>
                  </a:cubicBezTo>
                  <a:cubicBezTo>
                    <a:pt x="689" y="217"/>
                    <a:pt x="465" y="292"/>
                    <a:pt x="247" y="418"/>
                  </a:cubicBezTo>
                  <a:cubicBezTo>
                    <a:pt x="170" y="463"/>
                    <a:pt x="107" y="536"/>
                    <a:pt x="74" y="625"/>
                  </a:cubicBezTo>
                  <a:cubicBezTo>
                    <a:pt x="0" y="831"/>
                    <a:pt x="108" y="1055"/>
                    <a:pt x="312" y="1127"/>
                  </a:cubicBezTo>
                  <a:cubicBezTo>
                    <a:pt x="551" y="1212"/>
                    <a:pt x="783" y="1245"/>
                    <a:pt x="1017" y="1268"/>
                  </a:cubicBezTo>
                  <a:cubicBezTo>
                    <a:pt x="1134" y="1277"/>
                    <a:pt x="1252" y="1282"/>
                    <a:pt x="1368" y="1282"/>
                  </a:cubicBezTo>
                  <a:cubicBezTo>
                    <a:pt x="1482" y="1282"/>
                    <a:pt x="1595" y="1278"/>
                    <a:pt x="1708" y="1270"/>
                  </a:cubicBezTo>
                  <a:cubicBezTo>
                    <a:pt x="1937" y="1254"/>
                    <a:pt x="2164" y="1220"/>
                    <a:pt x="2389" y="1165"/>
                  </a:cubicBezTo>
                  <a:cubicBezTo>
                    <a:pt x="2614" y="1109"/>
                    <a:pt x="2838" y="1036"/>
                    <a:pt x="3057" y="912"/>
                  </a:cubicBezTo>
                  <a:cubicBezTo>
                    <a:pt x="3143" y="863"/>
                    <a:pt x="3214" y="782"/>
                    <a:pt x="3249" y="682"/>
                  </a:cubicBezTo>
                  <a:cubicBezTo>
                    <a:pt x="3326" y="458"/>
                    <a:pt x="3210" y="215"/>
                    <a:pt x="2987" y="135"/>
                  </a:cubicBezTo>
                  <a:cubicBezTo>
                    <a:pt x="2748" y="53"/>
                    <a:pt x="2515" y="22"/>
                    <a:pt x="2283" y="7"/>
                  </a:cubicBezTo>
                  <a:cubicBezTo>
                    <a:pt x="2209" y="3"/>
                    <a:pt x="2135" y="1"/>
                    <a:pt x="2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2081475" y="3193375"/>
              <a:ext cx="65525" cy="33200"/>
            </a:xfrm>
            <a:custGeom>
              <a:avLst/>
              <a:gdLst/>
              <a:ahLst/>
              <a:cxnLst/>
              <a:rect l="l" t="t" r="r" b="b"/>
              <a:pathLst>
                <a:path w="2621" h="1328" extrusionOk="0">
                  <a:moveTo>
                    <a:pt x="1704" y="0"/>
                  </a:moveTo>
                  <a:cubicBezTo>
                    <a:pt x="1524" y="0"/>
                    <a:pt x="1349" y="23"/>
                    <a:pt x="1176" y="62"/>
                  </a:cubicBezTo>
                  <a:cubicBezTo>
                    <a:pt x="1005" y="101"/>
                    <a:pt x="835" y="156"/>
                    <a:pt x="670" y="230"/>
                  </a:cubicBezTo>
                  <a:cubicBezTo>
                    <a:pt x="505" y="308"/>
                    <a:pt x="344" y="396"/>
                    <a:pt x="191" y="534"/>
                  </a:cubicBezTo>
                  <a:cubicBezTo>
                    <a:pt x="141" y="579"/>
                    <a:pt x="102" y="637"/>
                    <a:pt x="78" y="700"/>
                  </a:cubicBezTo>
                  <a:cubicBezTo>
                    <a:pt x="1" y="916"/>
                    <a:pt x="113" y="1153"/>
                    <a:pt x="330" y="1231"/>
                  </a:cubicBezTo>
                  <a:cubicBezTo>
                    <a:pt x="525" y="1300"/>
                    <a:pt x="708" y="1318"/>
                    <a:pt x="890" y="1326"/>
                  </a:cubicBezTo>
                  <a:cubicBezTo>
                    <a:pt x="914" y="1327"/>
                    <a:pt x="938" y="1327"/>
                    <a:pt x="962" y="1327"/>
                  </a:cubicBezTo>
                  <a:cubicBezTo>
                    <a:pt x="1118" y="1327"/>
                    <a:pt x="1271" y="1313"/>
                    <a:pt x="1421" y="1286"/>
                  </a:cubicBezTo>
                  <a:cubicBezTo>
                    <a:pt x="1594" y="1257"/>
                    <a:pt x="1765" y="1209"/>
                    <a:pt x="1931" y="1140"/>
                  </a:cubicBezTo>
                  <a:cubicBezTo>
                    <a:pt x="2097" y="1070"/>
                    <a:pt x="2261" y="986"/>
                    <a:pt x="2413" y="848"/>
                  </a:cubicBezTo>
                  <a:cubicBezTo>
                    <a:pt x="2467" y="799"/>
                    <a:pt x="2513" y="735"/>
                    <a:pt x="2538" y="662"/>
                  </a:cubicBezTo>
                  <a:cubicBezTo>
                    <a:pt x="2621" y="427"/>
                    <a:pt x="2497" y="167"/>
                    <a:pt x="2261" y="85"/>
                  </a:cubicBezTo>
                  <a:cubicBezTo>
                    <a:pt x="2067" y="16"/>
                    <a:pt x="1885" y="1"/>
                    <a:pt x="17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1958550" y="3085300"/>
              <a:ext cx="85100" cy="33475"/>
            </a:xfrm>
            <a:custGeom>
              <a:avLst/>
              <a:gdLst/>
              <a:ahLst/>
              <a:cxnLst/>
              <a:rect l="l" t="t" r="r" b="b"/>
              <a:pathLst>
                <a:path w="3404" h="1339" extrusionOk="0">
                  <a:moveTo>
                    <a:pt x="2310" y="0"/>
                  </a:moveTo>
                  <a:cubicBezTo>
                    <a:pt x="2069" y="0"/>
                    <a:pt x="1832" y="23"/>
                    <a:pt x="1597" y="62"/>
                  </a:cubicBezTo>
                  <a:cubicBezTo>
                    <a:pt x="1363" y="101"/>
                    <a:pt x="1130" y="156"/>
                    <a:pt x="901" y="230"/>
                  </a:cubicBezTo>
                  <a:cubicBezTo>
                    <a:pt x="672" y="307"/>
                    <a:pt x="445" y="396"/>
                    <a:pt x="225" y="535"/>
                  </a:cubicBezTo>
                  <a:cubicBezTo>
                    <a:pt x="146" y="584"/>
                    <a:pt x="84" y="663"/>
                    <a:pt x="59" y="760"/>
                  </a:cubicBezTo>
                  <a:cubicBezTo>
                    <a:pt x="0" y="968"/>
                    <a:pt x="121" y="1183"/>
                    <a:pt x="329" y="1241"/>
                  </a:cubicBezTo>
                  <a:cubicBezTo>
                    <a:pt x="580" y="1311"/>
                    <a:pt x="822" y="1328"/>
                    <a:pt x="1064" y="1338"/>
                  </a:cubicBezTo>
                  <a:cubicBezTo>
                    <a:pt x="1088" y="1338"/>
                    <a:pt x="1112" y="1339"/>
                    <a:pt x="1136" y="1339"/>
                  </a:cubicBezTo>
                  <a:cubicBezTo>
                    <a:pt x="1352" y="1339"/>
                    <a:pt x="1567" y="1325"/>
                    <a:pt x="1780" y="1297"/>
                  </a:cubicBezTo>
                  <a:cubicBezTo>
                    <a:pt x="2016" y="1269"/>
                    <a:pt x="2250" y="1221"/>
                    <a:pt x="2480" y="1152"/>
                  </a:cubicBezTo>
                  <a:cubicBezTo>
                    <a:pt x="2708" y="1081"/>
                    <a:pt x="2937" y="995"/>
                    <a:pt x="3157" y="857"/>
                  </a:cubicBezTo>
                  <a:cubicBezTo>
                    <a:pt x="3243" y="803"/>
                    <a:pt x="3311" y="717"/>
                    <a:pt x="3340" y="610"/>
                  </a:cubicBezTo>
                  <a:cubicBezTo>
                    <a:pt x="3403" y="384"/>
                    <a:pt x="3269" y="149"/>
                    <a:pt x="3043" y="86"/>
                  </a:cubicBezTo>
                  <a:cubicBezTo>
                    <a:pt x="2793" y="17"/>
                    <a:pt x="2551" y="1"/>
                    <a:pt x="23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4" name="Google Shape;184;p10"/>
          <p:cNvGrpSpPr/>
          <p:nvPr/>
        </p:nvGrpSpPr>
        <p:grpSpPr>
          <a:xfrm rot="7233804">
            <a:off x="1722315" y="4741366"/>
            <a:ext cx="453753" cy="431887"/>
            <a:chOff x="2854275" y="2165900"/>
            <a:chExt cx="313875" cy="298750"/>
          </a:xfrm>
        </p:grpSpPr>
        <p:sp>
          <p:nvSpPr>
            <p:cNvPr id="185" name="Google Shape;185;p10"/>
            <p:cNvSpPr/>
            <p:nvPr/>
          </p:nvSpPr>
          <p:spPr>
            <a:xfrm>
              <a:off x="2854275" y="2346450"/>
              <a:ext cx="102750" cy="87500"/>
            </a:xfrm>
            <a:custGeom>
              <a:avLst/>
              <a:gdLst/>
              <a:ahLst/>
              <a:cxnLst/>
              <a:rect l="l" t="t" r="r" b="b"/>
              <a:pathLst>
                <a:path w="4110" h="3500" extrusionOk="0">
                  <a:moveTo>
                    <a:pt x="612" y="1"/>
                  </a:moveTo>
                  <a:cubicBezTo>
                    <a:pt x="550" y="1"/>
                    <a:pt x="488" y="11"/>
                    <a:pt x="427" y="33"/>
                  </a:cubicBezTo>
                  <a:cubicBezTo>
                    <a:pt x="146" y="135"/>
                    <a:pt x="1" y="444"/>
                    <a:pt x="100" y="725"/>
                  </a:cubicBezTo>
                  <a:cubicBezTo>
                    <a:pt x="231" y="1088"/>
                    <a:pt x="430" y="1400"/>
                    <a:pt x="649" y="1694"/>
                  </a:cubicBezTo>
                  <a:cubicBezTo>
                    <a:pt x="871" y="1985"/>
                    <a:pt x="1123" y="2249"/>
                    <a:pt x="1399" y="2487"/>
                  </a:cubicBezTo>
                  <a:cubicBezTo>
                    <a:pt x="1674" y="2726"/>
                    <a:pt x="1974" y="2936"/>
                    <a:pt x="2295" y="3109"/>
                  </a:cubicBezTo>
                  <a:cubicBezTo>
                    <a:pt x="2616" y="3283"/>
                    <a:pt x="2958" y="3425"/>
                    <a:pt x="3338" y="3492"/>
                  </a:cubicBezTo>
                  <a:cubicBezTo>
                    <a:pt x="3371" y="3497"/>
                    <a:pt x="3404" y="3500"/>
                    <a:pt x="3437" y="3500"/>
                  </a:cubicBezTo>
                  <a:cubicBezTo>
                    <a:pt x="3551" y="3500"/>
                    <a:pt x="3667" y="3467"/>
                    <a:pt x="3769" y="3398"/>
                  </a:cubicBezTo>
                  <a:cubicBezTo>
                    <a:pt x="4039" y="3216"/>
                    <a:pt x="4109" y="2850"/>
                    <a:pt x="3927" y="2581"/>
                  </a:cubicBezTo>
                  <a:lnTo>
                    <a:pt x="3918" y="2567"/>
                  </a:lnTo>
                  <a:cubicBezTo>
                    <a:pt x="3715" y="2267"/>
                    <a:pt x="3487" y="2024"/>
                    <a:pt x="3252" y="1792"/>
                  </a:cubicBezTo>
                  <a:cubicBezTo>
                    <a:pt x="3018" y="1560"/>
                    <a:pt x="2774" y="1347"/>
                    <a:pt x="2521" y="1144"/>
                  </a:cubicBezTo>
                  <a:cubicBezTo>
                    <a:pt x="2268" y="940"/>
                    <a:pt x="2009" y="746"/>
                    <a:pt x="1734" y="560"/>
                  </a:cubicBezTo>
                  <a:cubicBezTo>
                    <a:pt x="1455" y="378"/>
                    <a:pt x="1173" y="198"/>
                    <a:pt x="839" y="51"/>
                  </a:cubicBezTo>
                  <a:lnTo>
                    <a:pt x="826" y="46"/>
                  </a:lnTo>
                  <a:cubicBezTo>
                    <a:pt x="759" y="16"/>
                    <a:pt x="686" y="1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2889925" y="2165900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617" y="0"/>
                  </a:moveTo>
                  <a:cubicBezTo>
                    <a:pt x="545" y="0"/>
                    <a:pt x="473" y="14"/>
                    <a:pt x="403" y="43"/>
                  </a:cubicBezTo>
                  <a:cubicBezTo>
                    <a:pt x="129" y="161"/>
                    <a:pt x="0" y="479"/>
                    <a:pt x="118" y="754"/>
                  </a:cubicBezTo>
                  <a:cubicBezTo>
                    <a:pt x="268" y="1106"/>
                    <a:pt x="468" y="1406"/>
                    <a:pt x="678" y="1695"/>
                  </a:cubicBezTo>
                  <a:cubicBezTo>
                    <a:pt x="895" y="1979"/>
                    <a:pt x="1127" y="2244"/>
                    <a:pt x="1377" y="2494"/>
                  </a:cubicBezTo>
                  <a:cubicBezTo>
                    <a:pt x="1625" y="2744"/>
                    <a:pt x="1892" y="2976"/>
                    <a:pt x="2178" y="3186"/>
                  </a:cubicBezTo>
                  <a:cubicBezTo>
                    <a:pt x="2466" y="3395"/>
                    <a:pt x="2770" y="3587"/>
                    <a:pt x="3125" y="3728"/>
                  </a:cubicBezTo>
                  <a:cubicBezTo>
                    <a:pt x="3193" y="3755"/>
                    <a:pt x="3267" y="3770"/>
                    <a:pt x="3343" y="3770"/>
                  </a:cubicBezTo>
                  <a:cubicBezTo>
                    <a:pt x="3421" y="3770"/>
                    <a:pt x="3501" y="3754"/>
                    <a:pt x="3577" y="3721"/>
                  </a:cubicBezTo>
                  <a:cubicBezTo>
                    <a:pt x="3874" y="3592"/>
                    <a:pt x="4013" y="3244"/>
                    <a:pt x="3883" y="2945"/>
                  </a:cubicBezTo>
                  <a:cubicBezTo>
                    <a:pt x="3730" y="2594"/>
                    <a:pt x="3528" y="2297"/>
                    <a:pt x="3310" y="2016"/>
                  </a:cubicBezTo>
                  <a:cubicBezTo>
                    <a:pt x="3090" y="1735"/>
                    <a:pt x="2850" y="1477"/>
                    <a:pt x="2592" y="1237"/>
                  </a:cubicBezTo>
                  <a:cubicBezTo>
                    <a:pt x="2335" y="996"/>
                    <a:pt x="2062" y="771"/>
                    <a:pt x="1770" y="567"/>
                  </a:cubicBezTo>
                  <a:cubicBezTo>
                    <a:pt x="1474" y="367"/>
                    <a:pt x="1169" y="176"/>
                    <a:pt x="813" y="37"/>
                  </a:cubicBezTo>
                  <a:cubicBezTo>
                    <a:pt x="751" y="13"/>
                    <a:pt x="684" y="0"/>
                    <a:pt x="6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3083950" y="2383900"/>
              <a:ext cx="84200" cy="80750"/>
            </a:xfrm>
            <a:custGeom>
              <a:avLst/>
              <a:gdLst/>
              <a:ahLst/>
              <a:cxnLst/>
              <a:rect l="l" t="t" r="r" b="b"/>
              <a:pathLst>
                <a:path w="3368" h="3230" extrusionOk="0">
                  <a:moveTo>
                    <a:pt x="631" y="1"/>
                  </a:moveTo>
                  <a:cubicBezTo>
                    <a:pt x="574" y="1"/>
                    <a:pt x="516" y="10"/>
                    <a:pt x="459" y="29"/>
                  </a:cubicBezTo>
                  <a:cubicBezTo>
                    <a:pt x="164" y="122"/>
                    <a:pt x="1" y="440"/>
                    <a:pt x="96" y="735"/>
                  </a:cubicBezTo>
                  <a:cubicBezTo>
                    <a:pt x="194" y="1040"/>
                    <a:pt x="341" y="1298"/>
                    <a:pt x="502" y="1544"/>
                  </a:cubicBezTo>
                  <a:cubicBezTo>
                    <a:pt x="665" y="1786"/>
                    <a:pt x="847" y="2008"/>
                    <a:pt x="1045" y="2215"/>
                  </a:cubicBezTo>
                  <a:cubicBezTo>
                    <a:pt x="1243" y="2423"/>
                    <a:pt x="1457" y="2613"/>
                    <a:pt x="1694" y="2782"/>
                  </a:cubicBezTo>
                  <a:cubicBezTo>
                    <a:pt x="1932" y="2949"/>
                    <a:pt x="2186" y="3100"/>
                    <a:pt x="2491" y="3200"/>
                  </a:cubicBezTo>
                  <a:cubicBezTo>
                    <a:pt x="2551" y="3219"/>
                    <a:pt x="2615" y="3230"/>
                    <a:pt x="2680" y="3230"/>
                  </a:cubicBezTo>
                  <a:cubicBezTo>
                    <a:pt x="2743" y="3230"/>
                    <a:pt x="2807" y="3220"/>
                    <a:pt x="2869" y="3200"/>
                  </a:cubicBezTo>
                  <a:cubicBezTo>
                    <a:pt x="3190" y="3095"/>
                    <a:pt x="3367" y="2750"/>
                    <a:pt x="3262" y="2428"/>
                  </a:cubicBezTo>
                  <a:cubicBezTo>
                    <a:pt x="3164" y="2123"/>
                    <a:pt x="3014" y="1868"/>
                    <a:pt x="2845" y="1631"/>
                  </a:cubicBezTo>
                  <a:cubicBezTo>
                    <a:pt x="2677" y="1393"/>
                    <a:pt x="2489" y="1177"/>
                    <a:pt x="2281" y="979"/>
                  </a:cubicBezTo>
                  <a:cubicBezTo>
                    <a:pt x="2074" y="780"/>
                    <a:pt x="1851" y="598"/>
                    <a:pt x="1610" y="435"/>
                  </a:cubicBezTo>
                  <a:cubicBezTo>
                    <a:pt x="1365" y="274"/>
                    <a:pt x="1108" y="127"/>
                    <a:pt x="802" y="28"/>
                  </a:cubicBezTo>
                  <a:cubicBezTo>
                    <a:pt x="747" y="10"/>
                    <a:pt x="689" y="1"/>
                    <a:pt x="6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" name="Google Shape;188;p10"/>
          <p:cNvSpPr/>
          <p:nvPr/>
        </p:nvSpPr>
        <p:spPr>
          <a:xfrm>
            <a:off x="7126900" y="-344625"/>
            <a:ext cx="2183200" cy="884125"/>
          </a:xfrm>
          <a:custGeom>
            <a:avLst/>
            <a:gdLst/>
            <a:ahLst/>
            <a:cxnLst/>
            <a:rect l="l" t="t" r="r" b="b"/>
            <a:pathLst>
              <a:path w="87328" h="35365" extrusionOk="0">
                <a:moveTo>
                  <a:pt x="0" y="0"/>
                </a:moveTo>
                <a:cubicBezTo>
                  <a:pt x="0" y="12987"/>
                  <a:pt x="6716" y="29676"/>
                  <a:pt x="18946" y="34043"/>
                </a:cubicBezTo>
                <a:cubicBezTo>
                  <a:pt x="31904" y="38670"/>
                  <a:pt x="46095" y="29368"/>
                  <a:pt x="59798" y="28123"/>
                </a:cubicBezTo>
                <a:cubicBezTo>
                  <a:pt x="65891" y="27569"/>
                  <a:pt x="72178" y="26500"/>
                  <a:pt x="78151" y="27827"/>
                </a:cubicBezTo>
                <a:cubicBezTo>
                  <a:pt x="81353" y="28539"/>
                  <a:pt x="84048" y="31379"/>
                  <a:pt x="87328" y="31379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9" name="Google Shape;189;p10"/>
          <p:cNvSpPr/>
          <p:nvPr/>
        </p:nvSpPr>
        <p:spPr>
          <a:xfrm>
            <a:off x="-207225" y="4425625"/>
            <a:ext cx="2149400" cy="939900"/>
          </a:xfrm>
          <a:custGeom>
            <a:avLst/>
            <a:gdLst/>
            <a:ahLst/>
            <a:cxnLst/>
            <a:rect l="l" t="t" r="r" b="b"/>
            <a:pathLst>
              <a:path w="85976" h="37596" extrusionOk="0">
                <a:moveTo>
                  <a:pt x="82000" y="37596"/>
                </a:moveTo>
                <a:cubicBezTo>
                  <a:pt x="87226" y="34983"/>
                  <a:pt x="86721" y="24992"/>
                  <a:pt x="83480" y="20130"/>
                </a:cubicBezTo>
                <a:cubicBezTo>
                  <a:pt x="80468" y="15612"/>
                  <a:pt x="73926" y="14722"/>
                  <a:pt x="68679" y="13322"/>
                </a:cubicBezTo>
                <a:cubicBezTo>
                  <a:pt x="50635" y="8506"/>
                  <a:pt x="30961" y="20332"/>
                  <a:pt x="12729" y="16282"/>
                </a:cubicBezTo>
                <a:cubicBezTo>
                  <a:pt x="6004" y="14788"/>
                  <a:pt x="0" y="6889"/>
                  <a:pt x="0" y="0"/>
                </a:cubicBez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7725" y="387100"/>
            <a:ext cx="77085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Short Stack"/>
              <a:buNone/>
              <a:defRPr sz="2800" b="1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hort Stack"/>
              <a:buNone/>
              <a:defRPr sz="280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●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○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■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●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○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■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●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Quicksand"/>
              <a:buChar char="○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Quicksand"/>
              <a:buChar char="■"/>
              <a:defRPr>
                <a:solidFill>
                  <a:schemeClr val="lt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2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3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225" name="Google Shape;225;p13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hdphoto" Target="../media/hdphoto4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hdphoto" Target="../media/hdphoto4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4848;p59">
            <a:extLst>
              <a:ext uri="{FF2B5EF4-FFF2-40B4-BE49-F238E27FC236}">
                <a16:creationId xmlns="" xmlns:a16="http://schemas.microsoft.com/office/drawing/2014/main" id="{8E48E250-51B9-9C9C-91FA-196657E57162}"/>
              </a:ext>
            </a:extLst>
          </p:cNvPr>
          <p:cNvSpPr/>
          <p:nvPr/>
        </p:nvSpPr>
        <p:spPr>
          <a:xfrm>
            <a:off x="5571297" y="3475412"/>
            <a:ext cx="1517721" cy="446421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4848;p59">
            <a:extLst>
              <a:ext uri="{FF2B5EF4-FFF2-40B4-BE49-F238E27FC236}">
                <a16:creationId xmlns="" xmlns:a16="http://schemas.microsoft.com/office/drawing/2014/main" id="{E4380E38-3402-E96A-DF4E-5E7B5CB5330A}"/>
              </a:ext>
            </a:extLst>
          </p:cNvPr>
          <p:cNvSpPr/>
          <p:nvPr/>
        </p:nvSpPr>
        <p:spPr>
          <a:xfrm rot="10800000" flipV="1">
            <a:off x="4514401" y="3311434"/>
            <a:ext cx="3591238" cy="969891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Google Shape;561;p32">
            <a:extLst>
              <a:ext uri="{FF2B5EF4-FFF2-40B4-BE49-F238E27FC236}">
                <a16:creationId xmlns="" xmlns:a16="http://schemas.microsoft.com/office/drawing/2014/main" id="{34AF6D8E-71F1-C752-16BB-FF57AFA3D683}"/>
              </a:ext>
            </a:extLst>
          </p:cNvPr>
          <p:cNvSpPr txBox="1">
            <a:spLocks/>
          </p:cNvSpPr>
          <p:nvPr/>
        </p:nvSpPr>
        <p:spPr>
          <a:xfrm>
            <a:off x="716890" y="1544685"/>
            <a:ext cx="7717500" cy="16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ctr" anchorCtr="0">
            <a:prstTxWarp prst="textArchUp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4500" b="1" i="0" u="none" strike="noStrike" cap="none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Chào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giáo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/>
            </a:r>
            <a:b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</a:b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sinh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đến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tiết</a:t>
            </a:r>
            <a:r>
              <a:rPr lang="en-US" sz="4400" dirty="0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ln w="127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endParaRPr lang="en-US" sz="4400" dirty="0">
              <a:ln w="12700">
                <a:solidFill>
                  <a:schemeClr val="accent3">
                    <a:lumMod val="25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="" xmlns:a16="http://schemas.microsoft.com/office/drawing/2014/main" id="{66DDE8CE-65B4-255E-E21B-8078C8166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08" b="93182" l="6510" r="90582">
                        <a14:foregroundMark x1="14820" y1="22869" x2="26177" y2="27131"/>
                        <a14:foregroundMark x1="44460" y1="9659" x2="58864" y2="19602"/>
                        <a14:foregroundMark x1="58864" y1="19602" x2="58864" y2="19602"/>
                        <a14:foregroundMark x1="65789" y1="16335" x2="79224" y2="36364"/>
                        <a14:foregroundMark x1="79224" y1="36364" x2="82133" y2="37642"/>
                        <a14:foregroundMark x1="85596" y1="39489" x2="82825" y2="63210"/>
                        <a14:foregroundMark x1="33518" y1="74858" x2="63158" y2="67756"/>
                        <a14:foregroundMark x1="63158" y1="67756" x2="63296" y2="67756"/>
                        <a14:foregroundMark x1="47645" y1="34943" x2="49861" y2="43750"/>
                        <a14:foregroundMark x1="66205" y1="67330" x2="73407" y2="76847"/>
                        <a14:foregroundMark x1="40028" y1="85085" x2="60111" y2="88920"/>
                        <a14:foregroundMark x1="60111" y1="88920" x2="67036" y2="88068"/>
                        <a14:foregroundMark x1="85319" y1="67045" x2="76454" y2="77699"/>
                        <a14:foregroundMark x1="76454" y1="77699" x2="74377" y2="78551"/>
                        <a14:foregroundMark x1="11911" y1="49290" x2="19529" y2="62500"/>
                        <a14:foregroundMark x1="17590" y1="29972" x2="13712" y2="43182"/>
                        <a14:foregroundMark x1="6510" y1="50994" x2="14820" y2="69602"/>
                        <a14:foregroundMark x1="17590" y1="75284" x2="30055" y2="85369"/>
                        <a14:foregroundMark x1="32271" y1="77557" x2="33934" y2="72301"/>
                        <a14:foregroundMark x1="68421" y1="88352" x2="75069" y2="79830"/>
                        <a14:foregroundMark x1="74515" y1="73011" x2="86565" y2="65483"/>
                        <a14:foregroundMark x1="41828" y1="92898" x2="55263" y2="93182"/>
                        <a14:foregroundMark x1="88781" y1="35369" x2="90720" y2="51705"/>
                        <a14:foregroundMark x1="45152" y1="6108" x2="48338" y2="6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61" y="278341"/>
            <a:ext cx="1066108" cy="1039529"/>
          </a:xfrm>
          <a:prstGeom prst="rect">
            <a:avLst/>
          </a:prstGeom>
        </p:spPr>
      </p:pic>
      <p:sp>
        <p:nvSpPr>
          <p:cNvPr id="6" name="Google Shape;560;p32">
            <a:extLst>
              <a:ext uri="{FF2B5EF4-FFF2-40B4-BE49-F238E27FC236}">
                <a16:creationId xmlns="" xmlns:a16="http://schemas.microsoft.com/office/drawing/2014/main" id="{3FF19E69-7DEE-ED33-8FEE-1A04F97FE04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002424" y="4717801"/>
            <a:ext cx="5379300" cy="2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7EBC7F">
                        <a:tint val="66000"/>
                        <a:satMod val="160000"/>
                      </a:srgbClr>
                    </a:gs>
                    <a:gs pos="50000">
                      <a:srgbClr val="7EBC7F">
                        <a:tint val="44500"/>
                        <a:satMod val="160000"/>
                      </a:srgbClr>
                    </a:gs>
                    <a:gs pos="100000">
                      <a:srgbClr val="7EBC7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GV: </a:t>
            </a:r>
            <a:r>
              <a:rPr lang="en" sz="2400" b="1" dirty="0" smtClean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7EBC7F">
                        <a:tint val="66000"/>
                        <a:satMod val="160000"/>
                      </a:srgbClr>
                    </a:gs>
                    <a:gs pos="50000">
                      <a:srgbClr val="7EBC7F">
                        <a:tint val="44500"/>
                        <a:satMod val="160000"/>
                      </a:srgbClr>
                    </a:gs>
                    <a:gs pos="100000">
                      <a:srgbClr val="7EBC7F">
                        <a:tint val="23500"/>
                        <a:satMod val="160000"/>
                      </a:srgbClr>
                    </a:gs>
                  </a:gsLst>
                  <a:lin ang="5400000" scaled="1"/>
                  <a:tileRect/>
                </a:gra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Trịnh Thị Tuyết </a:t>
            </a:r>
            <a:endParaRPr sz="2400" b="1" dirty="0">
              <a:ln w="12700" cmpd="sng">
                <a:solidFill>
                  <a:schemeClr val="accent4">
                    <a:lumMod val="5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7EBC7F">
                      <a:tint val="66000"/>
                      <a:satMod val="160000"/>
                    </a:srgbClr>
                  </a:gs>
                  <a:gs pos="50000">
                    <a:srgbClr val="7EBC7F">
                      <a:tint val="44500"/>
                      <a:satMod val="160000"/>
                    </a:srgbClr>
                  </a:gs>
                  <a:gs pos="100000">
                    <a:srgbClr val="7EBC7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18BDDBE-B449-0CBA-1CE7-46FA97F62808}"/>
              </a:ext>
            </a:extLst>
          </p:cNvPr>
          <p:cNvSpPr txBox="1"/>
          <p:nvPr/>
        </p:nvSpPr>
        <p:spPr>
          <a:xfrm>
            <a:off x="5580273" y="3687148"/>
            <a:ext cx="1949561" cy="707882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defTabSz="1219110"/>
            <a:r>
              <a:rPr lang="en-US" sz="40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lang="en-US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3A1</a:t>
            </a:r>
            <a:endParaRPr lang="en-US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0DB1CE7-76E9-1542-5A4A-45660450BBDE}"/>
              </a:ext>
            </a:extLst>
          </p:cNvPr>
          <p:cNvSpPr txBox="1"/>
          <p:nvPr/>
        </p:nvSpPr>
        <p:spPr>
          <a:xfrm>
            <a:off x="2666525" y="2106804"/>
            <a:ext cx="4051097" cy="1015659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defTabSz="1219110"/>
            <a:r>
              <a:rPr lang="en-US" sz="6000" b="1" dirty="0" err="1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6000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000" b="1" dirty="0" err="1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6000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000" b="1" dirty="0" err="1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</a:t>
            </a:r>
            <a:endParaRPr lang="en-US" sz="6000" b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grpSp>
        <p:nvGrpSpPr>
          <p:cNvPr id="234" name="Google Shape;234;p15"/>
          <p:cNvGrpSpPr/>
          <p:nvPr/>
        </p:nvGrpSpPr>
        <p:grpSpPr>
          <a:xfrm>
            <a:off x="8190644" y="3261618"/>
            <a:ext cx="1393748" cy="1876365"/>
            <a:chOff x="8006568" y="3403485"/>
            <a:chExt cx="1393748" cy="1876365"/>
          </a:xfrm>
        </p:grpSpPr>
        <p:grpSp>
          <p:nvGrpSpPr>
            <p:cNvPr id="235" name="Google Shape;235;p15"/>
            <p:cNvGrpSpPr/>
            <p:nvPr/>
          </p:nvGrpSpPr>
          <p:grpSpPr>
            <a:xfrm flipH="1">
              <a:off x="8283680" y="4164109"/>
              <a:ext cx="1116636" cy="1115731"/>
              <a:chOff x="7499850" y="1492575"/>
              <a:chExt cx="2666275" cy="2663478"/>
            </a:xfrm>
          </p:grpSpPr>
          <p:sp>
            <p:nvSpPr>
              <p:cNvPr id="236" name="Google Shape;236;p15"/>
              <p:cNvSpPr/>
              <p:nvPr/>
            </p:nvSpPr>
            <p:spPr>
              <a:xfrm>
                <a:off x="7499850" y="1492575"/>
                <a:ext cx="2666275" cy="2663478"/>
              </a:xfrm>
              <a:custGeom>
                <a:avLst/>
                <a:gdLst/>
                <a:ahLst/>
                <a:cxnLst/>
                <a:rect l="l" t="t" r="r" b="b"/>
                <a:pathLst>
                  <a:path w="28592" h="28562" extrusionOk="0">
                    <a:moveTo>
                      <a:pt x="7768" y="0"/>
                    </a:moveTo>
                    <a:cubicBezTo>
                      <a:pt x="7413" y="0"/>
                      <a:pt x="7070" y="74"/>
                      <a:pt x="6752" y="218"/>
                    </a:cubicBezTo>
                    <a:cubicBezTo>
                      <a:pt x="6340" y="404"/>
                      <a:pt x="5982" y="702"/>
                      <a:pt x="5687" y="1105"/>
                    </a:cubicBezTo>
                    <a:cubicBezTo>
                      <a:pt x="5381" y="1521"/>
                      <a:pt x="5143" y="2045"/>
                      <a:pt x="4959" y="2706"/>
                    </a:cubicBezTo>
                    <a:cubicBezTo>
                      <a:pt x="4525" y="4270"/>
                      <a:pt x="4245" y="5889"/>
                      <a:pt x="4128" y="7518"/>
                    </a:cubicBezTo>
                    <a:cubicBezTo>
                      <a:pt x="4113" y="7716"/>
                      <a:pt x="4102" y="7914"/>
                      <a:pt x="4092" y="8112"/>
                    </a:cubicBezTo>
                    <a:cubicBezTo>
                      <a:pt x="3670" y="7891"/>
                      <a:pt x="3223" y="7779"/>
                      <a:pt x="2755" y="7779"/>
                    </a:cubicBezTo>
                    <a:cubicBezTo>
                      <a:pt x="2601" y="7779"/>
                      <a:pt x="2445" y="7791"/>
                      <a:pt x="2291" y="7816"/>
                    </a:cubicBezTo>
                    <a:cubicBezTo>
                      <a:pt x="2142" y="7839"/>
                      <a:pt x="1997" y="7889"/>
                      <a:pt x="1864" y="7963"/>
                    </a:cubicBezTo>
                    <a:cubicBezTo>
                      <a:pt x="1475" y="8178"/>
                      <a:pt x="1139" y="8471"/>
                      <a:pt x="867" y="8833"/>
                    </a:cubicBezTo>
                    <a:cubicBezTo>
                      <a:pt x="605" y="9183"/>
                      <a:pt x="400" y="9601"/>
                      <a:pt x="262" y="10075"/>
                    </a:cubicBezTo>
                    <a:cubicBezTo>
                      <a:pt x="79" y="10692"/>
                      <a:pt x="0" y="11409"/>
                      <a:pt x="21" y="12266"/>
                    </a:cubicBezTo>
                    <a:cubicBezTo>
                      <a:pt x="58" y="13786"/>
                      <a:pt x="366" y="16549"/>
                      <a:pt x="825" y="19479"/>
                    </a:cubicBezTo>
                    <a:cubicBezTo>
                      <a:pt x="1324" y="22664"/>
                      <a:pt x="1881" y="25268"/>
                      <a:pt x="2354" y="26626"/>
                    </a:cubicBezTo>
                    <a:cubicBezTo>
                      <a:pt x="2530" y="27131"/>
                      <a:pt x="2989" y="27477"/>
                      <a:pt x="3524" y="27505"/>
                    </a:cubicBezTo>
                    <a:cubicBezTo>
                      <a:pt x="3524" y="27505"/>
                      <a:pt x="23373" y="28562"/>
                      <a:pt x="23395" y="28562"/>
                    </a:cubicBezTo>
                    <a:cubicBezTo>
                      <a:pt x="23859" y="28562"/>
                      <a:pt x="24294" y="28313"/>
                      <a:pt x="24528" y="27910"/>
                    </a:cubicBezTo>
                    <a:cubicBezTo>
                      <a:pt x="26104" y="25213"/>
                      <a:pt x="27308" y="22314"/>
                      <a:pt x="28107" y="19293"/>
                    </a:cubicBezTo>
                    <a:cubicBezTo>
                      <a:pt x="28475" y="17911"/>
                      <a:pt x="28591" y="16670"/>
                      <a:pt x="28455" y="15604"/>
                    </a:cubicBezTo>
                    <a:cubicBezTo>
                      <a:pt x="28362" y="14881"/>
                      <a:pt x="28152" y="14235"/>
                      <a:pt x="27828" y="13683"/>
                    </a:cubicBezTo>
                    <a:cubicBezTo>
                      <a:pt x="27446" y="13032"/>
                      <a:pt x="26915" y="12513"/>
                      <a:pt x="26247" y="12139"/>
                    </a:cubicBezTo>
                    <a:cubicBezTo>
                      <a:pt x="25606" y="11781"/>
                      <a:pt x="24860" y="11592"/>
                      <a:pt x="24090" y="11592"/>
                    </a:cubicBezTo>
                    <a:cubicBezTo>
                      <a:pt x="23643" y="11592"/>
                      <a:pt x="23190" y="11655"/>
                      <a:pt x="22745" y="11776"/>
                    </a:cubicBezTo>
                    <a:cubicBezTo>
                      <a:pt x="21940" y="12000"/>
                      <a:pt x="21191" y="12376"/>
                      <a:pt x="20450" y="12936"/>
                    </a:cubicBezTo>
                    <a:cubicBezTo>
                      <a:pt x="20437" y="12390"/>
                      <a:pt x="20411" y="11844"/>
                      <a:pt x="20371" y="11303"/>
                    </a:cubicBezTo>
                    <a:cubicBezTo>
                      <a:pt x="20294" y="10246"/>
                      <a:pt x="19818" y="9283"/>
                      <a:pt x="19027" y="8595"/>
                    </a:cubicBezTo>
                    <a:cubicBezTo>
                      <a:pt x="18290" y="7952"/>
                      <a:pt x="17346" y="7599"/>
                      <a:pt x="16373" y="7599"/>
                    </a:cubicBezTo>
                    <a:cubicBezTo>
                      <a:pt x="15272" y="7599"/>
                      <a:pt x="14251" y="8052"/>
                      <a:pt x="13498" y="8875"/>
                    </a:cubicBezTo>
                    <a:cubicBezTo>
                      <a:pt x="13484" y="8891"/>
                      <a:pt x="13471" y="8905"/>
                      <a:pt x="13456" y="8923"/>
                    </a:cubicBezTo>
                    <a:cubicBezTo>
                      <a:pt x="13258" y="9144"/>
                      <a:pt x="13071" y="9381"/>
                      <a:pt x="12894" y="9635"/>
                    </a:cubicBezTo>
                    <a:cubicBezTo>
                      <a:pt x="12278" y="6962"/>
                      <a:pt x="11442" y="4336"/>
                      <a:pt x="10399" y="1807"/>
                    </a:cubicBezTo>
                    <a:cubicBezTo>
                      <a:pt x="9998" y="831"/>
                      <a:pt x="9116" y="147"/>
                      <a:pt x="8098" y="21"/>
                    </a:cubicBezTo>
                    <a:cubicBezTo>
                      <a:pt x="7988" y="7"/>
                      <a:pt x="7878" y="0"/>
                      <a:pt x="77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5"/>
              <p:cNvSpPr/>
              <p:nvPr/>
            </p:nvSpPr>
            <p:spPr>
              <a:xfrm>
                <a:off x="7621639" y="1615017"/>
                <a:ext cx="2447412" cy="2418783"/>
              </a:xfrm>
              <a:custGeom>
                <a:avLst/>
                <a:gdLst/>
                <a:ahLst/>
                <a:cxnLst/>
                <a:rect l="l" t="t" r="r" b="b"/>
                <a:pathLst>
                  <a:path w="26245" h="25938" extrusionOk="0">
                    <a:moveTo>
                      <a:pt x="6464" y="1"/>
                    </a:moveTo>
                    <a:cubicBezTo>
                      <a:pt x="5568" y="1"/>
                      <a:pt x="5143" y="939"/>
                      <a:pt x="4918" y="1746"/>
                    </a:cubicBezTo>
                    <a:cubicBezTo>
                      <a:pt x="4093" y="4721"/>
                      <a:pt x="3868" y="7860"/>
                      <a:pt x="4262" y="10921"/>
                    </a:cubicBezTo>
                    <a:cubicBezTo>
                      <a:pt x="3645" y="9665"/>
                      <a:pt x="2849" y="7780"/>
                      <a:pt x="1450" y="7780"/>
                    </a:cubicBezTo>
                    <a:cubicBezTo>
                      <a:pt x="1366" y="7780"/>
                      <a:pt x="1281" y="7787"/>
                      <a:pt x="1193" y="7801"/>
                    </a:cubicBezTo>
                    <a:cubicBezTo>
                      <a:pt x="168" y="8366"/>
                      <a:pt x="1" y="9753"/>
                      <a:pt x="29" y="10923"/>
                    </a:cubicBezTo>
                    <a:cubicBezTo>
                      <a:pt x="102" y="13912"/>
                      <a:pt x="1307" y="22059"/>
                      <a:pt x="2290" y="24882"/>
                    </a:cubicBezTo>
                    <a:lnTo>
                      <a:pt x="22090" y="25938"/>
                    </a:lnTo>
                    <a:cubicBezTo>
                      <a:pt x="23604" y="23346"/>
                      <a:pt x="24766" y="20548"/>
                      <a:pt x="25534" y="17647"/>
                    </a:cubicBezTo>
                    <a:cubicBezTo>
                      <a:pt x="26070" y="15625"/>
                      <a:pt x="26244" y="13059"/>
                      <a:pt x="24300" y="11974"/>
                    </a:cubicBezTo>
                    <a:cubicBezTo>
                      <a:pt x="23833" y="11713"/>
                      <a:pt x="23310" y="11593"/>
                      <a:pt x="22782" y="11593"/>
                    </a:cubicBezTo>
                    <a:cubicBezTo>
                      <a:pt x="22449" y="11593"/>
                      <a:pt x="22114" y="11640"/>
                      <a:pt x="21790" y="11730"/>
                    </a:cubicBezTo>
                    <a:cubicBezTo>
                      <a:pt x="20041" y="12214"/>
                      <a:pt x="18869" y="13573"/>
                      <a:pt x="17745" y="14893"/>
                    </a:cubicBezTo>
                    <a:cubicBezTo>
                      <a:pt x="17869" y="13294"/>
                      <a:pt x="17873" y="11686"/>
                      <a:pt x="17757" y="10086"/>
                    </a:cubicBezTo>
                    <a:cubicBezTo>
                      <a:pt x="17645" y="8568"/>
                      <a:pt x="16372" y="7600"/>
                      <a:pt x="15068" y="7600"/>
                    </a:cubicBezTo>
                    <a:cubicBezTo>
                      <a:pt x="14387" y="7600"/>
                      <a:pt x="13698" y="7864"/>
                      <a:pt x="13161" y="8451"/>
                    </a:cubicBezTo>
                    <a:lnTo>
                      <a:pt x="13130" y="8486"/>
                    </a:lnTo>
                    <a:cubicBezTo>
                      <a:pt x="12066" y="9675"/>
                      <a:pt x="11559" y="11243"/>
                      <a:pt x="11076" y="12763"/>
                    </a:cubicBezTo>
                    <a:cubicBezTo>
                      <a:pt x="10509" y="8726"/>
                      <a:pt x="9434" y="4763"/>
                      <a:pt x="7880" y="995"/>
                    </a:cubicBezTo>
                    <a:cubicBezTo>
                      <a:pt x="7665" y="473"/>
                      <a:pt x="7192" y="81"/>
                      <a:pt x="6633" y="12"/>
                    </a:cubicBezTo>
                    <a:cubicBezTo>
                      <a:pt x="6575" y="4"/>
                      <a:pt x="6518" y="1"/>
                      <a:pt x="646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38" name="Google Shape;238;p15"/>
              <p:cNvGrpSpPr/>
              <p:nvPr/>
            </p:nvGrpSpPr>
            <p:grpSpPr>
              <a:xfrm>
                <a:off x="7794157" y="1937393"/>
                <a:ext cx="1899846" cy="2035054"/>
                <a:chOff x="7794157" y="1937393"/>
                <a:chExt cx="1899846" cy="2035054"/>
              </a:xfrm>
            </p:grpSpPr>
            <p:sp>
              <p:nvSpPr>
                <p:cNvPr id="239" name="Google Shape;239;p15"/>
                <p:cNvSpPr/>
                <p:nvPr/>
              </p:nvSpPr>
              <p:spPr>
                <a:xfrm>
                  <a:off x="7794157" y="2498964"/>
                  <a:ext cx="266889" cy="1473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62" h="15801" extrusionOk="0">
                      <a:moveTo>
                        <a:pt x="75" y="1"/>
                      </a:moveTo>
                      <a:cubicBezTo>
                        <a:pt x="71" y="1"/>
                        <a:pt x="68" y="1"/>
                        <a:pt x="64" y="1"/>
                      </a:cubicBezTo>
                      <a:cubicBezTo>
                        <a:pt x="27" y="8"/>
                        <a:pt x="0" y="43"/>
                        <a:pt x="7" y="81"/>
                      </a:cubicBezTo>
                      <a:cubicBezTo>
                        <a:pt x="45" y="323"/>
                        <a:pt x="123" y="823"/>
                        <a:pt x="163" y="1062"/>
                      </a:cubicBezTo>
                      <a:cubicBezTo>
                        <a:pt x="924" y="5764"/>
                        <a:pt x="1749" y="10563"/>
                        <a:pt x="2613" y="15249"/>
                      </a:cubicBezTo>
                      <a:lnTo>
                        <a:pt x="2705" y="15737"/>
                      </a:lnTo>
                      <a:cubicBezTo>
                        <a:pt x="2712" y="15774"/>
                        <a:pt x="2744" y="15800"/>
                        <a:pt x="2780" y="15800"/>
                      </a:cubicBezTo>
                      <a:cubicBezTo>
                        <a:pt x="2783" y="15800"/>
                        <a:pt x="2787" y="15800"/>
                        <a:pt x="2791" y="15799"/>
                      </a:cubicBezTo>
                      <a:cubicBezTo>
                        <a:pt x="2832" y="15793"/>
                        <a:pt x="2861" y="15755"/>
                        <a:pt x="2855" y="15713"/>
                      </a:cubicBezTo>
                      <a:lnTo>
                        <a:pt x="2777" y="15222"/>
                      </a:lnTo>
                      <a:cubicBezTo>
                        <a:pt x="1966" y="10186"/>
                        <a:pt x="1078" y="5070"/>
                        <a:pt x="145" y="58"/>
                      </a:cubicBezTo>
                      <a:cubicBezTo>
                        <a:pt x="139" y="24"/>
                        <a:pt x="109" y="1"/>
                        <a:pt x="7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40;p15"/>
                <p:cNvSpPr/>
                <p:nvPr/>
              </p:nvSpPr>
              <p:spPr>
                <a:xfrm>
                  <a:off x="8281406" y="1937393"/>
                  <a:ext cx="203943" cy="19151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7" h="20537" extrusionOk="0">
                      <a:moveTo>
                        <a:pt x="72" y="1"/>
                      </a:moveTo>
                      <a:cubicBezTo>
                        <a:pt x="71" y="1"/>
                        <a:pt x="69" y="1"/>
                        <a:pt x="68" y="1"/>
                      </a:cubicBezTo>
                      <a:cubicBezTo>
                        <a:pt x="30" y="5"/>
                        <a:pt x="1" y="38"/>
                        <a:pt x="5" y="76"/>
                      </a:cubicBezTo>
                      <a:cubicBezTo>
                        <a:pt x="32" y="390"/>
                        <a:pt x="90" y="1041"/>
                        <a:pt x="119" y="1352"/>
                      </a:cubicBezTo>
                      <a:cubicBezTo>
                        <a:pt x="674" y="7444"/>
                        <a:pt x="1299" y="13751"/>
                        <a:pt x="1960" y="19832"/>
                      </a:cubicBezTo>
                      <a:lnTo>
                        <a:pt x="2031" y="20468"/>
                      </a:lnTo>
                      <a:cubicBezTo>
                        <a:pt x="2036" y="20507"/>
                        <a:pt x="2069" y="20536"/>
                        <a:pt x="2106" y="20536"/>
                      </a:cubicBezTo>
                      <a:cubicBezTo>
                        <a:pt x="2108" y="20536"/>
                        <a:pt x="2111" y="20536"/>
                        <a:pt x="2113" y="20536"/>
                      </a:cubicBezTo>
                      <a:cubicBezTo>
                        <a:pt x="2155" y="20533"/>
                        <a:pt x="2187" y="20496"/>
                        <a:pt x="2183" y="20454"/>
                      </a:cubicBezTo>
                      <a:lnTo>
                        <a:pt x="2127" y="19815"/>
                      </a:lnTo>
                      <a:cubicBezTo>
                        <a:pt x="1533" y="13290"/>
                        <a:pt x="860" y="6576"/>
                        <a:pt x="144" y="64"/>
                      </a:cubicBezTo>
                      <a:cubicBezTo>
                        <a:pt x="141" y="27"/>
                        <a:pt x="108" y="1"/>
                        <a:pt x="7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241;p15"/>
                <p:cNvSpPr/>
                <p:nvPr/>
              </p:nvSpPr>
              <p:spPr>
                <a:xfrm>
                  <a:off x="8836915" y="2526288"/>
                  <a:ext cx="212149" cy="13179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5" h="14133" extrusionOk="0">
                      <a:moveTo>
                        <a:pt x="2198" y="0"/>
                      </a:moveTo>
                      <a:cubicBezTo>
                        <a:pt x="2166" y="0"/>
                        <a:pt x="2137" y="25"/>
                        <a:pt x="2131" y="59"/>
                      </a:cubicBezTo>
                      <a:cubicBezTo>
                        <a:pt x="2095" y="272"/>
                        <a:pt x="2020" y="718"/>
                        <a:pt x="1985" y="931"/>
                      </a:cubicBezTo>
                      <a:cubicBezTo>
                        <a:pt x="1298" y="5117"/>
                        <a:pt x="646" y="9405"/>
                        <a:pt x="64" y="13608"/>
                      </a:cubicBezTo>
                      <a:lnTo>
                        <a:pt x="5" y="14046"/>
                      </a:lnTo>
                      <a:cubicBezTo>
                        <a:pt x="0" y="14087"/>
                        <a:pt x="27" y="14125"/>
                        <a:pt x="68" y="14131"/>
                      </a:cubicBezTo>
                      <a:cubicBezTo>
                        <a:pt x="73" y="14132"/>
                        <a:pt x="77" y="14133"/>
                        <a:pt x="82" y="14133"/>
                      </a:cubicBezTo>
                      <a:cubicBezTo>
                        <a:pt x="119" y="14133"/>
                        <a:pt x="151" y="14106"/>
                        <a:pt x="157" y="14068"/>
                      </a:cubicBezTo>
                      <a:lnTo>
                        <a:pt x="230" y="13632"/>
                      </a:lnTo>
                      <a:cubicBezTo>
                        <a:pt x="966" y="9152"/>
                        <a:pt x="1657" y="4579"/>
                        <a:pt x="2269" y="80"/>
                      </a:cubicBezTo>
                      <a:cubicBezTo>
                        <a:pt x="2274" y="43"/>
                        <a:pt x="2250" y="8"/>
                        <a:pt x="2211" y="1"/>
                      </a:cubicBezTo>
                      <a:cubicBezTo>
                        <a:pt x="2207" y="0"/>
                        <a:pt x="2203" y="0"/>
                        <a:pt x="219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42;p15"/>
                <p:cNvSpPr/>
                <p:nvPr/>
              </p:nvSpPr>
              <p:spPr>
                <a:xfrm>
                  <a:off x="9384685" y="2881862"/>
                  <a:ext cx="309319" cy="951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7" h="10201" extrusionOk="0">
                      <a:moveTo>
                        <a:pt x="3239" y="0"/>
                      </a:moveTo>
                      <a:cubicBezTo>
                        <a:pt x="3210" y="0"/>
                        <a:pt x="3182" y="19"/>
                        <a:pt x="3173" y="48"/>
                      </a:cubicBezTo>
                      <a:cubicBezTo>
                        <a:pt x="2890" y="880"/>
                        <a:pt x="2617" y="1714"/>
                        <a:pt x="2347" y="2550"/>
                      </a:cubicBezTo>
                      <a:cubicBezTo>
                        <a:pt x="1825" y="4163"/>
                        <a:pt x="1261" y="5954"/>
                        <a:pt x="766" y="7577"/>
                      </a:cubicBezTo>
                      <a:cubicBezTo>
                        <a:pt x="510" y="8417"/>
                        <a:pt x="257" y="9260"/>
                        <a:pt x="13" y="10103"/>
                      </a:cubicBezTo>
                      <a:cubicBezTo>
                        <a:pt x="0" y="10166"/>
                        <a:pt x="44" y="10201"/>
                        <a:pt x="87" y="10201"/>
                      </a:cubicBezTo>
                      <a:cubicBezTo>
                        <a:pt x="117" y="10201"/>
                        <a:pt x="147" y="10185"/>
                        <a:pt x="159" y="10149"/>
                      </a:cubicBezTo>
                      <a:cubicBezTo>
                        <a:pt x="1271" y="6833"/>
                        <a:pt x="2324" y="3447"/>
                        <a:pt x="3306" y="90"/>
                      </a:cubicBezTo>
                      <a:cubicBezTo>
                        <a:pt x="3317" y="54"/>
                        <a:pt x="3298" y="17"/>
                        <a:pt x="3262" y="4"/>
                      </a:cubicBezTo>
                      <a:cubicBezTo>
                        <a:pt x="3254" y="2"/>
                        <a:pt x="3247" y="0"/>
                        <a:pt x="323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43" name="Google Shape;243;p15"/>
            <p:cNvGrpSpPr/>
            <p:nvPr/>
          </p:nvGrpSpPr>
          <p:grpSpPr>
            <a:xfrm flipH="1">
              <a:off x="8006568" y="3403485"/>
              <a:ext cx="830099" cy="1876365"/>
              <a:chOff x="7912825" y="1180600"/>
              <a:chExt cx="1813632" cy="4099553"/>
            </a:xfrm>
          </p:grpSpPr>
          <p:sp>
            <p:nvSpPr>
              <p:cNvPr id="244" name="Google Shape;244;p15"/>
              <p:cNvSpPr/>
              <p:nvPr/>
            </p:nvSpPr>
            <p:spPr>
              <a:xfrm>
                <a:off x="7912825" y="1180600"/>
                <a:ext cx="1813632" cy="4099553"/>
              </a:xfrm>
              <a:custGeom>
                <a:avLst/>
                <a:gdLst/>
                <a:ahLst/>
                <a:cxnLst/>
                <a:rect l="l" t="t" r="r" b="b"/>
                <a:pathLst>
                  <a:path w="24661" h="55744" extrusionOk="0">
                    <a:moveTo>
                      <a:pt x="13575" y="0"/>
                    </a:moveTo>
                    <a:cubicBezTo>
                      <a:pt x="12675" y="0"/>
                      <a:pt x="11812" y="449"/>
                      <a:pt x="11005" y="1336"/>
                    </a:cubicBezTo>
                    <a:cubicBezTo>
                      <a:pt x="8931" y="3620"/>
                      <a:pt x="7936" y="6897"/>
                      <a:pt x="8342" y="10100"/>
                    </a:cubicBezTo>
                    <a:cubicBezTo>
                      <a:pt x="8399" y="10562"/>
                      <a:pt x="8532" y="11461"/>
                      <a:pt x="8761" y="12313"/>
                    </a:cubicBezTo>
                    <a:cubicBezTo>
                      <a:pt x="8934" y="12958"/>
                      <a:pt x="9130" y="13469"/>
                      <a:pt x="9361" y="13875"/>
                    </a:cubicBezTo>
                    <a:cubicBezTo>
                      <a:pt x="9517" y="14146"/>
                      <a:pt x="9687" y="14374"/>
                      <a:pt x="9878" y="14560"/>
                    </a:cubicBezTo>
                    <a:cubicBezTo>
                      <a:pt x="9869" y="14749"/>
                      <a:pt x="9860" y="14939"/>
                      <a:pt x="9854" y="15132"/>
                    </a:cubicBezTo>
                    <a:cubicBezTo>
                      <a:pt x="8907" y="12846"/>
                      <a:pt x="7155" y="10947"/>
                      <a:pt x="5016" y="9898"/>
                    </a:cubicBezTo>
                    <a:cubicBezTo>
                      <a:pt x="4172" y="9483"/>
                      <a:pt x="3441" y="9287"/>
                      <a:pt x="2716" y="9281"/>
                    </a:cubicBezTo>
                    <a:lnTo>
                      <a:pt x="2685" y="9281"/>
                    </a:lnTo>
                    <a:cubicBezTo>
                      <a:pt x="1802" y="9281"/>
                      <a:pt x="1050" y="9608"/>
                      <a:pt x="565" y="10200"/>
                    </a:cubicBezTo>
                    <a:cubicBezTo>
                      <a:pt x="368" y="10443"/>
                      <a:pt x="222" y="10720"/>
                      <a:pt x="132" y="11025"/>
                    </a:cubicBezTo>
                    <a:cubicBezTo>
                      <a:pt x="19" y="11410"/>
                      <a:pt x="1" y="11830"/>
                      <a:pt x="77" y="12274"/>
                    </a:cubicBezTo>
                    <a:cubicBezTo>
                      <a:pt x="165" y="12780"/>
                      <a:pt x="353" y="13187"/>
                      <a:pt x="442" y="13383"/>
                    </a:cubicBezTo>
                    <a:cubicBezTo>
                      <a:pt x="1200" y="15029"/>
                      <a:pt x="2135" y="16593"/>
                      <a:pt x="3225" y="18042"/>
                    </a:cubicBezTo>
                    <a:cubicBezTo>
                      <a:pt x="3135" y="18064"/>
                      <a:pt x="3044" y="18092"/>
                      <a:pt x="2958" y="18125"/>
                    </a:cubicBezTo>
                    <a:cubicBezTo>
                      <a:pt x="2566" y="18272"/>
                      <a:pt x="2234" y="18508"/>
                      <a:pt x="1969" y="18829"/>
                    </a:cubicBezTo>
                    <a:cubicBezTo>
                      <a:pt x="1713" y="19139"/>
                      <a:pt x="1533" y="19512"/>
                      <a:pt x="1435" y="19939"/>
                    </a:cubicBezTo>
                    <a:cubicBezTo>
                      <a:pt x="1298" y="20531"/>
                      <a:pt x="1324" y="21230"/>
                      <a:pt x="1509" y="21907"/>
                    </a:cubicBezTo>
                    <a:cubicBezTo>
                      <a:pt x="2148" y="24244"/>
                      <a:pt x="3484" y="26206"/>
                      <a:pt x="4576" y="27656"/>
                    </a:cubicBezTo>
                    <a:cubicBezTo>
                      <a:pt x="5121" y="28377"/>
                      <a:pt x="5766" y="29181"/>
                      <a:pt x="6643" y="29795"/>
                    </a:cubicBezTo>
                    <a:cubicBezTo>
                      <a:pt x="6344" y="29812"/>
                      <a:pt x="6062" y="29882"/>
                      <a:pt x="5807" y="30003"/>
                    </a:cubicBezTo>
                    <a:cubicBezTo>
                      <a:pt x="5496" y="30148"/>
                      <a:pt x="5238" y="30361"/>
                      <a:pt x="5036" y="30635"/>
                    </a:cubicBezTo>
                    <a:cubicBezTo>
                      <a:pt x="4549" y="31297"/>
                      <a:pt x="4618" y="32035"/>
                      <a:pt x="4640" y="32278"/>
                    </a:cubicBezTo>
                    <a:cubicBezTo>
                      <a:pt x="4776" y="33722"/>
                      <a:pt x="5442" y="34943"/>
                      <a:pt x="6008" y="35844"/>
                    </a:cubicBezTo>
                    <a:cubicBezTo>
                      <a:pt x="7017" y="37453"/>
                      <a:pt x="8258" y="38900"/>
                      <a:pt x="9694" y="40144"/>
                    </a:cubicBezTo>
                    <a:cubicBezTo>
                      <a:pt x="10146" y="40535"/>
                      <a:pt x="10599" y="40859"/>
                      <a:pt x="11039" y="41106"/>
                    </a:cubicBezTo>
                    <a:cubicBezTo>
                      <a:pt x="11733" y="41496"/>
                      <a:pt x="12400" y="41693"/>
                      <a:pt x="13024" y="41693"/>
                    </a:cubicBezTo>
                    <a:cubicBezTo>
                      <a:pt x="13199" y="41693"/>
                      <a:pt x="13373" y="41678"/>
                      <a:pt x="13541" y="41646"/>
                    </a:cubicBezTo>
                    <a:cubicBezTo>
                      <a:pt x="13701" y="41811"/>
                      <a:pt x="13864" y="41977"/>
                      <a:pt x="14022" y="42137"/>
                    </a:cubicBezTo>
                    <a:lnTo>
                      <a:pt x="14027" y="42142"/>
                    </a:lnTo>
                    <a:cubicBezTo>
                      <a:pt x="14376" y="42499"/>
                      <a:pt x="14736" y="42866"/>
                      <a:pt x="15086" y="43233"/>
                    </a:cubicBezTo>
                    <a:cubicBezTo>
                      <a:pt x="15146" y="43375"/>
                      <a:pt x="15205" y="43513"/>
                      <a:pt x="15263" y="43648"/>
                    </a:cubicBezTo>
                    <a:cubicBezTo>
                      <a:pt x="16075" y="45556"/>
                      <a:pt x="17041" y="47530"/>
                      <a:pt x="18135" y="49515"/>
                    </a:cubicBezTo>
                    <a:lnTo>
                      <a:pt x="18137" y="49519"/>
                    </a:lnTo>
                    <a:cubicBezTo>
                      <a:pt x="19151" y="51341"/>
                      <a:pt x="20303" y="53203"/>
                      <a:pt x="21560" y="55057"/>
                    </a:cubicBezTo>
                    <a:cubicBezTo>
                      <a:pt x="21852" y="55486"/>
                      <a:pt x="22335" y="55744"/>
                      <a:pt x="22855" y="55744"/>
                    </a:cubicBezTo>
                    <a:cubicBezTo>
                      <a:pt x="23168" y="55744"/>
                      <a:pt x="23472" y="55650"/>
                      <a:pt x="23732" y="55475"/>
                    </a:cubicBezTo>
                    <a:cubicBezTo>
                      <a:pt x="24073" y="55244"/>
                      <a:pt x="24306" y="54893"/>
                      <a:pt x="24386" y="54487"/>
                    </a:cubicBezTo>
                    <a:cubicBezTo>
                      <a:pt x="24467" y="54087"/>
                      <a:pt x="24390" y="53679"/>
                      <a:pt x="24169" y="53334"/>
                    </a:cubicBezTo>
                    <a:cubicBezTo>
                      <a:pt x="23008" y="51530"/>
                      <a:pt x="21952" y="49720"/>
                      <a:pt x="21025" y="47956"/>
                    </a:cubicBezTo>
                    <a:lnTo>
                      <a:pt x="21022" y="47949"/>
                    </a:lnTo>
                    <a:cubicBezTo>
                      <a:pt x="20521" y="47010"/>
                      <a:pt x="20046" y="46070"/>
                      <a:pt x="19612" y="45150"/>
                    </a:cubicBezTo>
                    <a:cubicBezTo>
                      <a:pt x="19758" y="44345"/>
                      <a:pt x="19932" y="43538"/>
                      <a:pt x="20114" y="42713"/>
                    </a:cubicBezTo>
                    <a:cubicBezTo>
                      <a:pt x="20146" y="42560"/>
                      <a:pt x="20184" y="42391"/>
                      <a:pt x="20226" y="42210"/>
                    </a:cubicBezTo>
                    <a:cubicBezTo>
                      <a:pt x="20519" y="42051"/>
                      <a:pt x="20811" y="41837"/>
                      <a:pt x="21111" y="41563"/>
                    </a:cubicBezTo>
                    <a:cubicBezTo>
                      <a:pt x="21490" y="41217"/>
                      <a:pt x="21876" y="40775"/>
                      <a:pt x="22263" y="40249"/>
                    </a:cubicBezTo>
                    <a:cubicBezTo>
                      <a:pt x="23066" y="39153"/>
                      <a:pt x="23747" y="37850"/>
                      <a:pt x="23996" y="36931"/>
                    </a:cubicBezTo>
                    <a:cubicBezTo>
                      <a:pt x="24483" y="35130"/>
                      <a:pt x="24559" y="33324"/>
                      <a:pt x="24632" y="31580"/>
                    </a:cubicBezTo>
                    <a:cubicBezTo>
                      <a:pt x="24643" y="31330"/>
                      <a:pt x="24661" y="30914"/>
                      <a:pt x="24494" y="30456"/>
                    </a:cubicBezTo>
                    <a:cubicBezTo>
                      <a:pt x="24308" y="29948"/>
                      <a:pt x="23957" y="29538"/>
                      <a:pt x="23476" y="29265"/>
                    </a:cubicBezTo>
                    <a:cubicBezTo>
                      <a:pt x="23092" y="29047"/>
                      <a:pt x="22650" y="28933"/>
                      <a:pt x="22195" y="28933"/>
                    </a:cubicBezTo>
                    <a:cubicBezTo>
                      <a:pt x="22048" y="28933"/>
                      <a:pt x="21903" y="28944"/>
                      <a:pt x="21760" y="28970"/>
                    </a:cubicBezTo>
                    <a:cubicBezTo>
                      <a:pt x="21327" y="29044"/>
                      <a:pt x="20954" y="29211"/>
                      <a:pt x="20634" y="29410"/>
                    </a:cubicBezTo>
                    <a:cubicBezTo>
                      <a:pt x="20912" y="29014"/>
                      <a:pt x="21164" y="28609"/>
                      <a:pt x="21385" y="28200"/>
                    </a:cubicBezTo>
                    <a:cubicBezTo>
                      <a:pt x="22189" y="26705"/>
                      <a:pt x="22592" y="25159"/>
                      <a:pt x="22583" y="23607"/>
                    </a:cubicBezTo>
                    <a:cubicBezTo>
                      <a:pt x="22578" y="22861"/>
                      <a:pt x="22403" y="22133"/>
                      <a:pt x="22088" y="21558"/>
                    </a:cubicBezTo>
                    <a:cubicBezTo>
                      <a:pt x="21870" y="21160"/>
                      <a:pt x="21589" y="20835"/>
                      <a:pt x="21250" y="20588"/>
                    </a:cubicBezTo>
                    <a:cubicBezTo>
                      <a:pt x="20901" y="20333"/>
                      <a:pt x="20510" y="20175"/>
                      <a:pt x="20084" y="20117"/>
                    </a:cubicBezTo>
                    <a:cubicBezTo>
                      <a:pt x="19969" y="20102"/>
                      <a:pt x="19852" y="20094"/>
                      <a:pt x="19736" y="20094"/>
                    </a:cubicBezTo>
                    <a:cubicBezTo>
                      <a:pt x="19606" y="20094"/>
                      <a:pt x="19479" y="20104"/>
                      <a:pt x="19352" y="20123"/>
                    </a:cubicBezTo>
                    <a:cubicBezTo>
                      <a:pt x="20540" y="18988"/>
                      <a:pt x="21815" y="17315"/>
                      <a:pt x="22212" y="15127"/>
                    </a:cubicBezTo>
                    <a:cubicBezTo>
                      <a:pt x="22293" y="14689"/>
                      <a:pt x="22370" y="14026"/>
                      <a:pt x="22124" y="13345"/>
                    </a:cubicBezTo>
                    <a:cubicBezTo>
                      <a:pt x="21931" y="12810"/>
                      <a:pt x="21567" y="12348"/>
                      <a:pt x="21071" y="12008"/>
                    </a:cubicBezTo>
                    <a:cubicBezTo>
                      <a:pt x="20610" y="11693"/>
                      <a:pt x="20067" y="11504"/>
                      <a:pt x="19500" y="11462"/>
                    </a:cubicBezTo>
                    <a:cubicBezTo>
                      <a:pt x="19412" y="11455"/>
                      <a:pt x="19323" y="11452"/>
                      <a:pt x="19235" y="11452"/>
                    </a:cubicBezTo>
                    <a:cubicBezTo>
                      <a:pt x="18398" y="11452"/>
                      <a:pt x="17687" y="11733"/>
                      <a:pt x="17159" y="11975"/>
                    </a:cubicBezTo>
                    <a:lnTo>
                      <a:pt x="17153" y="11977"/>
                    </a:lnTo>
                    <a:cubicBezTo>
                      <a:pt x="15637" y="12678"/>
                      <a:pt x="14219" y="13851"/>
                      <a:pt x="13148" y="15270"/>
                    </a:cubicBezTo>
                    <a:cubicBezTo>
                      <a:pt x="13153" y="15058"/>
                      <a:pt x="13158" y="14845"/>
                      <a:pt x="13167" y="14635"/>
                    </a:cubicBezTo>
                    <a:cubicBezTo>
                      <a:pt x="13629" y="14308"/>
                      <a:pt x="14090" y="13841"/>
                      <a:pt x="14542" y="13242"/>
                    </a:cubicBezTo>
                    <a:cubicBezTo>
                      <a:pt x="15036" y="12584"/>
                      <a:pt x="15387" y="11949"/>
                      <a:pt x="15482" y="11770"/>
                    </a:cubicBezTo>
                    <a:cubicBezTo>
                      <a:pt x="16574" y="9717"/>
                      <a:pt x="16672" y="7450"/>
                      <a:pt x="16760" y="5453"/>
                    </a:cubicBezTo>
                    <a:cubicBezTo>
                      <a:pt x="16795" y="4677"/>
                      <a:pt x="16797" y="4028"/>
                      <a:pt x="16702" y="3379"/>
                    </a:cubicBezTo>
                    <a:cubicBezTo>
                      <a:pt x="16576" y="2516"/>
                      <a:pt x="16292" y="1802"/>
                      <a:pt x="15829" y="1196"/>
                    </a:cubicBezTo>
                    <a:cubicBezTo>
                      <a:pt x="15382" y="610"/>
                      <a:pt x="14812" y="221"/>
                      <a:pt x="14181" y="71"/>
                    </a:cubicBezTo>
                    <a:cubicBezTo>
                      <a:pt x="13982" y="24"/>
                      <a:pt x="13778" y="0"/>
                      <a:pt x="135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5"/>
              <p:cNvSpPr/>
              <p:nvPr/>
            </p:nvSpPr>
            <p:spPr>
              <a:xfrm>
                <a:off x="8595740" y="1277014"/>
                <a:ext cx="457287" cy="926268"/>
              </a:xfrm>
              <a:custGeom>
                <a:avLst/>
                <a:gdLst/>
                <a:ahLst/>
                <a:cxnLst/>
                <a:rect l="l" t="t" r="r" b="b"/>
                <a:pathLst>
                  <a:path w="6218" h="12595" extrusionOk="0">
                    <a:moveTo>
                      <a:pt x="4291" y="0"/>
                    </a:moveTo>
                    <a:cubicBezTo>
                      <a:pt x="3778" y="0"/>
                      <a:pt x="3241" y="304"/>
                      <a:pt x="2693" y="907"/>
                    </a:cubicBezTo>
                    <a:cubicBezTo>
                      <a:pt x="873" y="2911"/>
                      <a:pt x="1" y="5795"/>
                      <a:pt x="358" y="8622"/>
                    </a:cubicBezTo>
                    <a:cubicBezTo>
                      <a:pt x="413" y="9050"/>
                      <a:pt x="534" y="9883"/>
                      <a:pt x="743" y="10662"/>
                    </a:cubicBezTo>
                    <a:cubicBezTo>
                      <a:pt x="1027" y="11720"/>
                      <a:pt x="1372" y="12324"/>
                      <a:pt x="1797" y="12508"/>
                    </a:cubicBezTo>
                    <a:cubicBezTo>
                      <a:pt x="1933" y="12566"/>
                      <a:pt x="2072" y="12595"/>
                      <a:pt x="2210" y="12595"/>
                    </a:cubicBezTo>
                    <a:cubicBezTo>
                      <a:pt x="3529" y="12595"/>
                      <a:pt x="4872" y="10149"/>
                      <a:pt x="5035" y="9841"/>
                    </a:cubicBezTo>
                    <a:cubicBezTo>
                      <a:pt x="5988" y="8050"/>
                      <a:pt x="6080" y="5942"/>
                      <a:pt x="6160" y="4083"/>
                    </a:cubicBezTo>
                    <a:cubicBezTo>
                      <a:pt x="6218" y="2819"/>
                      <a:pt x="6208" y="1609"/>
                      <a:pt x="5501" y="681"/>
                    </a:cubicBezTo>
                    <a:cubicBezTo>
                      <a:pt x="5240" y="338"/>
                      <a:pt x="4926" y="115"/>
                      <a:pt x="4593" y="36"/>
                    </a:cubicBezTo>
                    <a:cubicBezTo>
                      <a:pt x="4493" y="12"/>
                      <a:pt x="4393" y="0"/>
                      <a:pt x="42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5"/>
              <p:cNvSpPr/>
              <p:nvPr/>
            </p:nvSpPr>
            <p:spPr>
              <a:xfrm>
                <a:off x="8762902" y="2119369"/>
                <a:ext cx="696447" cy="729468"/>
              </a:xfrm>
              <a:custGeom>
                <a:avLst/>
                <a:gdLst/>
                <a:ahLst/>
                <a:cxnLst/>
                <a:rect l="l" t="t" r="r" b="b"/>
                <a:pathLst>
                  <a:path w="9470" h="9919" extrusionOk="0">
                    <a:moveTo>
                      <a:pt x="7677" y="0"/>
                    </a:moveTo>
                    <a:cubicBezTo>
                      <a:pt x="7100" y="0"/>
                      <a:pt x="6561" y="212"/>
                      <a:pt x="6146" y="403"/>
                    </a:cubicBezTo>
                    <a:cubicBezTo>
                      <a:pt x="2836" y="1935"/>
                      <a:pt x="1" y="6120"/>
                      <a:pt x="1228" y="9678"/>
                    </a:cubicBezTo>
                    <a:lnTo>
                      <a:pt x="1310" y="9918"/>
                    </a:lnTo>
                    <a:lnTo>
                      <a:pt x="1766" y="9685"/>
                    </a:lnTo>
                    <a:cubicBezTo>
                      <a:pt x="3333" y="8884"/>
                      <a:pt x="4953" y="8057"/>
                      <a:pt x="6337" y="6900"/>
                    </a:cubicBezTo>
                    <a:cubicBezTo>
                      <a:pt x="7498" y="5930"/>
                      <a:pt x="8965" y="4314"/>
                      <a:pt x="9364" y="2127"/>
                    </a:cubicBezTo>
                    <a:cubicBezTo>
                      <a:pt x="9421" y="1814"/>
                      <a:pt x="9469" y="1404"/>
                      <a:pt x="9332" y="1026"/>
                    </a:cubicBezTo>
                    <a:cubicBezTo>
                      <a:pt x="9129" y="466"/>
                      <a:pt x="8533" y="57"/>
                      <a:pt x="7846" y="6"/>
                    </a:cubicBezTo>
                    <a:cubicBezTo>
                      <a:pt x="7789" y="2"/>
                      <a:pt x="7733" y="0"/>
                      <a:pt x="76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5"/>
              <p:cNvSpPr/>
              <p:nvPr/>
            </p:nvSpPr>
            <p:spPr>
              <a:xfrm>
                <a:off x="7992692" y="1959635"/>
                <a:ext cx="603416" cy="695197"/>
              </a:xfrm>
              <a:custGeom>
                <a:avLst/>
                <a:gdLst/>
                <a:ahLst/>
                <a:cxnLst/>
                <a:rect l="l" t="t" r="r" b="b"/>
                <a:pathLst>
                  <a:path w="8205" h="9453" extrusionOk="0">
                    <a:moveTo>
                      <a:pt x="1600" y="0"/>
                    </a:moveTo>
                    <a:cubicBezTo>
                      <a:pt x="1120" y="0"/>
                      <a:pt x="730" y="154"/>
                      <a:pt x="499" y="437"/>
                    </a:cubicBezTo>
                    <a:cubicBezTo>
                      <a:pt x="1" y="1046"/>
                      <a:pt x="415" y="1943"/>
                      <a:pt x="551" y="2238"/>
                    </a:cubicBezTo>
                    <a:cubicBezTo>
                      <a:pt x="1363" y="3999"/>
                      <a:pt x="2387" y="5661"/>
                      <a:pt x="3594" y="7179"/>
                    </a:cubicBezTo>
                    <a:cubicBezTo>
                      <a:pt x="4128" y="7848"/>
                      <a:pt x="4729" y="8529"/>
                      <a:pt x="5515" y="8976"/>
                    </a:cubicBezTo>
                    <a:cubicBezTo>
                      <a:pt x="6074" y="9294"/>
                      <a:pt x="6552" y="9453"/>
                      <a:pt x="6945" y="9453"/>
                    </a:cubicBezTo>
                    <a:cubicBezTo>
                      <a:pt x="7229" y="9453"/>
                      <a:pt x="7470" y="9369"/>
                      <a:pt x="7664" y="9202"/>
                    </a:cubicBezTo>
                    <a:cubicBezTo>
                      <a:pt x="8045" y="8875"/>
                      <a:pt x="8204" y="8261"/>
                      <a:pt x="8136" y="7375"/>
                    </a:cubicBezTo>
                    <a:cubicBezTo>
                      <a:pt x="8084" y="6718"/>
                      <a:pt x="7900" y="5924"/>
                      <a:pt x="7641" y="5252"/>
                    </a:cubicBezTo>
                    <a:cubicBezTo>
                      <a:pt x="6835" y="3164"/>
                      <a:pt x="5274" y="1425"/>
                      <a:pt x="3353" y="482"/>
                    </a:cubicBezTo>
                    <a:cubicBezTo>
                      <a:pt x="2691" y="158"/>
                      <a:pt x="2141" y="4"/>
                      <a:pt x="16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5"/>
              <p:cNvSpPr/>
              <p:nvPr/>
            </p:nvSpPr>
            <p:spPr>
              <a:xfrm>
                <a:off x="8099255" y="2598645"/>
                <a:ext cx="670634" cy="746383"/>
              </a:xfrm>
              <a:custGeom>
                <a:avLst/>
                <a:gdLst/>
                <a:ahLst/>
                <a:cxnLst/>
                <a:rect l="l" t="t" r="r" b="b"/>
                <a:pathLst>
                  <a:path w="9119" h="10149" extrusionOk="0">
                    <a:moveTo>
                      <a:pt x="1288" y="0"/>
                    </a:moveTo>
                    <a:cubicBezTo>
                      <a:pt x="1144" y="0"/>
                      <a:pt x="1009" y="24"/>
                      <a:pt x="885" y="71"/>
                    </a:cubicBezTo>
                    <a:cubicBezTo>
                      <a:pt x="105" y="364"/>
                      <a:pt x="0" y="1390"/>
                      <a:pt x="243" y="2278"/>
                    </a:cubicBezTo>
                    <a:cubicBezTo>
                      <a:pt x="822" y="4398"/>
                      <a:pt x="2071" y="6226"/>
                      <a:pt x="3091" y="7581"/>
                    </a:cubicBezTo>
                    <a:cubicBezTo>
                      <a:pt x="3652" y="8323"/>
                      <a:pt x="4326" y="9158"/>
                      <a:pt x="5234" y="9671"/>
                    </a:cubicBezTo>
                    <a:cubicBezTo>
                      <a:pt x="5578" y="9864"/>
                      <a:pt x="6197" y="10081"/>
                      <a:pt x="6813" y="10135"/>
                    </a:cubicBezTo>
                    <a:cubicBezTo>
                      <a:pt x="6909" y="10143"/>
                      <a:pt x="7003" y="10149"/>
                      <a:pt x="7093" y="10149"/>
                    </a:cubicBezTo>
                    <a:cubicBezTo>
                      <a:pt x="7713" y="10149"/>
                      <a:pt x="8165" y="9948"/>
                      <a:pt x="8406" y="9562"/>
                    </a:cubicBezTo>
                    <a:cubicBezTo>
                      <a:pt x="9118" y="8422"/>
                      <a:pt x="7480" y="5498"/>
                      <a:pt x="7410" y="5375"/>
                    </a:cubicBezTo>
                    <a:cubicBezTo>
                      <a:pt x="6439" y="3658"/>
                      <a:pt x="4860" y="2325"/>
                      <a:pt x="3468" y="1149"/>
                    </a:cubicBezTo>
                    <a:cubicBezTo>
                      <a:pt x="3011" y="764"/>
                      <a:pt x="2492" y="327"/>
                      <a:pt x="1867" y="109"/>
                    </a:cubicBezTo>
                    <a:cubicBezTo>
                      <a:pt x="1660" y="36"/>
                      <a:pt x="1467" y="0"/>
                      <a:pt x="12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15"/>
              <p:cNvSpPr/>
              <p:nvPr/>
            </p:nvSpPr>
            <p:spPr>
              <a:xfrm>
                <a:off x="8912046" y="2754850"/>
                <a:ext cx="565762" cy="792494"/>
              </a:xfrm>
              <a:custGeom>
                <a:avLst/>
                <a:gdLst/>
                <a:ahLst/>
                <a:cxnLst/>
                <a:rect l="l" t="t" r="r" b="b"/>
                <a:pathLst>
                  <a:path w="7693" h="10776" extrusionOk="0">
                    <a:moveTo>
                      <a:pt x="6150" y="1"/>
                    </a:moveTo>
                    <a:cubicBezTo>
                      <a:pt x="5569" y="1"/>
                      <a:pt x="5070" y="396"/>
                      <a:pt x="4654" y="792"/>
                    </a:cubicBezTo>
                    <a:cubicBezTo>
                      <a:pt x="3927" y="1482"/>
                      <a:pt x="3241" y="2229"/>
                      <a:pt x="2615" y="3010"/>
                    </a:cubicBezTo>
                    <a:cubicBezTo>
                      <a:pt x="1990" y="3791"/>
                      <a:pt x="1110" y="4991"/>
                      <a:pt x="682" y="6398"/>
                    </a:cubicBezTo>
                    <a:cubicBezTo>
                      <a:pt x="448" y="7158"/>
                      <a:pt x="1" y="9529"/>
                      <a:pt x="960" y="10419"/>
                    </a:cubicBezTo>
                    <a:cubicBezTo>
                      <a:pt x="1233" y="10673"/>
                      <a:pt x="1518" y="10775"/>
                      <a:pt x="1802" y="10775"/>
                    </a:cubicBezTo>
                    <a:cubicBezTo>
                      <a:pt x="2544" y="10775"/>
                      <a:pt x="3292" y="10088"/>
                      <a:pt x="3836" y="9585"/>
                    </a:cubicBezTo>
                    <a:cubicBezTo>
                      <a:pt x="3920" y="9508"/>
                      <a:pt x="4001" y="9434"/>
                      <a:pt x="4076" y="9366"/>
                    </a:cubicBezTo>
                    <a:cubicBezTo>
                      <a:pt x="5143" y="8414"/>
                      <a:pt x="6031" y="7310"/>
                      <a:pt x="6643" y="6173"/>
                    </a:cubicBezTo>
                    <a:cubicBezTo>
                      <a:pt x="7342" y="4873"/>
                      <a:pt x="7693" y="3540"/>
                      <a:pt x="7684" y="2208"/>
                    </a:cubicBezTo>
                    <a:cubicBezTo>
                      <a:pt x="7678" y="1207"/>
                      <a:pt x="7255" y="139"/>
                      <a:pt x="6323" y="13"/>
                    </a:cubicBezTo>
                    <a:cubicBezTo>
                      <a:pt x="6264" y="5"/>
                      <a:pt x="6207" y="1"/>
                      <a:pt x="61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15"/>
              <p:cNvSpPr/>
              <p:nvPr/>
            </p:nvSpPr>
            <p:spPr>
              <a:xfrm>
                <a:off x="8348490" y="3467917"/>
                <a:ext cx="657249" cy="682327"/>
              </a:xfrm>
              <a:custGeom>
                <a:avLst/>
                <a:gdLst/>
                <a:ahLst/>
                <a:cxnLst/>
                <a:rect l="l" t="t" r="r" b="b"/>
                <a:pathLst>
                  <a:path w="8937" h="9278" extrusionOk="0">
                    <a:moveTo>
                      <a:pt x="868" y="1"/>
                    </a:moveTo>
                    <a:cubicBezTo>
                      <a:pt x="493" y="1"/>
                      <a:pt x="285" y="154"/>
                      <a:pt x="170" y="310"/>
                    </a:cubicBezTo>
                    <a:cubicBezTo>
                      <a:pt x="1" y="540"/>
                      <a:pt x="4" y="827"/>
                      <a:pt x="25" y="1051"/>
                    </a:cubicBezTo>
                    <a:cubicBezTo>
                      <a:pt x="133" y="2220"/>
                      <a:pt x="709" y="3264"/>
                      <a:pt x="1197" y="4042"/>
                    </a:cubicBezTo>
                    <a:cubicBezTo>
                      <a:pt x="2137" y="5541"/>
                      <a:pt x="3293" y="6889"/>
                      <a:pt x="4631" y="8048"/>
                    </a:cubicBezTo>
                    <a:cubicBezTo>
                      <a:pt x="5231" y="8569"/>
                      <a:pt x="6212" y="9277"/>
                      <a:pt x="7100" y="9277"/>
                    </a:cubicBezTo>
                    <a:cubicBezTo>
                      <a:pt x="7430" y="9277"/>
                      <a:pt x="7746" y="9180"/>
                      <a:pt x="8025" y="8939"/>
                    </a:cubicBezTo>
                    <a:cubicBezTo>
                      <a:pt x="8937" y="8155"/>
                      <a:pt x="8234" y="6599"/>
                      <a:pt x="7856" y="5764"/>
                    </a:cubicBezTo>
                    <a:lnTo>
                      <a:pt x="7820" y="5686"/>
                    </a:lnTo>
                    <a:cubicBezTo>
                      <a:pt x="6611" y="2999"/>
                      <a:pt x="4218" y="907"/>
                      <a:pt x="1423" y="90"/>
                    </a:cubicBezTo>
                    <a:cubicBezTo>
                      <a:pt x="1206" y="27"/>
                      <a:pt x="1023" y="1"/>
                      <a:pt x="8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5"/>
              <p:cNvSpPr/>
              <p:nvPr/>
            </p:nvSpPr>
            <p:spPr>
              <a:xfrm>
                <a:off x="9199082" y="3404891"/>
                <a:ext cx="430150" cy="809262"/>
              </a:xfrm>
              <a:custGeom>
                <a:avLst/>
                <a:gdLst/>
                <a:ahLst/>
                <a:cxnLst/>
                <a:rect l="l" t="t" r="r" b="b"/>
                <a:pathLst>
                  <a:path w="5849" h="11004" extrusionOk="0">
                    <a:moveTo>
                      <a:pt x="4706" y="0"/>
                    </a:moveTo>
                    <a:cubicBezTo>
                      <a:pt x="4634" y="0"/>
                      <a:pt x="4563" y="6"/>
                      <a:pt x="4494" y="18"/>
                    </a:cubicBezTo>
                    <a:cubicBezTo>
                      <a:pt x="4025" y="99"/>
                      <a:pt x="3636" y="398"/>
                      <a:pt x="3318" y="677"/>
                    </a:cubicBezTo>
                    <a:cubicBezTo>
                      <a:pt x="2198" y="1664"/>
                      <a:pt x="1313" y="2966"/>
                      <a:pt x="756" y="4439"/>
                    </a:cubicBezTo>
                    <a:cubicBezTo>
                      <a:pt x="208" y="5896"/>
                      <a:pt x="1" y="7457"/>
                      <a:pt x="162" y="8955"/>
                    </a:cubicBezTo>
                    <a:cubicBezTo>
                      <a:pt x="302" y="10261"/>
                      <a:pt x="707" y="10950"/>
                      <a:pt x="1364" y="11002"/>
                    </a:cubicBezTo>
                    <a:cubicBezTo>
                      <a:pt x="1390" y="11004"/>
                      <a:pt x="1416" y="11004"/>
                      <a:pt x="1440" y="11004"/>
                    </a:cubicBezTo>
                    <a:cubicBezTo>
                      <a:pt x="2238" y="11004"/>
                      <a:pt x="3112" y="10046"/>
                      <a:pt x="3713" y="9227"/>
                    </a:cubicBezTo>
                    <a:cubicBezTo>
                      <a:pt x="4406" y="8280"/>
                      <a:pt x="5034" y="7095"/>
                      <a:pt x="5237" y="6343"/>
                    </a:cubicBezTo>
                    <a:cubicBezTo>
                      <a:pt x="5686" y="4683"/>
                      <a:pt x="5760" y="2952"/>
                      <a:pt x="5830" y="1278"/>
                    </a:cubicBezTo>
                    <a:cubicBezTo>
                      <a:pt x="5839" y="1089"/>
                      <a:pt x="5848" y="874"/>
                      <a:pt x="5770" y="661"/>
                    </a:cubicBezTo>
                    <a:cubicBezTo>
                      <a:pt x="5605" y="209"/>
                      <a:pt x="5136" y="0"/>
                      <a:pt x="47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5"/>
              <p:cNvSpPr/>
              <p:nvPr/>
            </p:nvSpPr>
            <p:spPr>
              <a:xfrm>
                <a:off x="8159707" y="1571846"/>
                <a:ext cx="1454818" cy="3611746"/>
              </a:xfrm>
              <a:custGeom>
                <a:avLst/>
                <a:gdLst/>
                <a:ahLst/>
                <a:cxnLst/>
                <a:rect l="l" t="t" r="r" b="b"/>
                <a:pathLst>
                  <a:path w="19782" h="49111" extrusionOk="0">
                    <a:moveTo>
                      <a:pt x="9468" y="1"/>
                    </a:moveTo>
                    <a:cubicBezTo>
                      <a:pt x="9365" y="1"/>
                      <a:pt x="9272" y="69"/>
                      <a:pt x="9245" y="173"/>
                    </a:cubicBezTo>
                    <a:cubicBezTo>
                      <a:pt x="8703" y="2239"/>
                      <a:pt x="8307" y="4342"/>
                      <a:pt x="8049" y="6466"/>
                    </a:cubicBezTo>
                    <a:cubicBezTo>
                      <a:pt x="7820" y="8593"/>
                      <a:pt x="7746" y="10734"/>
                      <a:pt x="7774" y="12871"/>
                    </a:cubicBezTo>
                    <a:cubicBezTo>
                      <a:pt x="7797" y="13924"/>
                      <a:pt x="7852" y="14975"/>
                      <a:pt x="7934" y="16024"/>
                    </a:cubicBezTo>
                    <a:cubicBezTo>
                      <a:pt x="7372" y="15473"/>
                      <a:pt x="6828" y="14899"/>
                      <a:pt x="6287" y="14324"/>
                    </a:cubicBezTo>
                    <a:cubicBezTo>
                      <a:pt x="5586" y="13567"/>
                      <a:pt x="4889" y="12806"/>
                      <a:pt x="4217" y="12023"/>
                    </a:cubicBezTo>
                    <a:cubicBezTo>
                      <a:pt x="3535" y="11249"/>
                      <a:pt x="2869" y="10461"/>
                      <a:pt x="2217" y="9662"/>
                    </a:cubicBezTo>
                    <a:cubicBezTo>
                      <a:pt x="1889" y="9265"/>
                      <a:pt x="1566" y="8862"/>
                      <a:pt x="1252" y="8454"/>
                    </a:cubicBezTo>
                    <a:cubicBezTo>
                      <a:pt x="930" y="8052"/>
                      <a:pt x="624" y="7640"/>
                      <a:pt x="325" y="7221"/>
                    </a:cubicBezTo>
                    <a:lnTo>
                      <a:pt x="324" y="7220"/>
                    </a:lnTo>
                    <a:cubicBezTo>
                      <a:pt x="291" y="7174"/>
                      <a:pt x="240" y="7150"/>
                      <a:pt x="187" y="7150"/>
                    </a:cubicBezTo>
                    <a:cubicBezTo>
                      <a:pt x="154" y="7150"/>
                      <a:pt x="121" y="7160"/>
                      <a:pt x="91" y="7180"/>
                    </a:cubicBezTo>
                    <a:cubicBezTo>
                      <a:pt x="21" y="7232"/>
                      <a:pt x="1" y="7329"/>
                      <a:pt x="46" y="7402"/>
                    </a:cubicBezTo>
                    <a:cubicBezTo>
                      <a:pt x="585" y="8299"/>
                      <a:pt x="1194" y="9146"/>
                      <a:pt x="1829" y="9970"/>
                    </a:cubicBezTo>
                    <a:cubicBezTo>
                      <a:pt x="2467" y="10794"/>
                      <a:pt x="3135" y="11591"/>
                      <a:pt x="3817" y="12375"/>
                    </a:cubicBezTo>
                    <a:cubicBezTo>
                      <a:pt x="4510" y="13150"/>
                      <a:pt x="5209" y="13918"/>
                      <a:pt x="5946" y="14654"/>
                    </a:cubicBezTo>
                    <a:cubicBezTo>
                      <a:pt x="6595" y="15305"/>
                      <a:pt x="7265" y="15938"/>
                      <a:pt x="7976" y="16526"/>
                    </a:cubicBezTo>
                    <a:cubicBezTo>
                      <a:pt x="8240" y="19567"/>
                      <a:pt x="8735" y="22587"/>
                      <a:pt x="9381" y="25564"/>
                    </a:cubicBezTo>
                    <a:cubicBezTo>
                      <a:pt x="9427" y="25775"/>
                      <a:pt x="9475" y="25987"/>
                      <a:pt x="9523" y="26197"/>
                    </a:cubicBezTo>
                    <a:lnTo>
                      <a:pt x="5999" y="21687"/>
                    </a:lnTo>
                    <a:lnTo>
                      <a:pt x="1821" y="16402"/>
                    </a:lnTo>
                    <a:cubicBezTo>
                      <a:pt x="1788" y="16360"/>
                      <a:pt x="1739" y="16338"/>
                      <a:pt x="1689" y="16338"/>
                    </a:cubicBezTo>
                    <a:cubicBezTo>
                      <a:pt x="1653" y="16338"/>
                      <a:pt x="1617" y="16350"/>
                      <a:pt x="1586" y="16374"/>
                    </a:cubicBezTo>
                    <a:cubicBezTo>
                      <a:pt x="1516" y="16428"/>
                      <a:pt x="1503" y="16527"/>
                      <a:pt x="1550" y="16600"/>
                    </a:cubicBezTo>
                    <a:cubicBezTo>
                      <a:pt x="2184" y="17531"/>
                      <a:pt x="2846" y="18444"/>
                      <a:pt x="3521" y="19344"/>
                    </a:cubicBezTo>
                    <a:cubicBezTo>
                      <a:pt x="4197" y="20245"/>
                      <a:pt x="4888" y="21134"/>
                      <a:pt x="5581" y="22021"/>
                    </a:cubicBezTo>
                    <a:cubicBezTo>
                      <a:pt x="6286" y="22898"/>
                      <a:pt x="6985" y="23780"/>
                      <a:pt x="7708" y="24643"/>
                    </a:cubicBezTo>
                    <a:cubicBezTo>
                      <a:pt x="8358" y="25428"/>
                      <a:pt x="9022" y="26202"/>
                      <a:pt x="9704" y="26961"/>
                    </a:cubicBezTo>
                    <a:cubicBezTo>
                      <a:pt x="10091" y="28571"/>
                      <a:pt x="10529" y="30168"/>
                      <a:pt x="10990" y="31758"/>
                    </a:cubicBezTo>
                    <a:cubicBezTo>
                      <a:pt x="11420" y="33238"/>
                      <a:pt x="11894" y="34721"/>
                      <a:pt x="12447" y="36173"/>
                    </a:cubicBezTo>
                    <a:cubicBezTo>
                      <a:pt x="12098" y="35775"/>
                      <a:pt x="11743" y="35382"/>
                      <a:pt x="11385" y="34992"/>
                    </a:cubicBezTo>
                    <a:cubicBezTo>
                      <a:pt x="10654" y="34191"/>
                      <a:pt x="9900" y="33411"/>
                      <a:pt x="9158" y="32623"/>
                    </a:cubicBezTo>
                    <a:lnTo>
                      <a:pt x="6911" y="30280"/>
                    </a:lnTo>
                    <a:cubicBezTo>
                      <a:pt x="6535" y="29892"/>
                      <a:pt x="6163" y="29500"/>
                      <a:pt x="5796" y="29104"/>
                    </a:cubicBezTo>
                    <a:cubicBezTo>
                      <a:pt x="5423" y="28713"/>
                      <a:pt x="5060" y="28316"/>
                      <a:pt x="4706" y="27910"/>
                    </a:cubicBezTo>
                    <a:lnTo>
                      <a:pt x="4705" y="27909"/>
                    </a:lnTo>
                    <a:cubicBezTo>
                      <a:pt x="4672" y="27871"/>
                      <a:pt x="4626" y="27852"/>
                      <a:pt x="4579" y="27852"/>
                    </a:cubicBezTo>
                    <a:cubicBezTo>
                      <a:pt x="4540" y="27852"/>
                      <a:pt x="4501" y="27866"/>
                      <a:pt x="4469" y="27893"/>
                    </a:cubicBezTo>
                    <a:cubicBezTo>
                      <a:pt x="4404" y="27951"/>
                      <a:pt x="4393" y="28050"/>
                      <a:pt x="4446" y="28119"/>
                    </a:cubicBezTo>
                    <a:cubicBezTo>
                      <a:pt x="5103" y="28994"/>
                      <a:pt x="5819" y="29813"/>
                      <a:pt x="6547" y="30619"/>
                    </a:cubicBezTo>
                    <a:cubicBezTo>
                      <a:pt x="7277" y="31422"/>
                      <a:pt x="8025" y="32209"/>
                      <a:pt x="8773" y="32993"/>
                    </a:cubicBezTo>
                    <a:lnTo>
                      <a:pt x="11040" y="35321"/>
                    </a:lnTo>
                    <a:cubicBezTo>
                      <a:pt x="11644" y="35941"/>
                      <a:pt x="12253" y="36557"/>
                      <a:pt x="12848" y="37182"/>
                    </a:cubicBezTo>
                    <a:cubicBezTo>
                      <a:pt x="12935" y="37392"/>
                      <a:pt x="13023" y="37600"/>
                      <a:pt x="13113" y="37808"/>
                    </a:cubicBezTo>
                    <a:cubicBezTo>
                      <a:pt x="13949" y="39776"/>
                      <a:pt x="14898" y="41691"/>
                      <a:pt x="15928" y="43560"/>
                    </a:cubicBezTo>
                    <a:cubicBezTo>
                      <a:pt x="16967" y="45424"/>
                      <a:pt x="18094" y="47236"/>
                      <a:pt x="19290" y="49000"/>
                    </a:cubicBezTo>
                    <a:cubicBezTo>
                      <a:pt x="19339" y="49072"/>
                      <a:pt x="19418" y="49111"/>
                      <a:pt x="19498" y="49111"/>
                    </a:cubicBezTo>
                    <a:cubicBezTo>
                      <a:pt x="19547" y="49111"/>
                      <a:pt x="19595" y="49097"/>
                      <a:pt x="19638" y="49068"/>
                    </a:cubicBezTo>
                    <a:cubicBezTo>
                      <a:pt x="19751" y="48989"/>
                      <a:pt x="19782" y="48835"/>
                      <a:pt x="19708" y="48721"/>
                    </a:cubicBezTo>
                    <a:cubicBezTo>
                      <a:pt x="18563" y="46941"/>
                      <a:pt x="17489" y="45116"/>
                      <a:pt x="16506" y="43243"/>
                    </a:cubicBezTo>
                    <a:cubicBezTo>
                      <a:pt x="15938" y="42181"/>
                      <a:pt x="15398" y="41102"/>
                      <a:pt x="14888" y="40008"/>
                    </a:cubicBezTo>
                    <a:cubicBezTo>
                      <a:pt x="15052" y="39036"/>
                      <a:pt x="15261" y="38070"/>
                      <a:pt x="15472" y="37103"/>
                    </a:cubicBezTo>
                    <a:cubicBezTo>
                      <a:pt x="15716" y="36031"/>
                      <a:pt x="15961" y="34956"/>
                      <a:pt x="16233" y="33890"/>
                    </a:cubicBezTo>
                    <a:cubicBezTo>
                      <a:pt x="16492" y="32820"/>
                      <a:pt x="16769" y="31754"/>
                      <a:pt x="17051" y="30690"/>
                    </a:cubicBezTo>
                    <a:cubicBezTo>
                      <a:pt x="17331" y="29625"/>
                      <a:pt x="17614" y="28560"/>
                      <a:pt x="17914" y="27500"/>
                    </a:cubicBezTo>
                    <a:cubicBezTo>
                      <a:pt x="17939" y="27411"/>
                      <a:pt x="17888" y="27319"/>
                      <a:pt x="17800" y="27293"/>
                    </a:cubicBezTo>
                    <a:cubicBezTo>
                      <a:pt x="17784" y="27289"/>
                      <a:pt x="17769" y="27286"/>
                      <a:pt x="17753" y="27286"/>
                    </a:cubicBezTo>
                    <a:cubicBezTo>
                      <a:pt x="17685" y="27286"/>
                      <a:pt x="17621" y="27330"/>
                      <a:pt x="17597" y="27397"/>
                    </a:cubicBezTo>
                    <a:cubicBezTo>
                      <a:pt x="17219" y="28439"/>
                      <a:pt x="16883" y="29494"/>
                      <a:pt x="16574" y="30555"/>
                    </a:cubicBezTo>
                    <a:cubicBezTo>
                      <a:pt x="16265" y="31617"/>
                      <a:pt x="15983" y="32688"/>
                      <a:pt x="15715" y="33762"/>
                    </a:cubicBezTo>
                    <a:cubicBezTo>
                      <a:pt x="15462" y="34839"/>
                      <a:pt x="15211" y="35917"/>
                      <a:pt x="15008" y="37006"/>
                    </a:cubicBezTo>
                    <a:cubicBezTo>
                      <a:pt x="14856" y="37807"/>
                      <a:pt x="14720" y="38613"/>
                      <a:pt x="14621" y="39426"/>
                    </a:cubicBezTo>
                    <a:cubicBezTo>
                      <a:pt x="14336" y="38794"/>
                      <a:pt x="14060" y="38158"/>
                      <a:pt x="13798" y="37517"/>
                    </a:cubicBezTo>
                    <a:cubicBezTo>
                      <a:pt x="12987" y="35565"/>
                      <a:pt x="12317" y="33578"/>
                      <a:pt x="11739" y="31536"/>
                    </a:cubicBezTo>
                    <a:cubicBezTo>
                      <a:pt x="11489" y="30664"/>
                      <a:pt x="11248" y="29788"/>
                      <a:pt x="11017" y="28910"/>
                    </a:cubicBezTo>
                    <a:cubicBezTo>
                      <a:pt x="11122" y="28595"/>
                      <a:pt x="11240" y="28282"/>
                      <a:pt x="11377" y="27973"/>
                    </a:cubicBezTo>
                    <a:cubicBezTo>
                      <a:pt x="11573" y="27492"/>
                      <a:pt x="11785" y="27015"/>
                      <a:pt x="12007" y="26541"/>
                    </a:cubicBezTo>
                    <a:cubicBezTo>
                      <a:pt x="12450" y="25594"/>
                      <a:pt x="12904" y="24651"/>
                      <a:pt x="13381" y="23716"/>
                    </a:cubicBezTo>
                    <a:lnTo>
                      <a:pt x="14799" y="20904"/>
                    </a:lnTo>
                    <a:cubicBezTo>
                      <a:pt x="15272" y="19966"/>
                      <a:pt x="15740" y="19027"/>
                      <a:pt x="16182" y="18068"/>
                    </a:cubicBezTo>
                    <a:cubicBezTo>
                      <a:pt x="16221" y="17984"/>
                      <a:pt x="16185" y="17886"/>
                      <a:pt x="16101" y="17847"/>
                    </a:cubicBezTo>
                    <a:cubicBezTo>
                      <a:pt x="16079" y="17836"/>
                      <a:pt x="16056" y="17831"/>
                      <a:pt x="16032" y="17831"/>
                    </a:cubicBezTo>
                    <a:cubicBezTo>
                      <a:pt x="15973" y="17831"/>
                      <a:pt x="15915" y="17864"/>
                      <a:pt x="15885" y="17919"/>
                    </a:cubicBezTo>
                    <a:cubicBezTo>
                      <a:pt x="15375" y="18834"/>
                      <a:pt x="14858" y="19751"/>
                      <a:pt x="14360" y="20676"/>
                    </a:cubicBezTo>
                    <a:cubicBezTo>
                      <a:pt x="13863" y="21601"/>
                      <a:pt x="13378" y="22536"/>
                      <a:pt x="12904" y="23477"/>
                    </a:cubicBezTo>
                    <a:cubicBezTo>
                      <a:pt x="12445" y="24426"/>
                      <a:pt x="11985" y="25375"/>
                      <a:pt x="11574" y="26348"/>
                    </a:cubicBezTo>
                    <a:cubicBezTo>
                      <a:pt x="11312" y="26974"/>
                      <a:pt x="11057" y="27605"/>
                      <a:pt x="10850" y="28258"/>
                    </a:cubicBezTo>
                    <a:cubicBezTo>
                      <a:pt x="10607" y="27306"/>
                      <a:pt x="10377" y="26350"/>
                      <a:pt x="10166" y="25391"/>
                    </a:cubicBezTo>
                    <a:cubicBezTo>
                      <a:pt x="9714" y="23327"/>
                      <a:pt x="9316" y="21250"/>
                      <a:pt x="9034" y="19157"/>
                    </a:cubicBezTo>
                    <a:cubicBezTo>
                      <a:pt x="8993" y="18842"/>
                      <a:pt x="8953" y="18527"/>
                      <a:pt x="8916" y="18212"/>
                    </a:cubicBezTo>
                    <a:cubicBezTo>
                      <a:pt x="9255" y="17558"/>
                      <a:pt x="9643" y="16925"/>
                      <a:pt x="10037" y="16298"/>
                    </a:cubicBezTo>
                    <a:cubicBezTo>
                      <a:pt x="10525" y="15537"/>
                      <a:pt x="11025" y="14784"/>
                      <a:pt x="11555" y="14050"/>
                    </a:cubicBezTo>
                    <a:cubicBezTo>
                      <a:pt x="12077" y="13309"/>
                      <a:pt x="12619" y="12583"/>
                      <a:pt x="13173" y="11868"/>
                    </a:cubicBezTo>
                    <a:cubicBezTo>
                      <a:pt x="13729" y="11154"/>
                      <a:pt x="14294" y="10445"/>
                      <a:pt x="14892" y="9769"/>
                    </a:cubicBezTo>
                    <a:cubicBezTo>
                      <a:pt x="14953" y="9701"/>
                      <a:pt x="14948" y="9595"/>
                      <a:pt x="14880" y="9533"/>
                    </a:cubicBezTo>
                    <a:cubicBezTo>
                      <a:pt x="14849" y="9505"/>
                      <a:pt x="14809" y="9491"/>
                      <a:pt x="14770" y="9491"/>
                    </a:cubicBezTo>
                    <a:cubicBezTo>
                      <a:pt x="14728" y="9491"/>
                      <a:pt x="14685" y="9507"/>
                      <a:pt x="14653" y="9536"/>
                    </a:cubicBezTo>
                    <a:cubicBezTo>
                      <a:pt x="13984" y="10169"/>
                      <a:pt x="13370" y="10852"/>
                      <a:pt x="12786" y="11558"/>
                    </a:cubicBezTo>
                    <a:cubicBezTo>
                      <a:pt x="12203" y="12264"/>
                      <a:pt x="11652" y="12997"/>
                      <a:pt x="11119" y="13741"/>
                    </a:cubicBezTo>
                    <a:cubicBezTo>
                      <a:pt x="10599" y="14495"/>
                      <a:pt x="10089" y="15257"/>
                      <a:pt x="9628" y="16050"/>
                    </a:cubicBezTo>
                    <a:cubicBezTo>
                      <a:pt x="9347" y="16535"/>
                      <a:pt x="9077" y="17028"/>
                      <a:pt x="8835" y="17537"/>
                    </a:cubicBezTo>
                    <a:cubicBezTo>
                      <a:pt x="8665" y="15978"/>
                      <a:pt x="8544" y="14416"/>
                      <a:pt x="8487" y="12851"/>
                    </a:cubicBezTo>
                    <a:cubicBezTo>
                      <a:pt x="8428" y="10742"/>
                      <a:pt x="8475" y="8631"/>
                      <a:pt x="8664" y="6529"/>
                    </a:cubicBezTo>
                    <a:cubicBezTo>
                      <a:pt x="8866" y="4430"/>
                      <a:pt x="9205" y="2344"/>
                      <a:pt x="9689" y="286"/>
                    </a:cubicBezTo>
                    <a:lnTo>
                      <a:pt x="9690" y="283"/>
                    </a:lnTo>
                    <a:cubicBezTo>
                      <a:pt x="9719" y="159"/>
                      <a:pt x="9643" y="36"/>
                      <a:pt x="9520" y="7"/>
                    </a:cubicBezTo>
                    <a:cubicBezTo>
                      <a:pt x="9502" y="3"/>
                      <a:pt x="9485" y="1"/>
                      <a:pt x="94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47" name="Google Shape;416;p31">
            <a:extLst>
              <a:ext uri="{FF2B5EF4-FFF2-40B4-BE49-F238E27FC236}">
                <a16:creationId xmlns="" xmlns:a16="http://schemas.microsoft.com/office/drawing/2014/main" id="{14DF0A39-92A4-361C-EDDF-9151A665805B}"/>
              </a:ext>
            </a:extLst>
          </p:cNvPr>
          <p:cNvSpPr/>
          <p:nvPr/>
        </p:nvSpPr>
        <p:spPr>
          <a:xfrm flipH="1">
            <a:off x="7790858" y="3813126"/>
            <a:ext cx="105" cy="10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9294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0" name="Google Shape;253;p15">
            <a:extLst>
              <a:ext uri="{FF2B5EF4-FFF2-40B4-BE49-F238E27FC236}">
                <a16:creationId xmlns="" xmlns:a16="http://schemas.microsoft.com/office/drawing/2014/main" id="{2E9809E5-2E7E-F930-8285-F2AFCE4C6090}"/>
              </a:ext>
            </a:extLst>
          </p:cNvPr>
          <p:cNvGrpSpPr/>
          <p:nvPr/>
        </p:nvGrpSpPr>
        <p:grpSpPr>
          <a:xfrm rot="10800000" flipH="1">
            <a:off x="-328856" y="2360236"/>
            <a:ext cx="1266710" cy="1330985"/>
            <a:chOff x="472515" y="-120046"/>
            <a:chExt cx="1220573" cy="1282506"/>
          </a:xfrm>
        </p:grpSpPr>
        <p:sp>
          <p:nvSpPr>
            <p:cNvPr id="491" name="Google Shape;254;p15">
              <a:extLst>
                <a:ext uri="{FF2B5EF4-FFF2-40B4-BE49-F238E27FC236}">
                  <a16:creationId xmlns="" xmlns:a16="http://schemas.microsoft.com/office/drawing/2014/main" id="{C62AF895-B899-01CB-A0E9-A8942C059FB0}"/>
                </a:ext>
              </a:extLst>
            </p:cNvPr>
            <p:cNvSpPr/>
            <p:nvPr/>
          </p:nvSpPr>
          <p:spPr>
            <a:xfrm>
              <a:off x="472515" y="-120046"/>
              <a:ext cx="1220573" cy="1282506"/>
            </a:xfrm>
            <a:custGeom>
              <a:avLst/>
              <a:gdLst/>
              <a:ahLst/>
              <a:cxnLst/>
              <a:rect l="l" t="t" r="r" b="b"/>
              <a:pathLst>
                <a:path w="30685" h="32242" extrusionOk="0">
                  <a:moveTo>
                    <a:pt x="18889" y="1"/>
                  </a:moveTo>
                  <a:cubicBezTo>
                    <a:pt x="18818" y="1"/>
                    <a:pt x="18746" y="7"/>
                    <a:pt x="18675" y="18"/>
                  </a:cubicBezTo>
                  <a:cubicBezTo>
                    <a:pt x="17439" y="223"/>
                    <a:pt x="16250" y="652"/>
                    <a:pt x="15146" y="1295"/>
                  </a:cubicBezTo>
                  <a:cubicBezTo>
                    <a:pt x="14042" y="1939"/>
                    <a:pt x="13082" y="2759"/>
                    <a:pt x="12294" y="3735"/>
                  </a:cubicBezTo>
                  <a:cubicBezTo>
                    <a:pt x="11742" y="4419"/>
                    <a:pt x="11287" y="5179"/>
                    <a:pt x="10942" y="5995"/>
                  </a:cubicBezTo>
                  <a:cubicBezTo>
                    <a:pt x="10770" y="6403"/>
                    <a:pt x="10625" y="6825"/>
                    <a:pt x="10508" y="7259"/>
                  </a:cubicBezTo>
                  <a:cubicBezTo>
                    <a:pt x="10378" y="7115"/>
                    <a:pt x="10254" y="6976"/>
                    <a:pt x="10136" y="6845"/>
                  </a:cubicBezTo>
                  <a:lnTo>
                    <a:pt x="10132" y="6840"/>
                  </a:lnTo>
                  <a:cubicBezTo>
                    <a:pt x="9501" y="6146"/>
                    <a:pt x="8878" y="5470"/>
                    <a:pt x="8192" y="4825"/>
                  </a:cubicBezTo>
                  <a:lnTo>
                    <a:pt x="8186" y="4820"/>
                  </a:lnTo>
                  <a:cubicBezTo>
                    <a:pt x="7931" y="4583"/>
                    <a:pt x="7600" y="4454"/>
                    <a:pt x="7254" y="4454"/>
                  </a:cubicBezTo>
                  <a:cubicBezTo>
                    <a:pt x="6902" y="4454"/>
                    <a:pt x="6568" y="4587"/>
                    <a:pt x="6313" y="4829"/>
                  </a:cubicBezTo>
                  <a:cubicBezTo>
                    <a:pt x="6048" y="5081"/>
                    <a:pt x="5896" y="5422"/>
                    <a:pt x="5885" y="5786"/>
                  </a:cubicBezTo>
                  <a:cubicBezTo>
                    <a:pt x="5875" y="6153"/>
                    <a:pt x="6008" y="6500"/>
                    <a:pt x="6259" y="6766"/>
                  </a:cubicBezTo>
                  <a:cubicBezTo>
                    <a:pt x="6897" y="7439"/>
                    <a:pt x="7524" y="8169"/>
                    <a:pt x="8130" y="8874"/>
                  </a:cubicBezTo>
                  <a:cubicBezTo>
                    <a:pt x="8280" y="9049"/>
                    <a:pt x="8433" y="9229"/>
                    <a:pt x="8586" y="9404"/>
                  </a:cubicBezTo>
                  <a:cubicBezTo>
                    <a:pt x="8605" y="9425"/>
                    <a:pt x="8623" y="9449"/>
                    <a:pt x="8643" y="9471"/>
                  </a:cubicBezTo>
                  <a:cubicBezTo>
                    <a:pt x="8264" y="9565"/>
                    <a:pt x="7883" y="9686"/>
                    <a:pt x="7504" y="9833"/>
                  </a:cubicBezTo>
                  <a:cubicBezTo>
                    <a:pt x="6568" y="10195"/>
                    <a:pt x="5660" y="10707"/>
                    <a:pt x="4805" y="11355"/>
                  </a:cubicBezTo>
                  <a:cubicBezTo>
                    <a:pt x="2981" y="12737"/>
                    <a:pt x="1611" y="14501"/>
                    <a:pt x="288" y="16207"/>
                  </a:cubicBezTo>
                  <a:cubicBezTo>
                    <a:pt x="124" y="16418"/>
                    <a:pt x="29" y="16670"/>
                    <a:pt x="15" y="16936"/>
                  </a:cubicBezTo>
                  <a:cubicBezTo>
                    <a:pt x="0" y="17202"/>
                    <a:pt x="64" y="17464"/>
                    <a:pt x="203" y="17693"/>
                  </a:cubicBezTo>
                  <a:cubicBezTo>
                    <a:pt x="439" y="18083"/>
                    <a:pt x="870" y="18325"/>
                    <a:pt x="1327" y="18325"/>
                  </a:cubicBezTo>
                  <a:cubicBezTo>
                    <a:pt x="1403" y="18325"/>
                    <a:pt x="1481" y="18319"/>
                    <a:pt x="1558" y="18304"/>
                  </a:cubicBezTo>
                  <a:cubicBezTo>
                    <a:pt x="2632" y="18111"/>
                    <a:pt x="3676" y="17841"/>
                    <a:pt x="4719" y="17480"/>
                  </a:cubicBezTo>
                  <a:lnTo>
                    <a:pt x="4719" y="17480"/>
                  </a:lnTo>
                  <a:cubicBezTo>
                    <a:pt x="4081" y="18860"/>
                    <a:pt x="3826" y="20248"/>
                    <a:pt x="3963" y="21626"/>
                  </a:cubicBezTo>
                  <a:cubicBezTo>
                    <a:pt x="4070" y="22705"/>
                    <a:pt x="4410" y="23690"/>
                    <a:pt x="4740" y="24643"/>
                  </a:cubicBezTo>
                  <a:cubicBezTo>
                    <a:pt x="5132" y="25781"/>
                    <a:pt x="5504" y="26855"/>
                    <a:pt x="5357" y="27837"/>
                  </a:cubicBezTo>
                  <a:cubicBezTo>
                    <a:pt x="5281" y="28349"/>
                    <a:pt x="5513" y="28861"/>
                    <a:pt x="5950" y="29139"/>
                  </a:cubicBezTo>
                  <a:cubicBezTo>
                    <a:pt x="6161" y="29274"/>
                    <a:pt x="6405" y="29344"/>
                    <a:pt x="6655" y="29344"/>
                  </a:cubicBezTo>
                  <a:cubicBezTo>
                    <a:pt x="6914" y="29344"/>
                    <a:pt x="7166" y="29268"/>
                    <a:pt x="7382" y="29125"/>
                  </a:cubicBezTo>
                  <a:cubicBezTo>
                    <a:pt x="8634" y="28293"/>
                    <a:pt x="9720" y="27154"/>
                    <a:pt x="10519" y="25833"/>
                  </a:cubicBezTo>
                  <a:cubicBezTo>
                    <a:pt x="10680" y="25567"/>
                    <a:pt x="10828" y="25294"/>
                    <a:pt x="10964" y="25017"/>
                  </a:cubicBezTo>
                  <a:cubicBezTo>
                    <a:pt x="11232" y="25902"/>
                    <a:pt x="11639" y="26721"/>
                    <a:pt x="12037" y="27525"/>
                  </a:cubicBezTo>
                  <a:cubicBezTo>
                    <a:pt x="12492" y="28443"/>
                    <a:pt x="12922" y="29309"/>
                    <a:pt x="13071" y="30152"/>
                  </a:cubicBezTo>
                  <a:cubicBezTo>
                    <a:pt x="13077" y="30228"/>
                    <a:pt x="13087" y="30303"/>
                    <a:pt x="13106" y="30377"/>
                  </a:cubicBezTo>
                  <a:cubicBezTo>
                    <a:pt x="13125" y="30550"/>
                    <a:pt x="13133" y="30719"/>
                    <a:pt x="13127" y="30881"/>
                  </a:cubicBezTo>
                  <a:cubicBezTo>
                    <a:pt x="13104" y="31501"/>
                    <a:pt x="13526" y="32058"/>
                    <a:pt x="14130" y="32205"/>
                  </a:cubicBezTo>
                  <a:cubicBezTo>
                    <a:pt x="14231" y="32230"/>
                    <a:pt x="14336" y="32242"/>
                    <a:pt x="14440" y="32242"/>
                  </a:cubicBezTo>
                  <a:cubicBezTo>
                    <a:pt x="14946" y="32242"/>
                    <a:pt x="15413" y="31946"/>
                    <a:pt x="15628" y="31487"/>
                  </a:cubicBezTo>
                  <a:cubicBezTo>
                    <a:pt x="16459" y="29717"/>
                    <a:pt x="17305" y="27816"/>
                    <a:pt x="17724" y="25749"/>
                  </a:cubicBezTo>
                  <a:cubicBezTo>
                    <a:pt x="17764" y="25554"/>
                    <a:pt x="17799" y="25360"/>
                    <a:pt x="17829" y="25167"/>
                  </a:cubicBezTo>
                  <a:cubicBezTo>
                    <a:pt x="18338" y="25919"/>
                    <a:pt x="18941" y="26670"/>
                    <a:pt x="19688" y="27305"/>
                  </a:cubicBezTo>
                  <a:cubicBezTo>
                    <a:pt x="20527" y="28017"/>
                    <a:pt x="21454" y="28512"/>
                    <a:pt x="22352" y="28991"/>
                  </a:cubicBezTo>
                  <a:cubicBezTo>
                    <a:pt x="23216" y="29452"/>
                    <a:pt x="24032" y="29887"/>
                    <a:pt x="24672" y="30468"/>
                  </a:cubicBezTo>
                  <a:cubicBezTo>
                    <a:pt x="24914" y="30687"/>
                    <a:pt x="25228" y="30808"/>
                    <a:pt x="25555" y="30808"/>
                  </a:cubicBezTo>
                  <a:cubicBezTo>
                    <a:pt x="25758" y="30808"/>
                    <a:pt x="25962" y="30760"/>
                    <a:pt x="26144" y="30667"/>
                  </a:cubicBezTo>
                  <a:cubicBezTo>
                    <a:pt x="26382" y="30549"/>
                    <a:pt x="26576" y="30362"/>
                    <a:pt x="26705" y="30129"/>
                  </a:cubicBezTo>
                  <a:cubicBezTo>
                    <a:pt x="26834" y="29894"/>
                    <a:pt x="26887" y="29632"/>
                    <a:pt x="26861" y="29367"/>
                  </a:cubicBezTo>
                  <a:cubicBezTo>
                    <a:pt x="26745" y="28171"/>
                    <a:pt x="26611" y="26815"/>
                    <a:pt x="26380" y="25500"/>
                  </a:cubicBezTo>
                  <a:cubicBezTo>
                    <a:pt x="26117" y="24003"/>
                    <a:pt x="25755" y="22724"/>
                    <a:pt x="25274" y="21587"/>
                  </a:cubicBezTo>
                  <a:cubicBezTo>
                    <a:pt x="25088" y="21151"/>
                    <a:pt x="24878" y="20728"/>
                    <a:pt x="24646" y="20321"/>
                  </a:cubicBezTo>
                  <a:lnTo>
                    <a:pt x="24646" y="20321"/>
                  </a:lnTo>
                  <a:cubicBezTo>
                    <a:pt x="24910" y="20411"/>
                    <a:pt x="25180" y="20492"/>
                    <a:pt x="25456" y="20556"/>
                  </a:cubicBezTo>
                  <a:cubicBezTo>
                    <a:pt x="25932" y="20666"/>
                    <a:pt x="26416" y="20723"/>
                    <a:pt x="26894" y="20723"/>
                  </a:cubicBezTo>
                  <a:cubicBezTo>
                    <a:pt x="27501" y="20723"/>
                    <a:pt x="28078" y="20631"/>
                    <a:pt x="28611" y="20453"/>
                  </a:cubicBezTo>
                  <a:cubicBezTo>
                    <a:pt x="29221" y="20250"/>
                    <a:pt x="29757" y="19935"/>
                    <a:pt x="30205" y="19520"/>
                  </a:cubicBezTo>
                  <a:cubicBezTo>
                    <a:pt x="30533" y="19211"/>
                    <a:pt x="30684" y="18743"/>
                    <a:pt x="30594" y="18297"/>
                  </a:cubicBezTo>
                  <a:cubicBezTo>
                    <a:pt x="30503" y="17851"/>
                    <a:pt x="30180" y="17478"/>
                    <a:pt x="29754" y="17323"/>
                  </a:cubicBezTo>
                  <a:cubicBezTo>
                    <a:pt x="28916" y="17021"/>
                    <a:pt x="28162" y="16507"/>
                    <a:pt x="27575" y="15836"/>
                  </a:cubicBezTo>
                  <a:cubicBezTo>
                    <a:pt x="27396" y="15630"/>
                    <a:pt x="27220" y="15399"/>
                    <a:pt x="27037" y="15154"/>
                  </a:cubicBezTo>
                  <a:cubicBezTo>
                    <a:pt x="26836" y="14888"/>
                    <a:pt x="26627" y="14611"/>
                    <a:pt x="26390" y="14338"/>
                  </a:cubicBezTo>
                  <a:cubicBezTo>
                    <a:pt x="25675" y="13519"/>
                    <a:pt x="24787" y="12853"/>
                    <a:pt x="23794" y="12382"/>
                  </a:cubicBezTo>
                  <a:cubicBezTo>
                    <a:pt x="24432" y="12104"/>
                    <a:pt x="25046" y="11767"/>
                    <a:pt x="25634" y="11373"/>
                  </a:cubicBezTo>
                  <a:cubicBezTo>
                    <a:pt x="26797" y="10593"/>
                    <a:pt x="27791" y="9632"/>
                    <a:pt x="28589" y="8516"/>
                  </a:cubicBezTo>
                  <a:cubicBezTo>
                    <a:pt x="28931" y="8037"/>
                    <a:pt x="28911" y="7383"/>
                    <a:pt x="28541" y="6925"/>
                  </a:cubicBezTo>
                  <a:cubicBezTo>
                    <a:pt x="28290" y="6616"/>
                    <a:pt x="27918" y="6439"/>
                    <a:pt x="27520" y="6439"/>
                  </a:cubicBezTo>
                  <a:cubicBezTo>
                    <a:pt x="27338" y="6439"/>
                    <a:pt x="27160" y="6476"/>
                    <a:pt x="26992" y="6550"/>
                  </a:cubicBezTo>
                  <a:cubicBezTo>
                    <a:pt x="26543" y="6746"/>
                    <a:pt x="26040" y="6850"/>
                    <a:pt x="25538" y="6850"/>
                  </a:cubicBezTo>
                  <a:cubicBezTo>
                    <a:pt x="25208" y="6850"/>
                    <a:pt x="24883" y="6807"/>
                    <a:pt x="24574" y="6720"/>
                  </a:cubicBezTo>
                  <a:cubicBezTo>
                    <a:pt x="24320" y="6649"/>
                    <a:pt x="24053" y="6544"/>
                    <a:pt x="23769" y="6434"/>
                  </a:cubicBezTo>
                  <a:cubicBezTo>
                    <a:pt x="23562" y="6352"/>
                    <a:pt x="23347" y="6268"/>
                    <a:pt x="23119" y="6190"/>
                  </a:cubicBezTo>
                  <a:cubicBezTo>
                    <a:pt x="22229" y="5885"/>
                    <a:pt x="21285" y="5730"/>
                    <a:pt x="20313" y="5730"/>
                  </a:cubicBezTo>
                  <a:cubicBezTo>
                    <a:pt x="19823" y="5730"/>
                    <a:pt x="19332" y="5769"/>
                    <a:pt x="18849" y="5847"/>
                  </a:cubicBezTo>
                  <a:cubicBezTo>
                    <a:pt x="19145" y="5171"/>
                    <a:pt x="19372" y="4488"/>
                    <a:pt x="19521" y="3829"/>
                  </a:cubicBezTo>
                  <a:cubicBezTo>
                    <a:pt x="19562" y="3652"/>
                    <a:pt x="19598" y="3477"/>
                    <a:pt x="19632" y="3309"/>
                  </a:cubicBezTo>
                  <a:lnTo>
                    <a:pt x="19632" y="3307"/>
                  </a:lnTo>
                  <a:cubicBezTo>
                    <a:pt x="19683" y="3057"/>
                    <a:pt x="19732" y="2817"/>
                    <a:pt x="19789" y="2596"/>
                  </a:cubicBezTo>
                  <a:cubicBezTo>
                    <a:pt x="19988" y="2362"/>
                    <a:pt x="20103" y="2070"/>
                    <a:pt x="20120" y="1765"/>
                  </a:cubicBezTo>
                  <a:cubicBezTo>
                    <a:pt x="20181" y="1598"/>
                    <a:pt x="20208" y="1421"/>
                    <a:pt x="20199" y="1242"/>
                  </a:cubicBezTo>
                  <a:cubicBezTo>
                    <a:pt x="20186" y="997"/>
                    <a:pt x="20104" y="762"/>
                    <a:pt x="19965" y="561"/>
                  </a:cubicBezTo>
                  <a:cubicBezTo>
                    <a:pt x="19719" y="211"/>
                    <a:pt x="19317" y="1"/>
                    <a:pt x="188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255;p15">
              <a:extLst>
                <a:ext uri="{FF2B5EF4-FFF2-40B4-BE49-F238E27FC236}">
                  <a16:creationId xmlns="" xmlns:a16="http://schemas.microsoft.com/office/drawing/2014/main" id="{0D8A6902-50ED-F93F-1F7F-779DAD1C2CB5}"/>
                </a:ext>
              </a:extLst>
            </p:cNvPr>
            <p:cNvSpPr/>
            <p:nvPr/>
          </p:nvSpPr>
          <p:spPr>
            <a:xfrm>
              <a:off x="525060" y="-67978"/>
              <a:ext cx="1113253" cy="1178170"/>
            </a:xfrm>
            <a:custGeom>
              <a:avLst/>
              <a:gdLst/>
              <a:ahLst/>
              <a:cxnLst/>
              <a:rect l="l" t="t" r="r" b="b"/>
              <a:pathLst>
                <a:path w="27987" h="29619" extrusionOk="0">
                  <a:moveTo>
                    <a:pt x="17568" y="1"/>
                  </a:moveTo>
                  <a:cubicBezTo>
                    <a:pt x="15399" y="359"/>
                    <a:pt x="13376" y="1538"/>
                    <a:pt x="11995" y="3247"/>
                  </a:cubicBezTo>
                  <a:cubicBezTo>
                    <a:pt x="10612" y="4961"/>
                    <a:pt x="10039" y="7089"/>
                    <a:pt x="10144" y="9284"/>
                  </a:cubicBezTo>
                  <a:cubicBezTo>
                    <a:pt x="9861" y="9245"/>
                    <a:pt x="9578" y="9226"/>
                    <a:pt x="9295" y="9226"/>
                  </a:cubicBezTo>
                  <a:cubicBezTo>
                    <a:pt x="7496" y="9226"/>
                    <a:pt x="5721" y="9995"/>
                    <a:pt x="4273" y="11091"/>
                  </a:cubicBezTo>
                  <a:cubicBezTo>
                    <a:pt x="2598" y="12361"/>
                    <a:pt x="1289" y="14041"/>
                    <a:pt x="0" y="15702"/>
                  </a:cubicBezTo>
                  <a:cubicBezTo>
                    <a:pt x="2986" y="15167"/>
                    <a:pt x="5657" y="13973"/>
                    <a:pt x="8212" y="12335"/>
                  </a:cubicBezTo>
                  <a:lnTo>
                    <a:pt x="8212" y="12335"/>
                  </a:lnTo>
                  <a:cubicBezTo>
                    <a:pt x="5800" y="14291"/>
                    <a:pt x="3637" y="17095"/>
                    <a:pt x="3944" y="20187"/>
                  </a:cubicBezTo>
                  <a:cubicBezTo>
                    <a:pt x="4166" y="22421"/>
                    <a:pt x="5663" y="24503"/>
                    <a:pt x="5331" y="26722"/>
                  </a:cubicBezTo>
                  <a:cubicBezTo>
                    <a:pt x="7557" y="25244"/>
                    <a:pt x="9072" y="22739"/>
                    <a:pt x="9348" y="20079"/>
                  </a:cubicBezTo>
                  <a:cubicBezTo>
                    <a:pt x="9449" y="19107"/>
                    <a:pt x="9392" y="18127"/>
                    <a:pt x="9407" y="17150"/>
                  </a:cubicBezTo>
                  <a:cubicBezTo>
                    <a:pt x="9414" y="16710"/>
                    <a:pt x="9638" y="16120"/>
                    <a:pt x="10016" y="16120"/>
                  </a:cubicBezTo>
                  <a:cubicBezTo>
                    <a:pt x="10060" y="16120"/>
                    <a:pt x="10107" y="16128"/>
                    <a:pt x="10155" y="16145"/>
                  </a:cubicBezTo>
                  <a:cubicBezTo>
                    <a:pt x="10283" y="16191"/>
                    <a:pt x="10378" y="16297"/>
                    <a:pt x="10457" y="16407"/>
                  </a:cubicBezTo>
                  <a:cubicBezTo>
                    <a:pt x="11015" y="17173"/>
                    <a:pt x="11068" y="18198"/>
                    <a:pt x="10958" y="19141"/>
                  </a:cubicBezTo>
                  <a:cubicBezTo>
                    <a:pt x="10851" y="20083"/>
                    <a:pt x="10606" y="21018"/>
                    <a:pt x="10651" y="21966"/>
                  </a:cubicBezTo>
                  <a:cubicBezTo>
                    <a:pt x="10779" y="24669"/>
                    <a:pt x="13215" y="26915"/>
                    <a:pt x="13115" y="29619"/>
                  </a:cubicBezTo>
                  <a:cubicBezTo>
                    <a:pt x="13938" y="27866"/>
                    <a:pt x="14729" y="26075"/>
                    <a:pt x="15112" y="24177"/>
                  </a:cubicBezTo>
                  <a:cubicBezTo>
                    <a:pt x="15498" y="22278"/>
                    <a:pt x="15451" y="20241"/>
                    <a:pt x="14644" y="18480"/>
                  </a:cubicBezTo>
                  <a:lnTo>
                    <a:pt x="14644" y="18480"/>
                  </a:lnTo>
                  <a:cubicBezTo>
                    <a:pt x="16356" y="20520"/>
                    <a:pt x="17184" y="23270"/>
                    <a:pt x="19214" y="24993"/>
                  </a:cubicBezTo>
                  <a:cubicBezTo>
                    <a:pt x="20729" y="26279"/>
                    <a:pt x="22758" y="26850"/>
                    <a:pt x="24229" y="28184"/>
                  </a:cubicBezTo>
                  <a:cubicBezTo>
                    <a:pt x="23985" y="25671"/>
                    <a:pt x="23727" y="23113"/>
                    <a:pt x="22741" y="20790"/>
                  </a:cubicBezTo>
                  <a:cubicBezTo>
                    <a:pt x="21754" y="18465"/>
                    <a:pt x="19905" y="16370"/>
                    <a:pt x="17463" y="15729"/>
                  </a:cubicBezTo>
                  <a:cubicBezTo>
                    <a:pt x="17266" y="15678"/>
                    <a:pt x="17363" y="15455"/>
                    <a:pt x="17431" y="15262"/>
                  </a:cubicBezTo>
                  <a:lnTo>
                    <a:pt x="17431" y="15262"/>
                  </a:lnTo>
                  <a:cubicBezTo>
                    <a:pt x="18689" y="15300"/>
                    <a:pt x="19874" y="15846"/>
                    <a:pt x="20986" y="16437"/>
                  </a:cubicBezTo>
                  <a:cubicBezTo>
                    <a:pt x="22097" y="17027"/>
                    <a:pt x="23202" y="17682"/>
                    <a:pt x="24428" y="17966"/>
                  </a:cubicBezTo>
                  <a:cubicBezTo>
                    <a:pt x="24798" y="18052"/>
                    <a:pt x="25184" y="18099"/>
                    <a:pt x="25569" y="18099"/>
                  </a:cubicBezTo>
                  <a:cubicBezTo>
                    <a:pt x="26460" y="18099"/>
                    <a:pt x="27341" y="17848"/>
                    <a:pt x="27986" y="17248"/>
                  </a:cubicBezTo>
                  <a:cubicBezTo>
                    <a:pt x="26942" y="16872"/>
                    <a:pt x="25997" y="16226"/>
                    <a:pt x="25266" y="15391"/>
                  </a:cubicBezTo>
                  <a:cubicBezTo>
                    <a:pt x="24846" y="14910"/>
                    <a:pt x="24497" y="14372"/>
                    <a:pt x="24077" y="13890"/>
                  </a:cubicBezTo>
                  <a:cubicBezTo>
                    <a:pt x="22818" y="12445"/>
                    <a:pt x="20909" y="11596"/>
                    <a:pt x="18995" y="11596"/>
                  </a:cubicBezTo>
                  <a:cubicBezTo>
                    <a:pt x="18754" y="11596"/>
                    <a:pt x="18512" y="11610"/>
                    <a:pt x="18272" y="11637"/>
                  </a:cubicBezTo>
                  <a:cubicBezTo>
                    <a:pt x="18201" y="11645"/>
                    <a:pt x="18125" y="11652"/>
                    <a:pt x="18050" y="11652"/>
                  </a:cubicBezTo>
                  <a:cubicBezTo>
                    <a:pt x="17859" y="11652"/>
                    <a:pt x="17674" y="11610"/>
                    <a:pt x="17596" y="11448"/>
                  </a:cubicBezTo>
                  <a:cubicBezTo>
                    <a:pt x="17595" y="11448"/>
                    <a:pt x="17594" y="11448"/>
                    <a:pt x="17593" y="11448"/>
                  </a:cubicBezTo>
                  <a:cubicBezTo>
                    <a:pt x="17437" y="11448"/>
                    <a:pt x="17520" y="11384"/>
                    <a:pt x="17588" y="11239"/>
                  </a:cubicBezTo>
                  <a:cubicBezTo>
                    <a:pt x="17656" y="11093"/>
                    <a:pt x="17814" y="11014"/>
                    <a:pt x="17963" y="10956"/>
                  </a:cubicBezTo>
                  <a:cubicBezTo>
                    <a:pt x="18584" y="10714"/>
                    <a:pt x="19255" y="10645"/>
                    <a:pt x="19909" y="10512"/>
                  </a:cubicBezTo>
                  <a:cubicBezTo>
                    <a:pt x="22415" y="10006"/>
                    <a:pt x="24711" y="8520"/>
                    <a:pt x="26201" y="6440"/>
                  </a:cubicBezTo>
                  <a:lnTo>
                    <a:pt x="26201" y="6440"/>
                  </a:lnTo>
                  <a:cubicBezTo>
                    <a:pt x="25578" y="6713"/>
                    <a:pt x="24898" y="6852"/>
                    <a:pt x="24218" y="6852"/>
                  </a:cubicBezTo>
                  <a:cubicBezTo>
                    <a:pt x="23773" y="6852"/>
                    <a:pt x="23329" y="6793"/>
                    <a:pt x="22901" y="6673"/>
                  </a:cubicBezTo>
                  <a:cubicBezTo>
                    <a:pt x="22379" y="6527"/>
                    <a:pt x="21885" y="6296"/>
                    <a:pt x="21372" y="6120"/>
                  </a:cubicBezTo>
                  <a:cubicBezTo>
                    <a:pt x="20607" y="5857"/>
                    <a:pt x="19801" y="5731"/>
                    <a:pt x="18993" y="5731"/>
                  </a:cubicBezTo>
                  <a:cubicBezTo>
                    <a:pt x="17180" y="5731"/>
                    <a:pt x="15359" y="6369"/>
                    <a:pt x="13972" y="7537"/>
                  </a:cubicBezTo>
                  <a:lnTo>
                    <a:pt x="13972" y="7537"/>
                  </a:lnTo>
                  <a:cubicBezTo>
                    <a:pt x="15366" y="6101"/>
                    <a:pt x="16494" y="4110"/>
                    <a:pt x="16922" y="2226"/>
                  </a:cubicBezTo>
                  <a:cubicBezTo>
                    <a:pt x="17094" y="1470"/>
                    <a:pt x="17187" y="677"/>
                    <a:pt x="175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3" name="Google Shape;256;p15">
              <a:extLst>
                <a:ext uri="{FF2B5EF4-FFF2-40B4-BE49-F238E27FC236}">
                  <a16:creationId xmlns="" xmlns:a16="http://schemas.microsoft.com/office/drawing/2014/main" id="{CB9636FC-60A3-2CC7-F657-F73304E80FA6}"/>
                </a:ext>
              </a:extLst>
            </p:cNvPr>
            <p:cNvGrpSpPr/>
            <p:nvPr/>
          </p:nvGrpSpPr>
          <p:grpSpPr>
            <a:xfrm>
              <a:off x="540334" y="-56125"/>
              <a:ext cx="1078419" cy="1134822"/>
              <a:chOff x="7703473" y="1149191"/>
              <a:chExt cx="2785894" cy="2931600"/>
            </a:xfrm>
          </p:grpSpPr>
          <p:sp>
            <p:nvSpPr>
              <p:cNvPr id="494" name="Google Shape;257;p15">
                <a:extLst>
                  <a:ext uri="{FF2B5EF4-FFF2-40B4-BE49-F238E27FC236}">
                    <a16:creationId xmlns="" xmlns:a16="http://schemas.microsoft.com/office/drawing/2014/main" id="{B86F7B59-5E62-6E6D-D1F8-81272076634C}"/>
                  </a:ext>
                </a:extLst>
              </p:cNvPr>
              <p:cNvSpPr/>
              <p:nvPr/>
            </p:nvSpPr>
            <p:spPr>
              <a:xfrm>
                <a:off x="7703473" y="1149191"/>
                <a:ext cx="2785894" cy="2931600"/>
              </a:xfrm>
              <a:custGeom>
                <a:avLst/>
                <a:gdLst/>
                <a:ahLst/>
                <a:cxnLst/>
                <a:rect l="l" t="t" r="r" b="b"/>
                <a:pathLst>
                  <a:path w="27112" h="28530" extrusionOk="0">
                    <a:moveTo>
                      <a:pt x="17016" y="0"/>
                    </a:moveTo>
                    <a:cubicBezTo>
                      <a:pt x="17003" y="0"/>
                      <a:pt x="16990" y="3"/>
                      <a:pt x="16976" y="10"/>
                    </a:cubicBezTo>
                    <a:cubicBezTo>
                      <a:pt x="16522" y="250"/>
                      <a:pt x="16088" y="530"/>
                      <a:pt x="15674" y="836"/>
                    </a:cubicBezTo>
                    <a:cubicBezTo>
                      <a:pt x="14540" y="1688"/>
                      <a:pt x="13585" y="2774"/>
                      <a:pt x="12870" y="3997"/>
                    </a:cubicBezTo>
                    <a:cubicBezTo>
                      <a:pt x="12256" y="5057"/>
                      <a:pt x="11818" y="6220"/>
                      <a:pt x="11604" y="7427"/>
                    </a:cubicBezTo>
                    <a:cubicBezTo>
                      <a:pt x="11524" y="7866"/>
                      <a:pt x="11486" y="8321"/>
                      <a:pt x="11441" y="8762"/>
                    </a:cubicBezTo>
                    <a:cubicBezTo>
                      <a:pt x="11397" y="9231"/>
                      <a:pt x="11324" y="9700"/>
                      <a:pt x="11168" y="10144"/>
                    </a:cubicBezTo>
                    <a:cubicBezTo>
                      <a:pt x="10737" y="9677"/>
                      <a:pt x="10301" y="9215"/>
                      <a:pt x="9859" y="8762"/>
                    </a:cubicBezTo>
                    <a:cubicBezTo>
                      <a:pt x="9653" y="8546"/>
                      <a:pt x="9451" y="8329"/>
                      <a:pt x="9249" y="8109"/>
                    </a:cubicBezTo>
                    <a:cubicBezTo>
                      <a:pt x="8690" y="7500"/>
                      <a:pt x="8006" y="6730"/>
                      <a:pt x="7450" y="6112"/>
                    </a:cubicBezTo>
                    <a:cubicBezTo>
                      <a:pt x="6846" y="5448"/>
                      <a:pt x="6237" y="4786"/>
                      <a:pt x="5581" y="4171"/>
                    </a:cubicBezTo>
                    <a:cubicBezTo>
                      <a:pt x="5570" y="4160"/>
                      <a:pt x="5556" y="4155"/>
                      <a:pt x="5542" y="4155"/>
                    </a:cubicBezTo>
                    <a:cubicBezTo>
                      <a:pt x="5528" y="4155"/>
                      <a:pt x="5514" y="4160"/>
                      <a:pt x="5502" y="4171"/>
                    </a:cubicBezTo>
                    <a:cubicBezTo>
                      <a:pt x="5480" y="4193"/>
                      <a:pt x="5479" y="4228"/>
                      <a:pt x="5500" y="4251"/>
                    </a:cubicBezTo>
                    <a:cubicBezTo>
                      <a:pt x="6321" y="5117"/>
                      <a:pt x="7087" y="6031"/>
                      <a:pt x="7869" y="6937"/>
                    </a:cubicBezTo>
                    <a:cubicBezTo>
                      <a:pt x="8454" y="7617"/>
                      <a:pt x="9046" y="8293"/>
                      <a:pt x="9665" y="8945"/>
                    </a:cubicBezTo>
                    <a:cubicBezTo>
                      <a:pt x="9974" y="9265"/>
                      <a:pt x="10280" y="9586"/>
                      <a:pt x="10585" y="9910"/>
                    </a:cubicBezTo>
                    <a:cubicBezTo>
                      <a:pt x="10543" y="9909"/>
                      <a:pt x="10501" y="9908"/>
                      <a:pt x="10459" y="9908"/>
                    </a:cubicBezTo>
                    <a:cubicBezTo>
                      <a:pt x="10345" y="9908"/>
                      <a:pt x="10231" y="9912"/>
                      <a:pt x="10118" y="9918"/>
                    </a:cubicBezTo>
                    <a:cubicBezTo>
                      <a:pt x="8834" y="10007"/>
                      <a:pt x="7595" y="10421"/>
                      <a:pt x="6419" y="10924"/>
                    </a:cubicBezTo>
                    <a:cubicBezTo>
                      <a:pt x="5715" y="11223"/>
                      <a:pt x="5011" y="11542"/>
                      <a:pt x="4349" y="11934"/>
                    </a:cubicBezTo>
                    <a:cubicBezTo>
                      <a:pt x="3233" y="12569"/>
                      <a:pt x="2355" y="13524"/>
                      <a:pt x="1341" y="14293"/>
                    </a:cubicBezTo>
                    <a:cubicBezTo>
                      <a:pt x="942" y="14596"/>
                      <a:pt x="513" y="14863"/>
                      <a:pt x="55" y="15067"/>
                    </a:cubicBezTo>
                    <a:cubicBezTo>
                      <a:pt x="19" y="15083"/>
                      <a:pt x="1" y="15126"/>
                      <a:pt x="14" y="15164"/>
                    </a:cubicBezTo>
                    <a:cubicBezTo>
                      <a:pt x="27" y="15196"/>
                      <a:pt x="56" y="15214"/>
                      <a:pt x="87" y="15214"/>
                    </a:cubicBezTo>
                    <a:cubicBezTo>
                      <a:pt x="96" y="15214"/>
                      <a:pt x="105" y="15213"/>
                      <a:pt x="114" y="15210"/>
                    </a:cubicBezTo>
                    <a:cubicBezTo>
                      <a:pt x="597" y="15025"/>
                      <a:pt x="1046" y="14759"/>
                      <a:pt x="1466" y="14464"/>
                    </a:cubicBezTo>
                    <a:cubicBezTo>
                      <a:pt x="1884" y="14166"/>
                      <a:pt x="2277" y="13835"/>
                      <a:pt x="2665" y="13508"/>
                    </a:cubicBezTo>
                    <a:cubicBezTo>
                      <a:pt x="3432" y="12843"/>
                      <a:pt x="4235" y="12250"/>
                      <a:pt x="5148" y="11806"/>
                    </a:cubicBezTo>
                    <a:cubicBezTo>
                      <a:pt x="6822" y="10996"/>
                      <a:pt x="8811" y="10093"/>
                      <a:pt x="10703" y="10093"/>
                    </a:cubicBezTo>
                    <a:cubicBezTo>
                      <a:pt x="10721" y="10093"/>
                      <a:pt x="10740" y="10093"/>
                      <a:pt x="10758" y="10093"/>
                    </a:cubicBezTo>
                    <a:cubicBezTo>
                      <a:pt x="10946" y="10294"/>
                      <a:pt x="11134" y="10496"/>
                      <a:pt x="11320" y="10700"/>
                    </a:cubicBezTo>
                    <a:cubicBezTo>
                      <a:pt x="11004" y="10774"/>
                      <a:pt x="10696" y="10882"/>
                      <a:pt x="10399" y="11010"/>
                    </a:cubicBezTo>
                    <a:cubicBezTo>
                      <a:pt x="9383" y="11460"/>
                      <a:pt x="8433" y="12163"/>
                      <a:pt x="7887" y="13147"/>
                    </a:cubicBezTo>
                    <a:cubicBezTo>
                      <a:pt x="7527" y="13798"/>
                      <a:pt x="7254" y="14471"/>
                      <a:pt x="6991" y="15164"/>
                    </a:cubicBezTo>
                    <a:cubicBezTo>
                      <a:pt x="6731" y="15858"/>
                      <a:pt x="6602" y="16606"/>
                      <a:pt x="6566" y="17343"/>
                    </a:cubicBezTo>
                    <a:cubicBezTo>
                      <a:pt x="6529" y="18079"/>
                      <a:pt x="6552" y="18811"/>
                      <a:pt x="6525" y="19534"/>
                    </a:cubicBezTo>
                    <a:cubicBezTo>
                      <a:pt x="6487" y="20621"/>
                      <a:pt x="6334" y="21706"/>
                      <a:pt x="6183" y="22785"/>
                    </a:cubicBezTo>
                    <a:cubicBezTo>
                      <a:pt x="6031" y="23837"/>
                      <a:pt x="5883" y="24971"/>
                      <a:pt x="5153" y="25793"/>
                    </a:cubicBezTo>
                    <a:cubicBezTo>
                      <a:pt x="5124" y="25823"/>
                      <a:pt x="5126" y="25872"/>
                      <a:pt x="5156" y="25901"/>
                    </a:cubicBezTo>
                    <a:cubicBezTo>
                      <a:pt x="5170" y="25915"/>
                      <a:pt x="5190" y="25921"/>
                      <a:pt x="5209" y="25921"/>
                    </a:cubicBezTo>
                    <a:cubicBezTo>
                      <a:pt x="5230" y="25921"/>
                      <a:pt x="5250" y="25914"/>
                      <a:pt x="5265" y="25898"/>
                    </a:cubicBezTo>
                    <a:cubicBezTo>
                      <a:pt x="5523" y="25628"/>
                      <a:pt x="5726" y="25303"/>
                      <a:pt x="5875" y="24962"/>
                    </a:cubicBezTo>
                    <a:cubicBezTo>
                      <a:pt x="6174" y="24281"/>
                      <a:pt x="6293" y="23544"/>
                      <a:pt x="6406" y="22818"/>
                    </a:cubicBezTo>
                    <a:cubicBezTo>
                      <a:pt x="6577" y="21732"/>
                      <a:pt x="6742" y="20647"/>
                      <a:pt x="6788" y="19544"/>
                    </a:cubicBezTo>
                    <a:cubicBezTo>
                      <a:pt x="6818" y="18809"/>
                      <a:pt x="6796" y="18079"/>
                      <a:pt x="6836" y="17359"/>
                    </a:cubicBezTo>
                    <a:cubicBezTo>
                      <a:pt x="6855" y="16999"/>
                      <a:pt x="6893" y="16640"/>
                      <a:pt x="6957" y="16288"/>
                    </a:cubicBezTo>
                    <a:cubicBezTo>
                      <a:pt x="7086" y="15579"/>
                      <a:pt x="7361" y="14909"/>
                      <a:pt x="7643" y="14245"/>
                    </a:cubicBezTo>
                    <a:cubicBezTo>
                      <a:pt x="7786" y="13911"/>
                      <a:pt x="7931" y="13582"/>
                      <a:pt x="8102" y="13268"/>
                    </a:cubicBezTo>
                    <a:cubicBezTo>
                      <a:pt x="8606" y="12323"/>
                      <a:pt x="9520" y="11641"/>
                      <a:pt x="10479" y="11189"/>
                    </a:cubicBezTo>
                    <a:cubicBezTo>
                      <a:pt x="10791" y="11046"/>
                      <a:pt x="11116" y="10926"/>
                      <a:pt x="11451" y="10844"/>
                    </a:cubicBezTo>
                    <a:cubicBezTo>
                      <a:pt x="11733" y="11152"/>
                      <a:pt x="12012" y="11462"/>
                      <a:pt x="12290" y="11775"/>
                    </a:cubicBezTo>
                    <a:cubicBezTo>
                      <a:pt x="12082" y="12249"/>
                      <a:pt x="11897" y="12733"/>
                      <a:pt x="11739" y="13226"/>
                    </a:cubicBezTo>
                    <a:cubicBezTo>
                      <a:pt x="11297" y="14607"/>
                      <a:pt x="11061" y="16094"/>
                      <a:pt x="11305" y="17538"/>
                    </a:cubicBezTo>
                    <a:cubicBezTo>
                      <a:pt x="11822" y="20514"/>
                      <a:pt x="13761" y="23271"/>
                      <a:pt x="13283" y="26377"/>
                    </a:cubicBezTo>
                    <a:cubicBezTo>
                      <a:pt x="13170" y="27080"/>
                      <a:pt x="12922" y="27757"/>
                      <a:pt x="12678" y="28427"/>
                    </a:cubicBezTo>
                    <a:cubicBezTo>
                      <a:pt x="12664" y="28466"/>
                      <a:pt x="12683" y="28509"/>
                      <a:pt x="12721" y="28524"/>
                    </a:cubicBezTo>
                    <a:cubicBezTo>
                      <a:pt x="12731" y="28527"/>
                      <a:pt x="12741" y="28529"/>
                      <a:pt x="12750" y="28529"/>
                    </a:cubicBezTo>
                    <a:cubicBezTo>
                      <a:pt x="12781" y="28529"/>
                      <a:pt x="12809" y="28512"/>
                      <a:pt x="12821" y="28482"/>
                    </a:cubicBezTo>
                    <a:cubicBezTo>
                      <a:pt x="12954" y="28149"/>
                      <a:pt x="13089" y="27813"/>
                      <a:pt x="13204" y="27468"/>
                    </a:cubicBezTo>
                    <a:cubicBezTo>
                      <a:pt x="14413" y="24202"/>
                      <a:pt x="12421" y="21122"/>
                      <a:pt x="11673" y="18015"/>
                    </a:cubicBezTo>
                    <a:cubicBezTo>
                      <a:pt x="11276" y="16455"/>
                      <a:pt x="11478" y="14815"/>
                      <a:pt x="11938" y="13288"/>
                    </a:cubicBezTo>
                    <a:cubicBezTo>
                      <a:pt x="12075" y="12824"/>
                      <a:pt x="12238" y="12369"/>
                      <a:pt x="12416" y="11918"/>
                    </a:cubicBezTo>
                    <a:cubicBezTo>
                      <a:pt x="13300" y="12921"/>
                      <a:pt x="14162" y="13944"/>
                      <a:pt x="14999" y="14984"/>
                    </a:cubicBezTo>
                    <a:cubicBezTo>
                      <a:pt x="16918" y="17365"/>
                      <a:pt x="18745" y="19828"/>
                      <a:pt x="20470" y="22357"/>
                    </a:cubicBezTo>
                    <a:cubicBezTo>
                      <a:pt x="21419" y="23782"/>
                      <a:pt x="22331" y="25247"/>
                      <a:pt x="23101" y="26778"/>
                    </a:cubicBezTo>
                    <a:cubicBezTo>
                      <a:pt x="23110" y="26798"/>
                      <a:pt x="23131" y="26810"/>
                      <a:pt x="23153" y="26810"/>
                    </a:cubicBezTo>
                    <a:cubicBezTo>
                      <a:pt x="23162" y="26810"/>
                      <a:pt x="23170" y="26808"/>
                      <a:pt x="23178" y="26804"/>
                    </a:cubicBezTo>
                    <a:cubicBezTo>
                      <a:pt x="23206" y="26790"/>
                      <a:pt x="23218" y="26755"/>
                      <a:pt x="23204" y="26728"/>
                    </a:cubicBezTo>
                    <a:cubicBezTo>
                      <a:pt x="22941" y="26201"/>
                      <a:pt x="22635" y="25661"/>
                      <a:pt x="22341" y="25151"/>
                    </a:cubicBezTo>
                    <a:cubicBezTo>
                      <a:pt x="20215" y="21542"/>
                      <a:pt x="17707" y="18176"/>
                      <a:pt x="15158" y="14858"/>
                    </a:cubicBezTo>
                    <a:cubicBezTo>
                      <a:pt x="14459" y="13962"/>
                      <a:pt x="13740" y="13080"/>
                      <a:pt x="13002" y="12215"/>
                    </a:cubicBezTo>
                    <a:cubicBezTo>
                      <a:pt x="13512" y="12079"/>
                      <a:pt x="14039" y="12013"/>
                      <a:pt x="14567" y="12013"/>
                    </a:cubicBezTo>
                    <a:cubicBezTo>
                      <a:pt x="14658" y="12013"/>
                      <a:pt x="14748" y="12015"/>
                      <a:pt x="14839" y="12019"/>
                    </a:cubicBezTo>
                    <a:cubicBezTo>
                      <a:pt x="17464" y="12124"/>
                      <a:pt x="19726" y="13660"/>
                      <a:pt x="21730" y="15224"/>
                    </a:cubicBezTo>
                    <a:cubicBezTo>
                      <a:pt x="22621" y="15907"/>
                      <a:pt x="23541" y="16713"/>
                      <a:pt x="24606" y="17108"/>
                    </a:cubicBezTo>
                    <a:cubicBezTo>
                      <a:pt x="25012" y="17257"/>
                      <a:pt x="25452" y="17347"/>
                      <a:pt x="25889" y="17347"/>
                    </a:cubicBezTo>
                    <a:cubicBezTo>
                      <a:pt x="26289" y="17347"/>
                      <a:pt x="26687" y="17271"/>
                      <a:pt x="27054" y="17097"/>
                    </a:cubicBezTo>
                    <a:cubicBezTo>
                      <a:pt x="27095" y="17081"/>
                      <a:pt x="27112" y="17037"/>
                      <a:pt x="27095" y="16999"/>
                    </a:cubicBezTo>
                    <a:cubicBezTo>
                      <a:pt x="27082" y="16970"/>
                      <a:pt x="27054" y="16952"/>
                      <a:pt x="27024" y="16952"/>
                    </a:cubicBezTo>
                    <a:cubicBezTo>
                      <a:pt x="27014" y="16952"/>
                      <a:pt x="27004" y="16954"/>
                      <a:pt x="26994" y="16958"/>
                    </a:cubicBezTo>
                    <a:cubicBezTo>
                      <a:pt x="26848" y="17020"/>
                      <a:pt x="26697" y="17069"/>
                      <a:pt x="26544" y="17102"/>
                    </a:cubicBezTo>
                    <a:cubicBezTo>
                      <a:pt x="26390" y="17136"/>
                      <a:pt x="26233" y="17154"/>
                      <a:pt x="26075" y="17160"/>
                    </a:cubicBezTo>
                    <a:cubicBezTo>
                      <a:pt x="26042" y="17161"/>
                      <a:pt x="26008" y="17162"/>
                      <a:pt x="25975" y="17162"/>
                    </a:cubicBezTo>
                    <a:cubicBezTo>
                      <a:pt x="25691" y="17162"/>
                      <a:pt x="25410" y="17122"/>
                      <a:pt x="25136" y="17052"/>
                    </a:cubicBezTo>
                    <a:cubicBezTo>
                      <a:pt x="23892" y="16733"/>
                      <a:pt x="22887" y="15787"/>
                      <a:pt x="21893" y="15020"/>
                    </a:cubicBezTo>
                    <a:cubicBezTo>
                      <a:pt x="19854" y="13403"/>
                      <a:pt x="17537" y="11861"/>
                      <a:pt x="14848" y="11800"/>
                    </a:cubicBezTo>
                    <a:cubicBezTo>
                      <a:pt x="14819" y="11800"/>
                      <a:pt x="14790" y="11800"/>
                      <a:pt x="14761" y="11800"/>
                    </a:cubicBezTo>
                    <a:cubicBezTo>
                      <a:pt x="14294" y="11800"/>
                      <a:pt x="13826" y="11840"/>
                      <a:pt x="13371" y="11944"/>
                    </a:cubicBezTo>
                    <a:cubicBezTo>
                      <a:pt x="13209" y="11977"/>
                      <a:pt x="13051" y="12027"/>
                      <a:pt x="12891" y="12073"/>
                    </a:cubicBezTo>
                    <a:cubicBezTo>
                      <a:pt x="12889" y="12074"/>
                      <a:pt x="12886" y="12074"/>
                      <a:pt x="12884" y="12075"/>
                    </a:cubicBezTo>
                    <a:cubicBezTo>
                      <a:pt x="12586" y="11728"/>
                      <a:pt x="12284" y="11382"/>
                      <a:pt x="11980" y="11040"/>
                    </a:cubicBezTo>
                    <a:cubicBezTo>
                      <a:pt x="12006" y="11029"/>
                      <a:pt x="12030" y="11019"/>
                      <a:pt x="12056" y="11007"/>
                    </a:cubicBezTo>
                    <a:cubicBezTo>
                      <a:pt x="12190" y="10947"/>
                      <a:pt x="12524" y="10697"/>
                      <a:pt x="12638" y="10620"/>
                    </a:cubicBezTo>
                    <a:cubicBezTo>
                      <a:pt x="14109" y="9596"/>
                      <a:pt x="15666" y="8551"/>
                      <a:pt x="17475" y="8293"/>
                    </a:cubicBezTo>
                    <a:cubicBezTo>
                      <a:pt x="18382" y="8167"/>
                      <a:pt x="19282" y="8237"/>
                      <a:pt x="20201" y="8171"/>
                    </a:cubicBezTo>
                    <a:cubicBezTo>
                      <a:pt x="22040" y="8042"/>
                      <a:pt x="23850" y="7460"/>
                      <a:pt x="25410" y="6478"/>
                    </a:cubicBezTo>
                    <a:cubicBezTo>
                      <a:pt x="25445" y="6456"/>
                      <a:pt x="25457" y="6412"/>
                      <a:pt x="25437" y="6375"/>
                    </a:cubicBezTo>
                    <a:cubicBezTo>
                      <a:pt x="25422" y="6350"/>
                      <a:pt x="25396" y="6336"/>
                      <a:pt x="25369" y="6336"/>
                    </a:cubicBezTo>
                    <a:cubicBezTo>
                      <a:pt x="25356" y="6336"/>
                      <a:pt x="25343" y="6339"/>
                      <a:pt x="25332" y="6346"/>
                    </a:cubicBezTo>
                    <a:cubicBezTo>
                      <a:pt x="25070" y="6497"/>
                      <a:pt x="24802" y="6639"/>
                      <a:pt x="24531" y="6771"/>
                    </a:cubicBezTo>
                    <a:cubicBezTo>
                      <a:pt x="23173" y="7427"/>
                      <a:pt x="21688" y="7820"/>
                      <a:pt x="20185" y="7911"/>
                    </a:cubicBezTo>
                    <a:cubicBezTo>
                      <a:pt x="18976" y="7978"/>
                      <a:pt x="17709" y="7854"/>
                      <a:pt x="16529" y="8224"/>
                    </a:cubicBezTo>
                    <a:cubicBezTo>
                      <a:pt x="14895" y="8705"/>
                      <a:pt x="13505" y="9727"/>
                      <a:pt x="12156" y="10729"/>
                    </a:cubicBezTo>
                    <a:cubicBezTo>
                      <a:pt x="12060" y="10804"/>
                      <a:pt x="11966" y="10858"/>
                      <a:pt x="11857" y="10900"/>
                    </a:cubicBezTo>
                    <a:cubicBezTo>
                      <a:pt x="11670" y="10690"/>
                      <a:pt x="11481" y="10480"/>
                      <a:pt x="11289" y="10273"/>
                    </a:cubicBezTo>
                    <a:cubicBezTo>
                      <a:pt x="11374" y="10069"/>
                      <a:pt x="11445" y="9858"/>
                      <a:pt x="11498" y="9644"/>
                    </a:cubicBezTo>
                    <a:cubicBezTo>
                      <a:pt x="11646" y="9052"/>
                      <a:pt x="11680" y="8441"/>
                      <a:pt x="11775" y="7844"/>
                    </a:cubicBezTo>
                    <a:cubicBezTo>
                      <a:pt x="11843" y="7410"/>
                      <a:pt x="11941" y="6977"/>
                      <a:pt x="12062" y="6555"/>
                    </a:cubicBezTo>
                    <a:cubicBezTo>
                      <a:pt x="12644" y="4559"/>
                      <a:pt x="13814" y="2745"/>
                      <a:pt x="15372" y="1373"/>
                    </a:cubicBezTo>
                    <a:cubicBezTo>
                      <a:pt x="15893" y="916"/>
                      <a:pt x="16459" y="507"/>
                      <a:pt x="17058" y="157"/>
                    </a:cubicBezTo>
                    <a:cubicBezTo>
                      <a:pt x="17141" y="101"/>
                      <a:pt x="17089" y="0"/>
                      <a:pt x="170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258;p15">
                <a:extLst>
                  <a:ext uri="{FF2B5EF4-FFF2-40B4-BE49-F238E27FC236}">
                    <a16:creationId xmlns="" xmlns:a16="http://schemas.microsoft.com/office/drawing/2014/main" id="{1BEDBB99-9D5C-7E45-80C3-1EE4677A268E}"/>
                  </a:ext>
                </a:extLst>
              </p:cNvPr>
              <p:cNvSpPr/>
              <p:nvPr/>
            </p:nvSpPr>
            <p:spPr>
              <a:xfrm>
                <a:off x="9272137" y="2439491"/>
                <a:ext cx="69873" cy="6576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640" extrusionOk="0">
                    <a:moveTo>
                      <a:pt x="102" y="0"/>
                    </a:moveTo>
                    <a:cubicBezTo>
                      <a:pt x="92" y="0"/>
                      <a:pt x="82" y="2"/>
                      <a:pt x="72" y="6"/>
                    </a:cubicBezTo>
                    <a:cubicBezTo>
                      <a:pt x="24" y="23"/>
                      <a:pt x="0" y="74"/>
                      <a:pt x="17" y="121"/>
                    </a:cubicBezTo>
                    <a:cubicBezTo>
                      <a:pt x="80" y="286"/>
                      <a:pt x="192" y="422"/>
                      <a:pt x="325" y="535"/>
                    </a:cubicBezTo>
                    <a:cubicBezTo>
                      <a:pt x="370" y="572"/>
                      <a:pt x="417" y="606"/>
                      <a:pt x="474" y="631"/>
                    </a:cubicBezTo>
                    <a:cubicBezTo>
                      <a:pt x="486" y="636"/>
                      <a:pt x="499" y="639"/>
                      <a:pt x="512" y="639"/>
                    </a:cubicBezTo>
                    <a:cubicBezTo>
                      <a:pt x="524" y="639"/>
                      <a:pt x="536" y="637"/>
                      <a:pt x="547" y="633"/>
                    </a:cubicBezTo>
                    <a:cubicBezTo>
                      <a:pt x="680" y="578"/>
                      <a:pt x="575" y="427"/>
                      <a:pt x="524" y="351"/>
                    </a:cubicBezTo>
                    <a:cubicBezTo>
                      <a:pt x="422" y="210"/>
                      <a:pt x="297" y="86"/>
                      <a:pt x="139" y="8"/>
                    </a:cubicBezTo>
                    <a:cubicBezTo>
                      <a:pt x="127" y="3"/>
                      <a:pt x="115" y="0"/>
                      <a:pt x="1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259;p15">
                <a:extLst>
                  <a:ext uri="{FF2B5EF4-FFF2-40B4-BE49-F238E27FC236}">
                    <a16:creationId xmlns="" xmlns:a16="http://schemas.microsoft.com/office/drawing/2014/main" id="{6FB2BEB0-E729-EBB0-19EF-BD7F61ECFC8F}"/>
                  </a:ext>
                </a:extLst>
              </p:cNvPr>
              <p:cNvSpPr/>
              <p:nvPr/>
            </p:nvSpPr>
            <p:spPr>
              <a:xfrm>
                <a:off x="9216752" y="2461686"/>
                <a:ext cx="53535" cy="59803"/>
              </a:xfrm>
              <a:custGeom>
                <a:avLst/>
                <a:gdLst/>
                <a:ahLst/>
                <a:cxnLst/>
                <a:rect l="l" t="t" r="r" b="b"/>
                <a:pathLst>
                  <a:path w="521" h="582" extrusionOk="0">
                    <a:moveTo>
                      <a:pt x="107" y="0"/>
                    </a:moveTo>
                    <a:cubicBezTo>
                      <a:pt x="52" y="0"/>
                      <a:pt x="0" y="53"/>
                      <a:pt x="14" y="111"/>
                    </a:cubicBezTo>
                    <a:cubicBezTo>
                      <a:pt x="24" y="164"/>
                      <a:pt x="43" y="210"/>
                      <a:pt x="64" y="254"/>
                    </a:cubicBezTo>
                    <a:cubicBezTo>
                      <a:pt x="134" y="384"/>
                      <a:pt x="227" y="503"/>
                      <a:pt x="363" y="571"/>
                    </a:cubicBezTo>
                    <a:cubicBezTo>
                      <a:pt x="376" y="578"/>
                      <a:pt x="391" y="581"/>
                      <a:pt x="405" y="581"/>
                    </a:cubicBezTo>
                    <a:cubicBezTo>
                      <a:pt x="465" y="581"/>
                      <a:pt x="521" y="523"/>
                      <a:pt x="506" y="459"/>
                    </a:cubicBezTo>
                    <a:cubicBezTo>
                      <a:pt x="495" y="406"/>
                      <a:pt x="476" y="361"/>
                      <a:pt x="452" y="317"/>
                    </a:cubicBezTo>
                    <a:cubicBezTo>
                      <a:pt x="380" y="189"/>
                      <a:pt x="280" y="76"/>
                      <a:pt x="145" y="9"/>
                    </a:cubicBezTo>
                    <a:cubicBezTo>
                      <a:pt x="133" y="3"/>
                      <a:pt x="120" y="0"/>
                      <a:pt x="1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260;p15">
                <a:extLst>
                  <a:ext uri="{FF2B5EF4-FFF2-40B4-BE49-F238E27FC236}">
                    <a16:creationId xmlns="" xmlns:a16="http://schemas.microsoft.com/office/drawing/2014/main" id="{C02023DF-3CF3-73EB-6290-3472724DEA3A}"/>
                  </a:ext>
                </a:extLst>
              </p:cNvPr>
              <p:cNvSpPr/>
              <p:nvPr/>
            </p:nvSpPr>
            <p:spPr>
              <a:xfrm>
                <a:off x="8829981" y="2322967"/>
                <a:ext cx="46034" cy="4284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417" extrusionOk="0">
                    <a:moveTo>
                      <a:pt x="112" y="0"/>
                    </a:moveTo>
                    <a:cubicBezTo>
                      <a:pt x="53" y="0"/>
                      <a:pt x="1" y="54"/>
                      <a:pt x="10" y="116"/>
                    </a:cubicBezTo>
                    <a:cubicBezTo>
                      <a:pt x="25" y="224"/>
                      <a:pt x="87" y="311"/>
                      <a:pt x="173" y="372"/>
                    </a:cubicBezTo>
                    <a:cubicBezTo>
                      <a:pt x="218" y="403"/>
                      <a:pt x="260" y="417"/>
                      <a:pt x="296" y="417"/>
                    </a:cubicBezTo>
                    <a:cubicBezTo>
                      <a:pt x="394" y="417"/>
                      <a:pt x="447" y="315"/>
                      <a:pt x="373" y="188"/>
                    </a:cubicBezTo>
                    <a:cubicBezTo>
                      <a:pt x="319" y="96"/>
                      <a:pt x="238" y="26"/>
                      <a:pt x="131" y="2"/>
                    </a:cubicBezTo>
                    <a:cubicBezTo>
                      <a:pt x="125" y="1"/>
                      <a:pt x="118" y="0"/>
                      <a:pt x="1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261;p15">
                <a:extLst>
                  <a:ext uri="{FF2B5EF4-FFF2-40B4-BE49-F238E27FC236}">
                    <a16:creationId xmlns="" xmlns:a16="http://schemas.microsoft.com/office/drawing/2014/main" id="{FBD86837-4B00-5D27-AADC-FCC2B63F6049}"/>
                  </a:ext>
                </a:extLst>
              </p:cNvPr>
              <p:cNvSpPr/>
              <p:nvPr/>
            </p:nvSpPr>
            <p:spPr>
              <a:xfrm>
                <a:off x="8776753" y="2352149"/>
                <a:ext cx="47062" cy="47678"/>
              </a:xfrm>
              <a:custGeom>
                <a:avLst/>
                <a:gdLst/>
                <a:ahLst/>
                <a:cxnLst/>
                <a:rect l="l" t="t" r="r" b="b"/>
                <a:pathLst>
                  <a:path w="458" h="464" extrusionOk="0">
                    <a:moveTo>
                      <a:pt x="108" y="0"/>
                    </a:moveTo>
                    <a:cubicBezTo>
                      <a:pt x="52" y="0"/>
                      <a:pt x="1" y="51"/>
                      <a:pt x="9" y="110"/>
                    </a:cubicBezTo>
                    <a:cubicBezTo>
                      <a:pt x="24" y="230"/>
                      <a:pt x="91" y="326"/>
                      <a:pt x="181" y="401"/>
                    </a:cubicBezTo>
                    <a:cubicBezTo>
                      <a:pt x="219" y="429"/>
                      <a:pt x="269" y="463"/>
                      <a:pt x="322" y="463"/>
                    </a:cubicBezTo>
                    <a:cubicBezTo>
                      <a:pt x="325" y="463"/>
                      <a:pt x="328" y="463"/>
                      <a:pt x="331" y="463"/>
                    </a:cubicBezTo>
                    <a:cubicBezTo>
                      <a:pt x="457" y="442"/>
                      <a:pt x="437" y="312"/>
                      <a:pt x="391" y="230"/>
                    </a:cubicBezTo>
                    <a:cubicBezTo>
                      <a:pt x="334" y="127"/>
                      <a:pt x="250" y="43"/>
                      <a:pt x="138" y="5"/>
                    </a:cubicBezTo>
                    <a:cubicBezTo>
                      <a:pt x="128" y="2"/>
                      <a:pt x="118" y="0"/>
                      <a:pt x="1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262;p15">
                <a:extLst>
                  <a:ext uri="{FF2B5EF4-FFF2-40B4-BE49-F238E27FC236}">
                    <a16:creationId xmlns="" xmlns:a16="http://schemas.microsoft.com/office/drawing/2014/main" id="{4C52DC34-FB23-8A3E-7923-E52059A0C9C7}"/>
                  </a:ext>
                </a:extLst>
              </p:cNvPr>
              <p:cNvSpPr/>
              <p:nvPr/>
            </p:nvSpPr>
            <p:spPr>
              <a:xfrm>
                <a:off x="8951951" y="1947190"/>
                <a:ext cx="63092" cy="52200"/>
              </a:xfrm>
              <a:custGeom>
                <a:avLst/>
                <a:gdLst/>
                <a:ahLst/>
                <a:cxnLst/>
                <a:rect l="l" t="t" r="r" b="b"/>
                <a:pathLst>
                  <a:path w="614" h="508" extrusionOk="0">
                    <a:moveTo>
                      <a:pt x="115" y="1"/>
                    </a:moveTo>
                    <a:cubicBezTo>
                      <a:pt x="53" y="1"/>
                      <a:pt x="1" y="71"/>
                      <a:pt x="29" y="130"/>
                    </a:cubicBezTo>
                    <a:cubicBezTo>
                      <a:pt x="50" y="181"/>
                      <a:pt x="79" y="222"/>
                      <a:pt x="109" y="259"/>
                    </a:cubicBezTo>
                    <a:cubicBezTo>
                      <a:pt x="205" y="372"/>
                      <a:pt x="319" y="466"/>
                      <a:pt x="466" y="504"/>
                    </a:cubicBezTo>
                    <a:cubicBezTo>
                      <a:pt x="475" y="506"/>
                      <a:pt x="483" y="508"/>
                      <a:pt x="491" y="508"/>
                    </a:cubicBezTo>
                    <a:cubicBezTo>
                      <a:pt x="559" y="508"/>
                      <a:pt x="614" y="431"/>
                      <a:pt x="582" y="365"/>
                    </a:cubicBezTo>
                    <a:cubicBezTo>
                      <a:pt x="561" y="316"/>
                      <a:pt x="532" y="276"/>
                      <a:pt x="500" y="239"/>
                    </a:cubicBezTo>
                    <a:cubicBezTo>
                      <a:pt x="402" y="129"/>
                      <a:pt x="281" y="41"/>
                      <a:pt x="135" y="3"/>
                    </a:cubicBezTo>
                    <a:cubicBezTo>
                      <a:pt x="129" y="1"/>
                      <a:pt x="122" y="1"/>
                      <a:pt x="1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263;p15">
                <a:extLst>
                  <a:ext uri="{FF2B5EF4-FFF2-40B4-BE49-F238E27FC236}">
                    <a16:creationId xmlns="" xmlns:a16="http://schemas.microsoft.com/office/drawing/2014/main" id="{C9156DC3-E5D1-CF2B-78BD-964BDB5A05ED}"/>
                  </a:ext>
                </a:extLst>
              </p:cNvPr>
              <p:cNvSpPr/>
              <p:nvPr/>
            </p:nvSpPr>
            <p:spPr>
              <a:xfrm>
                <a:off x="8942806" y="1999390"/>
                <a:ext cx="47165" cy="43671"/>
              </a:xfrm>
              <a:custGeom>
                <a:avLst/>
                <a:gdLst/>
                <a:ahLst/>
                <a:cxnLst/>
                <a:rect l="l" t="t" r="r" b="b"/>
                <a:pathLst>
                  <a:path w="459" h="425" extrusionOk="0">
                    <a:moveTo>
                      <a:pt x="113" y="1"/>
                    </a:moveTo>
                    <a:cubicBezTo>
                      <a:pt x="52" y="1"/>
                      <a:pt x="1" y="61"/>
                      <a:pt x="14" y="121"/>
                    </a:cubicBezTo>
                    <a:cubicBezTo>
                      <a:pt x="51" y="267"/>
                      <a:pt x="168" y="390"/>
                      <a:pt x="317" y="423"/>
                    </a:cubicBezTo>
                    <a:cubicBezTo>
                      <a:pt x="323" y="424"/>
                      <a:pt x="329" y="424"/>
                      <a:pt x="335" y="424"/>
                    </a:cubicBezTo>
                    <a:cubicBezTo>
                      <a:pt x="402" y="424"/>
                      <a:pt x="458" y="360"/>
                      <a:pt x="443" y="291"/>
                    </a:cubicBezTo>
                    <a:cubicBezTo>
                      <a:pt x="433" y="248"/>
                      <a:pt x="417" y="216"/>
                      <a:pt x="397" y="184"/>
                    </a:cubicBezTo>
                    <a:cubicBezTo>
                      <a:pt x="334" y="94"/>
                      <a:pt x="243" y="24"/>
                      <a:pt x="130" y="2"/>
                    </a:cubicBezTo>
                    <a:cubicBezTo>
                      <a:pt x="124" y="1"/>
                      <a:pt x="118" y="1"/>
                      <a:pt x="1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264;p15">
                <a:extLst>
                  <a:ext uri="{FF2B5EF4-FFF2-40B4-BE49-F238E27FC236}">
                    <a16:creationId xmlns="" xmlns:a16="http://schemas.microsoft.com/office/drawing/2014/main" id="{8083F0C0-E343-7389-5883-EE37F68C1774}"/>
                  </a:ext>
                </a:extLst>
              </p:cNvPr>
              <p:cNvSpPr/>
              <p:nvPr/>
            </p:nvSpPr>
            <p:spPr>
              <a:xfrm>
                <a:off x="8558501" y="2095466"/>
                <a:ext cx="36478" cy="48192"/>
              </a:xfrm>
              <a:custGeom>
                <a:avLst/>
                <a:gdLst/>
                <a:ahLst/>
                <a:cxnLst/>
                <a:rect l="l" t="t" r="r" b="b"/>
                <a:pathLst>
                  <a:path w="355" h="469" extrusionOk="0">
                    <a:moveTo>
                      <a:pt x="127" y="1"/>
                    </a:moveTo>
                    <a:cubicBezTo>
                      <a:pt x="81" y="1"/>
                      <a:pt x="36" y="32"/>
                      <a:pt x="26" y="81"/>
                    </a:cubicBezTo>
                    <a:cubicBezTo>
                      <a:pt x="0" y="223"/>
                      <a:pt x="56" y="372"/>
                      <a:pt x="178" y="452"/>
                    </a:cubicBezTo>
                    <a:cubicBezTo>
                      <a:pt x="196" y="463"/>
                      <a:pt x="216" y="469"/>
                      <a:pt x="236" y="469"/>
                    </a:cubicBezTo>
                    <a:cubicBezTo>
                      <a:pt x="286" y="469"/>
                      <a:pt x="334" y="434"/>
                      <a:pt x="345" y="381"/>
                    </a:cubicBezTo>
                    <a:cubicBezTo>
                      <a:pt x="354" y="340"/>
                      <a:pt x="351" y="305"/>
                      <a:pt x="346" y="271"/>
                    </a:cubicBezTo>
                    <a:cubicBezTo>
                      <a:pt x="325" y="167"/>
                      <a:pt x="271" y="74"/>
                      <a:pt x="178" y="15"/>
                    </a:cubicBezTo>
                    <a:cubicBezTo>
                      <a:pt x="162" y="5"/>
                      <a:pt x="145" y="1"/>
                      <a:pt x="1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265;p15">
                <a:extLst>
                  <a:ext uri="{FF2B5EF4-FFF2-40B4-BE49-F238E27FC236}">
                    <a16:creationId xmlns="" xmlns:a16="http://schemas.microsoft.com/office/drawing/2014/main" id="{604788E8-9406-82A1-DFF3-9DC13C4C79E0}"/>
                  </a:ext>
                </a:extLst>
              </p:cNvPr>
              <p:cNvSpPr/>
              <p:nvPr/>
            </p:nvSpPr>
            <p:spPr>
              <a:xfrm>
                <a:off x="8506918" y="2115195"/>
                <a:ext cx="39663" cy="56104"/>
              </a:xfrm>
              <a:custGeom>
                <a:avLst/>
                <a:gdLst/>
                <a:ahLst/>
                <a:cxnLst/>
                <a:rect l="l" t="t" r="r" b="b"/>
                <a:pathLst>
                  <a:path w="386" h="546" extrusionOk="0">
                    <a:moveTo>
                      <a:pt x="102" y="1"/>
                    </a:moveTo>
                    <a:cubicBezTo>
                      <a:pt x="54" y="1"/>
                      <a:pt x="7" y="37"/>
                      <a:pt x="4" y="90"/>
                    </a:cubicBezTo>
                    <a:cubicBezTo>
                      <a:pt x="0" y="137"/>
                      <a:pt x="7" y="180"/>
                      <a:pt x="16" y="222"/>
                    </a:cubicBezTo>
                    <a:cubicBezTo>
                      <a:pt x="48" y="346"/>
                      <a:pt x="113" y="462"/>
                      <a:pt x="227" y="532"/>
                    </a:cubicBezTo>
                    <a:cubicBezTo>
                      <a:pt x="243" y="541"/>
                      <a:pt x="261" y="546"/>
                      <a:pt x="278" y="546"/>
                    </a:cubicBezTo>
                    <a:cubicBezTo>
                      <a:pt x="332" y="546"/>
                      <a:pt x="385" y="502"/>
                      <a:pt x="385" y="443"/>
                    </a:cubicBezTo>
                    <a:cubicBezTo>
                      <a:pt x="386" y="395"/>
                      <a:pt x="376" y="353"/>
                      <a:pt x="365" y="314"/>
                    </a:cubicBezTo>
                    <a:cubicBezTo>
                      <a:pt x="324" y="196"/>
                      <a:pt x="259" y="91"/>
                      <a:pt x="154" y="17"/>
                    </a:cubicBezTo>
                    <a:cubicBezTo>
                      <a:pt x="138" y="6"/>
                      <a:pt x="120" y="1"/>
                      <a:pt x="1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266;p15">
                <a:extLst>
                  <a:ext uri="{FF2B5EF4-FFF2-40B4-BE49-F238E27FC236}">
                    <a16:creationId xmlns="" xmlns:a16="http://schemas.microsoft.com/office/drawing/2014/main" id="{9C1FB41A-4812-AACE-E2B3-CD68C641ADEE}"/>
                  </a:ext>
                </a:extLst>
              </p:cNvPr>
              <p:cNvSpPr/>
              <p:nvPr/>
            </p:nvSpPr>
            <p:spPr>
              <a:xfrm>
                <a:off x="9389381" y="2053439"/>
                <a:ext cx="40383" cy="43774"/>
              </a:xfrm>
              <a:custGeom>
                <a:avLst/>
                <a:gdLst/>
                <a:ahLst/>
                <a:cxnLst/>
                <a:rect l="l" t="t" r="r" b="b"/>
                <a:pathLst>
                  <a:path w="393" h="426" extrusionOk="0">
                    <a:moveTo>
                      <a:pt x="111" y="0"/>
                    </a:moveTo>
                    <a:cubicBezTo>
                      <a:pt x="59" y="0"/>
                      <a:pt x="10" y="42"/>
                      <a:pt x="6" y="97"/>
                    </a:cubicBezTo>
                    <a:cubicBezTo>
                      <a:pt x="1" y="202"/>
                      <a:pt x="46" y="296"/>
                      <a:pt x="120" y="365"/>
                    </a:cubicBezTo>
                    <a:cubicBezTo>
                      <a:pt x="163" y="407"/>
                      <a:pt x="209" y="425"/>
                      <a:pt x="248" y="425"/>
                    </a:cubicBezTo>
                    <a:cubicBezTo>
                      <a:pt x="334" y="425"/>
                      <a:pt x="392" y="340"/>
                      <a:pt x="347" y="217"/>
                    </a:cubicBezTo>
                    <a:cubicBezTo>
                      <a:pt x="311" y="122"/>
                      <a:pt x="244" y="45"/>
                      <a:pt x="146" y="7"/>
                    </a:cubicBezTo>
                    <a:cubicBezTo>
                      <a:pt x="134" y="2"/>
                      <a:pt x="123" y="0"/>
                      <a:pt x="1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267;p15">
                <a:extLst>
                  <a:ext uri="{FF2B5EF4-FFF2-40B4-BE49-F238E27FC236}">
                    <a16:creationId xmlns="" xmlns:a16="http://schemas.microsoft.com/office/drawing/2014/main" id="{452D8BA6-B00E-3D41-B845-C09276C939C7}"/>
                  </a:ext>
                </a:extLst>
              </p:cNvPr>
              <p:cNvSpPr/>
              <p:nvPr/>
            </p:nvSpPr>
            <p:spPr>
              <a:xfrm>
                <a:off x="9342936" y="2072346"/>
                <a:ext cx="38533" cy="4922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479" extrusionOk="0">
                    <a:moveTo>
                      <a:pt x="103" y="1"/>
                    </a:moveTo>
                    <a:cubicBezTo>
                      <a:pt x="52" y="1"/>
                      <a:pt x="3" y="40"/>
                      <a:pt x="1" y="96"/>
                    </a:cubicBezTo>
                    <a:cubicBezTo>
                      <a:pt x="0" y="247"/>
                      <a:pt x="80" y="397"/>
                      <a:pt x="216" y="469"/>
                    </a:cubicBezTo>
                    <a:cubicBezTo>
                      <a:pt x="230" y="476"/>
                      <a:pt x="245" y="479"/>
                      <a:pt x="260" y="479"/>
                    </a:cubicBezTo>
                    <a:cubicBezTo>
                      <a:pt x="316" y="479"/>
                      <a:pt x="369" y="435"/>
                      <a:pt x="371" y="375"/>
                    </a:cubicBezTo>
                    <a:cubicBezTo>
                      <a:pt x="374" y="332"/>
                      <a:pt x="367" y="295"/>
                      <a:pt x="354" y="260"/>
                    </a:cubicBezTo>
                    <a:cubicBezTo>
                      <a:pt x="317" y="154"/>
                      <a:pt x="249" y="61"/>
                      <a:pt x="144" y="10"/>
                    </a:cubicBezTo>
                    <a:cubicBezTo>
                      <a:pt x="131" y="4"/>
                      <a:pt x="117" y="1"/>
                      <a:pt x="1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268;p15">
                <a:extLst>
                  <a:ext uri="{FF2B5EF4-FFF2-40B4-BE49-F238E27FC236}">
                    <a16:creationId xmlns="" xmlns:a16="http://schemas.microsoft.com/office/drawing/2014/main" id="{127B808D-847A-6DE0-C340-69F2C3EF5777}"/>
                  </a:ext>
                </a:extLst>
              </p:cNvPr>
              <p:cNvSpPr/>
              <p:nvPr/>
            </p:nvSpPr>
            <p:spPr>
              <a:xfrm>
                <a:off x="8929037" y="2691961"/>
                <a:ext cx="41821" cy="50042"/>
              </a:xfrm>
              <a:custGeom>
                <a:avLst/>
                <a:gdLst/>
                <a:ahLst/>
                <a:cxnLst/>
                <a:rect l="l" t="t" r="r" b="b"/>
                <a:pathLst>
                  <a:path w="407" h="487" extrusionOk="0">
                    <a:moveTo>
                      <a:pt x="101" y="1"/>
                    </a:moveTo>
                    <a:cubicBezTo>
                      <a:pt x="50" y="1"/>
                      <a:pt x="1" y="43"/>
                      <a:pt x="1" y="98"/>
                    </a:cubicBezTo>
                    <a:cubicBezTo>
                      <a:pt x="0" y="144"/>
                      <a:pt x="11" y="184"/>
                      <a:pt x="23" y="222"/>
                    </a:cubicBezTo>
                    <a:cubicBezTo>
                      <a:pt x="67" y="334"/>
                      <a:pt x="142" y="434"/>
                      <a:pt x="258" y="480"/>
                    </a:cubicBezTo>
                    <a:cubicBezTo>
                      <a:pt x="269" y="485"/>
                      <a:pt x="281" y="487"/>
                      <a:pt x="292" y="487"/>
                    </a:cubicBezTo>
                    <a:cubicBezTo>
                      <a:pt x="352" y="487"/>
                      <a:pt x="407" y="434"/>
                      <a:pt x="400" y="370"/>
                    </a:cubicBezTo>
                    <a:cubicBezTo>
                      <a:pt x="398" y="326"/>
                      <a:pt x="385" y="289"/>
                      <a:pt x="370" y="253"/>
                    </a:cubicBezTo>
                    <a:cubicBezTo>
                      <a:pt x="322" y="149"/>
                      <a:pt x="248" y="63"/>
                      <a:pt x="143" y="11"/>
                    </a:cubicBezTo>
                    <a:cubicBezTo>
                      <a:pt x="130" y="4"/>
                      <a:pt x="115" y="1"/>
                      <a:pt x="1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269;p15">
                <a:extLst>
                  <a:ext uri="{FF2B5EF4-FFF2-40B4-BE49-F238E27FC236}">
                    <a16:creationId xmlns="" xmlns:a16="http://schemas.microsoft.com/office/drawing/2014/main" id="{62C83C2E-9F43-59C2-D56A-60A2ED389CB8}"/>
                  </a:ext>
                </a:extLst>
              </p:cNvPr>
              <p:cNvSpPr/>
              <p:nvPr/>
            </p:nvSpPr>
            <p:spPr>
              <a:xfrm>
                <a:off x="8911671" y="2750326"/>
                <a:ext cx="37608" cy="4428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431" extrusionOk="0">
                    <a:moveTo>
                      <a:pt x="104" y="0"/>
                    </a:moveTo>
                    <a:cubicBezTo>
                      <a:pt x="50" y="0"/>
                      <a:pt x="1" y="43"/>
                      <a:pt x="0" y="100"/>
                    </a:cubicBezTo>
                    <a:cubicBezTo>
                      <a:pt x="1" y="241"/>
                      <a:pt x="81" y="373"/>
                      <a:pt x="215" y="425"/>
                    </a:cubicBezTo>
                    <a:cubicBezTo>
                      <a:pt x="227" y="429"/>
                      <a:pt x="239" y="431"/>
                      <a:pt x="250" y="431"/>
                    </a:cubicBezTo>
                    <a:cubicBezTo>
                      <a:pt x="308" y="431"/>
                      <a:pt x="363" y="383"/>
                      <a:pt x="365" y="321"/>
                    </a:cubicBezTo>
                    <a:cubicBezTo>
                      <a:pt x="366" y="280"/>
                      <a:pt x="358" y="247"/>
                      <a:pt x="347" y="216"/>
                    </a:cubicBezTo>
                    <a:cubicBezTo>
                      <a:pt x="307" y="120"/>
                      <a:pt x="238" y="41"/>
                      <a:pt x="137" y="6"/>
                    </a:cubicBezTo>
                    <a:cubicBezTo>
                      <a:pt x="126" y="2"/>
                      <a:pt x="115" y="0"/>
                      <a:pt x="1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08" name="Google Shape;4897;p59">
            <a:extLst>
              <a:ext uri="{FF2B5EF4-FFF2-40B4-BE49-F238E27FC236}">
                <a16:creationId xmlns="" xmlns:a16="http://schemas.microsoft.com/office/drawing/2014/main" id="{1128DDF1-32DE-9649-0211-1EF163DF6246}"/>
              </a:ext>
            </a:extLst>
          </p:cNvPr>
          <p:cNvGrpSpPr/>
          <p:nvPr/>
        </p:nvGrpSpPr>
        <p:grpSpPr>
          <a:xfrm>
            <a:off x="2104965" y="2859136"/>
            <a:ext cx="719814" cy="446447"/>
            <a:chOff x="-2088544" y="4755865"/>
            <a:chExt cx="719814" cy="446447"/>
          </a:xfrm>
        </p:grpSpPr>
        <p:sp>
          <p:nvSpPr>
            <p:cNvPr id="509" name="Google Shape;4898;p59">
              <a:extLst>
                <a:ext uri="{FF2B5EF4-FFF2-40B4-BE49-F238E27FC236}">
                  <a16:creationId xmlns="" xmlns:a16="http://schemas.microsoft.com/office/drawing/2014/main" id="{134B44F1-D145-16C2-0853-E5CF2C34AF57}"/>
                </a:ext>
              </a:extLst>
            </p:cNvPr>
            <p:cNvSpPr/>
            <p:nvPr/>
          </p:nvSpPr>
          <p:spPr>
            <a:xfrm>
              <a:off x="-1624101" y="4839131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7606" y="1"/>
                  </a:moveTo>
                  <a:lnTo>
                    <a:pt x="7317" y="97"/>
                  </a:lnTo>
                  <a:cubicBezTo>
                    <a:pt x="6876" y="1089"/>
                    <a:pt x="5994" y="2109"/>
                    <a:pt x="4823" y="2825"/>
                  </a:cubicBezTo>
                  <a:cubicBezTo>
                    <a:pt x="3941" y="3376"/>
                    <a:pt x="3032" y="3665"/>
                    <a:pt x="2246" y="3693"/>
                  </a:cubicBezTo>
                  <a:cubicBezTo>
                    <a:pt x="2182" y="3696"/>
                    <a:pt x="2118" y="3698"/>
                    <a:pt x="2055" y="3698"/>
                  </a:cubicBezTo>
                  <a:cubicBezTo>
                    <a:pt x="1113" y="3698"/>
                    <a:pt x="380" y="3313"/>
                    <a:pt x="70" y="2577"/>
                  </a:cubicBezTo>
                  <a:cubicBezTo>
                    <a:pt x="42" y="2508"/>
                    <a:pt x="14" y="2453"/>
                    <a:pt x="1" y="2384"/>
                  </a:cubicBezTo>
                  <a:lnTo>
                    <a:pt x="1" y="2384"/>
                  </a:lnTo>
                  <a:cubicBezTo>
                    <a:pt x="1" y="2522"/>
                    <a:pt x="14" y="2646"/>
                    <a:pt x="56" y="2770"/>
                  </a:cubicBezTo>
                  <a:cubicBezTo>
                    <a:pt x="249" y="3652"/>
                    <a:pt x="965" y="4134"/>
                    <a:pt x="1943" y="4203"/>
                  </a:cubicBezTo>
                  <a:cubicBezTo>
                    <a:pt x="2020" y="4209"/>
                    <a:pt x="2099" y="4211"/>
                    <a:pt x="2179" y="4211"/>
                  </a:cubicBezTo>
                  <a:cubicBezTo>
                    <a:pt x="2862" y="4211"/>
                    <a:pt x="3665" y="4002"/>
                    <a:pt x="4478" y="3583"/>
                  </a:cubicBezTo>
                  <a:cubicBezTo>
                    <a:pt x="6077" y="2742"/>
                    <a:pt x="7275" y="1323"/>
                    <a:pt x="7606" y="14"/>
                  </a:cubicBezTo>
                  <a:lnTo>
                    <a:pt x="76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4899;p59">
              <a:extLst>
                <a:ext uri="{FF2B5EF4-FFF2-40B4-BE49-F238E27FC236}">
                  <a16:creationId xmlns="" xmlns:a16="http://schemas.microsoft.com/office/drawing/2014/main" id="{E1D36B3F-8D4C-40E7-DDBE-3483D8FD247F}"/>
                </a:ext>
              </a:extLst>
            </p:cNvPr>
            <p:cNvSpPr/>
            <p:nvPr/>
          </p:nvSpPr>
          <p:spPr>
            <a:xfrm>
              <a:off x="-1624101" y="4842354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7317" y="1"/>
                  </a:moveTo>
                  <a:lnTo>
                    <a:pt x="6710" y="194"/>
                  </a:lnTo>
                  <a:lnTo>
                    <a:pt x="6104" y="373"/>
                  </a:lnTo>
                  <a:lnTo>
                    <a:pt x="5098" y="690"/>
                  </a:lnTo>
                  <a:lnTo>
                    <a:pt x="14" y="2274"/>
                  </a:lnTo>
                  <a:lnTo>
                    <a:pt x="1" y="2274"/>
                  </a:lnTo>
                  <a:lnTo>
                    <a:pt x="1" y="2288"/>
                  </a:lnTo>
                  <a:cubicBezTo>
                    <a:pt x="14" y="2357"/>
                    <a:pt x="42" y="2412"/>
                    <a:pt x="56" y="2481"/>
                  </a:cubicBezTo>
                  <a:cubicBezTo>
                    <a:pt x="366" y="3217"/>
                    <a:pt x="1111" y="3602"/>
                    <a:pt x="2055" y="3602"/>
                  </a:cubicBezTo>
                  <a:cubicBezTo>
                    <a:pt x="2118" y="3602"/>
                    <a:pt x="2182" y="3600"/>
                    <a:pt x="2246" y="3597"/>
                  </a:cubicBezTo>
                  <a:cubicBezTo>
                    <a:pt x="3032" y="3569"/>
                    <a:pt x="3941" y="3280"/>
                    <a:pt x="4823" y="2729"/>
                  </a:cubicBezTo>
                  <a:cubicBezTo>
                    <a:pt x="5994" y="2013"/>
                    <a:pt x="6876" y="993"/>
                    <a:pt x="73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4900;p59">
              <a:extLst>
                <a:ext uri="{FF2B5EF4-FFF2-40B4-BE49-F238E27FC236}">
                  <a16:creationId xmlns="" xmlns:a16="http://schemas.microsoft.com/office/drawing/2014/main" id="{178F6815-451F-C3E7-4D0B-2707CF4CAC2D}"/>
                </a:ext>
              </a:extLst>
            </p:cNvPr>
            <p:cNvSpPr/>
            <p:nvPr/>
          </p:nvSpPr>
          <p:spPr>
            <a:xfrm>
              <a:off x="-2081594" y="5045450"/>
              <a:ext cx="229955" cy="113819"/>
            </a:xfrm>
            <a:custGeom>
              <a:avLst/>
              <a:gdLst/>
              <a:ahLst/>
              <a:cxnLst/>
              <a:rect l="l" t="t" r="r" b="b"/>
              <a:pathLst>
                <a:path w="6849" h="3390" extrusionOk="0">
                  <a:moveTo>
                    <a:pt x="6559" y="0"/>
                  </a:moveTo>
                  <a:lnTo>
                    <a:pt x="235" y="2136"/>
                  </a:lnTo>
                  <a:lnTo>
                    <a:pt x="1" y="3390"/>
                  </a:lnTo>
                  <a:lnTo>
                    <a:pt x="1" y="3390"/>
                  </a:lnTo>
                  <a:lnTo>
                    <a:pt x="6848" y="97"/>
                  </a:lnTo>
                  <a:lnTo>
                    <a:pt x="6559" y="0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4901;p59">
              <a:extLst>
                <a:ext uri="{FF2B5EF4-FFF2-40B4-BE49-F238E27FC236}">
                  <a16:creationId xmlns="" xmlns:a16="http://schemas.microsoft.com/office/drawing/2014/main" id="{A4B27E2D-0051-E72E-CF53-FDF55A213D9E}"/>
                </a:ext>
              </a:extLst>
            </p:cNvPr>
            <p:cNvSpPr/>
            <p:nvPr/>
          </p:nvSpPr>
          <p:spPr>
            <a:xfrm>
              <a:off x="-2088544" y="5048673"/>
              <a:ext cx="252148" cy="153639"/>
            </a:xfrm>
            <a:custGeom>
              <a:avLst/>
              <a:gdLst/>
              <a:ahLst/>
              <a:cxnLst/>
              <a:rect l="l" t="t" r="r" b="b"/>
              <a:pathLst>
                <a:path w="7510" h="4576" extrusionOk="0">
                  <a:moveTo>
                    <a:pt x="7055" y="1"/>
                  </a:moveTo>
                  <a:lnTo>
                    <a:pt x="263" y="2977"/>
                  </a:lnTo>
                  <a:lnTo>
                    <a:pt x="1" y="4575"/>
                  </a:lnTo>
                  <a:lnTo>
                    <a:pt x="7510" y="194"/>
                  </a:lnTo>
                  <a:lnTo>
                    <a:pt x="70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4902;p59">
              <a:extLst>
                <a:ext uri="{FF2B5EF4-FFF2-40B4-BE49-F238E27FC236}">
                  <a16:creationId xmlns="" xmlns:a16="http://schemas.microsoft.com/office/drawing/2014/main" id="{2016DC46-B0D8-BA2F-3DAA-D749580597FA}"/>
                </a:ext>
              </a:extLst>
            </p:cNvPr>
            <p:cNvSpPr/>
            <p:nvPr/>
          </p:nvSpPr>
          <p:spPr>
            <a:xfrm>
              <a:off x="-1918285" y="4942744"/>
              <a:ext cx="330311" cy="186476"/>
            </a:xfrm>
            <a:custGeom>
              <a:avLst/>
              <a:gdLst/>
              <a:ahLst/>
              <a:cxnLst/>
              <a:rect l="l" t="t" r="r" b="b"/>
              <a:pathLst>
                <a:path w="9838" h="5554" extrusionOk="0">
                  <a:moveTo>
                    <a:pt x="9810" y="1"/>
                  </a:moveTo>
                  <a:cubicBezTo>
                    <a:pt x="9562" y="2605"/>
                    <a:pt x="6999" y="4658"/>
                    <a:pt x="3885" y="4658"/>
                  </a:cubicBezTo>
                  <a:cubicBezTo>
                    <a:pt x="2632" y="4658"/>
                    <a:pt x="1461" y="4327"/>
                    <a:pt x="510" y="3748"/>
                  </a:cubicBezTo>
                  <a:cubicBezTo>
                    <a:pt x="345" y="3652"/>
                    <a:pt x="221" y="3528"/>
                    <a:pt x="138" y="3376"/>
                  </a:cubicBezTo>
                  <a:cubicBezTo>
                    <a:pt x="41" y="3569"/>
                    <a:pt x="0" y="3803"/>
                    <a:pt x="55" y="4038"/>
                  </a:cubicBezTo>
                  <a:cubicBezTo>
                    <a:pt x="97" y="4272"/>
                    <a:pt x="262" y="4506"/>
                    <a:pt x="510" y="4658"/>
                  </a:cubicBezTo>
                  <a:cubicBezTo>
                    <a:pt x="1461" y="5223"/>
                    <a:pt x="2632" y="5553"/>
                    <a:pt x="3885" y="5553"/>
                  </a:cubicBezTo>
                  <a:cubicBezTo>
                    <a:pt x="7178" y="5553"/>
                    <a:pt x="9837" y="3280"/>
                    <a:pt x="9837" y="469"/>
                  </a:cubicBezTo>
                  <a:cubicBezTo>
                    <a:pt x="9837" y="304"/>
                    <a:pt x="9824" y="152"/>
                    <a:pt x="9810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4903;p59">
              <a:extLst>
                <a:ext uri="{FF2B5EF4-FFF2-40B4-BE49-F238E27FC236}">
                  <a16:creationId xmlns="" xmlns:a16="http://schemas.microsoft.com/office/drawing/2014/main" id="{65324EA7-EDEE-0E2D-E0B0-5ECE01C94993}"/>
                </a:ext>
              </a:extLst>
            </p:cNvPr>
            <p:cNvSpPr/>
            <p:nvPr/>
          </p:nvSpPr>
          <p:spPr>
            <a:xfrm>
              <a:off x="-1913686" y="4842824"/>
              <a:ext cx="330781" cy="256312"/>
            </a:xfrm>
            <a:custGeom>
              <a:avLst/>
              <a:gdLst/>
              <a:ahLst/>
              <a:cxnLst/>
              <a:rect l="l" t="t" r="r" b="b"/>
              <a:pathLst>
                <a:path w="9852" h="7634" extrusionOk="0">
                  <a:moveTo>
                    <a:pt x="9246" y="1"/>
                  </a:moveTo>
                  <a:cubicBezTo>
                    <a:pt x="8543" y="1"/>
                    <a:pt x="7964" y="566"/>
                    <a:pt x="7964" y="1282"/>
                  </a:cubicBezTo>
                  <a:cubicBezTo>
                    <a:pt x="7964" y="1365"/>
                    <a:pt x="7964" y="1447"/>
                    <a:pt x="7992" y="1530"/>
                  </a:cubicBezTo>
                  <a:lnTo>
                    <a:pt x="7771" y="1571"/>
                  </a:lnTo>
                  <a:lnTo>
                    <a:pt x="7234" y="1640"/>
                  </a:lnTo>
                  <a:cubicBezTo>
                    <a:pt x="7179" y="979"/>
                    <a:pt x="6628" y="469"/>
                    <a:pt x="5953" y="469"/>
                  </a:cubicBezTo>
                  <a:cubicBezTo>
                    <a:pt x="5457" y="469"/>
                    <a:pt x="5030" y="745"/>
                    <a:pt x="4823" y="1158"/>
                  </a:cubicBezTo>
                  <a:cubicBezTo>
                    <a:pt x="4754" y="1268"/>
                    <a:pt x="4713" y="1392"/>
                    <a:pt x="4685" y="1516"/>
                  </a:cubicBezTo>
                  <a:lnTo>
                    <a:pt x="4699" y="1530"/>
                  </a:lnTo>
                  <a:cubicBezTo>
                    <a:pt x="4727" y="1764"/>
                    <a:pt x="4782" y="1999"/>
                    <a:pt x="4878" y="2205"/>
                  </a:cubicBezTo>
                  <a:lnTo>
                    <a:pt x="4864" y="2205"/>
                  </a:lnTo>
                  <a:cubicBezTo>
                    <a:pt x="4851" y="2233"/>
                    <a:pt x="4837" y="2247"/>
                    <a:pt x="4823" y="2274"/>
                  </a:cubicBezTo>
                  <a:lnTo>
                    <a:pt x="4795" y="2302"/>
                  </a:lnTo>
                  <a:cubicBezTo>
                    <a:pt x="4630" y="2508"/>
                    <a:pt x="4465" y="2715"/>
                    <a:pt x="4286" y="2922"/>
                  </a:cubicBezTo>
                  <a:cubicBezTo>
                    <a:pt x="3762" y="3528"/>
                    <a:pt x="3197" y="4065"/>
                    <a:pt x="2632" y="4520"/>
                  </a:cubicBezTo>
                  <a:cubicBezTo>
                    <a:pt x="1902" y="5126"/>
                    <a:pt x="1172" y="5595"/>
                    <a:pt x="469" y="5911"/>
                  </a:cubicBezTo>
                  <a:cubicBezTo>
                    <a:pt x="249" y="6008"/>
                    <a:pt x="97" y="6159"/>
                    <a:pt x="1" y="6352"/>
                  </a:cubicBezTo>
                  <a:cubicBezTo>
                    <a:pt x="84" y="6490"/>
                    <a:pt x="208" y="6628"/>
                    <a:pt x="373" y="6724"/>
                  </a:cubicBezTo>
                  <a:cubicBezTo>
                    <a:pt x="1324" y="7303"/>
                    <a:pt x="2495" y="7634"/>
                    <a:pt x="3748" y="7634"/>
                  </a:cubicBezTo>
                  <a:cubicBezTo>
                    <a:pt x="6862" y="7634"/>
                    <a:pt x="9425" y="5581"/>
                    <a:pt x="9673" y="2977"/>
                  </a:cubicBezTo>
                  <a:lnTo>
                    <a:pt x="9673" y="2963"/>
                  </a:lnTo>
                  <a:cubicBezTo>
                    <a:pt x="9659" y="2811"/>
                    <a:pt x="9631" y="2660"/>
                    <a:pt x="9590" y="2508"/>
                  </a:cubicBezTo>
                  <a:cubicBezTo>
                    <a:pt x="9590" y="2467"/>
                    <a:pt x="9576" y="2412"/>
                    <a:pt x="9563" y="2371"/>
                  </a:cubicBezTo>
                  <a:cubicBezTo>
                    <a:pt x="9604" y="2288"/>
                    <a:pt x="9645" y="2205"/>
                    <a:pt x="9687" y="2109"/>
                  </a:cubicBezTo>
                  <a:cubicBezTo>
                    <a:pt x="9797" y="1833"/>
                    <a:pt x="9852" y="1516"/>
                    <a:pt x="9852" y="1186"/>
                  </a:cubicBezTo>
                  <a:cubicBezTo>
                    <a:pt x="9852" y="1034"/>
                    <a:pt x="9838" y="883"/>
                    <a:pt x="9811" y="731"/>
                  </a:cubicBezTo>
                  <a:cubicBezTo>
                    <a:pt x="9769" y="483"/>
                    <a:pt x="9700" y="249"/>
                    <a:pt x="9576" y="42"/>
                  </a:cubicBezTo>
                  <a:cubicBezTo>
                    <a:pt x="9480" y="15"/>
                    <a:pt x="9370" y="1"/>
                    <a:pt x="92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4904;p59">
              <a:extLst>
                <a:ext uri="{FF2B5EF4-FFF2-40B4-BE49-F238E27FC236}">
                  <a16:creationId xmlns="" xmlns:a16="http://schemas.microsoft.com/office/drawing/2014/main" id="{3CA6B19D-877A-384B-E09F-7F07524A31C7}"/>
                </a:ext>
              </a:extLst>
            </p:cNvPr>
            <p:cNvSpPr/>
            <p:nvPr/>
          </p:nvSpPr>
          <p:spPr>
            <a:xfrm>
              <a:off x="-1780896" y="4755865"/>
              <a:ext cx="188759" cy="142056"/>
            </a:xfrm>
            <a:custGeom>
              <a:avLst/>
              <a:gdLst/>
              <a:ahLst/>
              <a:cxnLst/>
              <a:rect l="l" t="t" r="r" b="b"/>
              <a:pathLst>
                <a:path w="5622" h="4231" extrusionOk="0">
                  <a:moveTo>
                    <a:pt x="1075" y="1"/>
                  </a:moveTo>
                  <a:cubicBezTo>
                    <a:pt x="1557" y="207"/>
                    <a:pt x="1970" y="565"/>
                    <a:pt x="2232" y="1020"/>
                  </a:cubicBezTo>
                  <a:cubicBezTo>
                    <a:pt x="2169" y="1018"/>
                    <a:pt x="2106" y="1017"/>
                    <a:pt x="2042" y="1017"/>
                  </a:cubicBezTo>
                  <a:cubicBezTo>
                    <a:pt x="1346" y="1017"/>
                    <a:pt x="644" y="1156"/>
                    <a:pt x="0" y="1433"/>
                  </a:cubicBezTo>
                  <a:cubicBezTo>
                    <a:pt x="482" y="1640"/>
                    <a:pt x="978" y="1805"/>
                    <a:pt x="1488" y="1929"/>
                  </a:cubicBezTo>
                  <a:cubicBezTo>
                    <a:pt x="1020" y="2398"/>
                    <a:pt x="716" y="3045"/>
                    <a:pt x="716" y="3776"/>
                  </a:cubicBezTo>
                  <a:cubicBezTo>
                    <a:pt x="716" y="3886"/>
                    <a:pt x="716" y="3996"/>
                    <a:pt x="730" y="4106"/>
                  </a:cubicBezTo>
                  <a:cubicBezTo>
                    <a:pt x="840" y="3500"/>
                    <a:pt x="1364" y="3059"/>
                    <a:pt x="1998" y="3059"/>
                  </a:cubicBezTo>
                  <a:cubicBezTo>
                    <a:pt x="2673" y="3059"/>
                    <a:pt x="3224" y="3569"/>
                    <a:pt x="3265" y="4230"/>
                  </a:cubicBezTo>
                  <a:lnTo>
                    <a:pt x="3803" y="4161"/>
                  </a:lnTo>
                  <a:lnTo>
                    <a:pt x="4037" y="4120"/>
                  </a:lnTo>
                  <a:cubicBezTo>
                    <a:pt x="4009" y="4037"/>
                    <a:pt x="4009" y="3955"/>
                    <a:pt x="4009" y="3858"/>
                  </a:cubicBezTo>
                  <a:cubicBezTo>
                    <a:pt x="4009" y="3156"/>
                    <a:pt x="4574" y="2577"/>
                    <a:pt x="5291" y="2577"/>
                  </a:cubicBezTo>
                  <a:cubicBezTo>
                    <a:pt x="5401" y="2577"/>
                    <a:pt x="5511" y="2591"/>
                    <a:pt x="5621" y="2618"/>
                  </a:cubicBezTo>
                  <a:cubicBezTo>
                    <a:pt x="5304" y="1971"/>
                    <a:pt x="4726" y="1489"/>
                    <a:pt x="4023" y="1282"/>
                  </a:cubicBezTo>
                  <a:lnTo>
                    <a:pt x="4009" y="1282"/>
                  </a:lnTo>
                  <a:cubicBezTo>
                    <a:pt x="3196" y="565"/>
                    <a:pt x="2163" y="111"/>
                    <a:pt x="1075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4905;p59">
              <a:extLst>
                <a:ext uri="{FF2B5EF4-FFF2-40B4-BE49-F238E27FC236}">
                  <a16:creationId xmlns="" xmlns:a16="http://schemas.microsoft.com/office/drawing/2014/main" id="{5913E048-1385-F9EB-73CA-A33A93B82E5D}"/>
                </a:ext>
              </a:extLst>
            </p:cNvPr>
            <p:cNvSpPr/>
            <p:nvPr/>
          </p:nvSpPr>
          <p:spPr>
            <a:xfrm>
              <a:off x="-2002021" y="4839131"/>
              <a:ext cx="255371" cy="141418"/>
            </a:xfrm>
            <a:custGeom>
              <a:avLst/>
              <a:gdLst/>
              <a:ahLst/>
              <a:cxnLst/>
              <a:rect l="l" t="t" r="r" b="b"/>
              <a:pathLst>
                <a:path w="7606" h="4212" extrusionOk="0">
                  <a:moveTo>
                    <a:pt x="0" y="1"/>
                  </a:moveTo>
                  <a:lnTo>
                    <a:pt x="0" y="14"/>
                  </a:lnTo>
                  <a:cubicBezTo>
                    <a:pt x="331" y="1323"/>
                    <a:pt x="1530" y="2742"/>
                    <a:pt x="3128" y="3583"/>
                  </a:cubicBezTo>
                  <a:cubicBezTo>
                    <a:pt x="3941" y="4002"/>
                    <a:pt x="4744" y="4211"/>
                    <a:pt x="5427" y="4211"/>
                  </a:cubicBezTo>
                  <a:cubicBezTo>
                    <a:pt x="5507" y="4211"/>
                    <a:pt x="5586" y="4209"/>
                    <a:pt x="5663" y="4203"/>
                  </a:cubicBezTo>
                  <a:cubicBezTo>
                    <a:pt x="6641" y="4134"/>
                    <a:pt x="7358" y="3652"/>
                    <a:pt x="7550" y="2770"/>
                  </a:cubicBezTo>
                  <a:cubicBezTo>
                    <a:pt x="7578" y="2646"/>
                    <a:pt x="7606" y="2522"/>
                    <a:pt x="7606" y="2384"/>
                  </a:cubicBezTo>
                  <a:lnTo>
                    <a:pt x="7606" y="2384"/>
                  </a:lnTo>
                  <a:cubicBezTo>
                    <a:pt x="7592" y="2453"/>
                    <a:pt x="7564" y="2508"/>
                    <a:pt x="7537" y="2577"/>
                  </a:cubicBezTo>
                  <a:cubicBezTo>
                    <a:pt x="7227" y="3313"/>
                    <a:pt x="6493" y="3698"/>
                    <a:pt x="5551" y="3698"/>
                  </a:cubicBezTo>
                  <a:cubicBezTo>
                    <a:pt x="5489" y="3698"/>
                    <a:pt x="5425" y="3696"/>
                    <a:pt x="5360" y="3693"/>
                  </a:cubicBezTo>
                  <a:cubicBezTo>
                    <a:pt x="4575" y="3665"/>
                    <a:pt x="3665" y="3376"/>
                    <a:pt x="2783" y="2825"/>
                  </a:cubicBezTo>
                  <a:cubicBezTo>
                    <a:pt x="1612" y="2109"/>
                    <a:pt x="731" y="1089"/>
                    <a:pt x="290" y="9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4906;p59">
              <a:extLst>
                <a:ext uri="{FF2B5EF4-FFF2-40B4-BE49-F238E27FC236}">
                  <a16:creationId xmlns="" xmlns:a16="http://schemas.microsoft.com/office/drawing/2014/main" id="{8D8EF8E4-1A39-7B88-070C-B6384D37E050}"/>
                </a:ext>
              </a:extLst>
            </p:cNvPr>
            <p:cNvSpPr/>
            <p:nvPr/>
          </p:nvSpPr>
          <p:spPr>
            <a:xfrm>
              <a:off x="-1992318" y="4842354"/>
              <a:ext cx="245668" cy="120971"/>
            </a:xfrm>
            <a:custGeom>
              <a:avLst/>
              <a:gdLst/>
              <a:ahLst/>
              <a:cxnLst/>
              <a:rect l="l" t="t" r="r" b="b"/>
              <a:pathLst>
                <a:path w="7317" h="3603" extrusionOk="0">
                  <a:moveTo>
                    <a:pt x="1" y="1"/>
                  </a:moveTo>
                  <a:lnTo>
                    <a:pt x="1" y="1"/>
                  </a:lnTo>
                  <a:cubicBezTo>
                    <a:pt x="442" y="993"/>
                    <a:pt x="1323" y="2013"/>
                    <a:pt x="2494" y="2729"/>
                  </a:cubicBezTo>
                  <a:cubicBezTo>
                    <a:pt x="3376" y="3280"/>
                    <a:pt x="4286" y="3569"/>
                    <a:pt x="5071" y="3597"/>
                  </a:cubicBezTo>
                  <a:cubicBezTo>
                    <a:pt x="5136" y="3600"/>
                    <a:pt x="5200" y="3602"/>
                    <a:pt x="5262" y="3602"/>
                  </a:cubicBezTo>
                  <a:cubicBezTo>
                    <a:pt x="6204" y="3602"/>
                    <a:pt x="6938" y="3217"/>
                    <a:pt x="7248" y="2481"/>
                  </a:cubicBezTo>
                  <a:cubicBezTo>
                    <a:pt x="7275" y="2412"/>
                    <a:pt x="7303" y="2357"/>
                    <a:pt x="7317" y="2288"/>
                  </a:cubicBezTo>
                  <a:lnTo>
                    <a:pt x="7317" y="2274"/>
                  </a:lnTo>
                  <a:lnTo>
                    <a:pt x="7303" y="2274"/>
                  </a:lnTo>
                  <a:lnTo>
                    <a:pt x="2205" y="690"/>
                  </a:lnTo>
                  <a:lnTo>
                    <a:pt x="1213" y="373"/>
                  </a:lnTo>
                  <a:lnTo>
                    <a:pt x="607" y="19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4907;p59">
              <a:extLst>
                <a:ext uri="{FF2B5EF4-FFF2-40B4-BE49-F238E27FC236}">
                  <a16:creationId xmlns="" xmlns:a16="http://schemas.microsoft.com/office/drawing/2014/main" id="{29B572F4-D122-5341-06C6-65EB3CC645C9}"/>
                </a:ext>
              </a:extLst>
            </p:cNvPr>
            <p:cNvSpPr/>
            <p:nvPr/>
          </p:nvSpPr>
          <p:spPr>
            <a:xfrm>
              <a:off x="-1678224" y="4893254"/>
              <a:ext cx="38913" cy="36563"/>
            </a:xfrm>
            <a:custGeom>
              <a:avLst/>
              <a:gdLst/>
              <a:ahLst/>
              <a:cxnLst/>
              <a:rect l="l" t="t" r="r" b="b"/>
              <a:pathLst>
                <a:path w="1159" h="1089" extrusionOk="0">
                  <a:moveTo>
                    <a:pt x="1158" y="1"/>
                  </a:moveTo>
                  <a:lnTo>
                    <a:pt x="731" y="69"/>
                  </a:lnTo>
                  <a:lnTo>
                    <a:pt x="579" y="83"/>
                  </a:lnTo>
                  <a:lnTo>
                    <a:pt x="235" y="138"/>
                  </a:lnTo>
                  <a:lnTo>
                    <a:pt x="1" y="166"/>
                  </a:lnTo>
                  <a:lnTo>
                    <a:pt x="207" y="428"/>
                  </a:lnTo>
                  <a:lnTo>
                    <a:pt x="359" y="634"/>
                  </a:lnTo>
                  <a:lnTo>
                    <a:pt x="731" y="1089"/>
                  </a:lnTo>
                  <a:lnTo>
                    <a:pt x="938" y="552"/>
                  </a:lnTo>
                  <a:lnTo>
                    <a:pt x="965" y="497"/>
                  </a:lnTo>
                  <a:lnTo>
                    <a:pt x="1158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4908;p59">
              <a:extLst>
                <a:ext uri="{FF2B5EF4-FFF2-40B4-BE49-F238E27FC236}">
                  <a16:creationId xmlns="" xmlns:a16="http://schemas.microsoft.com/office/drawing/2014/main" id="{E6EB2AD7-E0FE-F62C-4B90-C64AE1A36614}"/>
                </a:ext>
              </a:extLst>
            </p:cNvPr>
            <p:cNvSpPr/>
            <p:nvPr/>
          </p:nvSpPr>
          <p:spPr>
            <a:xfrm>
              <a:off x="-1627794" y="4867704"/>
              <a:ext cx="16217" cy="22395"/>
            </a:xfrm>
            <a:custGeom>
              <a:avLst/>
              <a:gdLst/>
              <a:ahLst/>
              <a:cxnLst/>
              <a:rect l="l" t="t" r="r" b="b"/>
              <a:pathLst>
                <a:path w="483" h="667" extrusionOk="0">
                  <a:moveTo>
                    <a:pt x="236" y="0"/>
                  </a:moveTo>
                  <a:cubicBezTo>
                    <a:pt x="226" y="0"/>
                    <a:pt x="217" y="1"/>
                    <a:pt x="207" y="4"/>
                  </a:cubicBezTo>
                  <a:cubicBezTo>
                    <a:pt x="83" y="18"/>
                    <a:pt x="0" y="169"/>
                    <a:pt x="28" y="362"/>
                  </a:cubicBezTo>
                  <a:cubicBezTo>
                    <a:pt x="54" y="533"/>
                    <a:pt x="156" y="666"/>
                    <a:pt x="273" y="666"/>
                  </a:cubicBezTo>
                  <a:cubicBezTo>
                    <a:pt x="278" y="666"/>
                    <a:pt x="284" y="666"/>
                    <a:pt x="290" y="665"/>
                  </a:cubicBezTo>
                  <a:cubicBezTo>
                    <a:pt x="400" y="651"/>
                    <a:pt x="483" y="486"/>
                    <a:pt x="455" y="307"/>
                  </a:cubicBezTo>
                  <a:cubicBezTo>
                    <a:pt x="443" y="131"/>
                    <a:pt x="338" y="0"/>
                    <a:pt x="236" y="0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4909;p59">
              <a:extLst>
                <a:ext uri="{FF2B5EF4-FFF2-40B4-BE49-F238E27FC236}">
                  <a16:creationId xmlns="" xmlns:a16="http://schemas.microsoft.com/office/drawing/2014/main" id="{4AB87AC2-0180-D381-A6C0-BD20BB3FC2D8}"/>
                </a:ext>
              </a:extLst>
            </p:cNvPr>
            <p:cNvSpPr/>
            <p:nvPr/>
          </p:nvSpPr>
          <p:spPr>
            <a:xfrm>
              <a:off x="-1709684" y="4877944"/>
              <a:ext cx="16250" cy="22764"/>
            </a:xfrm>
            <a:custGeom>
              <a:avLst/>
              <a:gdLst/>
              <a:ahLst/>
              <a:cxnLst/>
              <a:rect l="l" t="t" r="r" b="b"/>
              <a:pathLst>
                <a:path w="484" h="678" extrusionOk="0">
                  <a:moveTo>
                    <a:pt x="211" y="1"/>
                  </a:moveTo>
                  <a:cubicBezTo>
                    <a:pt x="205" y="1"/>
                    <a:pt x="199" y="1"/>
                    <a:pt x="194" y="2"/>
                  </a:cubicBezTo>
                  <a:cubicBezTo>
                    <a:pt x="70" y="29"/>
                    <a:pt x="1" y="181"/>
                    <a:pt x="28" y="374"/>
                  </a:cubicBezTo>
                  <a:cubicBezTo>
                    <a:pt x="42" y="545"/>
                    <a:pt x="155" y="678"/>
                    <a:pt x="261" y="678"/>
                  </a:cubicBezTo>
                  <a:cubicBezTo>
                    <a:pt x="266" y="678"/>
                    <a:pt x="271" y="678"/>
                    <a:pt x="276" y="677"/>
                  </a:cubicBezTo>
                  <a:cubicBezTo>
                    <a:pt x="400" y="663"/>
                    <a:pt x="483" y="498"/>
                    <a:pt x="455" y="319"/>
                  </a:cubicBezTo>
                  <a:cubicBezTo>
                    <a:pt x="429" y="135"/>
                    <a:pt x="328" y="1"/>
                    <a:pt x="211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4910;p59">
              <a:extLst>
                <a:ext uri="{FF2B5EF4-FFF2-40B4-BE49-F238E27FC236}">
                  <a16:creationId xmlns="" xmlns:a16="http://schemas.microsoft.com/office/drawing/2014/main" id="{04EAEF8A-BCA7-9BBE-D3DB-FA81164BB162}"/>
                </a:ext>
              </a:extLst>
            </p:cNvPr>
            <p:cNvSpPr/>
            <p:nvPr/>
          </p:nvSpPr>
          <p:spPr>
            <a:xfrm>
              <a:off x="-1613458" y="4889695"/>
              <a:ext cx="28707" cy="18567"/>
            </a:xfrm>
            <a:custGeom>
              <a:avLst/>
              <a:gdLst/>
              <a:ahLst/>
              <a:cxnLst/>
              <a:rect l="l" t="t" r="r" b="b"/>
              <a:pathLst>
                <a:path w="855" h="553" extrusionOk="0">
                  <a:moveTo>
                    <a:pt x="493" y="0"/>
                  </a:moveTo>
                  <a:cubicBezTo>
                    <a:pt x="459" y="0"/>
                    <a:pt x="423" y="4"/>
                    <a:pt x="386" y="10"/>
                  </a:cubicBezTo>
                  <a:cubicBezTo>
                    <a:pt x="166" y="38"/>
                    <a:pt x="1" y="189"/>
                    <a:pt x="28" y="341"/>
                  </a:cubicBezTo>
                  <a:cubicBezTo>
                    <a:pt x="40" y="463"/>
                    <a:pt x="203" y="552"/>
                    <a:pt x="393" y="552"/>
                  </a:cubicBezTo>
                  <a:cubicBezTo>
                    <a:pt x="418" y="552"/>
                    <a:pt x="444" y="551"/>
                    <a:pt x="469" y="547"/>
                  </a:cubicBezTo>
                  <a:cubicBezTo>
                    <a:pt x="689" y="506"/>
                    <a:pt x="855" y="368"/>
                    <a:pt x="841" y="217"/>
                  </a:cubicBezTo>
                  <a:cubicBezTo>
                    <a:pt x="818" y="89"/>
                    <a:pt x="677" y="0"/>
                    <a:pt x="493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4911;p59">
              <a:extLst>
                <a:ext uri="{FF2B5EF4-FFF2-40B4-BE49-F238E27FC236}">
                  <a16:creationId xmlns="" xmlns:a16="http://schemas.microsoft.com/office/drawing/2014/main" id="{6329B1F6-C573-B70D-C337-5F0150920360}"/>
                </a:ext>
              </a:extLst>
            </p:cNvPr>
            <p:cNvSpPr/>
            <p:nvPr/>
          </p:nvSpPr>
          <p:spPr>
            <a:xfrm>
              <a:off x="-1736510" y="4906348"/>
              <a:ext cx="29177" cy="18567"/>
            </a:xfrm>
            <a:custGeom>
              <a:avLst/>
              <a:gdLst/>
              <a:ahLst/>
              <a:cxnLst/>
              <a:rect l="l" t="t" r="r" b="b"/>
              <a:pathLst>
                <a:path w="869" h="553" extrusionOk="0">
                  <a:moveTo>
                    <a:pt x="502" y="0"/>
                  </a:moveTo>
                  <a:cubicBezTo>
                    <a:pt x="469" y="0"/>
                    <a:pt x="435" y="4"/>
                    <a:pt x="400" y="10"/>
                  </a:cubicBezTo>
                  <a:cubicBezTo>
                    <a:pt x="166" y="38"/>
                    <a:pt x="1" y="189"/>
                    <a:pt x="28" y="327"/>
                  </a:cubicBezTo>
                  <a:cubicBezTo>
                    <a:pt x="53" y="461"/>
                    <a:pt x="207" y="552"/>
                    <a:pt x="395" y="552"/>
                  </a:cubicBezTo>
                  <a:cubicBezTo>
                    <a:pt x="419" y="552"/>
                    <a:pt x="444" y="551"/>
                    <a:pt x="469" y="547"/>
                  </a:cubicBezTo>
                  <a:cubicBezTo>
                    <a:pt x="703" y="506"/>
                    <a:pt x="869" y="355"/>
                    <a:pt x="841" y="217"/>
                  </a:cubicBezTo>
                  <a:cubicBezTo>
                    <a:pt x="818" y="89"/>
                    <a:pt x="677" y="0"/>
                    <a:pt x="502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" name="Google Shape;4361;p56">
            <a:extLst>
              <a:ext uri="{FF2B5EF4-FFF2-40B4-BE49-F238E27FC236}">
                <a16:creationId xmlns="" xmlns:a16="http://schemas.microsoft.com/office/drawing/2014/main" id="{736A50D0-64EE-03AD-4E95-725EE8AFD228}"/>
              </a:ext>
            </a:extLst>
          </p:cNvPr>
          <p:cNvGrpSpPr/>
          <p:nvPr/>
        </p:nvGrpSpPr>
        <p:grpSpPr>
          <a:xfrm flipH="1">
            <a:off x="6967633" y="2790817"/>
            <a:ext cx="760699" cy="782711"/>
            <a:chOff x="-3114539" y="1593254"/>
            <a:chExt cx="829907" cy="823427"/>
          </a:xfrm>
        </p:grpSpPr>
        <p:sp>
          <p:nvSpPr>
            <p:cNvPr id="525" name="Google Shape;4362;p56">
              <a:extLst>
                <a:ext uri="{FF2B5EF4-FFF2-40B4-BE49-F238E27FC236}">
                  <a16:creationId xmlns="" xmlns:a16="http://schemas.microsoft.com/office/drawing/2014/main" id="{2E96BFC5-75EE-B73B-EA9F-3B18BF0D3732}"/>
                </a:ext>
              </a:extLst>
            </p:cNvPr>
            <p:cNvSpPr/>
            <p:nvPr/>
          </p:nvSpPr>
          <p:spPr>
            <a:xfrm>
              <a:off x="-2753239" y="2190721"/>
              <a:ext cx="78666" cy="72556"/>
            </a:xfrm>
            <a:custGeom>
              <a:avLst/>
              <a:gdLst/>
              <a:ahLst/>
              <a:cxnLst/>
              <a:rect l="l" t="t" r="r" b="b"/>
              <a:pathLst>
                <a:path w="2343" h="2161" extrusionOk="0">
                  <a:moveTo>
                    <a:pt x="1175" y="1"/>
                  </a:moveTo>
                  <a:cubicBezTo>
                    <a:pt x="661" y="1"/>
                    <a:pt x="208" y="362"/>
                    <a:pt x="110" y="874"/>
                  </a:cubicBezTo>
                  <a:cubicBezTo>
                    <a:pt x="0" y="1453"/>
                    <a:pt x="386" y="2017"/>
                    <a:pt x="964" y="2141"/>
                  </a:cubicBezTo>
                  <a:cubicBezTo>
                    <a:pt x="1031" y="2154"/>
                    <a:pt x="1098" y="2160"/>
                    <a:pt x="1163" y="2160"/>
                  </a:cubicBezTo>
                  <a:cubicBezTo>
                    <a:pt x="1667" y="2160"/>
                    <a:pt x="2121" y="1799"/>
                    <a:pt x="2218" y="1287"/>
                  </a:cubicBezTo>
                  <a:cubicBezTo>
                    <a:pt x="2342" y="695"/>
                    <a:pt x="1956" y="130"/>
                    <a:pt x="1378" y="20"/>
                  </a:cubicBezTo>
                  <a:cubicBezTo>
                    <a:pt x="1310" y="7"/>
                    <a:pt x="1242" y="1"/>
                    <a:pt x="1175" y="1"/>
                  </a:cubicBezTo>
                  <a:close/>
                </a:path>
              </a:pathLst>
            </a:custGeom>
            <a:solidFill>
              <a:srgbClr val="FFAB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4363;p56">
              <a:extLst>
                <a:ext uri="{FF2B5EF4-FFF2-40B4-BE49-F238E27FC236}">
                  <a16:creationId xmlns="" xmlns:a16="http://schemas.microsoft.com/office/drawing/2014/main" id="{E99B3631-C859-0167-96BC-CD78D035FADE}"/>
                </a:ext>
              </a:extLst>
            </p:cNvPr>
            <p:cNvSpPr/>
            <p:nvPr/>
          </p:nvSpPr>
          <p:spPr>
            <a:xfrm>
              <a:off x="-2539064" y="2069247"/>
              <a:ext cx="90216" cy="90216"/>
            </a:xfrm>
            <a:custGeom>
              <a:avLst/>
              <a:gdLst/>
              <a:ahLst/>
              <a:cxnLst/>
              <a:rect l="l" t="t" r="r" b="b"/>
              <a:pathLst>
                <a:path w="2687" h="2687" extrusionOk="0">
                  <a:moveTo>
                    <a:pt x="1337" y="0"/>
                  </a:moveTo>
                  <a:cubicBezTo>
                    <a:pt x="606" y="0"/>
                    <a:pt x="0" y="607"/>
                    <a:pt x="0" y="1351"/>
                  </a:cubicBezTo>
                  <a:cubicBezTo>
                    <a:pt x="0" y="2081"/>
                    <a:pt x="606" y="2687"/>
                    <a:pt x="1337" y="2687"/>
                  </a:cubicBezTo>
                  <a:cubicBezTo>
                    <a:pt x="2081" y="2687"/>
                    <a:pt x="2687" y="2081"/>
                    <a:pt x="2687" y="1351"/>
                  </a:cubicBezTo>
                  <a:cubicBezTo>
                    <a:pt x="2687" y="607"/>
                    <a:pt x="2081" y="0"/>
                    <a:pt x="1337" y="0"/>
                  </a:cubicBezTo>
                  <a:close/>
                </a:path>
              </a:pathLst>
            </a:custGeom>
            <a:solidFill>
              <a:srgbClr val="FF74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4364;p56">
              <a:extLst>
                <a:ext uri="{FF2B5EF4-FFF2-40B4-BE49-F238E27FC236}">
                  <a16:creationId xmlns="" xmlns:a16="http://schemas.microsoft.com/office/drawing/2014/main" id="{1498B51C-D1CE-0CC6-130B-5445D4A1F56D}"/>
                </a:ext>
              </a:extLst>
            </p:cNvPr>
            <p:cNvSpPr/>
            <p:nvPr/>
          </p:nvSpPr>
          <p:spPr>
            <a:xfrm>
              <a:off x="-3103426" y="2068307"/>
              <a:ext cx="377954" cy="186476"/>
            </a:xfrm>
            <a:custGeom>
              <a:avLst/>
              <a:gdLst/>
              <a:ahLst/>
              <a:cxnLst/>
              <a:rect l="l" t="t" r="r" b="b"/>
              <a:pathLst>
                <a:path w="11257" h="5554" extrusionOk="0">
                  <a:moveTo>
                    <a:pt x="10774" y="1"/>
                  </a:moveTo>
                  <a:lnTo>
                    <a:pt x="400" y="3500"/>
                  </a:lnTo>
                  <a:lnTo>
                    <a:pt x="0" y="5553"/>
                  </a:lnTo>
                  <a:lnTo>
                    <a:pt x="11257" y="152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4365;p56">
              <a:extLst>
                <a:ext uri="{FF2B5EF4-FFF2-40B4-BE49-F238E27FC236}">
                  <a16:creationId xmlns="" xmlns:a16="http://schemas.microsoft.com/office/drawing/2014/main" id="{E5884A44-5990-F44E-AB98-9D3EEE5EBAB5}"/>
                </a:ext>
              </a:extLst>
            </p:cNvPr>
            <p:cNvSpPr/>
            <p:nvPr/>
          </p:nvSpPr>
          <p:spPr>
            <a:xfrm>
              <a:off x="-3114539" y="2073410"/>
              <a:ext cx="413577" cy="252148"/>
            </a:xfrm>
            <a:custGeom>
              <a:avLst/>
              <a:gdLst/>
              <a:ahLst/>
              <a:cxnLst/>
              <a:rect l="l" t="t" r="r" b="b"/>
              <a:pathLst>
                <a:path w="12318" h="7510" extrusionOk="0">
                  <a:moveTo>
                    <a:pt x="11588" y="0"/>
                  </a:moveTo>
                  <a:lnTo>
                    <a:pt x="428" y="4891"/>
                  </a:lnTo>
                  <a:lnTo>
                    <a:pt x="1" y="7509"/>
                  </a:lnTo>
                  <a:lnTo>
                    <a:pt x="12318" y="317"/>
                  </a:lnTo>
                  <a:lnTo>
                    <a:pt x="11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4366;p56">
              <a:extLst>
                <a:ext uri="{FF2B5EF4-FFF2-40B4-BE49-F238E27FC236}">
                  <a16:creationId xmlns="" xmlns:a16="http://schemas.microsoft.com/office/drawing/2014/main" id="{BD9FA025-717F-69EC-3412-A477CDA02990}"/>
                </a:ext>
              </a:extLst>
            </p:cNvPr>
            <p:cNvSpPr/>
            <p:nvPr/>
          </p:nvSpPr>
          <p:spPr>
            <a:xfrm>
              <a:off x="-2626057" y="2193206"/>
              <a:ext cx="6984" cy="195239"/>
            </a:xfrm>
            <a:custGeom>
              <a:avLst/>
              <a:gdLst/>
              <a:ahLst/>
              <a:cxnLst/>
              <a:rect l="l" t="t" r="r" b="b"/>
              <a:pathLst>
                <a:path w="208" h="5815" extrusionOk="0">
                  <a:moveTo>
                    <a:pt x="1" y="1"/>
                  </a:moveTo>
                  <a:lnTo>
                    <a:pt x="1" y="5815"/>
                  </a:lnTo>
                  <a:lnTo>
                    <a:pt x="208" y="5815"/>
                  </a:lnTo>
                  <a:lnTo>
                    <a:pt x="208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4367;p56">
              <a:extLst>
                <a:ext uri="{FF2B5EF4-FFF2-40B4-BE49-F238E27FC236}">
                  <a16:creationId xmlns="" xmlns:a16="http://schemas.microsoft.com/office/drawing/2014/main" id="{3AE0314C-91FB-8898-E95A-9DA5B83C2EDB}"/>
                </a:ext>
              </a:extLst>
            </p:cNvPr>
            <p:cNvSpPr/>
            <p:nvPr/>
          </p:nvSpPr>
          <p:spPr>
            <a:xfrm>
              <a:off x="-2638983" y="2384248"/>
              <a:ext cx="93909" cy="32433"/>
            </a:xfrm>
            <a:custGeom>
              <a:avLst/>
              <a:gdLst/>
              <a:ahLst/>
              <a:cxnLst/>
              <a:rect l="l" t="t" r="r" b="b"/>
              <a:pathLst>
                <a:path w="2797" h="966" extrusionOk="0">
                  <a:moveTo>
                    <a:pt x="441" y="1"/>
                  </a:moveTo>
                  <a:lnTo>
                    <a:pt x="0" y="814"/>
                  </a:lnTo>
                  <a:lnTo>
                    <a:pt x="179" y="910"/>
                  </a:lnTo>
                  <a:lnTo>
                    <a:pt x="537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4368;p56">
              <a:extLst>
                <a:ext uri="{FF2B5EF4-FFF2-40B4-BE49-F238E27FC236}">
                  <a16:creationId xmlns="" xmlns:a16="http://schemas.microsoft.com/office/drawing/2014/main" id="{26F8C49D-8973-630E-BCEA-EC2FC9B3FAE6}"/>
                </a:ext>
              </a:extLst>
            </p:cNvPr>
            <p:cNvSpPr/>
            <p:nvPr/>
          </p:nvSpPr>
          <p:spPr>
            <a:xfrm>
              <a:off x="-2547860" y="2193206"/>
              <a:ext cx="6950" cy="195239"/>
            </a:xfrm>
            <a:custGeom>
              <a:avLst/>
              <a:gdLst/>
              <a:ahLst/>
              <a:cxnLst/>
              <a:rect l="l" t="t" r="r" b="b"/>
              <a:pathLst>
                <a:path w="207" h="5815" extrusionOk="0">
                  <a:moveTo>
                    <a:pt x="0" y="1"/>
                  </a:moveTo>
                  <a:lnTo>
                    <a:pt x="0" y="5815"/>
                  </a:lnTo>
                  <a:lnTo>
                    <a:pt x="207" y="5815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4369;p56">
              <a:extLst>
                <a:ext uri="{FF2B5EF4-FFF2-40B4-BE49-F238E27FC236}">
                  <a16:creationId xmlns="" xmlns:a16="http://schemas.microsoft.com/office/drawing/2014/main" id="{1DE7B830-691B-5DE4-07F7-284E5401B073}"/>
                </a:ext>
              </a:extLst>
            </p:cNvPr>
            <p:cNvSpPr/>
            <p:nvPr/>
          </p:nvSpPr>
          <p:spPr>
            <a:xfrm>
              <a:off x="-2560820" y="2384248"/>
              <a:ext cx="93943" cy="32433"/>
            </a:xfrm>
            <a:custGeom>
              <a:avLst/>
              <a:gdLst/>
              <a:ahLst/>
              <a:cxnLst/>
              <a:rect l="l" t="t" r="r" b="b"/>
              <a:pathLst>
                <a:path w="2798" h="966" extrusionOk="0">
                  <a:moveTo>
                    <a:pt x="441" y="1"/>
                  </a:moveTo>
                  <a:lnTo>
                    <a:pt x="1" y="814"/>
                  </a:lnTo>
                  <a:lnTo>
                    <a:pt x="193" y="910"/>
                  </a:lnTo>
                  <a:lnTo>
                    <a:pt x="552" y="249"/>
                  </a:lnTo>
                  <a:lnTo>
                    <a:pt x="2742" y="965"/>
                  </a:lnTo>
                  <a:lnTo>
                    <a:pt x="2797" y="773"/>
                  </a:lnTo>
                  <a:lnTo>
                    <a:pt x="441" y="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4370;p56">
              <a:extLst>
                <a:ext uri="{FF2B5EF4-FFF2-40B4-BE49-F238E27FC236}">
                  <a16:creationId xmlns="" xmlns:a16="http://schemas.microsoft.com/office/drawing/2014/main" id="{DF6B2B9B-5C2E-76E7-1389-0D343DABFAD7}"/>
                </a:ext>
              </a:extLst>
            </p:cNvPr>
            <p:cNvSpPr/>
            <p:nvPr/>
          </p:nvSpPr>
          <p:spPr>
            <a:xfrm>
              <a:off x="-2673699" y="2147880"/>
              <a:ext cx="245668" cy="137422"/>
            </a:xfrm>
            <a:custGeom>
              <a:avLst/>
              <a:gdLst/>
              <a:ahLst/>
              <a:cxnLst/>
              <a:rect l="l" t="t" r="r" b="b"/>
              <a:pathLst>
                <a:path w="7317" h="4093" extrusionOk="0">
                  <a:moveTo>
                    <a:pt x="7317" y="1"/>
                  </a:moveTo>
                  <a:lnTo>
                    <a:pt x="1" y="1365"/>
                  </a:lnTo>
                  <a:lnTo>
                    <a:pt x="1489" y="4093"/>
                  </a:lnTo>
                  <a:lnTo>
                    <a:pt x="2839" y="2797"/>
                  </a:lnTo>
                  <a:lnTo>
                    <a:pt x="3817" y="3831"/>
                  </a:lnTo>
                  <a:lnTo>
                    <a:pt x="731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4371;p56">
              <a:extLst>
                <a:ext uri="{FF2B5EF4-FFF2-40B4-BE49-F238E27FC236}">
                  <a16:creationId xmlns="" xmlns:a16="http://schemas.microsoft.com/office/drawing/2014/main" id="{D172AD70-D407-46CF-7F2C-B055BD7389E3}"/>
                </a:ext>
              </a:extLst>
            </p:cNvPr>
            <p:cNvSpPr/>
            <p:nvPr/>
          </p:nvSpPr>
          <p:spPr>
            <a:xfrm>
              <a:off x="-2835128" y="1899458"/>
              <a:ext cx="541733" cy="306271"/>
            </a:xfrm>
            <a:custGeom>
              <a:avLst/>
              <a:gdLst/>
              <a:ahLst/>
              <a:cxnLst/>
              <a:rect l="l" t="t" r="r" b="b"/>
              <a:pathLst>
                <a:path w="16135" h="9122" extrusionOk="0">
                  <a:moveTo>
                    <a:pt x="16093" y="1"/>
                  </a:moveTo>
                  <a:cubicBezTo>
                    <a:pt x="15679" y="4286"/>
                    <a:pt x="11491" y="7648"/>
                    <a:pt x="6379" y="7648"/>
                  </a:cubicBezTo>
                  <a:cubicBezTo>
                    <a:pt x="4313" y="7648"/>
                    <a:pt x="2398" y="7110"/>
                    <a:pt x="827" y="6173"/>
                  </a:cubicBezTo>
                  <a:cubicBezTo>
                    <a:pt x="551" y="6008"/>
                    <a:pt x="359" y="5788"/>
                    <a:pt x="221" y="5540"/>
                  </a:cubicBezTo>
                  <a:cubicBezTo>
                    <a:pt x="55" y="5870"/>
                    <a:pt x="0" y="6256"/>
                    <a:pt x="83" y="6628"/>
                  </a:cubicBezTo>
                  <a:cubicBezTo>
                    <a:pt x="166" y="7014"/>
                    <a:pt x="414" y="7400"/>
                    <a:pt x="827" y="7634"/>
                  </a:cubicBezTo>
                  <a:cubicBezTo>
                    <a:pt x="2398" y="8584"/>
                    <a:pt x="4313" y="9122"/>
                    <a:pt x="6379" y="9122"/>
                  </a:cubicBezTo>
                  <a:cubicBezTo>
                    <a:pt x="11767" y="9122"/>
                    <a:pt x="16134" y="5388"/>
                    <a:pt x="16134" y="772"/>
                  </a:cubicBezTo>
                  <a:cubicBezTo>
                    <a:pt x="16134" y="511"/>
                    <a:pt x="16120" y="263"/>
                    <a:pt x="16093" y="1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4372;p56">
              <a:extLst>
                <a:ext uri="{FF2B5EF4-FFF2-40B4-BE49-F238E27FC236}">
                  <a16:creationId xmlns="" xmlns:a16="http://schemas.microsoft.com/office/drawing/2014/main" id="{518B3572-9A2B-83B7-7D73-A5E1BA37C9D9}"/>
                </a:ext>
              </a:extLst>
            </p:cNvPr>
            <p:cNvSpPr/>
            <p:nvPr/>
          </p:nvSpPr>
          <p:spPr>
            <a:xfrm>
              <a:off x="-2827271" y="1735243"/>
              <a:ext cx="542639" cy="420997"/>
            </a:xfrm>
            <a:custGeom>
              <a:avLst/>
              <a:gdLst/>
              <a:ahLst/>
              <a:cxnLst/>
              <a:rect l="l" t="t" r="r" b="b"/>
              <a:pathLst>
                <a:path w="16162" h="12539" extrusionOk="0">
                  <a:moveTo>
                    <a:pt x="15156" y="1"/>
                  </a:moveTo>
                  <a:cubicBezTo>
                    <a:pt x="13999" y="1"/>
                    <a:pt x="13048" y="938"/>
                    <a:pt x="13048" y="2109"/>
                  </a:cubicBezTo>
                  <a:cubicBezTo>
                    <a:pt x="13048" y="2247"/>
                    <a:pt x="13062" y="2398"/>
                    <a:pt x="13103" y="2536"/>
                  </a:cubicBezTo>
                  <a:lnTo>
                    <a:pt x="12731" y="2591"/>
                  </a:lnTo>
                  <a:lnTo>
                    <a:pt x="11849" y="2715"/>
                  </a:lnTo>
                  <a:cubicBezTo>
                    <a:pt x="11767" y="1627"/>
                    <a:pt x="10857" y="786"/>
                    <a:pt x="9755" y="786"/>
                  </a:cubicBezTo>
                  <a:cubicBezTo>
                    <a:pt x="8942" y="786"/>
                    <a:pt x="8240" y="1241"/>
                    <a:pt x="7895" y="1916"/>
                  </a:cubicBezTo>
                  <a:cubicBezTo>
                    <a:pt x="7799" y="2095"/>
                    <a:pt x="7730" y="2288"/>
                    <a:pt x="7689" y="2495"/>
                  </a:cubicBezTo>
                  <a:lnTo>
                    <a:pt x="7689" y="2522"/>
                  </a:lnTo>
                  <a:cubicBezTo>
                    <a:pt x="7744" y="2922"/>
                    <a:pt x="7840" y="3280"/>
                    <a:pt x="7992" y="3624"/>
                  </a:cubicBezTo>
                  <a:lnTo>
                    <a:pt x="7978" y="3624"/>
                  </a:lnTo>
                  <a:cubicBezTo>
                    <a:pt x="7950" y="3679"/>
                    <a:pt x="7909" y="3735"/>
                    <a:pt x="7854" y="3790"/>
                  </a:cubicBezTo>
                  <a:cubicBezTo>
                    <a:pt x="7606" y="4134"/>
                    <a:pt x="7330" y="4465"/>
                    <a:pt x="7027" y="4809"/>
                  </a:cubicBezTo>
                  <a:cubicBezTo>
                    <a:pt x="5029" y="7083"/>
                    <a:pt x="2797" y="8791"/>
                    <a:pt x="758" y="9714"/>
                  </a:cubicBezTo>
                  <a:cubicBezTo>
                    <a:pt x="400" y="9879"/>
                    <a:pt x="152" y="10127"/>
                    <a:pt x="1" y="10431"/>
                  </a:cubicBezTo>
                  <a:cubicBezTo>
                    <a:pt x="125" y="10679"/>
                    <a:pt x="331" y="10899"/>
                    <a:pt x="593" y="11064"/>
                  </a:cubicBezTo>
                  <a:cubicBezTo>
                    <a:pt x="2164" y="12001"/>
                    <a:pt x="4079" y="12539"/>
                    <a:pt x="6145" y="12539"/>
                  </a:cubicBezTo>
                  <a:cubicBezTo>
                    <a:pt x="11257" y="12539"/>
                    <a:pt x="15445" y="9177"/>
                    <a:pt x="15873" y="4892"/>
                  </a:cubicBezTo>
                  <a:lnTo>
                    <a:pt x="15873" y="4878"/>
                  </a:lnTo>
                  <a:cubicBezTo>
                    <a:pt x="15845" y="4630"/>
                    <a:pt x="15790" y="4368"/>
                    <a:pt x="15735" y="4134"/>
                  </a:cubicBezTo>
                  <a:cubicBezTo>
                    <a:pt x="15735" y="4051"/>
                    <a:pt x="15707" y="3983"/>
                    <a:pt x="15693" y="3900"/>
                  </a:cubicBezTo>
                  <a:cubicBezTo>
                    <a:pt x="15749" y="3762"/>
                    <a:pt x="15817" y="3624"/>
                    <a:pt x="15873" y="3487"/>
                  </a:cubicBezTo>
                  <a:cubicBezTo>
                    <a:pt x="16052" y="3018"/>
                    <a:pt x="16162" y="2495"/>
                    <a:pt x="16162" y="1971"/>
                  </a:cubicBezTo>
                  <a:cubicBezTo>
                    <a:pt x="16162" y="1709"/>
                    <a:pt x="16134" y="1461"/>
                    <a:pt x="16093" y="1213"/>
                  </a:cubicBezTo>
                  <a:cubicBezTo>
                    <a:pt x="16010" y="814"/>
                    <a:pt x="15886" y="428"/>
                    <a:pt x="15707" y="70"/>
                  </a:cubicBezTo>
                  <a:cubicBezTo>
                    <a:pt x="15542" y="28"/>
                    <a:pt x="15349" y="1"/>
                    <a:pt x="15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4373;p56">
              <a:extLst>
                <a:ext uri="{FF2B5EF4-FFF2-40B4-BE49-F238E27FC236}">
                  <a16:creationId xmlns="" xmlns:a16="http://schemas.microsoft.com/office/drawing/2014/main" id="{D1C56E90-E4E6-3933-56D5-E9D30F441014}"/>
                </a:ext>
              </a:extLst>
            </p:cNvPr>
            <p:cNvSpPr/>
            <p:nvPr/>
          </p:nvSpPr>
          <p:spPr>
            <a:xfrm>
              <a:off x="-2609403" y="1593254"/>
              <a:ext cx="309528" cy="233178"/>
            </a:xfrm>
            <a:custGeom>
              <a:avLst/>
              <a:gdLst/>
              <a:ahLst/>
              <a:cxnLst/>
              <a:rect l="l" t="t" r="r" b="b"/>
              <a:pathLst>
                <a:path w="9219" h="6945" extrusionOk="0">
                  <a:moveTo>
                    <a:pt x="1764" y="0"/>
                  </a:moveTo>
                  <a:lnTo>
                    <a:pt x="1764" y="0"/>
                  </a:lnTo>
                  <a:cubicBezTo>
                    <a:pt x="2550" y="331"/>
                    <a:pt x="3225" y="923"/>
                    <a:pt x="3652" y="1667"/>
                  </a:cubicBezTo>
                  <a:cubicBezTo>
                    <a:pt x="3558" y="1664"/>
                    <a:pt x="3464" y="1663"/>
                    <a:pt x="3369" y="1663"/>
                  </a:cubicBezTo>
                  <a:cubicBezTo>
                    <a:pt x="2210" y="1663"/>
                    <a:pt x="1059" y="1897"/>
                    <a:pt x="1" y="2356"/>
                  </a:cubicBezTo>
                  <a:cubicBezTo>
                    <a:pt x="786" y="2701"/>
                    <a:pt x="1613" y="2962"/>
                    <a:pt x="2440" y="3155"/>
                  </a:cubicBezTo>
                  <a:cubicBezTo>
                    <a:pt x="1654" y="3927"/>
                    <a:pt x="1158" y="5001"/>
                    <a:pt x="1158" y="6200"/>
                  </a:cubicBezTo>
                  <a:cubicBezTo>
                    <a:pt x="1158" y="6379"/>
                    <a:pt x="1172" y="6558"/>
                    <a:pt x="1200" y="6724"/>
                  </a:cubicBezTo>
                  <a:cubicBezTo>
                    <a:pt x="1379" y="5745"/>
                    <a:pt x="2233" y="5015"/>
                    <a:pt x="3266" y="5015"/>
                  </a:cubicBezTo>
                  <a:cubicBezTo>
                    <a:pt x="4368" y="5015"/>
                    <a:pt x="5278" y="5856"/>
                    <a:pt x="5360" y="6944"/>
                  </a:cubicBezTo>
                  <a:lnTo>
                    <a:pt x="6242" y="6820"/>
                  </a:lnTo>
                  <a:lnTo>
                    <a:pt x="6600" y="6765"/>
                  </a:lnTo>
                  <a:cubicBezTo>
                    <a:pt x="6573" y="6627"/>
                    <a:pt x="6559" y="6476"/>
                    <a:pt x="6559" y="6338"/>
                  </a:cubicBezTo>
                  <a:cubicBezTo>
                    <a:pt x="6559" y="5167"/>
                    <a:pt x="7510" y="4230"/>
                    <a:pt x="8667" y="4230"/>
                  </a:cubicBezTo>
                  <a:cubicBezTo>
                    <a:pt x="8860" y="4230"/>
                    <a:pt x="9039" y="4257"/>
                    <a:pt x="9218" y="4299"/>
                  </a:cubicBezTo>
                  <a:cubicBezTo>
                    <a:pt x="8695" y="3238"/>
                    <a:pt x="7730" y="2439"/>
                    <a:pt x="6573" y="2108"/>
                  </a:cubicBezTo>
                  <a:lnTo>
                    <a:pt x="6587" y="2108"/>
                  </a:lnTo>
                  <a:cubicBezTo>
                    <a:pt x="5236" y="937"/>
                    <a:pt x="3542" y="179"/>
                    <a:pt x="1764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4374;p56">
              <a:extLst>
                <a:ext uri="{FF2B5EF4-FFF2-40B4-BE49-F238E27FC236}">
                  <a16:creationId xmlns="" xmlns:a16="http://schemas.microsoft.com/office/drawing/2014/main" id="{29C2DA22-CF19-36FF-4717-0EAD1070096A}"/>
                </a:ext>
              </a:extLst>
            </p:cNvPr>
            <p:cNvSpPr/>
            <p:nvPr/>
          </p:nvSpPr>
          <p:spPr>
            <a:xfrm>
              <a:off x="-2832341" y="2061391"/>
              <a:ext cx="30553" cy="37503"/>
            </a:xfrm>
            <a:custGeom>
              <a:avLst/>
              <a:gdLst/>
              <a:ahLst/>
              <a:cxnLst/>
              <a:rect l="l" t="t" r="r" b="b"/>
              <a:pathLst>
                <a:path w="910" h="1117" extrusionOk="0">
                  <a:moveTo>
                    <a:pt x="909" y="0"/>
                  </a:moveTo>
                  <a:cubicBezTo>
                    <a:pt x="620" y="124"/>
                    <a:pt x="400" y="317"/>
                    <a:pt x="248" y="551"/>
                  </a:cubicBezTo>
                  <a:cubicBezTo>
                    <a:pt x="400" y="317"/>
                    <a:pt x="620" y="138"/>
                    <a:pt x="909" y="0"/>
                  </a:cubicBezTo>
                  <a:close/>
                  <a:moveTo>
                    <a:pt x="83" y="855"/>
                  </a:moveTo>
                  <a:cubicBezTo>
                    <a:pt x="41" y="937"/>
                    <a:pt x="14" y="1020"/>
                    <a:pt x="0" y="1116"/>
                  </a:cubicBezTo>
                  <a:cubicBezTo>
                    <a:pt x="14" y="1034"/>
                    <a:pt x="41" y="937"/>
                    <a:pt x="83" y="855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4375;p56">
              <a:extLst>
                <a:ext uri="{FF2B5EF4-FFF2-40B4-BE49-F238E27FC236}">
                  <a16:creationId xmlns="" xmlns:a16="http://schemas.microsoft.com/office/drawing/2014/main" id="{2176ED30-4AC5-E05F-5A90-689A0C37689C}"/>
                </a:ext>
              </a:extLst>
            </p:cNvPr>
            <p:cNvSpPr/>
            <p:nvPr/>
          </p:nvSpPr>
          <p:spPr>
            <a:xfrm>
              <a:off x="-2834222" y="2098860"/>
              <a:ext cx="1880" cy="21287"/>
            </a:xfrm>
            <a:custGeom>
              <a:avLst/>
              <a:gdLst/>
              <a:ahLst/>
              <a:cxnLst/>
              <a:rect l="l" t="t" r="r" b="b"/>
              <a:pathLst>
                <a:path w="56" h="634" extrusionOk="0">
                  <a:moveTo>
                    <a:pt x="56" y="1"/>
                  </a:moveTo>
                  <a:cubicBezTo>
                    <a:pt x="15" y="207"/>
                    <a:pt x="1" y="427"/>
                    <a:pt x="42" y="634"/>
                  </a:cubicBezTo>
                  <a:cubicBezTo>
                    <a:pt x="15" y="427"/>
                    <a:pt x="15" y="207"/>
                    <a:pt x="56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4376;p56">
              <a:extLst>
                <a:ext uri="{FF2B5EF4-FFF2-40B4-BE49-F238E27FC236}">
                  <a16:creationId xmlns="" xmlns:a16="http://schemas.microsoft.com/office/drawing/2014/main" id="{23FCB70D-7315-6B1C-0951-8A98499F54B9}"/>
                </a:ext>
              </a:extLst>
            </p:cNvPr>
            <p:cNvSpPr/>
            <p:nvPr/>
          </p:nvSpPr>
          <p:spPr>
            <a:xfrm>
              <a:off x="-2832811" y="2120113"/>
              <a:ext cx="504" cy="1880"/>
            </a:xfrm>
            <a:custGeom>
              <a:avLst/>
              <a:gdLst/>
              <a:ahLst/>
              <a:cxnLst/>
              <a:rect l="l" t="t" r="r" b="b"/>
              <a:pathLst>
                <a:path w="15" h="56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8"/>
                    <a:pt x="14" y="28"/>
                    <a:pt x="14" y="56"/>
                  </a:cubicBezTo>
                  <a:cubicBezTo>
                    <a:pt x="14" y="28"/>
                    <a:pt x="14" y="28"/>
                    <a:pt x="0" y="1"/>
                  </a:cubicBezTo>
                  <a:close/>
                </a:path>
              </a:pathLst>
            </a:custGeom>
            <a:solidFill>
              <a:srgbClr val="FF5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4377;p56">
              <a:extLst>
                <a:ext uri="{FF2B5EF4-FFF2-40B4-BE49-F238E27FC236}">
                  <a16:creationId xmlns="" xmlns:a16="http://schemas.microsoft.com/office/drawing/2014/main" id="{50D542B1-E6B3-BD27-153E-23F9C66A5175}"/>
                </a:ext>
              </a:extLst>
            </p:cNvPr>
            <p:cNvSpPr/>
            <p:nvPr/>
          </p:nvSpPr>
          <p:spPr>
            <a:xfrm>
              <a:off x="-2833751" y="2085430"/>
              <a:ext cx="50463" cy="36127"/>
            </a:xfrm>
            <a:custGeom>
              <a:avLst/>
              <a:gdLst/>
              <a:ahLst/>
              <a:cxnLst/>
              <a:rect l="l" t="t" r="r" b="b"/>
              <a:pathLst>
                <a:path w="1503" h="1076" extrusionOk="0">
                  <a:moveTo>
                    <a:pt x="194" y="1"/>
                  </a:moveTo>
                  <a:cubicBezTo>
                    <a:pt x="166" y="42"/>
                    <a:pt x="138" y="97"/>
                    <a:pt x="125" y="138"/>
                  </a:cubicBezTo>
                  <a:cubicBezTo>
                    <a:pt x="83" y="221"/>
                    <a:pt x="56" y="304"/>
                    <a:pt x="42" y="400"/>
                  </a:cubicBezTo>
                  <a:cubicBezTo>
                    <a:pt x="1" y="607"/>
                    <a:pt x="1" y="827"/>
                    <a:pt x="28" y="1034"/>
                  </a:cubicBezTo>
                  <a:cubicBezTo>
                    <a:pt x="42" y="1048"/>
                    <a:pt x="42" y="1061"/>
                    <a:pt x="42" y="1075"/>
                  </a:cubicBezTo>
                  <a:lnTo>
                    <a:pt x="194" y="1075"/>
                  </a:lnTo>
                  <a:cubicBezTo>
                    <a:pt x="634" y="1075"/>
                    <a:pt x="1062" y="1061"/>
                    <a:pt x="1502" y="1006"/>
                  </a:cubicBezTo>
                  <a:cubicBezTo>
                    <a:pt x="1254" y="896"/>
                    <a:pt x="1020" y="758"/>
                    <a:pt x="786" y="621"/>
                  </a:cubicBezTo>
                  <a:cubicBezTo>
                    <a:pt x="524" y="469"/>
                    <a:pt x="318" y="249"/>
                    <a:pt x="194" y="1"/>
                  </a:cubicBezTo>
                  <a:close/>
                </a:path>
              </a:pathLst>
            </a:custGeom>
            <a:solidFill>
              <a:srgbClr val="FF7C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4378;p56">
              <a:extLst>
                <a:ext uri="{FF2B5EF4-FFF2-40B4-BE49-F238E27FC236}">
                  <a16:creationId xmlns="" xmlns:a16="http://schemas.microsoft.com/office/drawing/2014/main" id="{5ADCAE9F-0F1F-FFFA-D2EE-C4078A4E4ACE}"/>
                </a:ext>
              </a:extLst>
            </p:cNvPr>
            <p:cNvSpPr/>
            <p:nvPr/>
          </p:nvSpPr>
          <p:spPr>
            <a:xfrm>
              <a:off x="-2827271" y="1856919"/>
              <a:ext cx="306271" cy="262321"/>
            </a:xfrm>
            <a:custGeom>
              <a:avLst/>
              <a:gdLst/>
              <a:ahLst/>
              <a:cxnLst/>
              <a:rect l="l" t="t" r="r" b="b"/>
              <a:pathLst>
                <a:path w="9122" h="7813" extrusionOk="0">
                  <a:moveTo>
                    <a:pt x="7978" y="0"/>
                  </a:moveTo>
                  <a:cubicBezTo>
                    <a:pt x="7937" y="55"/>
                    <a:pt x="7909" y="111"/>
                    <a:pt x="7854" y="166"/>
                  </a:cubicBezTo>
                  <a:cubicBezTo>
                    <a:pt x="7592" y="510"/>
                    <a:pt x="7317" y="841"/>
                    <a:pt x="7027" y="1185"/>
                  </a:cubicBezTo>
                  <a:cubicBezTo>
                    <a:pt x="5029" y="3459"/>
                    <a:pt x="2784" y="5167"/>
                    <a:pt x="758" y="6090"/>
                  </a:cubicBezTo>
                  <a:cubicBezTo>
                    <a:pt x="469" y="6228"/>
                    <a:pt x="249" y="6407"/>
                    <a:pt x="97" y="6641"/>
                  </a:cubicBezTo>
                  <a:cubicBezTo>
                    <a:pt x="56" y="6696"/>
                    <a:pt x="28" y="6751"/>
                    <a:pt x="1" y="6807"/>
                  </a:cubicBezTo>
                  <a:cubicBezTo>
                    <a:pt x="125" y="7055"/>
                    <a:pt x="331" y="7275"/>
                    <a:pt x="593" y="7427"/>
                  </a:cubicBezTo>
                  <a:cubicBezTo>
                    <a:pt x="827" y="7564"/>
                    <a:pt x="1061" y="7702"/>
                    <a:pt x="1309" y="7812"/>
                  </a:cubicBezTo>
                  <a:cubicBezTo>
                    <a:pt x="1874" y="7757"/>
                    <a:pt x="2425" y="7661"/>
                    <a:pt x="2990" y="7523"/>
                  </a:cubicBezTo>
                  <a:cubicBezTo>
                    <a:pt x="4878" y="7055"/>
                    <a:pt x="6393" y="6214"/>
                    <a:pt x="7399" y="5167"/>
                  </a:cubicBezTo>
                  <a:cubicBezTo>
                    <a:pt x="8694" y="3817"/>
                    <a:pt x="9121" y="2136"/>
                    <a:pt x="8336" y="565"/>
                  </a:cubicBezTo>
                  <a:cubicBezTo>
                    <a:pt x="8240" y="372"/>
                    <a:pt x="8116" y="179"/>
                    <a:pt x="7978" y="0"/>
                  </a:cubicBezTo>
                  <a:close/>
                </a:path>
              </a:pathLst>
            </a:custGeom>
            <a:solidFill>
              <a:srgbClr val="FFDC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4379;p56">
              <a:extLst>
                <a:ext uri="{FF2B5EF4-FFF2-40B4-BE49-F238E27FC236}">
                  <a16:creationId xmlns="" xmlns:a16="http://schemas.microsoft.com/office/drawing/2014/main" id="{FA6B280F-B58A-F656-01FF-50E9BD73D225}"/>
                </a:ext>
              </a:extLst>
            </p:cNvPr>
            <p:cNvSpPr/>
            <p:nvPr/>
          </p:nvSpPr>
          <p:spPr>
            <a:xfrm>
              <a:off x="-2945220" y="1861552"/>
              <a:ext cx="406190" cy="197186"/>
            </a:xfrm>
            <a:custGeom>
              <a:avLst/>
              <a:gdLst/>
              <a:ahLst/>
              <a:cxnLst/>
              <a:rect l="l" t="t" r="r" b="b"/>
              <a:pathLst>
                <a:path w="12098" h="5873" extrusionOk="0">
                  <a:moveTo>
                    <a:pt x="11505" y="0"/>
                  </a:moveTo>
                  <a:lnTo>
                    <a:pt x="3486" y="3486"/>
                  </a:lnTo>
                  <a:lnTo>
                    <a:pt x="1915" y="4161"/>
                  </a:lnTo>
                  <a:lnTo>
                    <a:pt x="951" y="4574"/>
                  </a:lnTo>
                  <a:lnTo>
                    <a:pt x="0" y="5001"/>
                  </a:lnTo>
                  <a:cubicBezTo>
                    <a:pt x="1167" y="5560"/>
                    <a:pt x="2628" y="5873"/>
                    <a:pt x="4193" y="5873"/>
                  </a:cubicBezTo>
                  <a:cubicBezTo>
                    <a:pt x="4791" y="5873"/>
                    <a:pt x="5404" y="5827"/>
                    <a:pt x="6021" y="5732"/>
                  </a:cubicBezTo>
                  <a:cubicBezTo>
                    <a:pt x="7702" y="5456"/>
                    <a:pt x="9135" y="4850"/>
                    <a:pt x="10154" y="4051"/>
                  </a:cubicBezTo>
                  <a:cubicBezTo>
                    <a:pt x="11477" y="3004"/>
                    <a:pt x="12097" y="1653"/>
                    <a:pt x="11656" y="317"/>
                  </a:cubicBezTo>
                  <a:cubicBezTo>
                    <a:pt x="11629" y="207"/>
                    <a:pt x="11587" y="110"/>
                    <a:pt x="11546" y="14"/>
                  </a:cubicBezTo>
                  <a:lnTo>
                    <a:pt x="115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4380;p56">
              <a:extLst>
                <a:ext uri="{FF2B5EF4-FFF2-40B4-BE49-F238E27FC236}">
                  <a16:creationId xmlns="" xmlns:a16="http://schemas.microsoft.com/office/drawing/2014/main" id="{3CF6608F-DC3C-7850-950C-F6EECB8976E4}"/>
                </a:ext>
              </a:extLst>
            </p:cNvPr>
            <p:cNvSpPr/>
            <p:nvPr/>
          </p:nvSpPr>
          <p:spPr>
            <a:xfrm>
              <a:off x="-2441461" y="1818509"/>
              <a:ext cx="64330" cy="60166"/>
            </a:xfrm>
            <a:custGeom>
              <a:avLst/>
              <a:gdLst/>
              <a:ahLst/>
              <a:cxnLst/>
              <a:rect l="l" t="t" r="r" b="b"/>
              <a:pathLst>
                <a:path w="1916" h="1792" extrusionOk="0">
                  <a:moveTo>
                    <a:pt x="1915" y="1"/>
                  </a:moveTo>
                  <a:lnTo>
                    <a:pt x="1199" y="97"/>
                  </a:lnTo>
                  <a:lnTo>
                    <a:pt x="965" y="139"/>
                  </a:lnTo>
                  <a:lnTo>
                    <a:pt x="386" y="221"/>
                  </a:lnTo>
                  <a:lnTo>
                    <a:pt x="0" y="276"/>
                  </a:lnTo>
                  <a:lnTo>
                    <a:pt x="345" y="703"/>
                  </a:lnTo>
                  <a:lnTo>
                    <a:pt x="606" y="1034"/>
                  </a:lnTo>
                  <a:lnTo>
                    <a:pt x="1199" y="1792"/>
                  </a:lnTo>
                  <a:lnTo>
                    <a:pt x="1557" y="896"/>
                  </a:lnTo>
                  <a:lnTo>
                    <a:pt x="1598" y="814"/>
                  </a:lnTo>
                  <a:lnTo>
                    <a:pt x="1915" y="1"/>
                  </a:ln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4381;p56">
              <a:extLst>
                <a:ext uri="{FF2B5EF4-FFF2-40B4-BE49-F238E27FC236}">
                  <a16:creationId xmlns="" xmlns:a16="http://schemas.microsoft.com/office/drawing/2014/main" id="{F45A6DD5-EA80-D6A9-7BD2-3580ABD0DB6F}"/>
                </a:ext>
              </a:extLst>
            </p:cNvPr>
            <p:cNvSpPr/>
            <p:nvPr/>
          </p:nvSpPr>
          <p:spPr>
            <a:xfrm>
              <a:off x="-2358195" y="1776339"/>
              <a:ext cx="26390" cy="37201"/>
            </a:xfrm>
            <a:custGeom>
              <a:avLst/>
              <a:gdLst/>
              <a:ahLst/>
              <a:cxnLst/>
              <a:rect l="l" t="t" r="r" b="b"/>
              <a:pathLst>
                <a:path w="786" h="1108" extrusionOk="0">
                  <a:moveTo>
                    <a:pt x="362" y="1"/>
                  </a:moveTo>
                  <a:cubicBezTo>
                    <a:pt x="352" y="1"/>
                    <a:pt x="341" y="2"/>
                    <a:pt x="331" y="3"/>
                  </a:cubicBezTo>
                  <a:cubicBezTo>
                    <a:pt x="124" y="17"/>
                    <a:pt x="0" y="292"/>
                    <a:pt x="42" y="595"/>
                  </a:cubicBezTo>
                  <a:cubicBezTo>
                    <a:pt x="81" y="882"/>
                    <a:pt x="255" y="1107"/>
                    <a:pt x="438" y="1107"/>
                  </a:cubicBezTo>
                  <a:cubicBezTo>
                    <a:pt x="448" y="1107"/>
                    <a:pt x="458" y="1107"/>
                    <a:pt x="469" y="1105"/>
                  </a:cubicBezTo>
                  <a:cubicBezTo>
                    <a:pt x="662" y="1078"/>
                    <a:pt x="786" y="816"/>
                    <a:pt x="744" y="513"/>
                  </a:cubicBezTo>
                  <a:cubicBezTo>
                    <a:pt x="718" y="226"/>
                    <a:pt x="544" y="1"/>
                    <a:pt x="362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4382;p56">
              <a:extLst>
                <a:ext uri="{FF2B5EF4-FFF2-40B4-BE49-F238E27FC236}">
                  <a16:creationId xmlns="" xmlns:a16="http://schemas.microsoft.com/office/drawing/2014/main" id="{F277428D-DDAD-C778-C96D-95F812960CE9}"/>
                </a:ext>
              </a:extLst>
            </p:cNvPr>
            <p:cNvSpPr/>
            <p:nvPr/>
          </p:nvSpPr>
          <p:spPr>
            <a:xfrm>
              <a:off x="-2492831" y="1793462"/>
              <a:ext cx="26424" cy="37201"/>
            </a:xfrm>
            <a:custGeom>
              <a:avLst/>
              <a:gdLst/>
              <a:ahLst/>
              <a:cxnLst/>
              <a:rect l="l" t="t" r="r" b="b"/>
              <a:pathLst>
                <a:path w="787" h="1108" extrusionOk="0">
                  <a:moveTo>
                    <a:pt x="349" y="1"/>
                  </a:moveTo>
                  <a:cubicBezTo>
                    <a:pt x="338" y="1"/>
                    <a:pt x="328" y="1"/>
                    <a:pt x="318" y="3"/>
                  </a:cubicBezTo>
                  <a:cubicBezTo>
                    <a:pt x="125" y="30"/>
                    <a:pt x="1" y="292"/>
                    <a:pt x="42" y="609"/>
                  </a:cubicBezTo>
                  <a:cubicBezTo>
                    <a:pt x="68" y="895"/>
                    <a:pt x="241" y="1107"/>
                    <a:pt x="423" y="1107"/>
                  </a:cubicBezTo>
                  <a:cubicBezTo>
                    <a:pt x="434" y="1107"/>
                    <a:pt x="445" y="1107"/>
                    <a:pt x="456" y="1105"/>
                  </a:cubicBezTo>
                  <a:cubicBezTo>
                    <a:pt x="662" y="1091"/>
                    <a:pt x="786" y="816"/>
                    <a:pt x="745" y="513"/>
                  </a:cubicBezTo>
                  <a:cubicBezTo>
                    <a:pt x="706" y="226"/>
                    <a:pt x="531" y="1"/>
                    <a:pt x="349" y="1"/>
                  </a:cubicBezTo>
                  <a:close/>
                </a:path>
              </a:pathLst>
            </a:custGeom>
            <a:solidFill>
              <a:srgbClr val="0F0F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4383;p56">
              <a:extLst>
                <a:ext uri="{FF2B5EF4-FFF2-40B4-BE49-F238E27FC236}">
                  <a16:creationId xmlns="" xmlns:a16="http://schemas.microsoft.com/office/drawing/2014/main" id="{BB4768C9-DED9-D2F2-E7B5-FFB4726386BE}"/>
                </a:ext>
              </a:extLst>
            </p:cNvPr>
            <p:cNvSpPr/>
            <p:nvPr/>
          </p:nvSpPr>
          <p:spPr>
            <a:xfrm>
              <a:off x="-2334626" y="1812600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7"/>
                    <a:pt x="1" y="315"/>
                    <a:pt x="28" y="549"/>
                  </a:cubicBezTo>
                  <a:cubicBezTo>
                    <a:pt x="64" y="762"/>
                    <a:pt x="314" y="905"/>
                    <a:pt x="612" y="905"/>
                  </a:cubicBezTo>
                  <a:cubicBezTo>
                    <a:pt x="660" y="905"/>
                    <a:pt x="709" y="901"/>
                    <a:pt x="759" y="893"/>
                  </a:cubicBezTo>
                  <a:cubicBezTo>
                    <a:pt x="1131" y="838"/>
                    <a:pt x="1406" y="604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4384;p56">
              <a:extLst>
                <a:ext uri="{FF2B5EF4-FFF2-40B4-BE49-F238E27FC236}">
                  <a16:creationId xmlns="" xmlns:a16="http://schemas.microsoft.com/office/drawing/2014/main" id="{494C9BD5-C6C4-B0F1-BB6D-90B487ADDF15}"/>
                </a:ext>
              </a:extLst>
            </p:cNvPr>
            <p:cNvSpPr/>
            <p:nvPr/>
          </p:nvSpPr>
          <p:spPr>
            <a:xfrm>
              <a:off x="-2536311" y="1839896"/>
              <a:ext cx="47240" cy="30385"/>
            </a:xfrm>
            <a:custGeom>
              <a:avLst/>
              <a:gdLst/>
              <a:ahLst/>
              <a:cxnLst/>
              <a:rect l="l" t="t" r="r" b="b"/>
              <a:pathLst>
                <a:path w="1407" h="905" extrusionOk="0">
                  <a:moveTo>
                    <a:pt x="785" y="0"/>
                  </a:moveTo>
                  <a:cubicBezTo>
                    <a:pt x="737" y="0"/>
                    <a:pt x="686" y="4"/>
                    <a:pt x="635" y="11"/>
                  </a:cubicBezTo>
                  <a:cubicBezTo>
                    <a:pt x="263" y="66"/>
                    <a:pt x="1" y="301"/>
                    <a:pt x="28" y="549"/>
                  </a:cubicBezTo>
                  <a:cubicBezTo>
                    <a:pt x="64" y="762"/>
                    <a:pt x="304" y="904"/>
                    <a:pt x="608" y="904"/>
                  </a:cubicBezTo>
                  <a:cubicBezTo>
                    <a:pt x="657" y="904"/>
                    <a:pt x="707" y="901"/>
                    <a:pt x="759" y="893"/>
                  </a:cubicBezTo>
                  <a:cubicBezTo>
                    <a:pt x="1131" y="838"/>
                    <a:pt x="1406" y="590"/>
                    <a:pt x="1365" y="356"/>
                  </a:cubicBezTo>
                  <a:cubicBezTo>
                    <a:pt x="1329" y="142"/>
                    <a:pt x="1089" y="0"/>
                    <a:pt x="785" y="0"/>
                  </a:cubicBezTo>
                  <a:close/>
                </a:path>
              </a:pathLst>
            </a:custGeom>
            <a:solidFill>
              <a:srgbClr val="FF84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9" name="Google Shape;4848;p59">
            <a:extLst>
              <a:ext uri="{FF2B5EF4-FFF2-40B4-BE49-F238E27FC236}">
                <a16:creationId xmlns="" xmlns:a16="http://schemas.microsoft.com/office/drawing/2014/main" id="{42BED7D8-88B7-F2E0-A366-C73800B24C17}"/>
              </a:ext>
            </a:extLst>
          </p:cNvPr>
          <p:cNvSpPr/>
          <p:nvPr/>
        </p:nvSpPr>
        <p:spPr>
          <a:xfrm>
            <a:off x="1061263" y="3311434"/>
            <a:ext cx="1517721" cy="446421"/>
          </a:xfrm>
          <a:custGeom>
            <a:avLst/>
            <a:gdLst/>
            <a:ahLst/>
            <a:cxnLst/>
            <a:rect l="l" t="t" r="r" b="b"/>
            <a:pathLst>
              <a:path w="12508" h="3350" extrusionOk="0">
                <a:moveTo>
                  <a:pt x="4500" y="1"/>
                </a:moveTo>
                <a:cubicBezTo>
                  <a:pt x="3685" y="1"/>
                  <a:pt x="2893" y="552"/>
                  <a:pt x="2613" y="1322"/>
                </a:cubicBezTo>
                <a:cubicBezTo>
                  <a:pt x="2538" y="1535"/>
                  <a:pt x="2496" y="1761"/>
                  <a:pt x="2388" y="1958"/>
                </a:cubicBezTo>
                <a:cubicBezTo>
                  <a:pt x="2284" y="2145"/>
                  <a:pt x="2096" y="2310"/>
                  <a:pt x="1883" y="2310"/>
                </a:cubicBezTo>
                <a:cubicBezTo>
                  <a:pt x="1873" y="2310"/>
                  <a:pt x="1863" y="2309"/>
                  <a:pt x="1852" y="2309"/>
                </a:cubicBezTo>
                <a:cubicBezTo>
                  <a:pt x="1635" y="2296"/>
                  <a:pt x="1468" y="2116"/>
                  <a:pt x="1259" y="2037"/>
                </a:cubicBezTo>
                <a:cubicBezTo>
                  <a:pt x="1184" y="2008"/>
                  <a:pt x="1105" y="1995"/>
                  <a:pt x="1025" y="1995"/>
                </a:cubicBezTo>
                <a:cubicBezTo>
                  <a:pt x="761" y="1995"/>
                  <a:pt x="490" y="2142"/>
                  <a:pt x="323" y="2355"/>
                </a:cubicBezTo>
                <a:cubicBezTo>
                  <a:pt x="105" y="2630"/>
                  <a:pt x="26" y="2994"/>
                  <a:pt x="1" y="3345"/>
                </a:cubicBezTo>
                <a:lnTo>
                  <a:pt x="105" y="3349"/>
                </a:lnTo>
                <a:lnTo>
                  <a:pt x="12507" y="3349"/>
                </a:lnTo>
                <a:cubicBezTo>
                  <a:pt x="12411" y="3178"/>
                  <a:pt x="12219" y="3040"/>
                  <a:pt x="12022" y="2998"/>
                </a:cubicBezTo>
                <a:cubicBezTo>
                  <a:pt x="11947" y="2982"/>
                  <a:pt x="11872" y="2976"/>
                  <a:pt x="11797" y="2976"/>
                </a:cubicBezTo>
                <a:cubicBezTo>
                  <a:pt x="11554" y="2976"/>
                  <a:pt x="11313" y="3045"/>
                  <a:pt x="11073" y="3103"/>
                </a:cubicBezTo>
                <a:cubicBezTo>
                  <a:pt x="10897" y="3148"/>
                  <a:pt x="10711" y="3186"/>
                  <a:pt x="10530" y="3186"/>
                </a:cubicBezTo>
                <a:cubicBezTo>
                  <a:pt x="10393" y="3186"/>
                  <a:pt x="10259" y="3165"/>
                  <a:pt x="10133" y="3107"/>
                </a:cubicBezTo>
                <a:cubicBezTo>
                  <a:pt x="9748" y="2936"/>
                  <a:pt x="9569" y="2497"/>
                  <a:pt x="9255" y="2221"/>
                </a:cubicBezTo>
                <a:cubicBezTo>
                  <a:pt x="9028" y="2021"/>
                  <a:pt x="8726" y="1917"/>
                  <a:pt x="8425" y="1917"/>
                </a:cubicBezTo>
                <a:cubicBezTo>
                  <a:pt x="8235" y="1917"/>
                  <a:pt x="8044" y="1959"/>
                  <a:pt x="7872" y="2045"/>
                </a:cubicBezTo>
                <a:cubicBezTo>
                  <a:pt x="7627" y="2169"/>
                  <a:pt x="7387" y="2384"/>
                  <a:pt x="7122" y="2384"/>
                </a:cubicBezTo>
                <a:cubicBezTo>
                  <a:pt x="7092" y="2384"/>
                  <a:pt x="7062" y="2381"/>
                  <a:pt x="7031" y="2375"/>
                </a:cubicBezTo>
                <a:cubicBezTo>
                  <a:pt x="6630" y="2296"/>
                  <a:pt x="6542" y="1778"/>
                  <a:pt x="6417" y="1389"/>
                </a:cubicBezTo>
                <a:cubicBezTo>
                  <a:pt x="6158" y="599"/>
                  <a:pt x="5368" y="14"/>
                  <a:pt x="4536" y="1"/>
                </a:cubicBezTo>
                <a:cubicBezTo>
                  <a:pt x="4524" y="1"/>
                  <a:pt x="4512" y="1"/>
                  <a:pt x="4500" y="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3191CC2-B9A3-59F5-C8D5-8A655D8E2A75}"/>
              </a:ext>
            </a:extLst>
          </p:cNvPr>
          <p:cNvSpPr txBox="1"/>
          <p:nvPr/>
        </p:nvSpPr>
        <p:spPr>
          <a:xfrm>
            <a:off x="92913" y="1754253"/>
            <a:ext cx="8883804" cy="3046988"/>
          </a:xfrm>
          <a:prstGeom prst="rect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c) Gió lạnh đột ngột ùa về, chim thiên đường gặp khó khăn gì?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d) Chèo bẻo loan tin cho các bạn đến giúp chim thiên đường làm gì?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e) Chiếc áo chim thiên đường luôn khoác trên mình thể hiện điều gì? </a:t>
            </a:r>
          </a:p>
        </p:txBody>
      </p:sp>
      <p:grpSp>
        <p:nvGrpSpPr>
          <p:cNvPr id="6" name="Google Shape;2824;p47">
            <a:extLst>
              <a:ext uri="{FF2B5EF4-FFF2-40B4-BE49-F238E27FC236}">
                <a16:creationId xmlns="" xmlns:a16="http://schemas.microsoft.com/office/drawing/2014/main" id="{F88BC17A-9810-3298-577A-AE950AC3393D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7" name="Google Shape;2825;p47">
              <a:extLst>
                <a:ext uri="{FF2B5EF4-FFF2-40B4-BE49-F238E27FC236}">
                  <a16:creationId xmlns="" xmlns:a16="http://schemas.microsoft.com/office/drawing/2014/main" id="{1007F790-FB73-753E-59F2-373C49A3C37D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6" name="Google Shape;2826;p47">
                <a:extLst>
                  <a:ext uri="{FF2B5EF4-FFF2-40B4-BE49-F238E27FC236}">
                    <a16:creationId xmlns="" xmlns:a16="http://schemas.microsoft.com/office/drawing/2014/main" id="{DB72C1C0-4B47-2E84-DFC8-AFCD7A84F66A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27;p47">
                <a:extLst>
                  <a:ext uri="{FF2B5EF4-FFF2-40B4-BE49-F238E27FC236}">
                    <a16:creationId xmlns="" xmlns:a16="http://schemas.microsoft.com/office/drawing/2014/main" id="{83D329AD-18BC-BE22-4913-938884ADF54A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28;p47">
                <a:extLst>
                  <a:ext uri="{FF2B5EF4-FFF2-40B4-BE49-F238E27FC236}">
                    <a16:creationId xmlns="" xmlns:a16="http://schemas.microsoft.com/office/drawing/2014/main" id="{F29A645E-5817-B647-8643-0BC9388EB310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829;p47">
                <a:extLst>
                  <a:ext uri="{FF2B5EF4-FFF2-40B4-BE49-F238E27FC236}">
                    <a16:creationId xmlns="" xmlns:a16="http://schemas.microsoft.com/office/drawing/2014/main" id="{D5C0E21E-9EA0-5BDC-E54C-411C6A9B34E4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830;p47">
                <a:extLst>
                  <a:ext uri="{FF2B5EF4-FFF2-40B4-BE49-F238E27FC236}">
                    <a16:creationId xmlns="" xmlns:a16="http://schemas.microsoft.com/office/drawing/2014/main" id="{46CDE96A-3840-F9D3-786E-F7270FA46F5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831;p47">
                <a:extLst>
                  <a:ext uri="{FF2B5EF4-FFF2-40B4-BE49-F238E27FC236}">
                    <a16:creationId xmlns="" xmlns:a16="http://schemas.microsoft.com/office/drawing/2014/main" id="{511B03A7-F41C-27C2-B0E3-D85F359D9FD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832;p47">
              <a:extLst>
                <a:ext uri="{FF2B5EF4-FFF2-40B4-BE49-F238E27FC236}">
                  <a16:creationId xmlns="" xmlns:a16="http://schemas.microsoft.com/office/drawing/2014/main" id="{8A6FD95C-1FB6-5DDF-C07E-2B02A2D91C47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8" name="Google Shape;2833;p47">
                <a:extLst>
                  <a:ext uri="{FF2B5EF4-FFF2-40B4-BE49-F238E27FC236}">
                    <a16:creationId xmlns="" xmlns:a16="http://schemas.microsoft.com/office/drawing/2014/main" id="{D9E6BF87-40E0-2B2A-9456-8A90FB88523C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4;p47">
                <a:extLst>
                  <a:ext uri="{FF2B5EF4-FFF2-40B4-BE49-F238E27FC236}">
                    <a16:creationId xmlns="" xmlns:a16="http://schemas.microsoft.com/office/drawing/2014/main" id="{EF66692F-221C-6A18-A237-D55909A764B6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5;p47">
                <a:extLst>
                  <a:ext uri="{FF2B5EF4-FFF2-40B4-BE49-F238E27FC236}">
                    <a16:creationId xmlns="" xmlns:a16="http://schemas.microsoft.com/office/drawing/2014/main" id="{42F8B28C-CFD9-8920-70BE-36B8B440C780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6;p47">
                <a:extLst>
                  <a:ext uri="{FF2B5EF4-FFF2-40B4-BE49-F238E27FC236}">
                    <a16:creationId xmlns="" xmlns:a16="http://schemas.microsoft.com/office/drawing/2014/main" id="{817614A0-5132-7DD7-0C89-2C9E554C3FE9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37;p47">
                <a:extLst>
                  <a:ext uri="{FF2B5EF4-FFF2-40B4-BE49-F238E27FC236}">
                    <a16:creationId xmlns="" xmlns:a16="http://schemas.microsoft.com/office/drawing/2014/main" id="{90F3A99C-B1A2-D840-F9E6-CBF33B7ED3C1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838;p47">
                <a:extLst>
                  <a:ext uri="{FF2B5EF4-FFF2-40B4-BE49-F238E27FC236}">
                    <a16:creationId xmlns="" xmlns:a16="http://schemas.microsoft.com/office/drawing/2014/main" id="{BC80B647-2E96-8428-6A5D-16244A22A9E0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839;p47">
                <a:extLst>
                  <a:ext uri="{FF2B5EF4-FFF2-40B4-BE49-F238E27FC236}">
                    <a16:creationId xmlns="" xmlns:a16="http://schemas.microsoft.com/office/drawing/2014/main" id="{8D6E770D-9D04-C5A5-3434-7F2C0090F417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40;p47">
                <a:extLst>
                  <a:ext uri="{FF2B5EF4-FFF2-40B4-BE49-F238E27FC236}">
                    <a16:creationId xmlns="" xmlns:a16="http://schemas.microsoft.com/office/drawing/2014/main" id="{792FC69E-1E1F-8F92-0E53-DD50746752B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841;p47">
              <a:extLst>
                <a:ext uri="{FF2B5EF4-FFF2-40B4-BE49-F238E27FC236}">
                  <a16:creationId xmlns="" xmlns:a16="http://schemas.microsoft.com/office/drawing/2014/main" id="{F0A84AAD-C046-45AA-FE25-974F6E4DA9FE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10" name="Google Shape;2842;p47">
                <a:extLst>
                  <a:ext uri="{FF2B5EF4-FFF2-40B4-BE49-F238E27FC236}">
                    <a16:creationId xmlns="" xmlns:a16="http://schemas.microsoft.com/office/drawing/2014/main" id="{E0857CB4-4A0D-9376-BECE-88E5C98AFB3E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3;p47">
                <a:extLst>
                  <a:ext uri="{FF2B5EF4-FFF2-40B4-BE49-F238E27FC236}">
                    <a16:creationId xmlns="" xmlns:a16="http://schemas.microsoft.com/office/drawing/2014/main" id="{3A603215-DADE-3E6E-3952-D67437411AC3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4;p47">
                <a:extLst>
                  <a:ext uri="{FF2B5EF4-FFF2-40B4-BE49-F238E27FC236}">
                    <a16:creationId xmlns="" xmlns:a16="http://schemas.microsoft.com/office/drawing/2014/main" id="{7FC16284-7AC0-FDE3-4FA8-A8F3FF398AE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5;p47">
                <a:extLst>
                  <a:ext uri="{FF2B5EF4-FFF2-40B4-BE49-F238E27FC236}">
                    <a16:creationId xmlns="" xmlns:a16="http://schemas.microsoft.com/office/drawing/2014/main" id="{B3544691-E386-7605-57B2-9957AF86181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6;p47">
                <a:extLst>
                  <a:ext uri="{FF2B5EF4-FFF2-40B4-BE49-F238E27FC236}">
                    <a16:creationId xmlns="" xmlns:a16="http://schemas.microsoft.com/office/drawing/2014/main" id="{107160F7-EBF1-81F9-F187-E83C781357B5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847;p47">
                <a:extLst>
                  <a:ext uri="{FF2B5EF4-FFF2-40B4-BE49-F238E27FC236}">
                    <a16:creationId xmlns="" xmlns:a16="http://schemas.microsoft.com/office/drawing/2014/main" id="{7E9354BE-1AA2-C6C0-77F3-AFE1D3D6A34B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848;p47">
                <a:extLst>
                  <a:ext uri="{FF2B5EF4-FFF2-40B4-BE49-F238E27FC236}">
                    <a16:creationId xmlns="" xmlns:a16="http://schemas.microsoft.com/office/drawing/2014/main" id="{D30F9087-45E3-3A69-130A-716DB54B3EFE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49;p47">
                <a:extLst>
                  <a:ext uri="{FF2B5EF4-FFF2-40B4-BE49-F238E27FC236}">
                    <a16:creationId xmlns="" xmlns:a16="http://schemas.microsoft.com/office/drawing/2014/main" id="{F226AF5E-0BAD-3CE5-401E-61409B22676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" name="Google Shape;2850;p47">
            <a:extLst>
              <a:ext uri="{FF2B5EF4-FFF2-40B4-BE49-F238E27FC236}">
                <a16:creationId xmlns="" xmlns:a16="http://schemas.microsoft.com/office/drawing/2014/main" id="{740EA5A7-5185-1390-AB43-0E96E71DC09D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3" name="Google Shape;2851;p47">
              <a:extLst>
                <a:ext uri="{FF2B5EF4-FFF2-40B4-BE49-F238E27FC236}">
                  <a16:creationId xmlns="" xmlns:a16="http://schemas.microsoft.com/office/drawing/2014/main" id="{2A3F623A-E517-E5ED-89F8-7DD900A6B702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52" name="Google Shape;2852;p47">
                <a:extLst>
                  <a:ext uri="{FF2B5EF4-FFF2-40B4-BE49-F238E27FC236}">
                    <a16:creationId xmlns="" xmlns:a16="http://schemas.microsoft.com/office/drawing/2014/main" id="{900796DB-6A56-00E5-D3FD-F5EE1A43BFE6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3;p47">
                <a:extLst>
                  <a:ext uri="{FF2B5EF4-FFF2-40B4-BE49-F238E27FC236}">
                    <a16:creationId xmlns="" xmlns:a16="http://schemas.microsoft.com/office/drawing/2014/main" id="{FC1744E8-4199-3783-F687-6DD9ABF89671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4;p47">
                <a:extLst>
                  <a:ext uri="{FF2B5EF4-FFF2-40B4-BE49-F238E27FC236}">
                    <a16:creationId xmlns="" xmlns:a16="http://schemas.microsoft.com/office/drawing/2014/main" id="{D3507BF1-8CE0-84FA-9E9A-C8BBD5F5EAF2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855;p47">
                <a:extLst>
                  <a:ext uri="{FF2B5EF4-FFF2-40B4-BE49-F238E27FC236}">
                    <a16:creationId xmlns="" xmlns:a16="http://schemas.microsoft.com/office/drawing/2014/main" id="{F2C487AD-787B-A21B-37EA-D5257681A37B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2856;p47">
                <a:extLst>
                  <a:ext uri="{FF2B5EF4-FFF2-40B4-BE49-F238E27FC236}">
                    <a16:creationId xmlns="" xmlns:a16="http://schemas.microsoft.com/office/drawing/2014/main" id="{1A87398B-E93C-D838-FD0F-F2A6E3D0272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857;p47">
                <a:extLst>
                  <a:ext uri="{FF2B5EF4-FFF2-40B4-BE49-F238E27FC236}">
                    <a16:creationId xmlns="" xmlns:a16="http://schemas.microsoft.com/office/drawing/2014/main" id="{1B6978FD-6016-0C57-634F-D5C203FC1C6B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2858;p47">
              <a:extLst>
                <a:ext uri="{FF2B5EF4-FFF2-40B4-BE49-F238E27FC236}">
                  <a16:creationId xmlns="" xmlns:a16="http://schemas.microsoft.com/office/drawing/2014/main" id="{8FCC2786-FC9D-F223-E409-488FCEC36DCB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4" name="Google Shape;2859;p47">
                <a:extLst>
                  <a:ext uri="{FF2B5EF4-FFF2-40B4-BE49-F238E27FC236}">
                    <a16:creationId xmlns="" xmlns:a16="http://schemas.microsoft.com/office/drawing/2014/main" id="{C8BF1E4A-43E3-2039-78F1-344BFB41C46F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0;p47">
                <a:extLst>
                  <a:ext uri="{FF2B5EF4-FFF2-40B4-BE49-F238E27FC236}">
                    <a16:creationId xmlns="" xmlns:a16="http://schemas.microsoft.com/office/drawing/2014/main" id="{E9841B14-0824-208F-E8FA-BB528BEC9D1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1;p47">
                <a:extLst>
                  <a:ext uri="{FF2B5EF4-FFF2-40B4-BE49-F238E27FC236}">
                    <a16:creationId xmlns="" xmlns:a16="http://schemas.microsoft.com/office/drawing/2014/main" id="{0837F5F0-F27F-8521-A0C6-AB693498B55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2;p47">
                <a:extLst>
                  <a:ext uri="{FF2B5EF4-FFF2-40B4-BE49-F238E27FC236}">
                    <a16:creationId xmlns="" xmlns:a16="http://schemas.microsoft.com/office/drawing/2014/main" id="{3397D157-F423-FB7D-EAC6-3C8F9CB04D26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3;p47">
                <a:extLst>
                  <a:ext uri="{FF2B5EF4-FFF2-40B4-BE49-F238E27FC236}">
                    <a16:creationId xmlns="" xmlns:a16="http://schemas.microsoft.com/office/drawing/2014/main" id="{AA7A958B-5D85-2756-8DAE-AE60ADDD04A9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864;p47">
                <a:extLst>
                  <a:ext uri="{FF2B5EF4-FFF2-40B4-BE49-F238E27FC236}">
                    <a16:creationId xmlns="" xmlns:a16="http://schemas.microsoft.com/office/drawing/2014/main" id="{8C9FA790-C041-4067-47AE-86BF25044673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865;p47">
                <a:extLst>
                  <a:ext uri="{FF2B5EF4-FFF2-40B4-BE49-F238E27FC236}">
                    <a16:creationId xmlns="" xmlns:a16="http://schemas.microsoft.com/office/drawing/2014/main" id="{D3AFF0C2-5365-BCA1-BBD2-704A9AA31FA0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66;p47">
                <a:extLst>
                  <a:ext uri="{FF2B5EF4-FFF2-40B4-BE49-F238E27FC236}">
                    <a16:creationId xmlns="" xmlns:a16="http://schemas.microsoft.com/office/drawing/2014/main" id="{2E1F50DF-0328-4880-C04D-42EEBBEBACBB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Google Shape;2867;p47">
              <a:extLst>
                <a:ext uri="{FF2B5EF4-FFF2-40B4-BE49-F238E27FC236}">
                  <a16:creationId xmlns="" xmlns:a16="http://schemas.microsoft.com/office/drawing/2014/main" id="{12B580AD-C4AB-A349-AD8C-1901840F40DF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6" name="Google Shape;2868;p47">
                <a:extLst>
                  <a:ext uri="{FF2B5EF4-FFF2-40B4-BE49-F238E27FC236}">
                    <a16:creationId xmlns="" xmlns:a16="http://schemas.microsoft.com/office/drawing/2014/main" id="{6FB664DF-0CD1-E6B0-CC55-792FB5EB4E09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69;p47">
                <a:extLst>
                  <a:ext uri="{FF2B5EF4-FFF2-40B4-BE49-F238E27FC236}">
                    <a16:creationId xmlns="" xmlns:a16="http://schemas.microsoft.com/office/drawing/2014/main" id="{8D80DB1A-F657-DB34-5ED9-87999FB527C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0;p47">
                <a:extLst>
                  <a:ext uri="{FF2B5EF4-FFF2-40B4-BE49-F238E27FC236}">
                    <a16:creationId xmlns="" xmlns:a16="http://schemas.microsoft.com/office/drawing/2014/main" id="{7B89E9AB-6B4D-69E5-F088-6867622FA603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1;p47">
                <a:extLst>
                  <a:ext uri="{FF2B5EF4-FFF2-40B4-BE49-F238E27FC236}">
                    <a16:creationId xmlns="" xmlns:a16="http://schemas.microsoft.com/office/drawing/2014/main" id="{FE4C39BE-C821-50A6-1FC5-7BBB6547C03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2;p47">
                <a:extLst>
                  <a:ext uri="{FF2B5EF4-FFF2-40B4-BE49-F238E27FC236}">
                    <a16:creationId xmlns="" xmlns:a16="http://schemas.microsoft.com/office/drawing/2014/main" id="{E3F18E12-29CF-27FF-1908-D4F2A431A532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873;p47">
                <a:extLst>
                  <a:ext uri="{FF2B5EF4-FFF2-40B4-BE49-F238E27FC236}">
                    <a16:creationId xmlns="" xmlns:a16="http://schemas.microsoft.com/office/drawing/2014/main" id="{F638DBBC-D059-D58B-3B02-6799221211D8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874;p47">
                <a:extLst>
                  <a:ext uri="{FF2B5EF4-FFF2-40B4-BE49-F238E27FC236}">
                    <a16:creationId xmlns="" xmlns:a16="http://schemas.microsoft.com/office/drawing/2014/main" id="{E45BA804-D25A-0FD7-B1CA-E443120FA973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75;p47">
                <a:extLst>
                  <a:ext uri="{FF2B5EF4-FFF2-40B4-BE49-F238E27FC236}">
                    <a16:creationId xmlns="" xmlns:a16="http://schemas.microsoft.com/office/drawing/2014/main" id="{71CDF179-5320-7EBC-E642-252F24812913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" name="矩形 5">
            <a:extLst>
              <a:ext uri="{FF2B5EF4-FFF2-40B4-BE49-F238E27FC236}">
                <a16:creationId xmlns="" xmlns:a16="http://schemas.microsoft.com/office/drawing/2014/main" id="{BD1847B5-6423-1567-58BF-47691D8113BA}"/>
              </a:ext>
            </a:extLst>
          </p:cNvPr>
          <p:cNvSpPr/>
          <p:nvPr/>
        </p:nvSpPr>
        <p:spPr>
          <a:xfrm>
            <a:off x="3704483" y="271418"/>
            <a:ext cx="1617124" cy="830993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Gợi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</a:t>
            </a:r>
            <a:endParaRPr lang="en-GB" altLang="en-US" sz="4800" b="1" dirty="0">
              <a:solidFill>
                <a:srgbClr val="B23112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074" name="Picture 2" descr="Trẻ Em Thảo Luận Về Việc Học Bài Tập Về Nhà Cùng Nhau Hình minh họa Sẵn có  - Tải xuống Hình ảnh Ngay bây giờ - iStock">
            <a:extLst>
              <a:ext uri="{FF2B5EF4-FFF2-40B4-BE49-F238E27FC236}">
                <a16:creationId xmlns="" xmlns:a16="http://schemas.microsoft.com/office/drawing/2014/main" id="{1A055E9A-A7EB-DE1E-E283-D499C4CBA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81" b="99489" l="5176" r="94531">
                        <a14:foregroundMark x1="9277" y1="53833" x2="5273" y2="75639"/>
                        <a14:foregroundMark x1="5566" y1="77172" x2="17188" y2="64906"/>
                        <a14:foregroundMark x1="17188" y1="64906" x2="17188" y2="63884"/>
                        <a14:foregroundMark x1="14746" y1="77002" x2="11914" y2="99659"/>
                        <a14:foregroundMark x1="58691" y1="77683" x2="59668" y2="71891"/>
                        <a14:foregroundMark x1="86426" y1="62862" x2="87988" y2="85349"/>
                        <a14:foregroundMark x1="91016" y1="62521" x2="89453" y2="51789"/>
                        <a14:foregroundMark x1="94531" y1="63032" x2="94531" y2="609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5" y="12476"/>
            <a:ext cx="2916492" cy="167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713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342553F-C7B3-B1B7-A046-71BFDF8FF65B}"/>
              </a:ext>
            </a:extLst>
          </p:cNvPr>
          <p:cNvSpPr txBox="1"/>
          <p:nvPr/>
        </p:nvSpPr>
        <p:spPr>
          <a:xfrm>
            <a:off x="-39141" y="1811933"/>
            <a:ext cx="3231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 CẦU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KỂ CHUYỆN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="" xmlns:a16="http://schemas.microsoft.com/office/drawing/2014/main" id="{12B323A1-3DE2-7830-3604-D2249C663C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9870936"/>
              </p:ext>
            </p:extLst>
          </p:nvPr>
        </p:nvGraphicFramePr>
        <p:xfrm>
          <a:off x="2830257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1" name="Picture 2" descr="Bài 2: Số đếm và số thứ tự trong tiếng anh - Tiếng Anh ABC - YouTube">
            <a:extLst>
              <a:ext uri="{FF2B5EF4-FFF2-40B4-BE49-F238E27FC236}">
                <a16:creationId xmlns="" xmlns:a16="http://schemas.microsoft.com/office/drawing/2014/main" id="{DCA063EF-6B92-013A-D3F0-F813418874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28" b="66667" l="21641" r="45234">
                        <a14:foregroundMark x1="23594" y1="15417" x2="23203" y2="20417"/>
                        <a14:foregroundMark x1="25625" y1="40139" x2="23203" y2="42917"/>
                        <a14:foregroundMark x1="24141" y1="45417" x2="32188" y2="45972"/>
                        <a14:foregroundMark x1="32188" y1="45972" x2="32813" y2="45972"/>
                        <a14:foregroundMark x1="38516" y1="44722" x2="40313" y2="39444"/>
                        <a14:foregroundMark x1="34531" y1="7639" x2="33828" y2="4028"/>
                        <a14:foregroundMark x1="23125" y1="19861" x2="22188" y2="20972"/>
                        <a14:foregroundMark x1="23047" y1="41389" x2="21641" y2="40139"/>
                        <a14:foregroundMark x1="37188" y1="33750" x2="39531" y2="34167"/>
                        <a14:foregroundMark x1="45234" y1="66667" x2="45234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47" t="2187" r="58565" b="52765"/>
          <a:stretch/>
        </p:blipFill>
        <p:spPr bwMode="auto">
          <a:xfrm>
            <a:off x="2985248" y="581866"/>
            <a:ext cx="645911" cy="81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Bài 2: Số đếm và số thứ tự trong tiếng anh - Tiếng Anh ABC - YouTube">
            <a:extLst>
              <a:ext uri="{FF2B5EF4-FFF2-40B4-BE49-F238E27FC236}">
                <a16:creationId xmlns="" xmlns:a16="http://schemas.microsoft.com/office/drawing/2014/main" id="{6EC5A4DB-42FE-8DE8-6B01-6F14BDE5B2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50" b="55833" l="42891" r="84297">
                        <a14:foregroundMark x1="52188" y1="6250" x2="52500" y2="3750"/>
                        <a14:foregroundMark x1="60547" y1="10417" x2="58125" y2="16250"/>
                        <a14:foregroundMark x1="58594" y1="42778" x2="58672" y2="36528"/>
                        <a14:foregroundMark x1="42891" y1="38889" x2="42969" y2="32361"/>
                        <a14:foregroundMark x1="46953" y1="42917" x2="56875" y2="45417"/>
                        <a14:foregroundMark x1="58672" y1="35139" x2="57500" y2="38611"/>
                        <a14:foregroundMark x1="59141" y1="33750" x2="58906" y2="38194"/>
                        <a14:foregroundMark x1="46953" y1="19167" x2="45313" y2="21944"/>
                        <a14:foregroundMark x1="44375" y1="41111" x2="49375" y2="41111"/>
                        <a14:foregroundMark x1="83906" y1="43611" x2="83906" y2="43611"/>
                        <a14:foregroundMark x1="84297" y1="55833" x2="84297" y2="5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85" t="1229" r="38009" b="49610"/>
          <a:stretch/>
        </p:blipFill>
        <p:spPr bwMode="auto">
          <a:xfrm rot="20918105">
            <a:off x="3263944" y="1861401"/>
            <a:ext cx="580314" cy="78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llustration Colorful Numbers Stock Vector (Royalty Free) 140583256 |  Shutterstock">
            <a:extLst>
              <a:ext uri="{FF2B5EF4-FFF2-40B4-BE49-F238E27FC236}">
                <a16:creationId xmlns="" xmlns:a16="http://schemas.microsoft.com/office/drawing/2014/main" id="{56DC07F0-F5EC-AE24-B2D1-E6395A863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76" b="41640" l="42867" r="59533">
                        <a14:foregroundMark x1="49467" y1="5502" x2="51867" y2="3776"/>
                        <a14:foregroundMark x1="57067" y1="11974" x2="57867" y2="11003"/>
                        <a14:foregroundMark x1="43200" y1="11866" x2="42933" y2="16613"/>
                        <a14:foregroundMark x1="59400" y1="33118" x2="57600" y2="33225"/>
                        <a14:foregroundMark x1="55400" y1="39482" x2="50533" y2="41640"/>
                        <a14:foregroundMark x1="56800" y1="37001" x2="59533" y2="33981"/>
                        <a14:foregroundMark x1="55200" y1="36570" x2="55200" y2="39590"/>
                        <a14:foregroundMark x1="56600" y1="39266" x2="54533" y2="39266"/>
                        <a14:foregroundMark x1="45467" y1="39590" x2="45467" y2="35383"/>
                        <a14:foregroundMark x1="56000" y1="6688" x2="54133" y2="6904"/>
                        <a14:foregroundMark x1="48333" y1="5825" x2="44467" y2="5070"/>
                        <a14:foregroundMark x1="45000" y1="12729" x2="45067" y2="8198"/>
                        <a14:foregroundMark x1="47400" y1="38296" x2="44533" y2="33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29" t="2747" r="40166" b="55917"/>
          <a:stretch/>
        </p:blipFill>
        <p:spPr bwMode="auto">
          <a:xfrm rot="500243">
            <a:off x="3121857" y="3217558"/>
            <a:ext cx="589042" cy="84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6F8843E-1757-46E4-CDC9-184D78A60028}"/>
              </a:ext>
            </a:extLst>
          </p:cNvPr>
          <p:cNvSpPr txBox="1"/>
          <p:nvPr/>
        </p:nvSpPr>
        <p:spPr>
          <a:xfrm>
            <a:off x="4002501" y="2949977"/>
            <a:ext cx="46109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00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Biết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thêm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thêm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sinh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hấp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dẫn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9717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>
            <a:extLst>
              <a:ext uri="{FF2B5EF4-FFF2-40B4-BE49-F238E27FC236}">
                <a16:creationId xmlns="" xmlns:a16="http://schemas.microsoft.com/office/drawing/2014/main" id="{1410FCDE-F559-F036-3C15-724097DFCD44}"/>
              </a:ext>
            </a:extLst>
          </p:cNvPr>
          <p:cNvSpPr/>
          <p:nvPr/>
        </p:nvSpPr>
        <p:spPr>
          <a:xfrm>
            <a:off x="2061535" y="338326"/>
            <a:ext cx="5439517" cy="830993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Luyện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nhóm</a:t>
            </a:r>
            <a:endParaRPr lang="en-GB" altLang="en-US" sz="4800" b="1" dirty="0">
              <a:solidFill>
                <a:srgbClr val="B23112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342553F-C7B3-B1B7-A046-71BFDF8FF65B}"/>
              </a:ext>
            </a:extLst>
          </p:cNvPr>
          <p:cNvSpPr txBox="1"/>
          <p:nvPr/>
        </p:nvSpPr>
        <p:spPr>
          <a:xfrm>
            <a:off x="-39141" y="1811933"/>
            <a:ext cx="3231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 CẦU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KỂ CHUYỆN</a:t>
            </a:r>
            <a:endParaRPr lang="en-US" sz="36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="" xmlns:a16="http://schemas.microsoft.com/office/drawing/2014/main" id="{12B323A1-3DE2-7830-3604-D2249C663C8C}"/>
              </a:ext>
            </a:extLst>
          </p:cNvPr>
          <p:cNvGraphicFramePr/>
          <p:nvPr/>
        </p:nvGraphicFramePr>
        <p:xfrm>
          <a:off x="2830257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1" name="Picture 2" descr="Bài 2: Số đếm và số thứ tự trong tiếng anh - Tiếng Anh ABC - YouTube">
            <a:extLst>
              <a:ext uri="{FF2B5EF4-FFF2-40B4-BE49-F238E27FC236}">
                <a16:creationId xmlns="" xmlns:a16="http://schemas.microsoft.com/office/drawing/2014/main" id="{DCA063EF-6B92-013A-D3F0-F813418874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28" b="66667" l="21641" r="45234">
                        <a14:foregroundMark x1="23594" y1="15417" x2="23203" y2="20417"/>
                        <a14:foregroundMark x1="25625" y1="40139" x2="23203" y2="42917"/>
                        <a14:foregroundMark x1="24141" y1="45417" x2="32188" y2="45972"/>
                        <a14:foregroundMark x1="32188" y1="45972" x2="32813" y2="45972"/>
                        <a14:foregroundMark x1="38516" y1="44722" x2="40313" y2="39444"/>
                        <a14:foregroundMark x1="34531" y1="7639" x2="33828" y2="4028"/>
                        <a14:foregroundMark x1="23125" y1="19861" x2="22188" y2="20972"/>
                        <a14:foregroundMark x1="23047" y1="41389" x2="21641" y2="40139"/>
                        <a14:foregroundMark x1="37188" y1="33750" x2="39531" y2="34167"/>
                        <a14:foregroundMark x1="45234" y1="66667" x2="45234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47" t="2187" r="58565" b="52765"/>
          <a:stretch/>
        </p:blipFill>
        <p:spPr bwMode="auto">
          <a:xfrm>
            <a:off x="2985248" y="581866"/>
            <a:ext cx="645911" cy="81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Bài 2: Số đếm và số thứ tự trong tiếng anh - Tiếng Anh ABC - YouTube">
            <a:extLst>
              <a:ext uri="{FF2B5EF4-FFF2-40B4-BE49-F238E27FC236}">
                <a16:creationId xmlns="" xmlns:a16="http://schemas.microsoft.com/office/drawing/2014/main" id="{6EC5A4DB-42FE-8DE8-6B01-6F14BDE5B2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50" b="55833" l="42891" r="84297">
                        <a14:foregroundMark x1="52188" y1="6250" x2="52500" y2="3750"/>
                        <a14:foregroundMark x1="60547" y1="10417" x2="58125" y2="16250"/>
                        <a14:foregroundMark x1="58594" y1="42778" x2="58672" y2="36528"/>
                        <a14:foregroundMark x1="42891" y1="38889" x2="42969" y2="32361"/>
                        <a14:foregroundMark x1="46953" y1="42917" x2="56875" y2="45417"/>
                        <a14:foregroundMark x1="58672" y1="35139" x2="57500" y2="38611"/>
                        <a14:foregroundMark x1="59141" y1="33750" x2="58906" y2="38194"/>
                        <a14:foregroundMark x1="46953" y1="19167" x2="45313" y2="21944"/>
                        <a14:foregroundMark x1="44375" y1="41111" x2="49375" y2="41111"/>
                        <a14:foregroundMark x1="83906" y1="43611" x2="83906" y2="43611"/>
                        <a14:foregroundMark x1="84297" y1="55833" x2="84297" y2="5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85" t="1229" r="38009" b="49610"/>
          <a:stretch/>
        </p:blipFill>
        <p:spPr bwMode="auto">
          <a:xfrm rot="20918105">
            <a:off x="3263944" y="1861401"/>
            <a:ext cx="580314" cy="78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llustration Colorful Numbers Stock Vector (Royalty Free) 140583256 |  Shutterstock">
            <a:extLst>
              <a:ext uri="{FF2B5EF4-FFF2-40B4-BE49-F238E27FC236}">
                <a16:creationId xmlns="" xmlns:a16="http://schemas.microsoft.com/office/drawing/2014/main" id="{56DC07F0-F5EC-AE24-B2D1-E6395A863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76" b="41640" l="42867" r="59533">
                        <a14:foregroundMark x1="49467" y1="5502" x2="51867" y2="3776"/>
                        <a14:foregroundMark x1="57067" y1="11974" x2="57867" y2="11003"/>
                        <a14:foregroundMark x1="43200" y1="11866" x2="42933" y2="16613"/>
                        <a14:foregroundMark x1="59400" y1="33118" x2="57600" y2="33225"/>
                        <a14:foregroundMark x1="55400" y1="39482" x2="50533" y2="41640"/>
                        <a14:foregroundMark x1="56800" y1="37001" x2="59533" y2="33981"/>
                        <a14:foregroundMark x1="55200" y1="36570" x2="55200" y2="39590"/>
                        <a14:foregroundMark x1="56600" y1="39266" x2="54533" y2="39266"/>
                        <a14:foregroundMark x1="45467" y1="39590" x2="45467" y2="35383"/>
                        <a14:foregroundMark x1="56000" y1="6688" x2="54133" y2="6904"/>
                        <a14:foregroundMark x1="48333" y1="5825" x2="44467" y2="5070"/>
                        <a14:foregroundMark x1="45000" y1="12729" x2="45067" y2="8198"/>
                        <a14:foregroundMark x1="47400" y1="38296" x2="44533" y2="33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29" t="2747" r="40166" b="55917"/>
          <a:stretch/>
        </p:blipFill>
        <p:spPr bwMode="auto">
          <a:xfrm rot="500243">
            <a:off x="3121857" y="3217558"/>
            <a:ext cx="589042" cy="84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6F8843E-1757-46E4-CDC9-184D78A60028}"/>
              </a:ext>
            </a:extLst>
          </p:cNvPr>
          <p:cNvSpPr txBox="1"/>
          <p:nvPr/>
        </p:nvSpPr>
        <p:spPr>
          <a:xfrm>
            <a:off x="4002501" y="2949977"/>
            <a:ext cx="46109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00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Biết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thêm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thêm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sinh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hấp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dẫn</a:t>
            </a:r>
            <a:r>
              <a:rPr lang="en-US" sz="28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3381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 Hộp Quà Tặng Hoạt Hình Hộp Quà Minh Họa Quà Tặng PNG , Hiện Tại,  Cái Hộp, Ruy Băng Màu Vàng PNG miễn phí tải tập tin PSDComment và Vector">
            <a:extLst>
              <a:ext uri="{FF2B5EF4-FFF2-40B4-BE49-F238E27FC236}">
                <a16:creationId xmlns="" xmlns:a16="http://schemas.microsoft.com/office/drawing/2014/main" id="{CE9035C5-ACBB-AC1C-C75D-8F958029B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7" y="1079874"/>
            <a:ext cx="3138286" cy="313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ình ảnh Phim Hoạt Hình Vẽ Tay Màu Tím Hộp Quà PNG , Phim Hoạt Hình Minh  Họa, Quà Tặng, Hộp Quà PNG miễn phí tải tập tin PSDComment và Vector">
            <a:extLst>
              <a:ext uri="{FF2B5EF4-FFF2-40B4-BE49-F238E27FC236}">
                <a16:creationId xmlns="" xmlns:a16="http://schemas.microsoft.com/office/drawing/2014/main" id="{88FA3BA7-4F44-08FC-C2CE-CB4BBE9193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76" t="8672" r="15176" b="12411"/>
          <a:stretch/>
        </p:blipFill>
        <p:spPr bwMode="auto">
          <a:xfrm>
            <a:off x="3631539" y="1127890"/>
            <a:ext cx="2163417" cy="245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ift Birthday Box - Hộp Quà Sinh Nhật Vector - Free Transparent PNG Clipart  Images Download">
            <a:extLst>
              <a:ext uri="{FF2B5EF4-FFF2-40B4-BE49-F238E27FC236}">
                <a16:creationId xmlns="" xmlns:a16="http://schemas.microsoft.com/office/drawing/2014/main" id="{8FB66033-BC61-61DD-F248-89159F393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1733">
            <a:off x="5652627" y="985358"/>
            <a:ext cx="3367884" cy="291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8AB3FCBD-C8A2-C3F3-2E19-2E3D6354B7F9}"/>
              </a:ext>
            </a:extLst>
          </p:cNvPr>
          <p:cNvSpPr/>
          <p:nvPr/>
        </p:nvSpPr>
        <p:spPr>
          <a:xfrm>
            <a:off x="1250773" y="592632"/>
            <a:ext cx="1605776" cy="5352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+ 1 </a:t>
            </a:r>
            <a:r>
              <a:rPr lang="en-US" sz="24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điểm</a:t>
            </a:r>
            <a:endParaRPr lang="en-US" sz="2400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D69BDFB0-A881-C8C5-06B8-A3C1BE5DDA96}"/>
              </a:ext>
            </a:extLst>
          </p:cNvPr>
          <p:cNvSpPr/>
          <p:nvPr/>
        </p:nvSpPr>
        <p:spPr>
          <a:xfrm>
            <a:off x="3855714" y="544616"/>
            <a:ext cx="1605776" cy="5352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+ 2 </a:t>
            </a:r>
            <a:r>
              <a:rPr lang="en-US" sz="24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điểm</a:t>
            </a:r>
            <a:endParaRPr lang="en-US" sz="2400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B786E4B0-6B3D-AA79-8CCD-36A10FE46CC7}"/>
              </a:ext>
            </a:extLst>
          </p:cNvPr>
          <p:cNvSpPr/>
          <p:nvPr/>
        </p:nvSpPr>
        <p:spPr>
          <a:xfrm>
            <a:off x="6620282" y="534687"/>
            <a:ext cx="1605776" cy="5352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+ 3 </a:t>
            </a:r>
            <a:r>
              <a:rPr lang="en-US" sz="24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điểm</a:t>
            </a:r>
            <a:endParaRPr lang="en-US" sz="2400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85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2824;p47">
            <a:extLst>
              <a:ext uri="{FF2B5EF4-FFF2-40B4-BE49-F238E27FC236}">
                <a16:creationId xmlns="" xmlns:a16="http://schemas.microsoft.com/office/drawing/2014/main" id="{88CD078B-2211-4DEF-8289-142E06615E0D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5" name="Google Shape;2825;p47">
              <a:extLst>
                <a:ext uri="{FF2B5EF4-FFF2-40B4-BE49-F238E27FC236}">
                  <a16:creationId xmlns="" xmlns:a16="http://schemas.microsoft.com/office/drawing/2014/main" id="{428F8995-F126-0D06-A2BA-56C7C7906810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4" name="Google Shape;2826;p47">
                <a:extLst>
                  <a:ext uri="{FF2B5EF4-FFF2-40B4-BE49-F238E27FC236}">
                    <a16:creationId xmlns="" xmlns:a16="http://schemas.microsoft.com/office/drawing/2014/main" id="{5B9B8C5E-F776-C3D4-16F4-CB9E6D198906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27;p47">
                <a:extLst>
                  <a:ext uri="{FF2B5EF4-FFF2-40B4-BE49-F238E27FC236}">
                    <a16:creationId xmlns="" xmlns:a16="http://schemas.microsoft.com/office/drawing/2014/main" id="{A2AE396C-F9D6-CCF6-7475-51C94CFAC438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828;p47">
                <a:extLst>
                  <a:ext uri="{FF2B5EF4-FFF2-40B4-BE49-F238E27FC236}">
                    <a16:creationId xmlns="" xmlns:a16="http://schemas.microsoft.com/office/drawing/2014/main" id="{70F52232-1798-EEBB-9959-4C700EA8352C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29;p47">
                <a:extLst>
                  <a:ext uri="{FF2B5EF4-FFF2-40B4-BE49-F238E27FC236}">
                    <a16:creationId xmlns="" xmlns:a16="http://schemas.microsoft.com/office/drawing/2014/main" id="{8FAE6DEC-1AF7-067A-08A1-2D3E4F6FB655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30;p47">
                <a:extLst>
                  <a:ext uri="{FF2B5EF4-FFF2-40B4-BE49-F238E27FC236}">
                    <a16:creationId xmlns="" xmlns:a16="http://schemas.microsoft.com/office/drawing/2014/main" id="{762D381E-0736-7E34-EFF9-B641B58D117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831;p47">
                <a:extLst>
                  <a:ext uri="{FF2B5EF4-FFF2-40B4-BE49-F238E27FC236}">
                    <a16:creationId xmlns="" xmlns:a16="http://schemas.microsoft.com/office/drawing/2014/main" id="{516E7415-8F75-BF65-BEF5-A7D5AAD6CA1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2832;p47">
              <a:extLst>
                <a:ext uri="{FF2B5EF4-FFF2-40B4-BE49-F238E27FC236}">
                  <a16:creationId xmlns="" xmlns:a16="http://schemas.microsoft.com/office/drawing/2014/main" id="{3E642AC8-AE92-3A90-8186-DF23B6AB8C91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6" name="Google Shape;2833;p47">
                <a:extLst>
                  <a:ext uri="{FF2B5EF4-FFF2-40B4-BE49-F238E27FC236}">
                    <a16:creationId xmlns="" xmlns:a16="http://schemas.microsoft.com/office/drawing/2014/main" id="{4218CDCC-9630-ABB1-22F1-9287D8279F44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34;p47">
                <a:extLst>
                  <a:ext uri="{FF2B5EF4-FFF2-40B4-BE49-F238E27FC236}">
                    <a16:creationId xmlns="" xmlns:a16="http://schemas.microsoft.com/office/drawing/2014/main" id="{256DB84E-D180-D3D2-01CF-65AB777D576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835;p47">
                <a:extLst>
                  <a:ext uri="{FF2B5EF4-FFF2-40B4-BE49-F238E27FC236}">
                    <a16:creationId xmlns="" xmlns:a16="http://schemas.microsoft.com/office/drawing/2014/main" id="{C23E4D29-B2E8-9ABD-A3CD-E4CD97A257CF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6;p47">
                <a:extLst>
                  <a:ext uri="{FF2B5EF4-FFF2-40B4-BE49-F238E27FC236}">
                    <a16:creationId xmlns="" xmlns:a16="http://schemas.microsoft.com/office/drawing/2014/main" id="{ACC690AB-29DF-75E1-094E-078DF7EC04E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7;p47">
                <a:extLst>
                  <a:ext uri="{FF2B5EF4-FFF2-40B4-BE49-F238E27FC236}">
                    <a16:creationId xmlns="" xmlns:a16="http://schemas.microsoft.com/office/drawing/2014/main" id="{71CD7F4A-5F11-EBB6-A869-C3D15CC44A07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8;p47">
                <a:extLst>
                  <a:ext uri="{FF2B5EF4-FFF2-40B4-BE49-F238E27FC236}">
                    <a16:creationId xmlns="" xmlns:a16="http://schemas.microsoft.com/office/drawing/2014/main" id="{4DC33926-80F7-2026-C454-0D6CBB534508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39;p47">
                <a:extLst>
                  <a:ext uri="{FF2B5EF4-FFF2-40B4-BE49-F238E27FC236}">
                    <a16:creationId xmlns="" xmlns:a16="http://schemas.microsoft.com/office/drawing/2014/main" id="{75DE426E-C252-0F8B-D7E6-A8946FCCB6F1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840;p47">
                <a:extLst>
                  <a:ext uri="{FF2B5EF4-FFF2-40B4-BE49-F238E27FC236}">
                    <a16:creationId xmlns="" xmlns:a16="http://schemas.microsoft.com/office/drawing/2014/main" id="{A419F386-8995-16AC-ACDF-3BD697099A35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2841;p47">
              <a:extLst>
                <a:ext uri="{FF2B5EF4-FFF2-40B4-BE49-F238E27FC236}">
                  <a16:creationId xmlns="" xmlns:a16="http://schemas.microsoft.com/office/drawing/2014/main" id="{16F54589-1824-5FB9-D3A1-9682BC01D67B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8" name="Google Shape;2842;p47">
                <a:extLst>
                  <a:ext uri="{FF2B5EF4-FFF2-40B4-BE49-F238E27FC236}">
                    <a16:creationId xmlns="" xmlns:a16="http://schemas.microsoft.com/office/drawing/2014/main" id="{1DC28DF2-94AE-4128-3535-C45330528D44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2843;p47">
                <a:extLst>
                  <a:ext uri="{FF2B5EF4-FFF2-40B4-BE49-F238E27FC236}">
                    <a16:creationId xmlns="" xmlns:a16="http://schemas.microsoft.com/office/drawing/2014/main" id="{A21ECC0C-C04A-5AB8-34E6-04ABADECBDE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844;p47">
                <a:extLst>
                  <a:ext uri="{FF2B5EF4-FFF2-40B4-BE49-F238E27FC236}">
                    <a16:creationId xmlns="" xmlns:a16="http://schemas.microsoft.com/office/drawing/2014/main" id="{C7548533-626E-B9FD-63E2-7CCD84B39132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5;p47">
                <a:extLst>
                  <a:ext uri="{FF2B5EF4-FFF2-40B4-BE49-F238E27FC236}">
                    <a16:creationId xmlns="" xmlns:a16="http://schemas.microsoft.com/office/drawing/2014/main" id="{8F74EE31-7897-4DA2-FAFE-9523B632BBD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6;p47">
                <a:extLst>
                  <a:ext uri="{FF2B5EF4-FFF2-40B4-BE49-F238E27FC236}">
                    <a16:creationId xmlns="" xmlns:a16="http://schemas.microsoft.com/office/drawing/2014/main" id="{6F93B64A-F5BD-2122-FBCB-281CED6EC9F8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7;p47">
                <a:extLst>
                  <a:ext uri="{FF2B5EF4-FFF2-40B4-BE49-F238E27FC236}">
                    <a16:creationId xmlns="" xmlns:a16="http://schemas.microsoft.com/office/drawing/2014/main" id="{05C66B97-6DDF-7426-C85A-63BC137E8484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8;p47">
                <a:extLst>
                  <a:ext uri="{FF2B5EF4-FFF2-40B4-BE49-F238E27FC236}">
                    <a16:creationId xmlns="" xmlns:a16="http://schemas.microsoft.com/office/drawing/2014/main" id="{CE41A19D-EE2A-1D8E-29C3-E851E3B6E321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849;p47">
                <a:extLst>
                  <a:ext uri="{FF2B5EF4-FFF2-40B4-BE49-F238E27FC236}">
                    <a16:creationId xmlns="" xmlns:a16="http://schemas.microsoft.com/office/drawing/2014/main" id="{1C244384-5777-0867-2182-238F8CEF90A8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0" name="Google Shape;2850;p47">
            <a:extLst>
              <a:ext uri="{FF2B5EF4-FFF2-40B4-BE49-F238E27FC236}">
                <a16:creationId xmlns="" xmlns:a16="http://schemas.microsoft.com/office/drawing/2014/main" id="{153456F8-B6C6-B9F7-FFB9-1BE9850CD665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1" name="Google Shape;2851;p47">
              <a:extLst>
                <a:ext uri="{FF2B5EF4-FFF2-40B4-BE49-F238E27FC236}">
                  <a16:creationId xmlns="" xmlns:a16="http://schemas.microsoft.com/office/drawing/2014/main" id="{6073D930-3ED9-C037-AF87-CC9FCC4F4870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50" name="Google Shape;2852;p47">
                <a:extLst>
                  <a:ext uri="{FF2B5EF4-FFF2-40B4-BE49-F238E27FC236}">
                    <a16:creationId xmlns="" xmlns:a16="http://schemas.microsoft.com/office/drawing/2014/main" id="{B852DEB0-73B2-FD07-BC7E-0AAE0D3E2C30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53;p47">
                <a:extLst>
                  <a:ext uri="{FF2B5EF4-FFF2-40B4-BE49-F238E27FC236}">
                    <a16:creationId xmlns="" xmlns:a16="http://schemas.microsoft.com/office/drawing/2014/main" id="{33ED9E1B-7811-2EFA-1947-265BA704E2BD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854;p47">
                <a:extLst>
                  <a:ext uri="{FF2B5EF4-FFF2-40B4-BE49-F238E27FC236}">
                    <a16:creationId xmlns="" xmlns:a16="http://schemas.microsoft.com/office/drawing/2014/main" id="{27E67984-26D1-4321-EDAD-B0F512468E28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5;p47">
                <a:extLst>
                  <a:ext uri="{FF2B5EF4-FFF2-40B4-BE49-F238E27FC236}">
                    <a16:creationId xmlns="" xmlns:a16="http://schemas.microsoft.com/office/drawing/2014/main" id="{28171271-6A80-4799-03FA-60FEA9E52ED8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6;p47">
                <a:extLst>
                  <a:ext uri="{FF2B5EF4-FFF2-40B4-BE49-F238E27FC236}">
                    <a16:creationId xmlns="" xmlns:a16="http://schemas.microsoft.com/office/drawing/2014/main" id="{6D9A3B15-043C-F64B-6DB0-A720EB2C0857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857;p47">
                <a:extLst>
                  <a:ext uri="{FF2B5EF4-FFF2-40B4-BE49-F238E27FC236}">
                    <a16:creationId xmlns="" xmlns:a16="http://schemas.microsoft.com/office/drawing/2014/main" id="{409D9301-5741-D590-1609-66EE267838E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2858;p47">
              <a:extLst>
                <a:ext uri="{FF2B5EF4-FFF2-40B4-BE49-F238E27FC236}">
                  <a16:creationId xmlns="" xmlns:a16="http://schemas.microsoft.com/office/drawing/2014/main" id="{C567717F-6BD8-2D40-328E-A3354FF7F1AC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2" name="Google Shape;2859;p47">
                <a:extLst>
                  <a:ext uri="{FF2B5EF4-FFF2-40B4-BE49-F238E27FC236}">
                    <a16:creationId xmlns="" xmlns:a16="http://schemas.microsoft.com/office/drawing/2014/main" id="{3CC51EC1-6682-E09C-3454-F1AAB254FBA3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60;p47">
                <a:extLst>
                  <a:ext uri="{FF2B5EF4-FFF2-40B4-BE49-F238E27FC236}">
                    <a16:creationId xmlns="" xmlns:a16="http://schemas.microsoft.com/office/drawing/2014/main" id="{93C6DF21-7428-3404-83FE-FEA591837926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2861;p47">
                <a:extLst>
                  <a:ext uri="{FF2B5EF4-FFF2-40B4-BE49-F238E27FC236}">
                    <a16:creationId xmlns="" xmlns:a16="http://schemas.microsoft.com/office/drawing/2014/main" id="{825B72DA-5589-30E0-3F3C-834C222191CE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2;p47">
                <a:extLst>
                  <a:ext uri="{FF2B5EF4-FFF2-40B4-BE49-F238E27FC236}">
                    <a16:creationId xmlns="" xmlns:a16="http://schemas.microsoft.com/office/drawing/2014/main" id="{63ADBBF4-35E0-6BD9-642E-508CC7279CA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3;p47">
                <a:extLst>
                  <a:ext uri="{FF2B5EF4-FFF2-40B4-BE49-F238E27FC236}">
                    <a16:creationId xmlns="" xmlns:a16="http://schemas.microsoft.com/office/drawing/2014/main" id="{363EA246-13D1-EEF5-628F-5DDDA7C777AB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4;p47">
                <a:extLst>
                  <a:ext uri="{FF2B5EF4-FFF2-40B4-BE49-F238E27FC236}">
                    <a16:creationId xmlns="" xmlns:a16="http://schemas.microsoft.com/office/drawing/2014/main" id="{DC54E0DD-FB84-3AD3-35C8-168F4F883EC5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5;p47">
                <a:extLst>
                  <a:ext uri="{FF2B5EF4-FFF2-40B4-BE49-F238E27FC236}">
                    <a16:creationId xmlns="" xmlns:a16="http://schemas.microsoft.com/office/drawing/2014/main" id="{47C355D4-C726-65F4-EE66-89D850265933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866;p47">
                <a:extLst>
                  <a:ext uri="{FF2B5EF4-FFF2-40B4-BE49-F238E27FC236}">
                    <a16:creationId xmlns="" xmlns:a16="http://schemas.microsoft.com/office/drawing/2014/main" id="{F37A4199-F237-45F2-CCA0-A42798C502E0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Google Shape;2867;p47">
              <a:extLst>
                <a:ext uri="{FF2B5EF4-FFF2-40B4-BE49-F238E27FC236}">
                  <a16:creationId xmlns="" xmlns:a16="http://schemas.microsoft.com/office/drawing/2014/main" id="{F0A57524-82F4-A07E-2EA0-49050FA303BE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4" name="Google Shape;2868;p47">
                <a:extLst>
                  <a:ext uri="{FF2B5EF4-FFF2-40B4-BE49-F238E27FC236}">
                    <a16:creationId xmlns="" xmlns:a16="http://schemas.microsoft.com/office/drawing/2014/main" id="{A0EAA612-6AB5-A1EA-B970-FF4C853976BD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869;p47">
                <a:extLst>
                  <a:ext uri="{FF2B5EF4-FFF2-40B4-BE49-F238E27FC236}">
                    <a16:creationId xmlns="" xmlns:a16="http://schemas.microsoft.com/office/drawing/2014/main" id="{77541383-09D4-4BBF-D078-192EC413F26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870;p47">
                <a:extLst>
                  <a:ext uri="{FF2B5EF4-FFF2-40B4-BE49-F238E27FC236}">
                    <a16:creationId xmlns="" xmlns:a16="http://schemas.microsoft.com/office/drawing/2014/main" id="{DD7BBA5A-E301-3746-13AE-A283D838506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71;p47">
                <a:extLst>
                  <a:ext uri="{FF2B5EF4-FFF2-40B4-BE49-F238E27FC236}">
                    <a16:creationId xmlns="" xmlns:a16="http://schemas.microsoft.com/office/drawing/2014/main" id="{19519B0B-C982-27E1-B10A-74EC35D7B6E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2;p47">
                <a:extLst>
                  <a:ext uri="{FF2B5EF4-FFF2-40B4-BE49-F238E27FC236}">
                    <a16:creationId xmlns="" xmlns:a16="http://schemas.microsoft.com/office/drawing/2014/main" id="{4EB7D95F-D724-92E6-E04A-129BF6B1926D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3;p47">
                <a:extLst>
                  <a:ext uri="{FF2B5EF4-FFF2-40B4-BE49-F238E27FC236}">
                    <a16:creationId xmlns="" xmlns:a16="http://schemas.microsoft.com/office/drawing/2014/main" id="{8D256E67-CA04-88C9-03FA-4C02A367840D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4;p47">
                <a:extLst>
                  <a:ext uri="{FF2B5EF4-FFF2-40B4-BE49-F238E27FC236}">
                    <a16:creationId xmlns="" xmlns:a16="http://schemas.microsoft.com/office/drawing/2014/main" id="{7208F4C0-0770-D80B-9DAE-BADEA391CD3F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875;p47">
                <a:extLst>
                  <a:ext uri="{FF2B5EF4-FFF2-40B4-BE49-F238E27FC236}">
                    <a16:creationId xmlns="" xmlns:a16="http://schemas.microsoft.com/office/drawing/2014/main" id="{435B7A14-BFAF-093E-D1E7-257EAAEBF49E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6" name="矩形 5">
            <a:extLst>
              <a:ext uri="{FF2B5EF4-FFF2-40B4-BE49-F238E27FC236}">
                <a16:creationId xmlns="" xmlns:a16="http://schemas.microsoft.com/office/drawing/2014/main" id="{26BD418F-AA1B-D3B4-7226-08CD65EF0467}"/>
              </a:ext>
            </a:extLst>
          </p:cNvPr>
          <p:cNvSpPr/>
          <p:nvPr/>
        </p:nvSpPr>
        <p:spPr>
          <a:xfrm>
            <a:off x="1420684" y="529795"/>
            <a:ext cx="6408208" cy="584771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hiểu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GB" altLang="en-US" sz="3200" b="1" dirty="0">
              <a:solidFill>
                <a:schemeClr val="tx2">
                  <a:lumMod val="75000"/>
                </a:schemeClr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05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74D00D5-4489-9F73-D2D7-A51FF78DBDE8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E71DEAA-228F-8864-6558-93D9EA9DF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10" y="648713"/>
            <a:ext cx="7330068" cy="34933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7D25630-9801-41CE-4B2D-5F3BF3148D99}"/>
              </a:ext>
            </a:extLst>
          </p:cNvPr>
          <p:cNvSpPr txBox="1"/>
          <p:nvPr/>
        </p:nvSpPr>
        <p:spPr>
          <a:xfrm>
            <a:off x="223023" y="4350400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nhân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vật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sao</a:t>
            </a:r>
            <a:r>
              <a:rPr 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1016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D121ACD7-BED2-E491-7A12-9B9365387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5635D7B-7B77-2B61-4DAE-3640EC6645D0}"/>
              </a:ext>
            </a:extLst>
          </p:cNvPr>
          <p:cNvSpPr/>
          <p:nvPr/>
        </p:nvSpPr>
        <p:spPr>
          <a:xfrm>
            <a:off x="-18585" y="6184"/>
            <a:ext cx="9144000" cy="51435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E7A0DD8-2C6E-A1D7-0478-B0457F1F3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21" y="3432939"/>
            <a:ext cx="3665034" cy="17466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ECC30D2-D04B-4016-75B0-5EC98D35422E}"/>
              </a:ext>
            </a:extLst>
          </p:cNvPr>
          <p:cNvSpPr txBox="1"/>
          <p:nvPr/>
        </p:nvSpPr>
        <p:spPr>
          <a:xfrm>
            <a:off x="2261840" y="530782"/>
            <a:ext cx="4583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NỘI DUNG</a:t>
            </a:r>
            <a:endParaRPr lang="en-US" sz="3600" dirty="0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5B15191A-E87B-69D3-44CF-5F86F4A38C1D}"/>
              </a:ext>
            </a:extLst>
          </p:cNvPr>
          <p:cNvGrpSpPr/>
          <p:nvPr/>
        </p:nvGrpSpPr>
        <p:grpSpPr>
          <a:xfrm>
            <a:off x="1018809" y="1320794"/>
            <a:ext cx="7816079" cy="2241122"/>
            <a:chOff x="1018809" y="1320794"/>
            <a:chExt cx="7816079" cy="2241122"/>
          </a:xfrm>
        </p:grpSpPr>
        <p:sp>
          <p:nvSpPr>
            <p:cNvPr id="6" name="Hộp Văn bản 3">
              <a:extLst>
                <a:ext uri="{FF2B5EF4-FFF2-40B4-BE49-F238E27FC236}">
                  <a16:creationId xmlns="" xmlns:a16="http://schemas.microsoft.com/office/drawing/2014/main" id="{158B9351-B68D-FD6E-937F-1FC66F27E36C}"/>
                </a:ext>
              </a:extLst>
            </p:cNvPr>
            <p:cNvSpPr txBox="1"/>
            <p:nvPr/>
          </p:nvSpPr>
          <p:spPr>
            <a:xfrm>
              <a:off x="1018809" y="1320794"/>
              <a:ext cx="7121912" cy="1706173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  <a:prstDash val="lgDash"/>
              <a:extLst>
                <a:ext uri="{C807C97D-BFC1-408E-A445-0C87EB9F89A2}">
                  <ask:lineSketchStyleProps xmlns="" xmlns:ask="http://schemas.microsoft.com/office/drawing/2018/sketchyshapes" sd="741623692">
                    <a:custGeom>
                      <a:avLst/>
                      <a:gdLst>
                        <a:gd name="connsiteX0" fmla="*/ 0 w 4748519"/>
                        <a:gd name="connsiteY0" fmla="*/ 0 h 523220"/>
                        <a:gd name="connsiteX1" fmla="*/ 535904 w 4748519"/>
                        <a:gd name="connsiteY1" fmla="*/ 0 h 523220"/>
                        <a:gd name="connsiteX2" fmla="*/ 1309235 w 4748519"/>
                        <a:gd name="connsiteY2" fmla="*/ 0 h 523220"/>
                        <a:gd name="connsiteX3" fmla="*/ 1987594 w 4748519"/>
                        <a:gd name="connsiteY3" fmla="*/ 0 h 523220"/>
                        <a:gd name="connsiteX4" fmla="*/ 2523499 w 4748519"/>
                        <a:gd name="connsiteY4" fmla="*/ 0 h 523220"/>
                        <a:gd name="connsiteX5" fmla="*/ 3154373 w 4748519"/>
                        <a:gd name="connsiteY5" fmla="*/ 0 h 523220"/>
                        <a:gd name="connsiteX6" fmla="*/ 3927704 w 4748519"/>
                        <a:gd name="connsiteY6" fmla="*/ 0 h 523220"/>
                        <a:gd name="connsiteX7" fmla="*/ 4748519 w 4748519"/>
                        <a:gd name="connsiteY7" fmla="*/ 0 h 523220"/>
                        <a:gd name="connsiteX8" fmla="*/ 4748519 w 4748519"/>
                        <a:gd name="connsiteY8" fmla="*/ 523220 h 523220"/>
                        <a:gd name="connsiteX9" fmla="*/ 4022674 w 4748519"/>
                        <a:gd name="connsiteY9" fmla="*/ 523220 h 523220"/>
                        <a:gd name="connsiteX10" fmla="*/ 3391799 w 4748519"/>
                        <a:gd name="connsiteY10" fmla="*/ 523220 h 523220"/>
                        <a:gd name="connsiteX11" fmla="*/ 2808410 w 4748519"/>
                        <a:gd name="connsiteY11" fmla="*/ 523220 h 523220"/>
                        <a:gd name="connsiteX12" fmla="*/ 2272506 w 4748519"/>
                        <a:gd name="connsiteY12" fmla="*/ 523220 h 523220"/>
                        <a:gd name="connsiteX13" fmla="*/ 1689116 w 4748519"/>
                        <a:gd name="connsiteY13" fmla="*/ 523220 h 523220"/>
                        <a:gd name="connsiteX14" fmla="*/ 915786 w 4748519"/>
                        <a:gd name="connsiteY14" fmla="*/ 523220 h 523220"/>
                        <a:gd name="connsiteX15" fmla="*/ 0 w 4748519"/>
                        <a:gd name="connsiteY15" fmla="*/ 523220 h 523220"/>
                        <a:gd name="connsiteX16" fmla="*/ 0 w 4748519"/>
                        <a:gd name="connsiteY16" fmla="*/ 0 h 5232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748519" h="523220" extrusionOk="0">
                          <a:moveTo>
                            <a:pt x="0" y="0"/>
                          </a:moveTo>
                          <a:cubicBezTo>
                            <a:pt x="137271" y="-3121"/>
                            <a:pt x="284965" y="-22596"/>
                            <a:pt x="535904" y="0"/>
                          </a:cubicBezTo>
                          <a:cubicBezTo>
                            <a:pt x="786843" y="22596"/>
                            <a:pt x="1136160" y="-8469"/>
                            <a:pt x="1309235" y="0"/>
                          </a:cubicBezTo>
                          <a:cubicBezTo>
                            <a:pt x="1482310" y="8469"/>
                            <a:pt x="1723165" y="-32361"/>
                            <a:pt x="1987594" y="0"/>
                          </a:cubicBezTo>
                          <a:cubicBezTo>
                            <a:pt x="2252023" y="32361"/>
                            <a:pt x="2407474" y="-2948"/>
                            <a:pt x="2523499" y="0"/>
                          </a:cubicBezTo>
                          <a:cubicBezTo>
                            <a:pt x="2639525" y="2948"/>
                            <a:pt x="2860843" y="-16512"/>
                            <a:pt x="3154373" y="0"/>
                          </a:cubicBezTo>
                          <a:cubicBezTo>
                            <a:pt x="3447903" y="16512"/>
                            <a:pt x="3685313" y="23815"/>
                            <a:pt x="3927704" y="0"/>
                          </a:cubicBezTo>
                          <a:cubicBezTo>
                            <a:pt x="4170095" y="-23815"/>
                            <a:pt x="4581240" y="-9196"/>
                            <a:pt x="4748519" y="0"/>
                          </a:cubicBezTo>
                          <a:cubicBezTo>
                            <a:pt x="4735482" y="223102"/>
                            <a:pt x="4759140" y="292594"/>
                            <a:pt x="4748519" y="523220"/>
                          </a:cubicBezTo>
                          <a:cubicBezTo>
                            <a:pt x="4585387" y="492380"/>
                            <a:pt x="4316992" y="511106"/>
                            <a:pt x="4022674" y="523220"/>
                          </a:cubicBezTo>
                          <a:cubicBezTo>
                            <a:pt x="3728357" y="535334"/>
                            <a:pt x="3672105" y="535726"/>
                            <a:pt x="3391799" y="523220"/>
                          </a:cubicBezTo>
                          <a:cubicBezTo>
                            <a:pt x="3111493" y="510714"/>
                            <a:pt x="3008543" y="514801"/>
                            <a:pt x="2808410" y="523220"/>
                          </a:cubicBezTo>
                          <a:cubicBezTo>
                            <a:pt x="2608277" y="531639"/>
                            <a:pt x="2391255" y="505838"/>
                            <a:pt x="2272506" y="523220"/>
                          </a:cubicBezTo>
                          <a:cubicBezTo>
                            <a:pt x="2153757" y="540602"/>
                            <a:pt x="1880392" y="498386"/>
                            <a:pt x="1689116" y="523220"/>
                          </a:cubicBezTo>
                          <a:cubicBezTo>
                            <a:pt x="1497840" y="548055"/>
                            <a:pt x="1176449" y="523550"/>
                            <a:pt x="915786" y="523220"/>
                          </a:cubicBezTo>
                          <a:cubicBezTo>
                            <a:pt x="655123" y="522891"/>
                            <a:pt x="367705" y="521643"/>
                            <a:pt x="0" y="523220"/>
                          </a:cubicBezTo>
                          <a:cubicBezTo>
                            <a:pt x="6577" y="398086"/>
                            <a:pt x="12626" y="112723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Ca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ngợi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tấm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lòng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nhân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ái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chia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sẻ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khó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khăn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cùng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đồng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loại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của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chim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thiên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đường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và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cách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ứng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xử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đẹp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đẽ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của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bè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bạn</a:t>
              </a:r>
              <a:r>
                <a:rPr lang="en-US" sz="2800" b="1" dirty="0">
                  <a:solidFill>
                    <a:srgbClr val="002060"/>
                  </a:solidFill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.</a:t>
              </a:r>
            </a:p>
          </p:txBody>
        </p:sp>
        <p:grpSp>
          <p:nvGrpSpPr>
            <p:cNvPr id="9" name="Google Shape;2824;p47">
              <a:extLst>
                <a:ext uri="{FF2B5EF4-FFF2-40B4-BE49-F238E27FC236}">
                  <a16:creationId xmlns="" xmlns:a16="http://schemas.microsoft.com/office/drawing/2014/main" id="{AF26F6EF-B75A-4FC2-1187-E65EE62A88FD}"/>
                </a:ext>
              </a:extLst>
            </p:cNvPr>
            <p:cNvGrpSpPr/>
            <p:nvPr/>
          </p:nvGrpSpPr>
          <p:grpSpPr>
            <a:xfrm flipV="1">
              <a:off x="7258050" y="2498203"/>
              <a:ext cx="1576838" cy="1063713"/>
              <a:chOff x="-211104" y="-363048"/>
              <a:chExt cx="1576838" cy="1063713"/>
            </a:xfrm>
          </p:grpSpPr>
          <p:grpSp>
            <p:nvGrpSpPr>
              <p:cNvPr id="10" name="Google Shape;2825;p47">
                <a:extLst>
                  <a:ext uri="{FF2B5EF4-FFF2-40B4-BE49-F238E27FC236}">
                    <a16:creationId xmlns="" xmlns:a16="http://schemas.microsoft.com/office/drawing/2014/main" id="{9CA8B387-7852-32AC-D043-578935978E49}"/>
                  </a:ext>
                </a:extLst>
              </p:cNvPr>
              <p:cNvGrpSpPr/>
              <p:nvPr/>
            </p:nvGrpSpPr>
            <p:grpSpPr>
              <a:xfrm rot="-9235214">
                <a:off x="-149334" y="-119499"/>
                <a:ext cx="1239591" cy="568017"/>
                <a:chOff x="-2353813" y="170553"/>
                <a:chExt cx="2077588" cy="951798"/>
              </a:xfrm>
            </p:grpSpPr>
            <p:sp>
              <p:nvSpPr>
                <p:cNvPr id="29" name="Google Shape;2826;p47">
                  <a:extLst>
                    <a:ext uri="{FF2B5EF4-FFF2-40B4-BE49-F238E27FC236}">
                      <a16:creationId xmlns="" xmlns:a16="http://schemas.microsoft.com/office/drawing/2014/main" id="{9EC0A975-0B56-7CEE-8F33-56BD72C0E7E3}"/>
                    </a:ext>
                  </a:extLst>
                </p:cNvPr>
                <p:cNvSpPr/>
                <p:nvPr/>
              </p:nvSpPr>
              <p:spPr>
                <a:xfrm>
                  <a:off x="-2227303" y="170553"/>
                  <a:ext cx="1951078" cy="713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995" h="21315" extrusionOk="0">
                      <a:moveTo>
                        <a:pt x="60167" y="0"/>
                      </a:moveTo>
                      <a:cubicBezTo>
                        <a:pt x="53651" y="9052"/>
                        <a:pt x="43924" y="15776"/>
                        <a:pt x="33149" y="18655"/>
                      </a:cubicBezTo>
                      <a:cubicBezTo>
                        <a:pt x="29057" y="19758"/>
                        <a:pt x="24814" y="20295"/>
                        <a:pt x="20570" y="20295"/>
                      </a:cubicBezTo>
                      <a:cubicBezTo>
                        <a:pt x="13654" y="20295"/>
                        <a:pt x="6724" y="18848"/>
                        <a:pt x="413" y="16010"/>
                      </a:cubicBezTo>
                      <a:lnTo>
                        <a:pt x="0" y="16933"/>
                      </a:lnTo>
                      <a:cubicBezTo>
                        <a:pt x="6448" y="19840"/>
                        <a:pt x="13502" y="21314"/>
                        <a:pt x="20570" y="21314"/>
                      </a:cubicBezTo>
                      <a:cubicBezTo>
                        <a:pt x="24896" y="21314"/>
                        <a:pt x="29223" y="20750"/>
                        <a:pt x="33411" y="19634"/>
                      </a:cubicBezTo>
                      <a:cubicBezTo>
                        <a:pt x="44420" y="16685"/>
                        <a:pt x="54326" y="9838"/>
                        <a:pt x="60994" y="593"/>
                      </a:cubicBezTo>
                      <a:lnTo>
                        <a:pt x="60167" y="0"/>
                      </a:ln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2827;p47">
                  <a:extLst>
                    <a:ext uri="{FF2B5EF4-FFF2-40B4-BE49-F238E27FC236}">
                      <a16:creationId xmlns="" xmlns:a16="http://schemas.microsoft.com/office/drawing/2014/main" id="{5D296AC5-6689-B482-F147-AC80A28896B1}"/>
                    </a:ext>
                  </a:extLst>
                </p:cNvPr>
                <p:cNvSpPr/>
                <p:nvPr/>
              </p:nvSpPr>
              <p:spPr>
                <a:xfrm>
                  <a:off x="-2064678" y="415152"/>
                  <a:ext cx="508153" cy="469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6" h="14027" extrusionOk="0">
                      <a:moveTo>
                        <a:pt x="276" y="0"/>
                      </a:moveTo>
                      <a:lnTo>
                        <a:pt x="0" y="965"/>
                      </a:lnTo>
                      <a:cubicBezTo>
                        <a:pt x="6367" y="2832"/>
                        <a:pt x="11870" y="7528"/>
                        <a:pt x="14746" y="13507"/>
                      </a:cubicBezTo>
                      <a:lnTo>
                        <a:pt x="14746" y="13507"/>
                      </a:lnTo>
                      <a:lnTo>
                        <a:pt x="14687" y="13544"/>
                      </a:lnTo>
                      <a:cubicBezTo>
                        <a:pt x="14797" y="13709"/>
                        <a:pt x="14894" y="13861"/>
                        <a:pt x="14990" y="14026"/>
                      </a:cubicBezTo>
                      <a:lnTo>
                        <a:pt x="15886" y="13558"/>
                      </a:lnTo>
                      <a:cubicBezTo>
                        <a:pt x="12937" y="7082"/>
                        <a:pt x="7109" y="2012"/>
                        <a:pt x="276" y="0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2828;p47">
                  <a:extLst>
                    <a:ext uri="{FF2B5EF4-FFF2-40B4-BE49-F238E27FC236}">
                      <a16:creationId xmlns="" xmlns:a16="http://schemas.microsoft.com/office/drawing/2014/main" id="{879C7890-3304-EBB7-9DEB-FC5D1E0790A7}"/>
                    </a:ext>
                  </a:extLst>
                </p:cNvPr>
                <p:cNvSpPr/>
                <p:nvPr/>
              </p:nvSpPr>
              <p:spPr>
                <a:xfrm>
                  <a:off x="-1374964" y="785735"/>
                  <a:ext cx="277683" cy="2506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1" h="7483" extrusionOk="0">
                      <a:moveTo>
                        <a:pt x="7826" y="1"/>
                      </a:moveTo>
                      <a:cubicBezTo>
                        <a:pt x="6021" y="2949"/>
                        <a:pt x="3224" y="5292"/>
                        <a:pt x="0" y="6545"/>
                      </a:cubicBezTo>
                      <a:lnTo>
                        <a:pt x="372" y="7482"/>
                      </a:lnTo>
                      <a:cubicBezTo>
                        <a:pt x="3803" y="6146"/>
                        <a:pt x="6765" y="3666"/>
                        <a:pt x="8680" y="538"/>
                      </a:cubicBezTo>
                      <a:lnTo>
                        <a:pt x="7826" y="1"/>
                      </a:ln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2829;p47">
                  <a:extLst>
                    <a:ext uri="{FF2B5EF4-FFF2-40B4-BE49-F238E27FC236}">
                      <a16:creationId xmlns="" xmlns:a16="http://schemas.microsoft.com/office/drawing/2014/main" id="{86EB0120-3260-E435-2CF3-FA06F034ABF8}"/>
                    </a:ext>
                  </a:extLst>
                </p:cNvPr>
                <p:cNvSpPr/>
                <p:nvPr/>
              </p:nvSpPr>
              <p:spPr>
                <a:xfrm>
                  <a:off x="-2353813" y="600326"/>
                  <a:ext cx="266232" cy="2444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7297" extrusionOk="0">
                      <a:moveTo>
                        <a:pt x="4161" y="1"/>
                      </a:moveTo>
                      <a:cubicBezTo>
                        <a:pt x="3614" y="1"/>
                        <a:pt x="3059" y="124"/>
                        <a:pt x="2536" y="383"/>
                      </a:cubicBezTo>
                      <a:cubicBezTo>
                        <a:pt x="731" y="1279"/>
                        <a:pt x="1" y="3469"/>
                        <a:pt x="896" y="5274"/>
                      </a:cubicBezTo>
                      <a:cubicBezTo>
                        <a:pt x="1542" y="6556"/>
                        <a:pt x="2828" y="7296"/>
                        <a:pt x="4165" y="7296"/>
                      </a:cubicBezTo>
                      <a:cubicBezTo>
                        <a:pt x="4711" y="7296"/>
                        <a:pt x="5265" y="7173"/>
                        <a:pt x="5788" y="6914"/>
                      </a:cubicBezTo>
                      <a:cubicBezTo>
                        <a:pt x="7592" y="6018"/>
                        <a:pt x="8323" y="3828"/>
                        <a:pt x="7427" y="2023"/>
                      </a:cubicBezTo>
                      <a:cubicBezTo>
                        <a:pt x="6791" y="741"/>
                        <a:pt x="5501" y="1"/>
                        <a:pt x="4161" y="1"/>
                      </a:cubicBezTo>
                      <a:close/>
                    </a:path>
                  </a:pathLst>
                </a:custGeom>
                <a:solidFill>
                  <a:srgbClr val="FF8A2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2830;p47">
                  <a:extLst>
                    <a:ext uri="{FF2B5EF4-FFF2-40B4-BE49-F238E27FC236}">
                      <a16:creationId xmlns="" xmlns:a16="http://schemas.microsoft.com/office/drawing/2014/main" id="{EB35EE73-C7D7-2F21-1B61-FE0A795661D1}"/>
                    </a:ext>
                  </a:extLst>
                </p:cNvPr>
                <p:cNvSpPr/>
                <p:nvPr/>
              </p:nvSpPr>
              <p:spPr>
                <a:xfrm>
                  <a:off x="-2133452" y="328259"/>
                  <a:ext cx="212909" cy="19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6" h="5837" extrusionOk="0">
                      <a:moveTo>
                        <a:pt x="3331" y="0"/>
                      </a:moveTo>
                      <a:cubicBezTo>
                        <a:pt x="2892" y="0"/>
                        <a:pt x="2446" y="99"/>
                        <a:pt x="2026" y="307"/>
                      </a:cubicBezTo>
                      <a:cubicBezTo>
                        <a:pt x="579" y="1024"/>
                        <a:pt x="1" y="2774"/>
                        <a:pt x="717" y="4220"/>
                      </a:cubicBezTo>
                      <a:cubicBezTo>
                        <a:pt x="1226" y="5247"/>
                        <a:pt x="2254" y="5836"/>
                        <a:pt x="3325" y="5836"/>
                      </a:cubicBezTo>
                      <a:cubicBezTo>
                        <a:pt x="3764" y="5836"/>
                        <a:pt x="4210" y="5737"/>
                        <a:pt x="4630" y="5529"/>
                      </a:cubicBezTo>
                      <a:cubicBezTo>
                        <a:pt x="6077" y="4813"/>
                        <a:pt x="6655" y="3063"/>
                        <a:pt x="5939" y="1616"/>
                      </a:cubicBezTo>
                      <a:cubicBezTo>
                        <a:pt x="5431" y="590"/>
                        <a:pt x="4402" y="0"/>
                        <a:pt x="3331" y="0"/>
                      </a:cubicBezTo>
                      <a:close/>
                    </a:path>
                  </a:pathLst>
                </a:custGeom>
                <a:solidFill>
                  <a:srgbClr val="FFAB1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2831;p47">
                  <a:extLst>
                    <a:ext uri="{FF2B5EF4-FFF2-40B4-BE49-F238E27FC236}">
                      <a16:creationId xmlns="" xmlns:a16="http://schemas.microsoft.com/office/drawing/2014/main" id="{344792CF-EB68-3D6A-C3AC-C04A52B3FEA7}"/>
                    </a:ext>
                  </a:extLst>
                </p:cNvPr>
                <p:cNvSpPr/>
                <p:nvPr/>
              </p:nvSpPr>
              <p:spPr>
                <a:xfrm>
                  <a:off x="-1438875" y="926859"/>
                  <a:ext cx="213325" cy="195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9" h="5836" extrusionOk="0">
                      <a:moveTo>
                        <a:pt x="3336" y="0"/>
                      </a:moveTo>
                      <a:cubicBezTo>
                        <a:pt x="2899" y="0"/>
                        <a:pt x="2456" y="99"/>
                        <a:pt x="2040" y="307"/>
                      </a:cubicBezTo>
                      <a:cubicBezTo>
                        <a:pt x="593" y="1024"/>
                        <a:pt x="0" y="2773"/>
                        <a:pt x="717" y="4220"/>
                      </a:cubicBezTo>
                      <a:cubicBezTo>
                        <a:pt x="1235" y="5246"/>
                        <a:pt x="2266" y="5836"/>
                        <a:pt x="3334" y="5836"/>
                      </a:cubicBezTo>
                      <a:cubicBezTo>
                        <a:pt x="3771" y="5836"/>
                        <a:pt x="4214" y="5737"/>
                        <a:pt x="4630" y="5529"/>
                      </a:cubicBezTo>
                      <a:cubicBezTo>
                        <a:pt x="6076" y="4812"/>
                        <a:pt x="6669" y="3063"/>
                        <a:pt x="5952" y="1616"/>
                      </a:cubicBezTo>
                      <a:cubicBezTo>
                        <a:pt x="5434" y="590"/>
                        <a:pt x="4403" y="0"/>
                        <a:pt x="3336" y="0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" name="Google Shape;2832;p47">
                <a:extLst>
                  <a:ext uri="{FF2B5EF4-FFF2-40B4-BE49-F238E27FC236}">
                    <a16:creationId xmlns="" xmlns:a16="http://schemas.microsoft.com/office/drawing/2014/main" id="{9D661965-736E-1046-ACAB-CC12140F4FE5}"/>
                  </a:ext>
                </a:extLst>
              </p:cNvPr>
              <p:cNvGrpSpPr/>
              <p:nvPr/>
            </p:nvGrpSpPr>
            <p:grpSpPr>
              <a:xfrm rot="10176054" flipH="1">
                <a:off x="656057" y="-109943"/>
                <a:ext cx="683203" cy="355506"/>
                <a:chOff x="721375" y="3644650"/>
                <a:chExt cx="866625" cy="450950"/>
              </a:xfrm>
            </p:grpSpPr>
            <p:sp>
              <p:nvSpPr>
                <p:cNvPr id="21" name="Google Shape;2833;p47">
                  <a:extLst>
                    <a:ext uri="{FF2B5EF4-FFF2-40B4-BE49-F238E27FC236}">
                      <a16:creationId xmlns="" xmlns:a16="http://schemas.microsoft.com/office/drawing/2014/main" id="{D5A9C9A9-FD30-5145-122E-80271143E92F}"/>
                    </a:ext>
                  </a:extLst>
                </p:cNvPr>
                <p:cNvSpPr/>
                <p:nvPr/>
              </p:nvSpPr>
              <p:spPr>
                <a:xfrm>
                  <a:off x="952475" y="3644650"/>
                  <a:ext cx="635525" cy="45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21" h="18038" extrusionOk="0">
                      <a:moveTo>
                        <a:pt x="10346" y="1"/>
                      </a:moveTo>
                      <a:cubicBezTo>
                        <a:pt x="7406" y="1"/>
                        <a:pt x="4557" y="1440"/>
                        <a:pt x="2839" y="3978"/>
                      </a:cubicBezTo>
                      <a:cubicBezTo>
                        <a:pt x="2646" y="4268"/>
                        <a:pt x="2467" y="4571"/>
                        <a:pt x="2302" y="4888"/>
                      </a:cubicBezTo>
                      <a:cubicBezTo>
                        <a:pt x="1" y="9324"/>
                        <a:pt x="1737" y="14766"/>
                        <a:pt x="6173" y="17067"/>
                      </a:cubicBezTo>
                      <a:cubicBezTo>
                        <a:pt x="6311" y="17136"/>
                        <a:pt x="6449" y="17205"/>
                        <a:pt x="6600" y="17274"/>
                      </a:cubicBezTo>
                      <a:cubicBezTo>
                        <a:pt x="6394" y="16971"/>
                        <a:pt x="6201" y="16654"/>
                        <a:pt x="6049" y="16323"/>
                      </a:cubicBezTo>
                      <a:lnTo>
                        <a:pt x="6049" y="16323"/>
                      </a:lnTo>
                      <a:cubicBezTo>
                        <a:pt x="7413" y="16860"/>
                        <a:pt x="8777" y="17398"/>
                        <a:pt x="10128" y="17949"/>
                      </a:cubicBezTo>
                      <a:cubicBezTo>
                        <a:pt x="10943" y="18010"/>
                        <a:pt x="11819" y="18038"/>
                        <a:pt x="12719" y="18038"/>
                      </a:cubicBezTo>
                      <a:cubicBezTo>
                        <a:pt x="13430" y="18038"/>
                        <a:pt x="14157" y="18021"/>
                        <a:pt x="14881" y="17990"/>
                      </a:cubicBezTo>
                      <a:cubicBezTo>
                        <a:pt x="14564" y="17687"/>
                        <a:pt x="14275" y="17343"/>
                        <a:pt x="14040" y="16971"/>
                      </a:cubicBezTo>
                      <a:lnTo>
                        <a:pt x="14040" y="16971"/>
                      </a:lnTo>
                      <a:cubicBezTo>
                        <a:pt x="14840" y="17301"/>
                        <a:pt x="15652" y="17618"/>
                        <a:pt x="16479" y="17894"/>
                      </a:cubicBezTo>
                      <a:cubicBezTo>
                        <a:pt x="21136" y="17577"/>
                        <a:pt x="25421" y="16860"/>
                        <a:pt x="25421" y="16860"/>
                      </a:cubicBezTo>
                      <a:cubicBezTo>
                        <a:pt x="25421" y="16860"/>
                        <a:pt x="24443" y="14821"/>
                        <a:pt x="22996" y="12190"/>
                      </a:cubicBezTo>
                      <a:cubicBezTo>
                        <a:pt x="21949" y="11143"/>
                        <a:pt x="20943" y="10082"/>
                        <a:pt x="19965" y="8980"/>
                      </a:cubicBezTo>
                      <a:lnTo>
                        <a:pt x="19965" y="8980"/>
                      </a:lnTo>
                      <a:cubicBezTo>
                        <a:pt x="20475" y="9200"/>
                        <a:pt x="20998" y="9420"/>
                        <a:pt x="21522" y="9627"/>
                      </a:cubicBezTo>
                      <a:cubicBezTo>
                        <a:pt x="20640" y="8153"/>
                        <a:pt x="19676" y="6637"/>
                        <a:pt x="18684" y="5273"/>
                      </a:cubicBezTo>
                      <a:cubicBezTo>
                        <a:pt x="17444" y="4584"/>
                        <a:pt x="16286" y="3730"/>
                        <a:pt x="15239" y="2766"/>
                      </a:cubicBezTo>
                      <a:lnTo>
                        <a:pt x="15239" y="2766"/>
                      </a:lnTo>
                      <a:cubicBezTo>
                        <a:pt x="15845" y="2890"/>
                        <a:pt x="16452" y="3041"/>
                        <a:pt x="17044" y="3207"/>
                      </a:cubicBezTo>
                      <a:cubicBezTo>
                        <a:pt x="16162" y="2201"/>
                        <a:pt x="15294" y="1429"/>
                        <a:pt x="14495" y="1016"/>
                      </a:cubicBezTo>
                      <a:cubicBezTo>
                        <a:pt x="13166" y="327"/>
                        <a:pt x="11746" y="1"/>
                        <a:pt x="10346" y="1"/>
                      </a:cubicBezTo>
                      <a:close/>
                    </a:path>
                  </a:pathLst>
                </a:custGeom>
                <a:solidFill>
                  <a:srgbClr val="FF8A2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2834;p47">
                  <a:extLst>
                    <a:ext uri="{FF2B5EF4-FFF2-40B4-BE49-F238E27FC236}">
                      <a16:creationId xmlns="" xmlns:a16="http://schemas.microsoft.com/office/drawing/2014/main" id="{00586AE3-D047-A23D-60A4-EAB39C2B112A}"/>
                    </a:ext>
                  </a:extLst>
                </p:cNvPr>
                <p:cNvSpPr/>
                <p:nvPr/>
              </p:nvSpPr>
              <p:spPr>
                <a:xfrm>
                  <a:off x="721375" y="3702025"/>
                  <a:ext cx="859050" cy="3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62" h="14428" extrusionOk="0">
                      <a:moveTo>
                        <a:pt x="5581" y="1"/>
                      </a:moveTo>
                      <a:cubicBezTo>
                        <a:pt x="3684" y="1"/>
                        <a:pt x="1797" y="389"/>
                        <a:pt x="0" y="1297"/>
                      </a:cubicBezTo>
                      <a:lnTo>
                        <a:pt x="455" y="2138"/>
                      </a:lnTo>
                      <a:cubicBezTo>
                        <a:pt x="2128" y="1215"/>
                        <a:pt x="4038" y="821"/>
                        <a:pt x="5973" y="821"/>
                      </a:cubicBezTo>
                      <a:cubicBezTo>
                        <a:pt x="7130" y="821"/>
                        <a:pt x="8295" y="962"/>
                        <a:pt x="9424" y="1215"/>
                      </a:cubicBezTo>
                      <a:cubicBezTo>
                        <a:pt x="18765" y="3378"/>
                        <a:pt x="24855" y="12568"/>
                        <a:pt x="34362" y="14428"/>
                      </a:cubicBezTo>
                      <a:cubicBezTo>
                        <a:pt x="28052" y="13009"/>
                        <a:pt x="23312" y="8379"/>
                        <a:pt x="18159" y="4769"/>
                      </a:cubicBezTo>
                      <a:cubicBezTo>
                        <a:pt x="14615" y="2174"/>
                        <a:pt x="10069" y="1"/>
                        <a:pt x="5581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835;p47">
                  <a:extLst>
                    <a:ext uri="{FF2B5EF4-FFF2-40B4-BE49-F238E27FC236}">
                      <a16:creationId xmlns="" xmlns:a16="http://schemas.microsoft.com/office/drawing/2014/main" id="{609AE60C-58DA-5B39-268E-290871377ADE}"/>
                    </a:ext>
                  </a:extLst>
                </p:cNvPr>
                <p:cNvSpPr/>
                <p:nvPr/>
              </p:nvSpPr>
              <p:spPr>
                <a:xfrm>
                  <a:off x="1320000" y="3911150"/>
                  <a:ext cx="113350" cy="3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4" h="1302" extrusionOk="0">
                      <a:moveTo>
                        <a:pt x="4534" y="0"/>
                      </a:moveTo>
                      <a:lnTo>
                        <a:pt x="4534" y="0"/>
                      </a:lnTo>
                      <a:cubicBezTo>
                        <a:pt x="3719" y="731"/>
                        <a:pt x="2638" y="1117"/>
                        <a:pt x="1570" y="1117"/>
                      </a:cubicBezTo>
                      <a:cubicBezTo>
                        <a:pt x="1066" y="1117"/>
                        <a:pt x="565" y="1031"/>
                        <a:pt x="97" y="855"/>
                      </a:cubicBezTo>
                      <a:lnTo>
                        <a:pt x="1" y="1103"/>
                      </a:lnTo>
                      <a:cubicBezTo>
                        <a:pt x="434" y="1237"/>
                        <a:pt x="882" y="1302"/>
                        <a:pt x="1328" y="1302"/>
                      </a:cubicBezTo>
                      <a:cubicBezTo>
                        <a:pt x="2528" y="1302"/>
                        <a:pt x="3710" y="834"/>
                        <a:pt x="4534" y="0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836;p47">
                  <a:extLst>
                    <a:ext uri="{FF2B5EF4-FFF2-40B4-BE49-F238E27FC236}">
                      <a16:creationId xmlns="" xmlns:a16="http://schemas.microsoft.com/office/drawing/2014/main" id="{4D6E12FA-A22A-D29F-3ECB-2223D40972A5}"/>
                    </a:ext>
                  </a:extLst>
                </p:cNvPr>
                <p:cNvSpPr/>
                <p:nvPr/>
              </p:nvSpPr>
              <p:spPr>
                <a:xfrm>
                  <a:off x="1197050" y="3831450"/>
                  <a:ext cx="179825" cy="2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93" h="830" extrusionOk="0">
                      <a:moveTo>
                        <a:pt x="5635" y="1"/>
                      </a:moveTo>
                      <a:cubicBezTo>
                        <a:pt x="4211" y="1"/>
                        <a:pt x="2756" y="609"/>
                        <a:pt x="1332" y="609"/>
                      </a:cubicBezTo>
                      <a:cubicBezTo>
                        <a:pt x="912" y="609"/>
                        <a:pt x="495" y="556"/>
                        <a:pt x="83" y="419"/>
                      </a:cubicBezTo>
                      <a:lnTo>
                        <a:pt x="0" y="667"/>
                      </a:lnTo>
                      <a:cubicBezTo>
                        <a:pt x="383" y="783"/>
                        <a:pt x="765" y="829"/>
                        <a:pt x="1146" y="829"/>
                      </a:cubicBezTo>
                      <a:cubicBezTo>
                        <a:pt x="2703" y="829"/>
                        <a:pt x="4253" y="56"/>
                        <a:pt x="5798" y="56"/>
                      </a:cubicBezTo>
                      <a:cubicBezTo>
                        <a:pt x="6263" y="56"/>
                        <a:pt x="6728" y="126"/>
                        <a:pt x="7192" y="309"/>
                      </a:cubicBezTo>
                      <a:cubicBezTo>
                        <a:pt x="6679" y="83"/>
                        <a:pt x="6159" y="1"/>
                        <a:pt x="5635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837;p47">
                  <a:extLst>
                    <a:ext uri="{FF2B5EF4-FFF2-40B4-BE49-F238E27FC236}">
                      <a16:creationId xmlns="" xmlns:a16="http://schemas.microsoft.com/office/drawing/2014/main" id="{81B433D1-D129-D396-8FFB-CF9A0526EDE9}"/>
                    </a:ext>
                  </a:extLst>
                </p:cNvPr>
                <p:cNvSpPr/>
                <p:nvPr/>
              </p:nvSpPr>
              <p:spPr>
                <a:xfrm>
                  <a:off x="1090275" y="3743700"/>
                  <a:ext cx="228725" cy="3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9" h="1202" extrusionOk="0">
                      <a:moveTo>
                        <a:pt x="4577" y="1"/>
                      </a:moveTo>
                      <a:cubicBezTo>
                        <a:pt x="3012" y="1"/>
                        <a:pt x="1443" y="321"/>
                        <a:pt x="0" y="967"/>
                      </a:cubicBezTo>
                      <a:lnTo>
                        <a:pt x="110" y="1201"/>
                      </a:lnTo>
                      <a:cubicBezTo>
                        <a:pt x="1592" y="489"/>
                        <a:pt x="3243" y="129"/>
                        <a:pt x="4897" y="129"/>
                      </a:cubicBezTo>
                      <a:cubicBezTo>
                        <a:pt x="6348" y="129"/>
                        <a:pt x="7803" y="407"/>
                        <a:pt x="9148" y="967"/>
                      </a:cubicBezTo>
                      <a:cubicBezTo>
                        <a:pt x="7719" y="325"/>
                        <a:pt x="6150" y="1"/>
                        <a:pt x="4577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838;p47">
                  <a:extLst>
                    <a:ext uri="{FF2B5EF4-FFF2-40B4-BE49-F238E27FC236}">
                      <a16:creationId xmlns="" xmlns:a16="http://schemas.microsoft.com/office/drawing/2014/main" id="{2B0A12FA-D584-3319-1C6B-63C18319E547}"/>
                    </a:ext>
                  </a:extLst>
                </p:cNvPr>
                <p:cNvSpPr/>
                <p:nvPr/>
              </p:nvSpPr>
              <p:spPr>
                <a:xfrm>
                  <a:off x="1069250" y="3773375"/>
                  <a:ext cx="58575" cy="22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" h="8874" extrusionOk="0">
                      <a:moveTo>
                        <a:pt x="552" y="0"/>
                      </a:moveTo>
                      <a:cubicBezTo>
                        <a:pt x="1" y="3059"/>
                        <a:pt x="662" y="6297"/>
                        <a:pt x="2343" y="8873"/>
                      </a:cubicBezTo>
                      <a:cubicBezTo>
                        <a:pt x="745" y="6242"/>
                        <a:pt x="193" y="3018"/>
                        <a:pt x="813" y="42"/>
                      </a:cubicBezTo>
                      <a:lnTo>
                        <a:pt x="552" y="0"/>
                      </a:ln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2839;p47">
                  <a:extLst>
                    <a:ext uri="{FF2B5EF4-FFF2-40B4-BE49-F238E27FC236}">
                      <a16:creationId xmlns="" xmlns:a16="http://schemas.microsoft.com/office/drawing/2014/main" id="{B060E6B9-B861-4A95-BAD2-10B5FB1953BF}"/>
                    </a:ext>
                  </a:extLst>
                </p:cNvPr>
                <p:cNvSpPr/>
                <p:nvPr/>
              </p:nvSpPr>
              <p:spPr>
                <a:xfrm>
                  <a:off x="1198425" y="3846725"/>
                  <a:ext cx="50300" cy="16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" h="6753" extrusionOk="0">
                      <a:moveTo>
                        <a:pt x="193" y="1"/>
                      </a:moveTo>
                      <a:lnTo>
                        <a:pt x="0" y="180"/>
                      </a:lnTo>
                      <a:cubicBezTo>
                        <a:pt x="1640" y="1971"/>
                        <a:pt x="248" y="4989"/>
                        <a:pt x="2012" y="6752"/>
                      </a:cubicBezTo>
                      <a:cubicBezTo>
                        <a:pt x="303" y="4878"/>
                        <a:pt x="1846" y="1902"/>
                        <a:pt x="193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2840;p47">
                  <a:extLst>
                    <a:ext uri="{FF2B5EF4-FFF2-40B4-BE49-F238E27FC236}">
                      <a16:creationId xmlns="" xmlns:a16="http://schemas.microsoft.com/office/drawing/2014/main" id="{9688EBFF-D89B-A15B-E957-9DD133DE01D0}"/>
                    </a:ext>
                  </a:extLst>
                </p:cNvPr>
                <p:cNvSpPr/>
                <p:nvPr/>
              </p:nvSpPr>
              <p:spPr>
                <a:xfrm>
                  <a:off x="1323100" y="3935250"/>
                  <a:ext cx="50325" cy="9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3" h="3818" extrusionOk="0">
                      <a:moveTo>
                        <a:pt x="194" y="1"/>
                      </a:moveTo>
                      <a:lnTo>
                        <a:pt x="1" y="194"/>
                      </a:lnTo>
                      <a:cubicBezTo>
                        <a:pt x="1007" y="1144"/>
                        <a:pt x="1737" y="2426"/>
                        <a:pt x="2012" y="3817"/>
                      </a:cubicBezTo>
                      <a:cubicBezTo>
                        <a:pt x="1819" y="2412"/>
                        <a:pt x="1172" y="1062"/>
                        <a:pt x="194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" name="Google Shape;2841;p47">
                <a:extLst>
                  <a:ext uri="{FF2B5EF4-FFF2-40B4-BE49-F238E27FC236}">
                    <a16:creationId xmlns="" xmlns:a16="http://schemas.microsoft.com/office/drawing/2014/main" id="{5DC2AF00-E320-2723-1461-D39FB9680A8C}"/>
                  </a:ext>
                </a:extLst>
              </p:cNvPr>
              <p:cNvGrpSpPr/>
              <p:nvPr/>
            </p:nvGrpSpPr>
            <p:grpSpPr>
              <a:xfrm rot="-2700000" flipH="1">
                <a:off x="-74507" y="155719"/>
                <a:ext cx="683145" cy="355476"/>
                <a:chOff x="721375" y="3644650"/>
                <a:chExt cx="866625" cy="450950"/>
              </a:xfrm>
            </p:grpSpPr>
            <p:sp>
              <p:nvSpPr>
                <p:cNvPr id="13" name="Google Shape;2842;p47">
                  <a:extLst>
                    <a:ext uri="{FF2B5EF4-FFF2-40B4-BE49-F238E27FC236}">
                      <a16:creationId xmlns="" xmlns:a16="http://schemas.microsoft.com/office/drawing/2014/main" id="{8D392BD7-F7C8-4ADD-D1C4-DD6040FBD649}"/>
                    </a:ext>
                  </a:extLst>
                </p:cNvPr>
                <p:cNvSpPr/>
                <p:nvPr/>
              </p:nvSpPr>
              <p:spPr>
                <a:xfrm>
                  <a:off x="952475" y="3644650"/>
                  <a:ext cx="635525" cy="45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21" h="18038" extrusionOk="0">
                      <a:moveTo>
                        <a:pt x="10346" y="1"/>
                      </a:moveTo>
                      <a:cubicBezTo>
                        <a:pt x="7406" y="1"/>
                        <a:pt x="4557" y="1440"/>
                        <a:pt x="2839" y="3978"/>
                      </a:cubicBezTo>
                      <a:cubicBezTo>
                        <a:pt x="2646" y="4268"/>
                        <a:pt x="2467" y="4571"/>
                        <a:pt x="2302" y="4888"/>
                      </a:cubicBezTo>
                      <a:cubicBezTo>
                        <a:pt x="1" y="9324"/>
                        <a:pt x="1737" y="14766"/>
                        <a:pt x="6173" y="17067"/>
                      </a:cubicBezTo>
                      <a:cubicBezTo>
                        <a:pt x="6311" y="17136"/>
                        <a:pt x="6449" y="17205"/>
                        <a:pt x="6600" y="17274"/>
                      </a:cubicBezTo>
                      <a:cubicBezTo>
                        <a:pt x="6394" y="16971"/>
                        <a:pt x="6201" y="16654"/>
                        <a:pt x="6049" y="16323"/>
                      </a:cubicBezTo>
                      <a:lnTo>
                        <a:pt x="6049" y="16323"/>
                      </a:lnTo>
                      <a:cubicBezTo>
                        <a:pt x="7413" y="16860"/>
                        <a:pt x="8777" y="17398"/>
                        <a:pt x="10128" y="17949"/>
                      </a:cubicBezTo>
                      <a:cubicBezTo>
                        <a:pt x="10943" y="18010"/>
                        <a:pt x="11819" y="18038"/>
                        <a:pt x="12719" y="18038"/>
                      </a:cubicBezTo>
                      <a:cubicBezTo>
                        <a:pt x="13430" y="18038"/>
                        <a:pt x="14157" y="18021"/>
                        <a:pt x="14881" y="17990"/>
                      </a:cubicBezTo>
                      <a:cubicBezTo>
                        <a:pt x="14564" y="17687"/>
                        <a:pt x="14275" y="17343"/>
                        <a:pt x="14040" y="16971"/>
                      </a:cubicBezTo>
                      <a:lnTo>
                        <a:pt x="14040" y="16971"/>
                      </a:lnTo>
                      <a:cubicBezTo>
                        <a:pt x="14840" y="17301"/>
                        <a:pt x="15652" y="17618"/>
                        <a:pt x="16479" y="17894"/>
                      </a:cubicBezTo>
                      <a:cubicBezTo>
                        <a:pt x="21136" y="17577"/>
                        <a:pt x="25421" y="16860"/>
                        <a:pt x="25421" y="16860"/>
                      </a:cubicBezTo>
                      <a:cubicBezTo>
                        <a:pt x="25421" y="16860"/>
                        <a:pt x="24443" y="14821"/>
                        <a:pt x="22996" y="12190"/>
                      </a:cubicBezTo>
                      <a:cubicBezTo>
                        <a:pt x="21949" y="11143"/>
                        <a:pt x="20943" y="10082"/>
                        <a:pt x="19965" y="8980"/>
                      </a:cubicBezTo>
                      <a:lnTo>
                        <a:pt x="19965" y="8980"/>
                      </a:lnTo>
                      <a:cubicBezTo>
                        <a:pt x="20475" y="9200"/>
                        <a:pt x="20998" y="9420"/>
                        <a:pt x="21522" y="9627"/>
                      </a:cubicBezTo>
                      <a:cubicBezTo>
                        <a:pt x="20640" y="8153"/>
                        <a:pt x="19676" y="6637"/>
                        <a:pt x="18684" y="5273"/>
                      </a:cubicBezTo>
                      <a:cubicBezTo>
                        <a:pt x="17444" y="4584"/>
                        <a:pt x="16286" y="3730"/>
                        <a:pt x="15239" y="2766"/>
                      </a:cubicBezTo>
                      <a:lnTo>
                        <a:pt x="15239" y="2766"/>
                      </a:lnTo>
                      <a:cubicBezTo>
                        <a:pt x="15845" y="2890"/>
                        <a:pt x="16452" y="3041"/>
                        <a:pt x="17044" y="3207"/>
                      </a:cubicBezTo>
                      <a:cubicBezTo>
                        <a:pt x="16162" y="2201"/>
                        <a:pt x="15294" y="1429"/>
                        <a:pt x="14495" y="1016"/>
                      </a:cubicBezTo>
                      <a:cubicBezTo>
                        <a:pt x="13166" y="327"/>
                        <a:pt x="11746" y="1"/>
                        <a:pt x="10346" y="1"/>
                      </a:cubicBezTo>
                      <a:close/>
                    </a:path>
                  </a:pathLst>
                </a:custGeom>
                <a:solidFill>
                  <a:srgbClr val="FF8A2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" name="Google Shape;2843;p47">
                  <a:extLst>
                    <a:ext uri="{FF2B5EF4-FFF2-40B4-BE49-F238E27FC236}">
                      <a16:creationId xmlns="" xmlns:a16="http://schemas.microsoft.com/office/drawing/2014/main" id="{B6905F95-B882-B391-B3FE-E219528A0221}"/>
                    </a:ext>
                  </a:extLst>
                </p:cNvPr>
                <p:cNvSpPr/>
                <p:nvPr/>
              </p:nvSpPr>
              <p:spPr>
                <a:xfrm>
                  <a:off x="721375" y="3702025"/>
                  <a:ext cx="859050" cy="36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62" h="14428" extrusionOk="0">
                      <a:moveTo>
                        <a:pt x="5581" y="1"/>
                      </a:moveTo>
                      <a:cubicBezTo>
                        <a:pt x="3684" y="1"/>
                        <a:pt x="1797" y="389"/>
                        <a:pt x="0" y="1297"/>
                      </a:cubicBezTo>
                      <a:lnTo>
                        <a:pt x="455" y="2138"/>
                      </a:lnTo>
                      <a:cubicBezTo>
                        <a:pt x="2128" y="1215"/>
                        <a:pt x="4038" y="821"/>
                        <a:pt x="5973" y="821"/>
                      </a:cubicBezTo>
                      <a:cubicBezTo>
                        <a:pt x="7130" y="821"/>
                        <a:pt x="8295" y="962"/>
                        <a:pt x="9424" y="1215"/>
                      </a:cubicBezTo>
                      <a:cubicBezTo>
                        <a:pt x="18765" y="3378"/>
                        <a:pt x="24855" y="12568"/>
                        <a:pt x="34362" y="14428"/>
                      </a:cubicBezTo>
                      <a:cubicBezTo>
                        <a:pt x="28052" y="13009"/>
                        <a:pt x="23312" y="8379"/>
                        <a:pt x="18159" y="4769"/>
                      </a:cubicBezTo>
                      <a:cubicBezTo>
                        <a:pt x="14615" y="2174"/>
                        <a:pt x="10069" y="1"/>
                        <a:pt x="5581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2844;p47">
                  <a:extLst>
                    <a:ext uri="{FF2B5EF4-FFF2-40B4-BE49-F238E27FC236}">
                      <a16:creationId xmlns="" xmlns:a16="http://schemas.microsoft.com/office/drawing/2014/main" id="{B87472DC-6A09-CEFC-C1F8-4A50EF7372FB}"/>
                    </a:ext>
                  </a:extLst>
                </p:cNvPr>
                <p:cNvSpPr/>
                <p:nvPr/>
              </p:nvSpPr>
              <p:spPr>
                <a:xfrm>
                  <a:off x="1320000" y="3911150"/>
                  <a:ext cx="113350" cy="3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4" h="1302" extrusionOk="0">
                      <a:moveTo>
                        <a:pt x="4534" y="0"/>
                      </a:moveTo>
                      <a:lnTo>
                        <a:pt x="4534" y="0"/>
                      </a:lnTo>
                      <a:cubicBezTo>
                        <a:pt x="3719" y="731"/>
                        <a:pt x="2638" y="1117"/>
                        <a:pt x="1570" y="1117"/>
                      </a:cubicBezTo>
                      <a:cubicBezTo>
                        <a:pt x="1066" y="1117"/>
                        <a:pt x="565" y="1031"/>
                        <a:pt x="97" y="855"/>
                      </a:cubicBezTo>
                      <a:lnTo>
                        <a:pt x="1" y="1103"/>
                      </a:lnTo>
                      <a:cubicBezTo>
                        <a:pt x="434" y="1237"/>
                        <a:pt x="882" y="1302"/>
                        <a:pt x="1328" y="1302"/>
                      </a:cubicBezTo>
                      <a:cubicBezTo>
                        <a:pt x="2528" y="1302"/>
                        <a:pt x="3710" y="834"/>
                        <a:pt x="4534" y="0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2845;p47">
                  <a:extLst>
                    <a:ext uri="{FF2B5EF4-FFF2-40B4-BE49-F238E27FC236}">
                      <a16:creationId xmlns="" xmlns:a16="http://schemas.microsoft.com/office/drawing/2014/main" id="{577CC19C-D277-2A57-DE67-C2D16510DAD9}"/>
                    </a:ext>
                  </a:extLst>
                </p:cNvPr>
                <p:cNvSpPr/>
                <p:nvPr/>
              </p:nvSpPr>
              <p:spPr>
                <a:xfrm>
                  <a:off x="1197050" y="3831450"/>
                  <a:ext cx="179825" cy="2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93" h="830" extrusionOk="0">
                      <a:moveTo>
                        <a:pt x="5635" y="1"/>
                      </a:moveTo>
                      <a:cubicBezTo>
                        <a:pt x="4211" y="1"/>
                        <a:pt x="2756" y="609"/>
                        <a:pt x="1332" y="609"/>
                      </a:cubicBezTo>
                      <a:cubicBezTo>
                        <a:pt x="912" y="609"/>
                        <a:pt x="495" y="556"/>
                        <a:pt x="83" y="419"/>
                      </a:cubicBezTo>
                      <a:lnTo>
                        <a:pt x="0" y="667"/>
                      </a:lnTo>
                      <a:cubicBezTo>
                        <a:pt x="383" y="783"/>
                        <a:pt x="765" y="829"/>
                        <a:pt x="1146" y="829"/>
                      </a:cubicBezTo>
                      <a:cubicBezTo>
                        <a:pt x="2703" y="829"/>
                        <a:pt x="4253" y="56"/>
                        <a:pt x="5798" y="56"/>
                      </a:cubicBezTo>
                      <a:cubicBezTo>
                        <a:pt x="6263" y="56"/>
                        <a:pt x="6728" y="126"/>
                        <a:pt x="7192" y="309"/>
                      </a:cubicBezTo>
                      <a:cubicBezTo>
                        <a:pt x="6679" y="83"/>
                        <a:pt x="6159" y="1"/>
                        <a:pt x="5635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" name="Google Shape;2846;p47">
                  <a:extLst>
                    <a:ext uri="{FF2B5EF4-FFF2-40B4-BE49-F238E27FC236}">
                      <a16:creationId xmlns="" xmlns:a16="http://schemas.microsoft.com/office/drawing/2014/main" id="{FAFE9230-C150-A54C-5588-19A5BC869C12}"/>
                    </a:ext>
                  </a:extLst>
                </p:cNvPr>
                <p:cNvSpPr/>
                <p:nvPr/>
              </p:nvSpPr>
              <p:spPr>
                <a:xfrm>
                  <a:off x="1090275" y="3743700"/>
                  <a:ext cx="228725" cy="3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9" h="1202" extrusionOk="0">
                      <a:moveTo>
                        <a:pt x="4577" y="1"/>
                      </a:moveTo>
                      <a:cubicBezTo>
                        <a:pt x="3012" y="1"/>
                        <a:pt x="1443" y="321"/>
                        <a:pt x="0" y="967"/>
                      </a:cubicBezTo>
                      <a:lnTo>
                        <a:pt x="110" y="1201"/>
                      </a:lnTo>
                      <a:cubicBezTo>
                        <a:pt x="1592" y="489"/>
                        <a:pt x="3243" y="129"/>
                        <a:pt x="4897" y="129"/>
                      </a:cubicBezTo>
                      <a:cubicBezTo>
                        <a:pt x="6348" y="129"/>
                        <a:pt x="7803" y="407"/>
                        <a:pt x="9148" y="967"/>
                      </a:cubicBezTo>
                      <a:cubicBezTo>
                        <a:pt x="7719" y="325"/>
                        <a:pt x="6150" y="1"/>
                        <a:pt x="4577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2847;p47">
                  <a:extLst>
                    <a:ext uri="{FF2B5EF4-FFF2-40B4-BE49-F238E27FC236}">
                      <a16:creationId xmlns="" xmlns:a16="http://schemas.microsoft.com/office/drawing/2014/main" id="{1015E33F-5AB6-CBE5-4525-35C49A4BD00A}"/>
                    </a:ext>
                  </a:extLst>
                </p:cNvPr>
                <p:cNvSpPr/>
                <p:nvPr/>
              </p:nvSpPr>
              <p:spPr>
                <a:xfrm>
                  <a:off x="1069250" y="3773375"/>
                  <a:ext cx="58575" cy="22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3" h="8874" extrusionOk="0">
                      <a:moveTo>
                        <a:pt x="552" y="0"/>
                      </a:moveTo>
                      <a:cubicBezTo>
                        <a:pt x="1" y="3059"/>
                        <a:pt x="662" y="6297"/>
                        <a:pt x="2343" y="8873"/>
                      </a:cubicBezTo>
                      <a:cubicBezTo>
                        <a:pt x="745" y="6242"/>
                        <a:pt x="193" y="3018"/>
                        <a:pt x="813" y="42"/>
                      </a:cubicBezTo>
                      <a:lnTo>
                        <a:pt x="552" y="0"/>
                      </a:ln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2848;p47">
                  <a:extLst>
                    <a:ext uri="{FF2B5EF4-FFF2-40B4-BE49-F238E27FC236}">
                      <a16:creationId xmlns="" xmlns:a16="http://schemas.microsoft.com/office/drawing/2014/main" id="{D9D4063A-CB65-24F7-AC5C-6B365ED78C5B}"/>
                    </a:ext>
                  </a:extLst>
                </p:cNvPr>
                <p:cNvSpPr/>
                <p:nvPr/>
              </p:nvSpPr>
              <p:spPr>
                <a:xfrm>
                  <a:off x="1198425" y="3846725"/>
                  <a:ext cx="50300" cy="16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" h="6753" extrusionOk="0">
                      <a:moveTo>
                        <a:pt x="193" y="1"/>
                      </a:moveTo>
                      <a:lnTo>
                        <a:pt x="0" y="180"/>
                      </a:lnTo>
                      <a:cubicBezTo>
                        <a:pt x="1640" y="1971"/>
                        <a:pt x="248" y="4989"/>
                        <a:pt x="2012" y="6752"/>
                      </a:cubicBezTo>
                      <a:cubicBezTo>
                        <a:pt x="303" y="4878"/>
                        <a:pt x="1846" y="1902"/>
                        <a:pt x="193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2849;p47">
                  <a:extLst>
                    <a:ext uri="{FF2B5EF4-FFF2-40B4-BE49-F238E27FC236}">
                      <a16:creationId xmlns="" xmlns:a16="http://schemas.microsoft.com/office/drawing/2014/main" id="{B450E056-D9F2-0EF0-FAF5-85E200FAA0D8}"/>
                    </a:ext>
                  </a:extLst>
                </p:cNvPr>
                <p:cNvSpPr/>
                <p:nvPr/>
              </p:nvSpPr>
              <p:spPr>
                <a:xfrm>
                  <a:off x="1323100" y="3935250"/>
                  <a:ext cx="50325" cy="9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3" h="3818" extrusionOk="0">
                      <a:moveTo>
                        <a:pt x="194" y="1"/>
                      </a:moveTo>
                      <a:lnTo>
                        <a:pt x="1" y="194"/>
                      </a:lnTo>
                      <a:cubicBezTo>
                        <a:pt x="1007" y="1144"/>
                        <a:pt x="1737" y="2426"/>
                        <a:pt x="2012" y="3817"/>
                      </a:cubicBezTo>
                      <a:cubicBezTo>
                        <a:pt x="1819" y="2412"/>
                        <a:pt x="1172" y="1062"/>
                        <a:pt x="194" y="1"/>
                      </a:cubicBezTo>
                      <a:close/>
                    </a:path>
                  </a:pathLst>
                </a:custGeom>
                <a:solidFill>
                  <a:srgbClr val="B2311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2824;p47">
            <a:extLst>
              <a:ext uri="{FF2B5EF4-FFF2-40B4-BE49-F238E27FC236}">
                <a16:creationId xmlns="" xmlns:a16="http://schemas.microsoft.com/office/drawing/2014/main" id="{297B6A93-133B-CBF4-02F5-FA589EC95479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4" name="Google Shape;2825;p47">
              <a:extLst>
                <a:ext uri="{FF2B5EF4-FFF2-40B4-BE49-F238E27FC236}">
                  <a16:creationId xmlns="" xmlns:a16="http://schemas.microsoft.com/office/drawing/2014/main" id="{9A496F72-25C7-A541-38A5-EAA2EFD2DAFB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3" name="Google Shape;2826;p47">
                <a:extLst>
                  <a:ext uri="{FF2B5EF4-FFF2-40B4-BE49-F238E27FC236}">
                    <a16:creationId xmlns="" xmlns:a16="http://schemas.microsoft.com/office/drawing/2014/main" id="{FD51AFDA-36E5-D818-C8D5-F5A9F9D842B4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827;p47">
                <a:extLst>
                  <a:ext uri="{FF2B5EF4-FFF2-40B4-BE49-F238E27FC236}">
                    <a16:creationId xmlns="" xmlns:a16="http://schemas.microsoft.com/office/drawing/2014/main" id="{43113CA6-7B64-B94A-5F46-99B1AB2A44A5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28;p47">
                <a:extLst>
                  <a:ext uri="{FF2B5EF4-FFF2-40B4-BE49-F238E27FC236}">
                    <a16:creationId xmlns="" xmlns:a16="http://schemas.microsoft.com/office/drawing/2014/main" id="{F7E42475-BA9B-B657-6EF3-C418AC621E72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829;p47">
                <a:extLst>
                  <a:ext uri="{FF2B5EF4-FFF2-40B4-BE49-F238E27FC236}">
                    <a16:creationId xmlns="" xmlns:a16="http://schemas.microsoft.com/office/drawing/2014/main" id="{6AB880AC-579D-EA9D-0F12-BAA06FBB27B4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30;p47">
                <a:extLst>
                  <a:ext uri="{FF2B5EF4-FFF2-40B4-BE49-F238E27FC236}">
                    <a16:creationId xmlns="" xmlns:a16="http://schemas.microsoft.com/office/drawing/2014/main" id="{166785C6-8E12-00A2-C374-3CF2B46AFEE4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31;p47">
                <a:extLst>
                  <a:ext uri="{FF2B5EF4-FFF2-40B4-BE49-F238E27FC236}">
                    <a16:creationId xmlns="" xmlns:a16="http://schemas.microsoft.com/office/drawing/2014/main" id="{FD00FA41-5303-DC64-DD8B-6B3CB8E99DE5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2832;p47">
              <a:extLst>
                <a:ext uri="{FF2B5EF4-FFF2-40B4-BE49-F238E27FC236}">
                  <a16:creationId xmlns="" xmlns:a16="http://schemas.microsoft.com/office/drawing/2014/main" id="{CAAF9A98-DFD0-2105-051C-9156C0980E95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5" name="Google Shape;2833;p47">
                <a:extLst>
                  <a:ext uri="{FF2B5EF4-FFF2-40B4-BE49-F238E27FC236}">
                    <a16:creationId xmlns="" xmlns:a16="http://schemas.microsoft.com/office/drawing/2014/main" id="{F59E7AA6-9FFD-061B-51B7-C2E6DADD8011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834;p47">
                <a:extLst>
                  <a:ext uri="{FF2B5EF4-FFF2-40B4-BE49-F238E27FC236}">
                    <a16:creationId xmlns="" xmlns:a16="http://schemas.microsoft.com/office/drawing/2014/main" id="{992D5240-5816-F1CA-1DB5-DCEC18FF2B13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35;p47">
                <a:extLst>
                  <a:ext uri="{FF2B5EF4-FFF2-40B4-BE49-F238E27FC236}">
                    <a16:creationId xmlns="" xmlns:a16="http://schemas.microsoft.com/office/drawing/2014/main" id="{9745ACF4-47B8-45DA-B0BD-CC36C368F478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836;p47">
                <a:extLst>
                  <a:ext uri="{FF2B5EF4-FFF2-40B4-BE49-F238E27FC236}">
                    <a16:creationId xmlns="" xmlns:a16="http://schemas.microsoft.com/office/drawing/2014/main" id="{5CD7F0DA-4428-426A-2746-2739BDFD6F8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7;p47">
                <a:extLst>
                  <a:ext uri="{FF2B5EF4-FFF2-40B4-BE49-F238E27FC236}">
                    <a16:creationId xmlns="" xmlns:a16="http://schemas.microsoft.com/office/drawing/2014/main" id="{C60C1F22-88B7-90F8-C8F5-4E955C2F5573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8;p47">
                <a:extLst>
                  <a:ext uri="{FF2B5EF4-FFF2-40B4-BE49-F238E27FC236}">
                    <a16:creationId xmlns="" xmlns:a16="http://schemas.microsoft.com/office/drawing/2014/main" id="{81DCAFEC-27AF-301D-948B-5836071DA366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9;p47">
                <a:extLst>
                  <a:ext uri="{FF2B5EF4-FFF2-40B4-BE49-F238E27FC236}">
                    <a16:creationId xmlns="" xmlns:a16="http://schemas.microsoft.com/office/drawing/2014/main" id="{A0A285C9-63D7-2DC5-4782-DBD4F3EF0E5D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40;p47">
                <a:extLst>
                  <a:ext uri="{FF2B5EF4-FFF2-40B4-BE49-F238E27FC236}">
                    <a16:creationId xmlns="" xmlns:a16="http://schemas.microsoft.com/office/drawing/2014/main" id="{A5A250CF-BC95-CF44-7D2F-AC5751C8EE53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2841;p47">
              <a:extLst>
                <a:ext uri="{FF2B5EF4-FFF2-40B4-BE49-F238E27FC236}">
                  <a16:creationId xmlns="" xmlns:a16="http://schemas.microsoft.com/office/drawing/2014/main" id="{96656481-7669-5BA4-3A10-B5262BBEA86B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7" name="Google Shape;2842;p47">
                <a:extLst>
                  <a:ext uri="{FF2B5EF4-FFF2-40B4-BE49-F238E27FC236}">
                    <a16:creationId xmlns="" xmlns:a16="http://schemas.microsoft.com/office/drawing/2014/main" id="{08108A43-B4BC-762F-7F62-5F5EAF589CB0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2843;p47">
                <a:extLst>
                  <a:ext uri="{FF2B5EF4-FFF2-40B4-BE49-F238E27FC236}">
                    <a16:creationId xmlns="" xmlns:a16="http://schemas.microsoft.com/office/drawing/2014/main" id="{70CA4418-817C-6FD2-8EB6-005167FFFFED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2844;p47">
                <a:extLst>
                  <a:ext uri="{FF2B5EF4-FFF2-40B4-BE49-F238E27FC236}">
                    <a16:creationId xmlns="" xmlns:a16="http://schemas.microsoft.com/office/drawing/2014/main" id="{ED149B2A-D4E0-1C03-CE2E-C3C2634B29F0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845;p47">
                <a:extLst>
                  <a:ext uri="{FF2B5EF4-FFF2-40B4-BE49-F238E27FC236}">
                    <a16:creationId xmlns="" xmlns:a16="http://schemas.microsoft.com/office/drawing/2014/main" id="{AE5777E9-CE8F-32C3-FF7F-669EFC1EC7C9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6;p47">
                <a:extLst>
                  <a:ext uri="{FF2B5EF4-FFF2-40B4-BE49-F238E27FC236}">
                    <a16:creationId xmlns="" xmlns:a16="http://schemas.microsoft.com/office/drawing/2014/main" id="{DCA5B41B-64CD-B21F-0EF1-1E1C905161EA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7;p47">
                <a:extLst>
                  <a:ext uri="{FF2B5EF4-FFF2-40B4-BE49-F238E27FC236}">
                    <a16:creationId xmlns="" xmlns:a16="http://schemas.microsoft.com/office/drawing/2014/main" id="{39C220F4-4D85-B3B4-CE97-E312D7F6475B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8;p47">
                <a:extLst>
                  <a:ext uri="{FF2B5EF4-FFF2-40B4-BE49-F238E27FC236}">
                    <a16:creationId xmlns="" xmlns:a16="http://schemas.microsoft.com/office/drawing/2014/main" id="{A4619853-0E82-C9FC-223F-02094479B261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9;p47">
                <a:extLst>
                  <a:ext uri="{FF2B5EF4-FFF2-40B4-BE49-F238E27FC236}">
                    <a16:creationId xmlns="" xmlns:a16="http://schemas.microsoft.com/office/drawing/2014/main" id="{99AA2285-6BB4-53ED-553A-5002A81144D2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850;p47">
            <a:extLst>
              <a:ext uri="{FF2B5EF4-FFF2-40B4-BE49-F238E27FC236}">
                <a16:creationId xmlns="" xmlns:a16="http://schemas.microsoft.com/office/drawing/2014/main" id="{965FD8DC-FEBC-1A57-40D3-13A4D6CFEC4F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0" name="Google Shape;2851;p47">
              <a:extLst>
                <a:ext uri="{FF2B5EF4-FFF2-40B4-BE49-F238E27FC236}">
                  <a16:creationId xmlns="" xmlns:a16="http://schemas.microsoft.com/office/drawing/2014/main" id="{EEF07DC5-A100-C178-048A-DCD12C724249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49" name="Google Shape;2852;p47">
                <a:extLst>
                  <a:ext uri="{FF2B5EF4-FFF2-40B4-BE49-F238E27FC236}">
                    <a16:creationId xmlns="" xmlns:a16="http://schemas.microsoft.com/office/drawing/2014/main" id="{302BBC99-FE7F-AC6F-DC3C-CEAC2BB67DFF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853;p47">
                <a:extLst>
                  <a:ext uri="{FF2B5EF4-FFF2-40B4-BE49-F238E27FC236}">
                    <a16:creationId xmlns="" xmlns:a16="http://schemas.microsoft.com/office/drawing/2014/main" id="{44181CC9-5AAD-BE3E-A5AB-23504B1E6D38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54;p47">
                <a:extLst>
                  <a:ext uri="{FF2B5EF4-FFF2-40B4-BE49-F238E27FC236}">
                    <a16:creationId xmlns="" xmlns:a16="http://schemas.microsoft.com/office/drawing/2014/main" id="{7EB7958B-42AC-E961-49FA-4BCB968CF828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855;p47">
                <a:extLst>
                  <a:ext uri="{FF2B5EF4-FFF2-40B4-BE49-F238E27FC236}">
                    <a16:creationId xmlns="" xmlns:a16="http://schemas.microsoft.com/office/drawing/2014/main" id="{87B70BF1-A5AF-A671-C668-377E8E11F815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6;p47">
                <a:extLst>
                  <a:ext uri="{FF2B5EF4-FFF2-40B4-BE49-F238E27FC236}">
                    <a16:creationId xmlns="" xmlns:a16="http://schemas.microsoft.com/office/drawing/2014/main" id="{A5527EA2-D75C-1A3E-E9AD-FE9C6C0FCA5D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7;p47">
                <a:extLst>
                  <a:ext uri="{FF2B5EF4-FFF2-40B4-BE49-F238E27FC236}">
                    <a16:creationId xmlns="" xmlns:a16="http://schemas.microsoft.com/office/drawing/2014/main" id="{5465B3E3-8599-8002-BC53-B88CFB3A0AE7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2858;p47">
              <a:extLst>
                <a:ext uri="{FF2B5EF4-FFF2-40B4-BE49-F238E27FC236}">
                  <a16:creationId xmlns="" xmlns:a16="http://schemas.microsoft.com/office/drawing/2014/main" id="{EE5120C3-26B6-FD81-0BEA-4E6F452095DF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1" name="Google Shape;2859;p47">
                <a:extLst>
                  <a:ext uri="{FF2B5EF4-FFF2-40B4-BE49-F238E27FC236}">
                    <a16:creationId xmlns="" xmlns:a16="http://schemas.microsoft.com/office/drawing/2014/main" id="{D872EF23-5A60-8FEA-CE97-448EFD1F415A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860;p47">
                <a:extLst>
                  <a:ext uri="{FF2B5EF4-FFF2-40B4-BE49-F238E27FC236}">
                    <a16:creationId xmlns="" xmlns:a16="http://schemas.microsoft.com/office/drawing/2014/main" id="{F0BEE82F-7EA9-E09C-F134-2855E5822521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61;p47">
                <a:extLst>
                  <a:ext uri="{FF2B5EF4-FFF2-40B4-BE49-F238E27FC236}">
                    <a16:creationId xmlns="" xmlns:a16="http://schemas.microsoft.com/office/drawing/2014/main" id="{6E16CD4E-6994-7F67-4996-EC15803BDBF7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2862;p47">
                <a:extLst>
                  <a:ext uri="{FF2B5EF4-FFF2-40B4-BE49-F238E27FC236}">
                    <a16:creationId xmlns="" xmlns:a16="http://schemas.microsoft.com/office/drawing/2014/main" id="{3D1FB15D-8C00-B309-719B-CDE7FED47606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3;p47">
                <a:extLst>
                  <a:ext uri="{FF2B5EF4-FFF2-40B4-BE49-F238E27FC236}">
                    <a16:creationId xmlns="" xmlns:a16="http://schemas.microsoft.com/office/drawing/2014/main" id="{16006DAE-AFD7-9A82-A636-2DFE5C90C2A9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4;p47">
                <a:extLst>
                  <a:ext uri="{FF2B5EF4-FFF2-40B4-BE49-F238E27FC236}">
                    <a16:creationId xmlns="" xmlns:a16="http://schemas.microsoft.com/office/drawing/2014/main" id="{5F46DE49-90EB-660E-C9DD-73E8CB1DEB70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5;p47">
                <a:extLst>
                  <a:ext uri="{FF2B5EF4-FFF2-40B4-BE49-F238E27FC236}">
                    <a16:creationId xmlns="" xmlns:a16="http://schemas.microsoft.com/office/drawing/2014/main" id="{3AFAB9B2-A658-7876-B913-345450A241DA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6;p47">
                <a:extLst>
                  <a:ext uri="{FF2B5EF4-FFF2-40B4-BE49-F238E27FC236}">
                    <a16:creationId xmlns="" xmlns:a16="http://schemas.microsoft.com/office/drawing/2014/main" id="{58AE1DC0-E9A5-39EA-9A7F-F5C23E0F4C13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2867;p47">
              <a:extLst>
                <a:ext uri="{FF2B5EF4-FFF2-40B4-BE49-F238E27FC236}">
                  <a16:creationId xmlns="" xmlns:a16="http://schemas.microsoft.com/office/drawing/2014/main" id="{BFD7E27A-8E90-1A48-5F55-F3DB360ADA1F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3" name="Google Shape;2868;p47">
                <a:extLst>
                  <a:ext uri="{FF2B5EF4-FFF2-40B4-BE49-F238E27FC236}">
                    <a16:creationId xmlns="" xmlns:a16="http://schemas.microsoft.com/office/drawing/2014/main" id="{3D11BB35-A95D-C6CF-A549-0880E384F2B6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869;p47">
                <a:extLst>
                  <a:ext uri="{FF2B5EF4-FFF2-40B4-BE49-F238E27FC236}">
                    <a16:creationId xmlns="" xmlns:a16="http://schemas.microsoft.com/office/drawing/2014/main" id="{DB17D8F7-571D-AE86-F86B-CEC2DC9075A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870;p47">
                <a:extLst>
                  <a:ext uri="{FF2B5EF4-FFF2-40B4-BE49-F238E27FC236}">
                    <a16:creationId xmlns="" xmlns:a16="http://schemas.microsoft.com/office/drawing/2014/main" id="{F1E299BD-8167-9971-B266-85F3C098FDCF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871;p47">
                <a:extLst>
                  <a:ext uri="{FF2B5EF4-FFF2-40B4-BE49-F238E27FC236}">
                    <a16:creationId xmlns="" xmlns:a16="http://schemas.microsoft.com/office/drawing/2014/main" id="{DC272C36-D50A-7B47-2826-17033E338CB9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72;p47">
                <a:extLst>
                  <a:ext uri="{FF2B5EF4-FFF2-40B4-BE49-F238E27FC236}">
                    <a16:creationId xmlns="" xmlns:a16="http://schemas.microsoft.com/office/drawing/2014/main" id="{D1900C30-FCFE-926D-FA13-BDB10569766D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3;p47">
                <a:extLst>
                  <a:ext uri="{FF2B5EF4-FFF2-40B4-BE49-F238E27FC236}">
                    <a16:creationId xmlns="" xmlns:a16="http://schemas.microsoft.com/office/drawing/2014/main" id="{C83404F2-CD2D-5F05-C469-5B5192718FE0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4;p47">
                <a:extLst>
                  <a:ext uri="{FF2B5EF4-FFF2-40B4-BE49-F238E27FC236}">
                    <a16:creationId xmlns="" xmlns:a16="http://schemas.microsoft.com/office/drawing/2014/main" id="{62C294CD-539D-894E-BACF-8934BFE1C7C7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5;p47">
                <a:extLst>
                  <a:ext uri="{FF2B5EF4-FFF2-40B4-BE49-F238E27FC236}">
                    <a16:creationId xmlns="" xmlns:a16="http://schemas.microsoft.com/office/drawing/2014/main" id="{7C15CF8D-1A8A-1264-CF87-587ED0024671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A27DC25E-8E1E-5E74-8F46-7297D7406CA3}"/>
              </a:ext>
            </a:extLst>
          </p:cNvPr>
          <p:cNvGrpSpPr/>
          <p:nvPr/>
        </p:nvGrpSpPr>
        <p:grpSpPr>
          <a:xfrm>
            <a:off x="1288120" y="1542951"/>
            <a:ext cx="6939901" cy="1814538"/>
            <a:chOff x="1544951" y="1416576"/>
            <a:chExt cx="6939901" cy="1814538"/>
          </a:xfrm>
        </p:grpSpPr>
        <p:pic>
          <p:nvPicPr>
            <p:cNvPr id="12" name="图片 18">
              <a:extLst>
                <a:ext uri="{FF2B5EF4-FFF2-40B4-BE49-F238E27FC236}">
                  <a16:creationId xmlns="" xmlns:a16="http://schemas.microsoft.com/office/drawing/2014/main" id="{4C2EA6E6-1A7A-616F-4FB0-4CC1399A0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4951" y="1416576"/>
              <a:ext cx="6054098" cy="1814538"/>
            </a:xfrm>
            <a:prstGeom prst="rect">
              <a:avLst/>
            </a:prstGeom>
          </p:spPr>
        </p:pic>
        <p:sp>
          <p:nvSpPr>
            <p:cNvPr id="13" name="矩形 5">
              <a:extLst>
                <a:ext uri="{FF2B5EF4-FFF2-40B4-BE49-F238E27FC236}">
                  <a16:creationId xmlns="" xmlns:a16="http://schemas.microsoft.com/office/drawing/2014/main" id="{2E1783C8-11FD-C8E0-68A6-59F33EBDE859}"/>
                </a:ext>
              </a:extLst>
            </p:cNvPr>
            <p:cNvSpPr/>
            <p:nvPr/>
          </p:nvSpPr>
          <p:spPr>
            <a:xfrm>
              <a:off x="2719161" y="1821407"/>
              <a:ext cx="5765691" cy="1200325"/>
            </a:xfrm>
            <a:prstGeom prst="rect">
              <a:avLst/>
            </a:prstGeom>
          </p:spPr>
          <p:txBody>
            <a:bodyPr wrap="square" lIns="91434" tIns="45718" rIns="91434" bIns="45718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1219110">
                <a:spcBef>
                  <a:spcPct val="0"/>
                </a:spcBef>
              </a:pPr>
              <a:r>
                <a:rPr lang="en-US" altLang="en-US" sz="7200" b="1" dirty="0" err="1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French Vanilla" panose="02040603050506020204" pitchFamily="18" charset="0"/>
                  <a:cs typeface="Times New Roman" pitchFamily="18" charset="0"/>
                </a:rPr>
                <a:t>Khởi</a:t>
              </a:r>
              <a:r>
                <a:rPr lang="en-US" altLang="en-US" sz="72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French Vanilla" panose="02040603050506020204" pitchFamily="18" charset="0"/>
                  <a:cs typeface="Times New Roman" pitchFamily="18" charset="0"/>
                </a:rPr>
                <a:t> </a:t>
              </a:r>
              <a:r>
                <a:rPr lang="en-US" altLang="en-US" sz="7200" b="1" dirty="0" err="1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French Vanilla" panose="02040603050506020204" pitchFamily="18" charset="0"/>
                  <a:cs typeface="Times New Roman" pitchFamily="18" charset="0"/>
                </a:rPr>
                <a:t>động</a:t>
              </a:r>
              <a:endParaRPr lang="en-GB" altLang="en-US" sz="7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rench Vanilla" panose="02040603050506020204" pitchFamily="18" charset="0"/>
                <a:cs typeface="Times New Roman" pitchFamily="18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4AA0A5E8-A5CC-D1BD-4193-C040BF39A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7414CCF-8FB8-E84B-6755-BACC9C31CA33}"/>
              </a:ext>
            </a:extLst>
          </p:cNvPr>
          <p:cNvGrpSpPr/>
          <p:nvPr/>
        </p:nvGrpSpPr>
        <p:grpSpPr>
          <a:xfrm>
            <a:off x="1630964" y="1111771"/>
            <a:ext cx="6597056" cy="1814538"/>
            <a:chOff x="1485478" y="1052303"/>
            <a:chExt cx="6597056" cy="1814538"/>
          </a:xfrm>
        </p:grpSpPr>
        <p:pic>
          <p:nvPicPr>
            <p:cNvPr id="20" name="图片 18">
              <a:extLst>
                <a:ext uri="{FF2B5EF4-FFF2-40B4-BE49-F238E27FC236}">
                  <a16:creationId xmlns="" xmlns:a16="http://schemas.microsoft.com/office/drawing/2014/main" id="{15F2AAED-9D3C-B09A-0352-C4E724DB0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5478" y="1052303"/>
              <a:ext cx="6054098" cy="1814538"/>
            </a:xfrm>
            <a:prstGeom prst="rect">
              <a:avLst/>
            </a:prstGeom>
          </p:spPr>
        </p:pic>
        <p:sp>
          <p:nvSpPr>
            <p:cNvPr id="21" name="矩形 5">
              <a:extLst>
                <a:ext uri="{FF2B5EF4-FFF2-40B4-BE49-F238E27FC236}">
                  <a16:creationId xmlns="" xmlns:a16="http://schemas.microsoft.com/office/drawing/2014/main" id="{B9730781-04E0-F452-1157-E564936D0567}"/>
                </a:ext>
              </a:extLst>
            </p:cNvPr>
            <p:cNvSpPr/>
            <p:nvPr/>
          </p:nvSpPr>
          <p:spPr>
            <a:xfrm>
              <a:off x="2316843" y="1392843"/>
              <a:ext cx="5765691" cy="1200325"/>
            </a:xfrm>
            <a:prstGeom prst="rect">
              <a:avLst/>
            </a:prstGeom>
          </p:spPr>
          <p:txBody>
            <a:bodyPr wrap="square" lIns="91434" tIns="45718" rIns="91434" bIns="45718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1219110">
                <a:spcBef>
                  <a:spcPct val="0"/>
                </a:spcBef>
              </a:pPr>
              <a:r>
                <a:rPr lang="en-US" altLang="en-US" sz="7200" b="1" dirty="0" err="1">
                  <a:solidFill>
                    <a:srgbClr val="FF835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French Vanilla" panose="02040603050506020204" pitchFamily="18" charset="0"/>
                  <a:cs typeface="Times New Roman" pitchFamily="18" charset="0"/>
                </a:rPr>
                <a:t>Khởi</a:t>
              </a:r>
              <a:r>
                <a:rPr lang="en-US" altLang="en-US" sz="7200" b="1" dirty="0">
                  <a:solidFill>
                    <a:srgbClr val="FF835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French Vanilla" panose="02040603050506020204" pitchFamily="18" charset="0"/>
                  <a:cs typeface="Times New Roman" pitchFamily="18" charset="0"/>
                </a:rPr>
                <a:t> </a:t>
              </a:r>
              <a:r>
                <a:rPr lang="en-US" altLang="en-US" sz="7200" b="1" dirty="0" err="1">
                  <a:solidFill>
                    <a:srgbClr val="FF835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French Vanilla" panose="02040603050506020204" pitchFamily="18" charset="0"/>
                  <a:cs typeface="Times New Roman" pitchFamily="18" charset="0"/>
                </a:rPr>
                <a:t>động</a:t>
              </a:r>
              <a:endParaRPr lang="en-GB" altLang="en-US" sz="7200" b="1" dirty="0">
                <a:solidFill>
                  <a:srgbClr val="FF83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rench Vanilla" panose="02040603050506020204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74D00D5-4489-9F73-D2D7-A51FF78DBDE8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5565CA5-C0F7-6964-EF91-783983D49972}"/>
              </a:ext>
            </a:extLst>
          </p:cNvPr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E71DEAA-228F-8864-6558-93D9EA9DF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10" y="648713"/>
            <a:ext cx="7330068" cy="349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83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D5E4789-E5F3-6CDD-EB2D-FD76FA668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561;p32">
            <a:extLst>
              <a:ext uri="{FF2B5EF4-FFF2-40B4-BE49-F238E27FC236}">
                <a16:creationId xmlns="" xmlns:a16="http://schemas.microsoft.com/office/drawing/2014/main" id="{E030110C-9ECD-62F5-ADBB-9E5AB19E2714}"/>
              </a:ext>
            </a:extLst>
          </p:cNvPr>
          <p:cNvSpPr txBox="1">
            <a:spLocks/>
          </p:cNvSpPr>
          <p:nvPr/>
        </p:nvSpPr>
        <p:spPr>
          <a:xfrm>
            <a:off x="802459" y="2481444"/>
            <a:ext cx="7717500" cy="16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1" anchor="ctr" anchorCtr="0">
            <a:prstTxWarp prst="textArchUp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4500" b="1" i="0" u="none" strike="noStrike" cap="none">
                <a:solidFill>
                  <a:schemeClr val="accent6"/>
                </a:solidFill>
                <a:latin typeface="Short Stack"/>
                <a:ea typeface="Short Stack"/>
                <a:cs typeface="Short Stack"/>
                <a:sym typeface="Short St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Short Stack"/>
              <a:buNone/>
              <a:defRPr sz="5200" b="0" i="0" u="none" strike="noStrike" cap="none">
                <a:solidFill>
                  <a:srgbClr val="191919"/>
                </a:solidFill>
                <a:latin typeface="Short Stack"/>
                <a:ea typeface="Short Stack"/>
                <a:cs typeface="Short Stack"/>
                <a:sym typeface="Short Stack"/>
              </a:defRPr>
            </a:lvl9pPr>
          </a:lstStyle>
          <a:p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Hẹn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gặp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tiết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54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728519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5736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58D64C7-6F87-906F-3703-D29217CFB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9" name="矩形 5">
            <a:extLst>
              <a:ext uri="{FF2B5EF4-FFF2-40B4-BE49-F238E27FC236}">
                <a16:creationId xmlns="" xmlns:a16="http://schemas.microsoft.com/office/drawing/2014/main" id="{F7D8274B-5C8B-3DE7-7B88-C90E76AC6BA0}"/>
              </a:ext>
            </a:extLst>
          </p:cNvPr>
          <p:cNvSpPr/>
          <p:nvPr/>
        </p:nvSpPr>
        <p:spPr>
          <a:xfrm>
            <a:off x="1963125" y="458271"/>
            <a:ext cx="5765691" cy="707882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40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altLang="en-US" sz="40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0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en-US" altLang="en-US" sz="40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0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cần</a:t>
            </a:r>
            <a:r>
              <a:rPr lang="en-US" altLang="en-US" sz="40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0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đạt</a:t>
            </a:r>
            <a:endParaRPr lang="en-GB" altLang="en-US" sz="4000" b="1" dirty="0">
              <a:solidFill>
                <a:srgbClr val="B23112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1" name="Google Shape;560;p32">
            <a:extLst>
              <a:ext uri="{FF2B5EF4-FFF2-40B4-BE49-F238E27FC236}">
                <a16:creationId xmlns="" xmlns:a16="http://schemas.microsoft.com/office/drawing/2014/main" id="{09B1D1D0-8317-B3DD-82CE-A931F61BC06C}"/>
              </a:ext>
            </a:extLst>
          </p:cNvPr>
          <p:cNvSpPr txBox="1">
            <a:spLocks/>
          </p:cNvSpPr>
          <p:nvPr/>
        </p:nvSpPr>
        <p:spPr>
          <a:xfrm>
            <a:off x="1105680" y="2332306"/>
            <a:ext cx="7780256" cy="2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dựa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vào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gợi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nội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dung,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từng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toàn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bộ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vi-VN" sz="3200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3" name="Google Shape;560;p32">
            <a:extLst>
              <a:ext uri="{FF2B5EF4-FFF2-40B4-BE49-F238E27FC236}">
                <a16:creationId xmlns="" xmlns:a16="http://schemas.microsoft.com/office/drawing/2014/main" id="{C13F2941-6CAB-9200-DADB-907C65C5EA16}"/>
              </a:ext>
            </a:extLst>
          </p:cNvPr>
          <p:cNvSpPr txBox="1">
            <a:spLocks/>
          </p:cNvSpPr>
          <p:nvPr/>
        </p:nvSpPr>
        <p:spPr>
          <a:xfrm>
            <a:off x="3103901" y="4128354"/>
            <a:ext cx="6323555" cy="2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4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■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■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Comfortaa"/>
              <a:buChar char="■"/>
              <a:defRPr sz="16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indent="0" algn="ctr">
              <a:buFont typeface="Comfortaa"/>
              <a:buNone/>
            </a:pP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Hiểu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nghĩa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vi-VN" sz="3200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050" name="Picture 2" descr="Bài 2: Số đếm và số thứ tự trong tiếng anh - Tiếng Anh ABC - YouTube">
            <a:extLst>
              <a:ext uri="{FF2B5EF4-FFF2-40B4-BE49-F238E27FC236}">
                <a16:creationId xmlns="" xmlns:a16="http://schemas.microsoft.com/office/drawing/2014/main" id="{DAB65997-2716-B595-E808-8FB083B07A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28" b="66667" l="21641" r="45234">
                        <a14:foregroundMark x1="23594" y1="15417" x2="23203" y2="20417"/>
                        <a14:foregroundMark x1="25625" y1="40139" x2="23203" y2="42917"/>
                        <a14:foregroundMark x1="24141" y1="45417" x2="32188" y2="45972"/>
                        <a14:foregroundMark x1="32188" y1="45972" x2="32813" y2="45972"/>
                        <a14:foregroundMark x1="38516" y1="44722" x2="40313" y2="39444"/>
                        <a14:foregroundMark x1="34531" y1="7639" x2="33828" y2="4028"/>
                        <a14:foregroundMark x1="23125" y1="19861" x2="22188" y2="20972"/>
                        <a14:foregroundMark x1="23047" y1="41389" x2="21641" y2="40139"/>
                        <a14:foregroundMark x1="37188" y1="33750" x2="39531" y2="34167"/>
                        <a14:foregroundMark x1="45234" y1="66667" x2="45234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47" t="2187" r="58565" b="52765"/>
          <a:stretch/>
        </p:blipFill>
        <p:spPr bwMode="auto">
          <a:xfrm>
            <a:off x="301521" y="2071980"/>
            <a:ext cx="645911" cy="81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ài 2: Số đếm và số thứ tự trong tiếng anh - Tiếng Anh ABC - YouTube">
            <a:extLst>
              <a:ext uri="{FF2B5EF4-FFF2-40B4-BE49-F238E27FC236}">
                <a16:creationId xmlns="" xmlns:a16="http://schemas.microsoft.com/office/drawing/2014/main" id="{88BE883C-4C1E-2C8B-3229-8864D5FB16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50" b="55833" l="42891" r="84297">
                        <a14:foregroundMark x1="52188" y1="6250" x2="52500" y2="3750"/>
                        <a14:foregroundMark x1="60547" y1="10417" x2="58125" y2="16250"/>
                        <a14:foregroundMark x1="58594" y1="42778" x2="58672" y2="36528"/>
                        <a14:foregroundMark x1="42891" y1="38889" x2="42969" y2="32361"/>
                        <a14:foregroundMark x1="46953" y1="42917" x2="56875" y2="45417"/>
                        <a14:foregroundMark x1="58672" y1="35139" x2="57500" y2="38611"/>
                        <a14:foregroundMark x1="59141" y1="33750" x2="58906" y2="38194"/>
                        <a14:foregroundMark x1="46953" y1="19167" x2="45313" y2="21944"/>
                        <a14:foregroundMark x1="44375" y1="41111" x2="49375" y2="41111"/>
                        <a14:foregroundMark x1="83906" y1="43611" x2="83906" y2="43611"/>
                        <a14:foregroundMark x1="84297" y1="55833" x2="84297" y2="5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85" t="1229" r="38009" b="49610"/>
          <a:stretch/>
        </p:blipFill>
        <p:spPr bwMode="auto">
          <a:xfrm rot="20918105">
            <a:off x="2817896" y="3800338"/>
            <a:ext cx="580314" cy="78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2824;p47">
            <a:extLst>
              <a:ext uri="{FF2B5EF4-FFF2-40B4-BE49-F238E27FC236}">
                <a16:creationId xmlns="" xmlns:a16="http://schemas.microsoft.com/office/drawing/2014/main" id="{88CD078B-2211-4DEF-8289-142E06615E0D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5" name="Google Shape;2825;p47">
              <a:extLst>
                <a:ext uri="{FF2B5EF4-FFF2-40B4-BE49-F238E27FC236}">
                  <a16:creationId xmlns="" xmlns:a16="http://schemas.microsoft.com/office/drawing/2014/main" id="{428F8995-F126-0D06-A2BA-56C7C7906810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4" name="Google Shape;2826;p47">
                <a:extLst>
                  <a:ext uri="{FF2B5EF4-FFF2-40B4-BE49-F238E27FC236}">
                    <a16:creationId xmlns="" xmlns:a16="http://schemas.microsoft.com/office/drawing/2014/main" id="{5B9B8C5E-F776-C3D4-16F4-CB9E6D198906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27;p47">
                <a:extLst>
                  <a:ext uri="{FF2B5EF4-FFF2-40B4-BE49-F238E27FC236}">
                    <a16:creationId xmlns="" xmlns:a16="http://schemas.microsoft.com/office/drawing/2014/main" id="{A2AE396C-F9D6-CCF6-7475-51C94CFAC438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828;p47">
                <a:extLst>
                  <a:ext uri="{FF2B5EF4-FFF2-40B4-BE49-F238E27FC236}">
                    <a16:creationId xmlns="" xmlns:a16="http://schemas.microsoft.com/office/drawing/2014/main" id="{70F52232-1798-EEBB-9959-4C700EA8352C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29;p47">
                <a:extLst>
                  <a:ext uri="{FF2B5EF4-FFF2-40B4-BE49-F238E27FC236}">
                    <a16:creationId xmlns="" xmlns:a16="http://schemas.microsoft.com/office/drawing/2014/main" id="{8FAE6DEC-1AF7-067A-08A1-2D3E4F6FB655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30;p47">
                <a:extLst>
                  <a:ext uri="{FF2B5EF4-FFF2-40B4-BE49-F238E27FC236}">
                    <a16:creationId xmlns="" xmlns:a16="http://schemas.microsoft.com/office/drawing/2014/main" id="{762D381E-0736-7E34-EFF9-B641B58D117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831;p47">
                <a:extLst>
                  <a:ext uri="{FF2B5EF4-FFF2-40B4-BE49-F238E27FC236}">
                    <a16:creationId xmlns="" xmlns:a16="http://schemas.microsoft.com/office/drawing/2014/main" id="{516E7415-8F75-BF65-BEF5-A7D5AAD6CA1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2832;p47">
              <a:extLst>
                <a:ext uri="{FF2B5EF4-FFF2-40B4-BE49-F238E27FC236}">
                  <a16:creationId xmlns="" xmlns:a16="http://schemas.microsoft.com/office/drawing/2014/main" id="{3E642AC8-AE92-3A90-8186-DF23B6AB8C91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6" name="Google Shape;2833;p47">
                <a:extLst>
                  <a:ext uri="{FF2B5EF4-FFF2-40B4-BE49-F238E27FC236}">
                    <a16:creationId xmlns="" xmlns:a16="http://schemas.microsoft.com/office/drawing/2014/main" id="{4218CDCC-9630-ABB1-22F1-9287D8279F44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34;p47">
                <a:extLst>
                  <a:ext uri="{FF2B5EF4-FFF2-40B4-BE49-F238E27FC236}">
                    <a16:creationId xmlns="" xmlns:a16="http://schemas.microsoft.com/office/drawing/2014/main" id="{256DB84E-D180-D3D2-01CF-65AB777D576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835;p47">
                <a:extLst>
                  <a:ext uri="{FF2B5EF4-FFF2-40B4-BE49-F238E27FC236}">
                    <a16:creationId xmlns="" xmlns:a16="http://schemas.microsoft.com/office/drawing/2014/main" id="{C23E4D29-B2E8-9ABD-A3CD-E4CD97A257CF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6;p47">
                <a:extLst>
                  <a:ext uri="{FF2B5EF4-FFF2-40B4-BE49-F238E27FC236}">
                    <a16:creationId xmlns="" xmlns:a16="http://schemas.microsoft.com/office/drawing/2014/main" id="{ACC690AB-29DF-75E1-094E-078DF7EC04E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7;p47">
                <a:extLst>
                  <a:ext uri="{FF2B5EF4-FFF2-40B4-BE49-F238E27FC236}">
                    <a16:creationId xmlns="" xmlns:a16="http://schemas.microsoft.com/office/drawing/2014/main" id="{71CD7F4A-5F11-EBB6-A869-C3D15CC44A07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8;p47">
                <a:extLst>
                  <a:ext uri="{FF2B5EF4-FFF2-40B4-BE49-F238E27FC236}">
                    <a16:creationId xmlns="" xmlns:a16="http://schemas.microsoft.com/office/drawing/2014/main" id="{4DC33926-80F7-2026-C454-0D6CBB534508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39;p47">
                <a:extLst>
                  <a:ext uri="{FF2B5EF4-FFF2-40B4-BE49-F238E27FC236}">
                    <a16:creationId xmlns="" xmlns:a16="http://schemas.microsoft.com/office/drawing/2014/main" id="{75DE426E-C252-0F8B-D7E6-A8946FCCB6F1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840;p47">
                <a:extLst>
                  <a:ext uri="{FF2B5EF4-FFF2-40B4-BE49-F238E27FC236}">
                    <a16:creationId xmlns="" xmlns:a16="http://schemas.microsoft.com/office/drawing/2014/main" id="{A419F386-8995-16AC-ACDF-3BD697099A35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2841;p47">
              <a:extLst>
                <a:ext uri="{FF2B5EF4-FFF2-40B4-BE49-F238E27FC236}">
                  <a16:creationId xmlns="" xmlns:a16="http://schemas.microsoft.com/office/drawing/2014/main" id="{16F54589-1824-5FB9-D3A1-9682BC01D67B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8" name="Google Shape;2842;p47">
                <a:extLst>
                  <a:ext uri="{FF2B5EF4-FFF2-40B4-BE49-F238E27FC236}">
                    <a16:creationId xmlns="" xmlns:a16="http://schemas.microsoft.com/office/drawing/2014/main" id="{1DC28DF2-94AE-4128-3535-C45330528D44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2843;p47">
                <a:extLst>
                  <a:ext uri="{FF2B5EF4-FFF2-40B4-BE49-F238E27FC236}">
                    <a16:creationId xmlns="" xmlns:a16="http://schemas.microsoft.com/office/drawing/2014/main" id="{A21ECC0C-C04A-5AB8-34E6-04ABADECBDE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844;p47">
                <a:extLst>
                  <a:ext uri="{FF2B5EF4-FFF2-40B4-BE49-F238E27FC236}">
                    <a16:creationId xmlns="" xmlns:a16="http://schemas.microsoft.com/office/drawing/2014/main" id="{C7548533-626E-B9FD-63E2-7CCD84B39132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5;p47">
                <a:extLst>
                  <a:ext uri="{FF2B5EF4-FFF2-40B4-BE49-F238E27FC236}">
                    <a16:creationId xmlns="" xmlns:a16="http://schemas.microsoft.com/office/drawing/2014/main" id="{8F74EE31-7897-4DA2-FAFE-9523B632BBD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6;p47">
                <a:extLst>
                  <a:ext uri="{FF2B5EF4-FFF2-40B4-BE49-F238E27FC236}">
                    <a16:creationId xmlns="" xmlns:a16="http://schemas.microsoft.com/office/drawing/2014/main" id="{6F93B64A-F5BD-2122-FBCB-281CED6EC9F8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7;p47">
                <a:extLst>
                  <a:ext uri="{FF2B5EF4-FFF2-40B4-BE49-F238E27FC236}">
                    <a16:creationId xmlns="" xmlns:a16="http://schemas.microsoft.com/office/drawing/2014/main" id="{05C66B97-6DDF-7426-C85A-63BC137E8484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8;p47">
                <a:extLst>
                  <a:ext uri="{FF2B5EF4-FFF2-40B4-BE49-F238E27FC236}">
                    <a16:creationId xmlns="" xmlns:a16="http://schemas.microsoft.com/office/drawing/2014/main" id="{CE41A19D-EE2A-1D8E-29C3-E851E3B6E321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849;p47">
                <a:extLst>
                  <a:ext uri="{FF2B5EF4-FFF2-40B4-BE49-F238E27FC236}">
                    <a16:creationId xmlns="" xmlns:a16="http://schemas.microsoft.com/office/drawing/2014/main" id="{1C244384-5777-0867-2182-238F8CEF90A8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0" name="Google Shape;2850;p47">
            <a:extLst>
              <a:ext uri="{FF2B5EF4-FFF2-40B4-BE49-F238E27FC236}">
                <a16:creationId xmlns="" xmlns:a16="http://schemas.microsoft.com/office/drawing/2014/main" id="{153456F8-B6C6-B9F7-FFB9-1BE9850CD665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1" name="Google Shape;2851;p47">
              <a:extLst>
                <a:ext uri="{FF2B5EF4-FFF2-40B4-BE49-F238E27FC236}">
                  <a16:creationId xmlns="" xmlns:a16="http://schemas.microsoft.com/office/drawing/2014/main" id="{6073D930-3ED9-C037-AF87-CC9FCC4F4870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50" name="Google Shape;2852;p47">
                <a:extLst>
                  <a:ext uri="{FF2B5EF4-FFF2-40B4-BE49-F238E27FC236}">
                    <a16:creationId xmlns="" xmlns:a16="http://schemas.microsoft.com/office/drawing/2014/main" id="{B852DEB0-73B2-FD07-BC7E-0AAE0D3E2C30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53;p47">
                <a:extLst>
                  <a:ext uri="{FF2B5EF4-FFF2-40B4-BE49-F238E27FC236}">
                    <a16:creationId xmlns="" xmlns:a16="http://schemas.microsoft.com/office/drawing/2014/main" id="{33ED9E1B-7811-2EFA-1947-265BA704E2BD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854;p47">
                <a:extLst>
                  <a:ext uri="{FF2B5EF4-FFF2-40B4-BE49-F238E27FC236}">
                    <a16:creationId xmlns="" xmlns:a16="http://schemas.microsoft.com/office/drawing/2014/main" id="{27E67984-26D1-4321-EDAD-B0F512468E28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5;p47">
                <a:extLst>
                  <a:ext uri="{FF2B5EF4-FFF2-40B4-BE49-F238E27FC236}">
                    <a16:creationId xmlns="" xmlns:a16="http://schemas.microsoft.com/office/drawing/2014/main" id="{28171271-6A80-4799-03FA-60FEA9E52ED8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6;p47">
                <a:extLst>
                  <a:ext uri="{FF2B5EF4-FFF2-40B4-BE49-F238E27FC236}">
                    <a16:creationId xmlns="" xmlns:a16="http://schemas.microsoft.com/office/drawing/2014/main" id="{6D9A3B15-043C-F64B-6DB0-A720EB2C0857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857;p47">
                <a:extLst>
                  <a:ext uri="{FF2B5EF4-FFF2-40B4-BE49-F238E27FC236}">
                    <a16:creationId xmlns="" xmlns:a16="http://schemas.microsoft.com/office/drawing/2014/main" id="{409D9301-5741-D590-1609-66EE267838E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2858;p47">
              <a:extLst>
                <a:ext uri="{FF2B5EF4-FFF2-40B4-BE49-F238E27FC236}">
                  <a16:creationId xmlns="" xmlns:a16="http://schemas.microsoft.com/office/drawing/2014/main" id="{C567717F-6BD8-2D40-328E-A3354FF7F1AC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2" name="Google Shape;2859;p47">
                <a:extLst>
                  <a:ext uri="{FF2B5EF4-FFF2-40B4-BE49-F238E27FC236}">
                    <a16:creationId xmlns="" xmlns:a16="http://schemas.microsoft.com/office/drawing/2014/main" id="{3CC51EC1-6682-E09C-3454-F1AAB254FBA3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60;p47">
                <a:extLst>
                  <a:ext uri="{FF2B5EF4-FFF2-40B4-BE49-F238E27FC236}">
                    <a16:creationId xmlns="" xmlns:a16="http://schemas.microsoft.com/office/drawing/2014/main" id="{93C6DF21-7428-3404-83FE-FEA591837926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2861;p47">
                <a:extLst>
                  <a:ext uri="{FF2B5EF4-FFF2-40B4-BE49-F238E27FC236}">
                    <a16:creationId xmlns="" xmlns:a16="http://schemas.microsoft.com/office/drawing/2014/main" id="{825B72DA-5589-30E0-3F3C-834C222191CE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2;p47">
                <a:extLst>
                  <a:ext uri="{FF2B5EF4-FFF2-40B4-BE49-F238E27FC236}">
                    <a16:creationId xmlns="" xmlns:a16="http://schemas.microsoft.com/office/drawing/2014/main" id="{63ADBBF4-35E0-6BD9-642E-508CC7279CA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3;p47">
                <a:extLst>
                  <a:ext uri="{FF2B5EF4-FFF2-40B4-BE49-F238E27FC236}">
                    <a16:creationId xmlns="" xmlns:a16="http://schemas.microsoft.com/office/drawing/2014/main" id="{363EA246-13D1-EEF5-628F-5DDDA7C777AB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4;p47">
                <a:extLst>
                  <a:ext uri="{FF2B5EF4-FFF2-40B4-BE49-F238E27FC236}">
                    <a16:creationId xmlns="" xmlns:a16="http://schemas.microsoft.com/office/drawing/2014/main" id="{DC54E0DD-FB84-3AD3-35C8-168F4F883EC5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5;p47">
                <a:extLst>
                  <a:ext uri="{FF2B5EF4-FFF2-40B4-BE49-F238E27FC236}">
                    <a16:creationId xmlns="" xmlns:a16="http://schemas.microsoft.com/office/drawing/2014/main" id="{47C355D4-C726-65F4-EE66-89D850265933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866;p47">
                <a:extLst>
                  <a:ext uri="{FF2B5EF4-FFF2-40B4-BE49-F238E27FC236}">
                    <a16:creationId xmlns="" xmlns:a16="http://schemas.microsoft.com/office/drawing/2014/main" id="{F37A4199-F237-45F2-CCA0-A42798C502E0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" name="Google Shape;2867;p47">
              <a:extLst>
                <a:ext uri="{FF2B5EF4-FFF2-40B4-BE49-F238E27FC236}">
                  <a16:creationId xmlns="" xmlns:a16="http://schemas.microsoft.com/office/drawing/2014/main" id="{F0A57524-82F4-A07E-2EA0-49050FA303BE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4" name="Google Shape;2868;p47">
                <a:extLst>
                  <a:ext uri="{FF2B5EF4-FFF2-40B4-BE49-F238E27FC236}">
                    <a16:creationId xmlns="" xmlns:a16="http://schemas.microsoft.com/office/drawing/2014/main" id="{A0EAA612-6AB5-A1EA-B970-FF4C853976BD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869;p47">
                <a:extLst>
                  <a:ext uri="{FF2B5EF4-FFF2-40B4-BE49-F238E27FC236}">
                    <a16:creationId xmlns="" xmlns:a16="http://schemas.microsoft.com/office/drawing/2014/main" id="{77541383-09D4-4BBF-D078-192EC413F26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870;p47">
                <a:extLst>
                  <a:ext uri="{FF2B5EF4-FFF2-40B4-BE49-F238E27FC236}">
                    <a16:creationId xmlns="" xmlns:a16="http://schemas.microsoft.com/office/drawing/2014/main" id="{DD7BBA5A-E301-3746-13AE-A283D838506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71;p47">
                <a:extLst>
                  <a:ext uri="{FF2B5EF4-FFF2-40B4-BE49-F238E27FC236}">
                    <a16:creationId xmlns="" xmlns:a16="http://schemas.microsoft.com/office/drawing/2014/main" id="{19519B0B-C982-27E1-B10A-74EC35D7B6EF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2;p47">
                <a:extLst>
                  <a:ext uri="{FF2B5EF4-FFF2-40B4-BE49-F238E27FC236}">
                    <a16:creationId xmlns="" xmlns:a16="http://schemas.microsoft.com/office/drawing/2014/main" id="{4EB7D95F-D724-92E6-E04A-129BF6B1926D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3;p47">
                <a:extLst>
                  <a:ext uri="{FF2B5EF4-FFF2-40B4-BE49-F238E27FC236}">
                    <a16:creationId xmlns="" xmlns:a16="http://schemas.microsoft.com/office/drawing/2014/main" id="{8D256E67-CA04-88C9-03FA-4C02A367840D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4;p47">
                <a:extLst>
                  <a:ext uri="{FF2B5EF4-FFF2-40B4-BE49-F238E27FC236}">
                    <a16:creationId xmlns="" xmlns:a16="http://schemas.microsoft.com/office/drawing/2014/main" id="{7208F4C0-0770-D80B-9DAE-BADEA391CD3F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875;p47">
                <a:extLst>
                  <a:ext uri="{FF2B5EF4-FFF2-40B4-BE49-F238E27FC236}">
                    <a16:creationId xmlns="" xmlns:a16="http://schemas.microsoft.com/office/drawing/2014/main" id="{435B7A14-BFAF-093E-D1E7-257EAAEBF49E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6" name="矩形 5">
            <a:extLst>
              <a:ext uri="{FF2B5EF4-FFF2-40B4-BE49-F238E27FC236}">
                <a16:creationId xmlns="" xmlns:a16="http://schemas.microsoft.com/office/drawing/2014/main" id="{26BD418F-AA1B-D3B4-7226-08CD65EF0467}"/>
              </a:ext>
            </a:extLst>
          </p:cNvPr>
          <p:cNvSpPr/>
          <p:nvPr/>
        </p:nvSpPr>
        <p:spPr>
          <a:xfrm>
            <a:off x="1807382" y="385733"/>
            <a:ext cx="6226577" cy="584771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Nghe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  <a:endParaRPr lang="en-GB" altLang="en-US" sz="3200" b="1" dirty="0">
              <a:solidFill>
                <a:schemeClr val="tx2">
                  <a:lumMod val="75000"/>
                </a:schemeClr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0AD937EE-C379-4766-D513-EA0EFA942C78}"/>
              </a:ext>
            </a:extLst>
          </p:cNvPr>
          <p:cNvCxnSpPr/>
          <p:nvPr/>
        </p:nvCxnSpPr>
        <p:spPr>
          <a:xfrm>
            <a:off x="2245112" y="970504"/>
            <a:ext cx="86979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88B771F5-1293-272F-0C7E-33A65D0605F2}"/>
              </a:ext>
            </a:extLst>
          </p:cNvPr>
          <p:cNvCxnSpPr>
            <a:cxnSpLocks/>
          </p:cNvCxnSpPr>
          <p:nvPr/>
        </p:nvCxnSpPr>
        <p:spPr>
          <a:xfrm>
            <a:off x="3795132" y="970504"/>
            <a:ext cx="8735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3191CC2-B9A3-59F5-C8D5-8A655D8E2A75}"/>
              </a:ext>
            </a:extLst>
          </p:cNvPr>
          <p:cNvSpPr txBox="1"/>
          <p:nvPr/>
        </p:nvSpPr>
        <p:spPr>
          <a:xfrm>
            <a:off x="71143" y="1026811"/>
            <a:ext cx="888380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a) Chim thiên đường làm gì để chuẩn bị cho mùa đông đang tới?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b) Vì sao chim thiên đường cho đi những vật nó kiếm được: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Khi bay qua tổ sáo đen?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Khi gặp bầy gõ kiến?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Khi đến tổ của chim mai hoa?</a:t>
            </a:r>
          </a:p>
          <a:p>
            <a:pPr algn="just"/>
            <a:endParaRPr lang="vi-VN" sz="3200" b="0" i="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grpSp>
        <p:nvGrpSpPr>
          <p:cNvPr id="6" name="Google Shape;2824;p47">
            <a:extLst>
              <a:ext uri="{FF2B5EF4-FFF2-40B4-BE49-F238E27FC236}">
                <a16:creationId xmlns="" xmlns:a16="http://schemas.microsoft.com/office/drawing/2014/main" id="{F88BC17A-9810-3298-577A-AE950AC3393D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7" name="Google Shape;2825;p47">
              <a:extLst>
                <a:ext uri="{FF2B5EF4-FFF2-40B4-BE49-F238E27FC236}">
                  <a16:creationId xmlns="" xmlns:a16="http://schemas.microsoft.com/office/drawing/2014/main" id="{1007F790-FB73-753E-59F2-373C49A3C37D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6" name="Google Shape;2826;p47">
                <a:extLst>
                  <a:ext uri="{FF2B5EF4-FFF2-40B4-BE49-F238E27FC236}">
                    <a16:creationId xmlns="" xmlns:a16="http://schemas.microsoft.com/office/drawing/2014/main" id="{DB72C1C0-4B47-2E84-DFC8-AFCD7A84F66A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27;p47">
                <a:extLst>
                  <a:ext uri="{FF2B5EF4-FFF2-40B4-BE49-F238E27FC236}">
                    <a16:creationId xmlns="" xmlns:a16="http://schemas.microsoft.com/office/drawing/2014/main" id="{83D329AD-18BC-BE22-4913-938884ADF54A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28;p47">
                <a:extLst>
                  <a:ext uri="{FF2B5EF4-FFF2-40B4-BE49-F238E27FC236}">
                    <a16:creationId xmlns="" xmlns:a16="http://schemas.microsoft.com/office/drawing/2014/main" id="{F29A645E-5817-B647-8643-0BC9388EB310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829;p47">
                <a:extLst>
                  <a:ext uri="{FF2B5EF4-FFF2-40B4-BE49-F238E27FC236}">
                    <a16:creationId xmlns="" xmlns:a16="http://schemas.microsoft.com/office/drawing/2014/main" id="{D5C0E21E-9EA0-5BDC-E54C-411C6A9B34E4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830;p47">
                <a:extLst>
                  <a:ext uri="{FF2B5EF4-FFF2-40B4-BE49-F238E27FC236}">
                    <a16:creationId xmlns="" xmlns:a16="http://schemas.microsoft.com/office/drawing/2014/main" id="{46CDE96A-3840-F9D3-786E-F7270FA46F5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831;p47">
                <a:extLst>
                  <a:ext uri="{FF2B5EF4-FFF2-40B4-BE49-F238E27FC236}">
                    <a16:creationId xmlns="" xmlns:a16="http://schemas.microsoft.com/office/drawing/2014/main" id="{511B03A7-F41C-27C2-B0E3-D85F359D9FD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832;p47">
              <a:extLst>
                <a:ext uri="{FF2B5EF4-FFF2-40B4-BE49-F238E27FC236}">
                  <a16:creationId xmlns="" xmlns:a16="http://schemas.microsoft.com/office/drawing/2014/main" id="{8A6FD95C-1FB6-5DDF-C07E-2B02A2D91C47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8" name="Google Shape;2833;p47">
                <a:extLst>
                  <a:ext uri="{FF2B5EF4-FFF2-40B4-BE49-F238E27FC236}">
                    <a16:creationId xmlns="" xmlns:a16="http://schemas.microsoft.com/office/drawing/2014/main" id="{D9E6BF87-40E0-2B2A-9456-8A90FB88523C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4;p47">
                <a:extLst>
                  <a:ext uri="{FF2B5EF4-FFF2-40B4-BE49-F238E27FC236}">
                    <a16:creationId xmlns="" xmlns:a16="http://schemas.microsoft.com/office/drawing/2014/main" id="{EF66692F-221C-6A18-A237-D55909A764B6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5;p47">
                <a:extLst>
                  <a:ext uri="{FF2B5EF4-FFF2-40B4-BE49-F238E27FC236}">
                    <a16:creationId xmlns="" xmlns:a16="http://schemas.microsoft.com/office/drawing/2014/main" id="{42F8B28C-CFD9-8920-70BE-36B8B440C780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6;p47">
                <a:extLst>
                  <a:ext uri="{FF2B5EF4-FFF2-40B4-BE49-F238E27FC236}">
                    <a16:creationId xmlns="" xmlns:a16="http://schemas.microsoft.com/office/drawing/2014/main" id="{817614A0-5132-7DD7-0C89-2C9E554C3FE9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37;p47">
                <a:extLst>
                  <a:ext uri="{FF2B5EF4-FFF2-40B4-BE49-F238E27FC236}">
                    <a16:creationId xmlns="" xmlns:a16="http://schemas.microsoft.com/office/drawing/2014/main" id="{90F3A99C-B1A2-D840-F9E6-CBF33B7ED3C1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838;p47">
                <a:extLst>
                  <a:ext uri="{FF2B5EF4-FFF2-40B4-BE49-F238E27FC236}">
                    <a16:creationId xmlns="" xmlns:a16="http://schemas.microsoft.com/office/drawing/2014/main" id="{BC80B647-2E96-8428-6A5D-16244A22A9E0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839;p47">
                <a:extLst>
                  <a:ext uri="{FF2B5EF4-FFF2-40B4-BE49-F238E27FC236}">
                    <a16:creationId xmlns="" xmlns:a16="http://schemas.microsoft.com/office/drawing/2014/main" id="{8D6E770D-9D04-C5A5-3434-7F2C0090F417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40;p47">
                <a:extLst>
                  <a:ext uri="{FF2B5EF4-FFF2-40B4-BE49-F238E27FC236}">
                    <a16:creationId xmlns="" xmlns:a16="http://schemas.microsoft.com/office/drawing/2014/main" id="{792FC69E-1E1F-8F92-0E53-DD50746752B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841;p47">
              <a:extLst>
                <a:ext uri="{FF2B5EF4-FFF2-40B4-BE49-F238E27FC236}">
                  <a16:creationId xmlns="" xmlns:a16="http://schemas.microsoft.com/office/drawing/2014/main" id="{F0A84AAD-C046-45AA-FE25-974F6E4DA9FE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10" name="Google Shape;2842;p47">
                <a:extLst>
                  <a:ext uri="{FF2B5EF4-FFF2-40B4-BE49-F238E27FC236}">
                    <a16:creationId xmlns="" xmlns:a16="http://schemas.microsoft.com/office/drawing/2014/main" id="{E0857CB4-4A0D-9376-BECE-88E5C98AFB3E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3;p47">
                <a:extLst>
                  <a:ext uri="{FF2B5EF4-FFF2-40B4-BE49-F238E27FC236}">
                    <a16:creationId xmlns="" xmlns:a16="http://schemas.microsoft.com/office/drawing/2014/main" id="{3A603215-DADE-3E6E-3952-D67437411AC3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4;p47">
                <a:extLst>
                  <a:ext uri="{FF2B5EF4-FFF2-40B4-BE49-F238E27FC236}">
                    <a16:creationId xmlns="" xmlns:a16="http://schemas.microsoft.com/office/drawing/2014/main" id="{7FC16284-7AC0-FDE3-4FA8-A8F3FF398AE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5;p47">
                <a:extLst>
                  <a:ext uri="{FF2B5EF4-FFF2-40B4-BE49-F238E27FC236}">
                    <a16:creationId xmlns="" xmlns:a16="http://schemas.microsoft.com/office/drawing/2014/main" id="{B3544691-E386-7605-57B2-9957AF86181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6;p47">
                <a:extLst>
                  <a:ext uri="{FF2B5EF4-FFF2-40B4-BE49-F238E27FC236}">
                    <a16:creationId xmlns="" xmlns:a16="http://schemas.microsoft.com/office/drawing/2014/main" id="{107160F7-EBF1-81F9-F187-E83C781357B5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847;p47">
                <a:extLst>
                  <a:ext uri="{FF2B5EF4-FFF2-40B4-BE49-F238E27FC236}">
                    <a16:creationId xmlns="" xmlns:a16="http://schemas.microsoft.com/office/drawing/2014/main" id="{7E9354BE-1AA2-C6C0-77F3-AFE1D3D6A34B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848;p47">
                <a:extLst>
                  <a:ext uri="{FF2B5EF4-FFF2-40B4-BE49-F238E27FC236}">
                    <a16:creationId xmlns="" xmlns:a16="http://schemas.microsoft.com/office/drawing/2014/main" id="{D30F9087-45E3-3A69-130A-716DB54B3EFE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49;p47">
                <a:extLst>
                  <a:ext uri="{FF2B5EF4-FFF2-40B4-BE49-F238E27FC236}">
                    <a16:creationId xmlns="" xmlns:a16="http://schemas.microsoft.com/office/drawing/2014/main" id="{F226AF5E-0BAD-3CE5-401E-61409B22676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" name="Google Shape;2850;p47">
            <a:extLst>
              <a:ext uri="{FF2B5EF4-FFF2-40B4-BE49-F238E27FC236}">
                <a16:creationId xmlns="" xmlns:a16="http://schemas.microsoft.com/office/drawing/2014/main" id="{740EA5A7-5185-1390-AB43-0E96E71DC09D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3" name="Google Shape;2851;p47">
              <a:extLst>
                <a:ext uri="{FF2B5EF4-FFF2-40B4-BE49-F238E27FC236}">
                  <a16:creationId xmlns="" xmlns:a16="http://schemas.microsoft.com/office/drawing/2014/main" id="{2A3F623A-E517-E5ED-89F8-7DD900A6B702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52" name="Google Shape;2852;p47">
                <a:extLst>
                  <a:ext uri="{FF2B5EF4-FFF2-40B4-BE49-F238E27FC236}">
                    <a16:creationId xmlns="" xmlns:a16="http://schemas.microsoft.com/office/drawing/2014/main" id="{900796DB-6A56-00E5-D3FD-F5EE1A43BFE6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3;p47">
                <a:extLst>
                  <a:ext uri="{FF2B5EF4-FFF2-40B4-BE49-F238E27FC236}">
                    <a16:creationId xmlns="" xmlns:a16="http://schemas.microsoft.com/office/drawing/2014/main" id="{FC1744E8-4199-3783-F687-6DD9ABF89671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4;p47">
                <a:extLst>
                  <a:ext uri="{FF2B5EF4-FFF2-40B4-BE49-F238E27FC236}">
                    <a16:creationId xmlns="" xmlns:a16="http://schemas.microsoft.com/office/drawing/2014/main" id="{D3507BF1-8CE0-84FA-9E9A-C8BBD5F5EAF2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855;p47">
                <a:extLst>
                  <a:ext uri="{FF2B5EF4-FFF2-40B4-BE49-F238E27FC236}">
                    <a16:creationId xmlns="" xmlns:a16="http://schemas.microsoft.com/office/drawing/2014/main" id="{F2C487AD-787B-A21B-37EA-D5257681A37B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2856;p47">
                <a:extLst>
                  <a:ext uri="{FF2B5EF4-FFF2-40B4-BE49-F238E27FC236}">
                    <a16:creationId xmlns="" xmlns:a16="http://schemas.microsoft.com/office/drawing/2014/main" id="{1A87398B-E93C-D838-FD0F-F2A6E3D0272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857;p47">
                <a:extLst>
                  <a:ext uri="{FF2B5EF4-FFF2-40B4-BE49-F238E27FC236}">
                    <a16:creationId xmlns="" xmlns:a16="http://schemas.microsoft.com/office/drawing/2014/main" id="{1B6978FD-6016-0C57-634F-D5C203FC1C6B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2858;p47">
              <a:extLst>
                <a:ext uri="{FF2B5EF4-FFF2-40B4-BE49-F238E27FC236}">
                  <a16:creationId xmlns="" xmlns:a16="http://schemas.microsoft.com/office/drawing/2014/main" id="{8FCC2786-FC9D-F223-E409-488FCEC36DCB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4" name="Google Shape;2859;p47">
                <a:extLst>
                  <a:ext uri="{FF2B5EF4-FFF2-40B4-BE49-F238E27FC236}">
                    <a16:creationId xmlns="" xmlns:a16="http://schemas.microsoft.com/office/drawing/2014/main" id="{C8BF1E4A-43E3-2039-78F1-344BFB41C46F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0;p47">
                <a:extLst>
                  <a:ext uri="{FF2B5EF4-FFF2-40B4-BE49-F238E27FC236}">
                    <a16:creationId xmlns="" xmlns:a16="http://schemas.microsoft.com/office/drawing/2014/main" id="{E9841B14-0824-208F-E8FA-BB528BEC9D1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1;p47">
                <a:extLst>
                  <a:ext uri="{FF2B5EF4-FFF2-40B4-BE49-F238E27FC236}">
                    <a16:creationId xmlns="" xmlns:a16="http://schemas.microsoft.com/office/drawing/2014/main" id="{0837F5F0-F27F-8521-A0C6-AB693498B55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2;p47">
                <a:extLst>
                  <a:ext uri="{FF2B5EF4-FFF2-40B4-BE49-F238E27FC236}">
                    <a16:creationId xmlns="" xmlns:a16="http://schemas.microsoft.com/office/drawing/2014/main" id="{3397D157-F423-FB7D-EAC6-3C8F9CB04D26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3;p47">
                <a:extLst>
                  <a:ext uri="{FF2B5EF4-FFF2-40B4-BE49-F238E27FC236}">
                    <a16:creationId xmlns="" xmlns:a16="http://schemas.microsoft.com/office/drawing/2014/main" id="{AA7A958B-5D85-2756-8DAE-AE60ADDD04A9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864;p47">
                <a:extLst>
                  <a:ext uri="{FF2B5EF4-FFF2-40B4-BE49-F238E27FC236}">
                    <a16:creationId xmlns="" xmlns:a16="http://schemas.microsoft.com/office/drawing/2014/main" id="{8C9FA790-C041-4067-47AE-86BF25044673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865;p47">
                <a:extLst>
                  <a:ext uri="{FF2B5EF4-FFF2-40B4-BE49-F238E27FC236}">
                    <a16:creationId xmlns="" xmlns:a16="http://schemas.microsoft.com/office/drawing/2014/main" id="{D3AFF0C2-5365-BCA1-BBD2-704A9AA31FA0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66;p47">
                <a:extLst>
                  <a:ext uri="{FF2B5EF4-FFF2-40B4-BE49-F238E27FC236}">
                    <a16:creationId xmlns="" xmlns:a16="http://schemas.microsoft.com/office/drawing/2014/main" id="{2E1F50DF-0328-4880-C04D-42EEBBEBACBB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Google Shape;2867;p47">
              <a:extLst>
                <a:ext uri="{FF2B5EF4-FFF2-40B4-BE49-F238E27FC236}">
                  <a16:creationId xmlns="" xmlns:a16="http://schemas.microsoft.com/office/drawing/2014/main" id="{12B580AD-C4AB-A349-AD8C-1901840F40DF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6" name="Google Shape;2868;p47">
                <a:extLst>
                  <a:ext uri="{FF2B5EF4-FFF2-40B4-BE49-F238E27FC236}">
                    <a16:creationId xmlns="" xmlns:a16="http://schemas.microsoft.com/office/drawing/2014/main" id="{6FB664DF-0CD1-E6B0-CC55-792FB5EB4E09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69;p47">
                <a:extLst>
                  <a:ext uri="{FF2B5EF4-FFF2-40B4-BE49-F238E27FC236}">
                    <a16:creationId xmlns="" xmlns:a16="http://schemas.microsoft.com/office/drawing/2014/main" id="{8D80DB1A-F657-DB34-5ED9-87999FB527C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0;p47">
                <a:extLst>
                  <a:ext uri="{FF2B5EF4-FFF2-40B4-BE49-F238E27FC236}">
                    <a16:creationId xmlns="" xmlns:a16="http://schemas.microsoft.com/office/drawing/2014/main" id="{7B89E9AB-6B4D-69E5-F088-6867622FA603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1;p47">
                <a:extLst>
                  <a:ext uri="{FF2B5EF4-FFF2-40B4-BE49-F238E27FC236}">
                    <a16:creationId xmlns="" xmlns:a16="http://schemas.microsoft.com/office/drawing/2014/main" id="{FE4C39BE-C821-50A6-1FC5-7BBB6547C03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2;p47">
                <a:extLst>
                  <a:ext uri="{FF2B5EF4-FFF2-40B4-BE49-F238E27FC236}">
                    <a16:creationId xmlns="" xmlns:a16="http://schemas.microsoft.com/office/drawing/2014/main" id="{E3F18E12-29CF-27FF-1908-D4F2A431A532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873;p47">
                <a:extLst>
                  <a:ext uri="{FF2B5EF4-FFF2-40B4-BE49-F238E27FC236}">
                    <a16:creationId xmlns="" xmlns:a16="http://schemas.microsoft.com/office/drawing/2014/main" id="{F638DBBC-D059-D58B-3B02-6799221211D8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874;p47">
                <a:extLst>
                  <a:ext uri="{FF2B5EF4-FFF2-40B4-BE49-F238E27FC236}">
                    <a16:creationId xmlns="" xmlns:a16="http://schemas.microsoft.com/office/drawing/2014/main" id="{E45BA804-D25A-0FD7-B1CA-E443120FA973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75;p47">
                <a:extLst>
                  <a:ext uri="{FF2B5EF4-FFF2-40B4-BE49-F238E27FC236}">
                    <a16:creationId xmlns="" xmlns:a16="http://schemas.microsoft.com/office/drawing/2014/main" id="{71CDF179-5320-7EBC-E642-252F24812913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" name="矩形 5">
            <a:extLst>
              <a:ext uri="{FF2B5EF4-FFF2-40B4-BE49-F238E27FC236}">
                <a16:creationId xmlns="" xmlns:a16="http://schemas.microsoft.com/office/drawing/2014/main" id="{BD1847B5-6423-1567-58BF-47691D8113BA}"/>
              </a:ext>
            </a:extLst>
          </p:cNvPr>
          <p:cNvSpPr/>
          <p:nvPr/>
        </p:nvSpPr>
        <p:spPr>
          <a:xfrm>
            <a:off x="3949809" y="99978"/>
            <a:ext cx="1617124" cy="830993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Gợi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</a:t>
            </a:r>
            <a:endParaRPr lang="en-GB" altLang="en-US" sz="4800" b="1" dirty="0">
              <a:solidFill>
                <a:srgbClr val="B23112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3191CC2-B9A3-59F5-C8D5-8A655D8E2A75}"/>
              </a:ext>
            </a:extLst>
          </p:cNvPr>
          <p:cNvSpPr txBox="1"/>
          <p:nvPr/>
        </p:nvSpPr>
        <p:spPr>
          <a:xfrm>
            <a:off x="71143" y="1026811"/>
            <a:ext cx="888380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a) Chim thiên đường làm gì để chuẩn bị cho mùa đông đang tới?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b) Vì sao chim thiên đường cho đi những vật nó kiếm được: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Khi bay qua tổ sáo đen?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Khi gặp bầy gõ kiến?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Khi đến tổ của chim mai hoa?</a:t>
            </a:r>
          </a:p>
          <a:p>
            <a:pPr algn="just"/>
            <a:endParaRPr lang="vi-VN" sz="3200" b="0" i="0" dirty="0">
              <a:solidFill>
                <a:srgbClr val="002060"/>
              </a:solidFill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grpSp>
        <p:nvGrpSpPr>
          <p:cNvPr id="6" name="Google Shape;2824;p47">
            <a:extLst>
              <a:ext uri="{FF2B5EF4-FFF2-40B4-BE49-F238E27FC236}">
                <a16:creationId xmlns="" xmlns:a16="http://schemas.microsoft.com/office/drawing/2014/main" id="{F88BC17A-9810-3298-577A-AE950AC3393D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7" name="Google Shape;2825;p47">
              <a:extLst>
                <a:ext uri="{FF2B5EF4-FFF2-40B4-BE49-F238E27FC236}">
                  <a16:creationId xmlns="" xmlns:a16="http://schemas.microsoft.com/office/drawing/2014/main" id="{1007F790-FB73-753E-59F2-373C49A3C37D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6" name="Google Shape;2826;p47">
                <a:extLst>
                  <a:ext uri="{FF2B5EF4-FFF2-40B4-BE49-F238E27FC236}">
                    <a16:creationId xmlns="" xmlns:a16="http://schemas.microsoft.com/office/drawing/2014/main" id="{DB72C1C0-4B47-2E84-DFC8-AFCD7A84F66A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27;p47">
                <a:extLst>
                  <a:ext uri="{FF2B5EF4-FFF2-40B4-BE49-F238E27FC236}">
                    <a16:creationId xmlns="" xmlns:a16="http://schemas.microsoft.com/office/drawing/2014/main" id="{83D329AD-18BC-BE22-4913-938884ADF54A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28;p47">
                <a:extLst>
                  <a:ext uri="{FF2B5EF4-FFF2-40B4-BE49-F238E27FC236}">
                    <a16:creationId xmlns="" xmlns:a16="http://schemas.microsoft.com/office/drawing/2014/main" id="{F29A645E-5817-B647-8643-0BC9388EB310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829;p47">
                <a:extLst>
                  <a:ext uri="{FF2B5EF4-FFF2-40B4-BE49-F238E27FC236}">
                    <a16:creationId xmlns="" xmlns:a16="http://schemas.microsoft.com/office/drawing/2014/main" id="{D5C0E21E-9EA0-5BDC-E54C-411C6A9B34E4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830;p47">
                <a:extLst>
                  <a:ext uri="{FF2B5EF4-FFF2-40B4-BE49-F238E27FC236}">
                    <a16:creationId xmlns="" xmlns:a16="http://schemas.microsoft.com/office/drawing/2014/main" id="{46CDE96A-3840-F9D3-786E-F7270FA46F5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831;p47">
                <a:extLst>
                  <a:ext uri="{FF2B5EF4-FFF2-40B4-BE49-F238E27FC236}">
                    <a16:creationId xmlns="" xmlns:a16="http://schemas.microsoft.com/office/drawing/2014/main" id="{511B03A7-F41C-27C2-B0E3-D85F359D9FD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832;p47">
              <a:extLst>
                <a:ext uri="{FF2B5EF4-FFF2-40B4-BE49-F238E27FC236}">
                  <a16:creationId xmlns="" xmlns:a16="http://schemas.microsoft.com/office/drawing/2014/main" id="{8A6FD95C-1FB6-5DDF-C07E-2B02A2D91C47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8" name="Google Shape;2833;p47">
                <a:extLst>
                  <a:ext uri="{FF2B5EF4-FFF2-40B4-BE49-F238E27FC236}">
                    <a16:creationId xmlns="" xmlns:a16="http://schemas.microsoft.com/office/drawing/2014/main" id="{D9E6BF87-40E0-2B2A-9456-8A90FB88523C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4;p47">
                <a:extLst>
                  <a:ext uri="{FF2B5EF4-FFF2-40B4-BE49-F238E27FC236}">
                    <a16:creationId xmlns="" xmlns:a16="http://schemas.microsoft.com/office/drawing/2014/main" id="{EF66692F-221C-6A18-A237-D55909A764B6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5;p47">
                <a:extLst>
                  <a:ext uri="{FF2B5EF4-FFF2-40B4-BE49-F238E27FC236}">
                    <a16:creationId xmlns="" xmlns:a16="http://schemas.microsoft.com/office/drawing/2014/main" id="{42F8B28C-CFD9-8920-70BE-36B8B440C780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6;p47">
                <a:extLst>
                  <a:ext uri="{FF2B5EF4-FFF2-40B4-BE49-F238E27FC236}">
                    <a16:creationId xmlns="" xmlns:a16="http://schemas.microsoft.com/office/drawing/2014/main" id="{817614A0-5132-7DD7-0C89-2C9E554C3FE9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37;p47">
                <a:extLst>
                  <a:ext uri="{FF2B5EF4-FFF2-40B4-BE49-F238E27FC236}">
                    <a16:creationId xmlns="" xmlns:a16="http://schemas.microsoft.com/office/drawing/2014/main" id="{90F3A99C-B1A2-D840-F9E6-CBF33B7ED3C1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838;p47">
                <a:extLst>
                  <a:ext uri="{FF2B5EF4-FFF2-40B4-BE49-F238E27FC236}">
                    <a16:creationId xmlns="" xmlns:a16="http://schemas.microsoft.com/office/drawing/2014/main" id="{BC80B647-2E96-8428-6A5D-16244A22A9E0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839;p47">
                <a:extLst>
                  <a:ext uri="{FF2B5EF4-FFF2-40B4-BE49-F238E27FC236}">
                    <a16:creationId xmlns="" xmlns:a16="http://schemas.microsoft.com/office/drawing/2014/main" id="{8D6E770D-9D04-C5A5-3434-7F2C0090F417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40;p47">
                <a:extLst>
                  <a:ext uri="{FF2B5EF4-FFF2-40B4-BE49-F238E27FC236}">
                    <a16:creationId xmlns="" xmlns:a16="http://schemas.microsoft.com/office/drawing/2014/main" id="{792FC69E-1E1F-8F92-0E53-DD50746752B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841;p47">
              <a:extLst>
                <a:ext uri="{FF2B5EF4-FFF2-40B4-BE49-F238E27FC236}">
                  <a16:creationId xmlns="" xmlns:a16="http://schemas.microsoft.com/office/drawing/2014/main" id="{F0A84AAD-C046-45AA-FE25-974F6E4DA9FE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10" name="Google Shape;2842;p47">
                <a:extLst>
                  <a:ext uri="{FF2B5EF4-FFF2-40B4-BE49-F238E27FC236}">
                    <a16:creationId xmlns="" xmlns:a16="http://schemas.microsoft.com/office/drawing/2014/main" id="{E0857CB4-4A0D-9376-BECE-88E5C98AFB3E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3;p47">
                <a:extLst>
                  <a:ext uri="{FF2B5EF4-FFF2-40B4-BE49-F238E27FC236}">
                    <a16:creationId xmlns="" xmlns:a16="http://schemas.microsoft.com/office/drawing/2014/main" id="{3A603215-DADE-3E6E-3952-D67437411AC3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4;p47">
                <a:extLst>
                  <a:ext uri="{FF2B5EF4-FFF2-40B4-BE49-F238E27FC236}">
                    <a16:creationId xmlns="" xmlns:a16="http://schemas.microsoft.com/office/drawing/2014/main" id="{7FC16284-7AC0-FDE3-4FA8-A8F3FF398AE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5;p47">
                <a:extLst>
                  <a:ext uri="{FF2B5EF4-FFF2-40B4-BE49-F238E27FC236}">
                    <a16:creationId xmlns="" xmlns:a16="http://schemas.microsoft.com/office/drawing/2014/main" id="{B3544691-E386-7605-57B2-9957AF86181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6;p47">
                <a:extLst>
                  <a:ext uri="{FF2B5EF4-FFF2-40B4-BE49-F238E27FC236}">
                    <a16:creationId xmlns="" xmlns:a16="http://schemas.microsoft.com/office/drawing/2014/main" id="{107160F7-EBF1-81F9-F187-E83C781357B5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847;p47">
                <a:extLst>
                  <a:ext uri="{FF2B5EF4-FFF2-40B4-BE49-F238E27FC236}">
                    <a16:creationId xmlns="" xmlns:a16="http://schemas.microsoft.com/office/drawing/2014/main" id="{7E9354BE-1AA2-C6C0-77F3-AFE1D3D6A34B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848;p47">
                <a:extLst>
                  <a:ext uri="{FF2B5EF4-FFF2-40B4-BE49-F238E27FC236}">
                    <a16:creationId xmlns="" xmlns:a16="http://schemas.microsoft.com/office/drawing/2014/main" id="{D30F9087-45E3-3A69-130A-716DB54B3EFE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49;p47">
                <a:extLst>
                  <a:ext uri="{FF2B5EF4-FFF2-40B4-BE49-F238E27FC236}">
                    <a16:creationId xmlns="" xmlns:a16="http://schemas.microsoft.com/office/drawing/2014/main" id="{F226AF5E-0BAD-3CE5-401E-61409B22676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" name="Google Shape;2850;p47">
            <a:extLst>
              <a:ext uri="{FF2B5EF4-FFF2-40B4-BE49-F238E27FC236}">
                <a16:creationId xmlns="" xmlns:a16="http://schemas.microsoft.com/office/drawing/2014/main" id="{740EA5A7-5185-1390-AB43-0E96E71DC09D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3" name="Google Shape;2851;p47">
              <a:extLst>
                <a:ext uri="{FF2B5EF4-FFF2-40B4-BE49-F238E27FC236}">
                  <a16:creationId xmlns="" xmlns:a16="http://schemas.microsoft.com/office/drawing/2014/main" id="{2A3F623A-E517-E5ED-89F8-7DD900A6B702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52" name="Google Shape;2852;p47">
                <a:extLst>
                  <a:ext uri="{FF2B5EF4-FFF2-40B4-BE49-F238E27FC236}">
                    <a16:creationId xmlns="" xmlns:a16="http://schemas.microsoft.com/office/drawing/2014/main" id="{900796DB-6A56-00E5-D3FD-F5EE1A43BFE6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3;p47">
                <a:extLst>
                  <a:ext uri="{FF2B5EF4-FFF2-40B4-BE49-F238E27FC236}">
                    <a16:creationId xmlns="" xmlns:a16="http://schemas.microsoft.com/office/drawing/2014/main" id="{FC1744E8-4199-3783-F687-6DD9ABF89671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4;p47">
                <a:extLst>
                  <a:ext uri="{FF2B5EF4-FFF2-40B4-BE49-F238E27FC236}">
                    <a16:creationId xmlns="" xmlns:a16="http://schemas.microsoft.com/office/drawing/2014/main" id="{D3507BF1-8CE0-84FA-9E9A-C8BBD5F5EAF2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855;p47">
                <a:extLst>
                  <a:ext uri="{FF2B5EF4-FFF2-40B4-BE49-F238E27FC236}">
                    <a16:creationId xmlns="" xmlns:a16="http://schemas.microsoft.com/office/drawing/2014/main" id="{F2C487AD-787B-A21B-37EA-D5257681A37B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2856;p47">
                <a:extLst>
                  <a:ext uri="{FF2B5EF4-FFF2-40B4-BE49-F238E27FC236}">
                    <a16:creationId xmlns="" xmlns:a16="http://schemas.microsoft.com/office/drawing/2014/main" id="{1A87398B-E93C-D838-FD0F-F2A6E3D0272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857;p47">
                <a:extLst>
                  <a:ext uri="{FF2B5EF4-FFF2-40B4-BE49-F238E27FC236}">
                    <a16:creationId xmlns="" xmlns:a16="http://schemas.microsoft.com/office/drawing/2014/main" id="{1B6978FD-6016-0C57-634F-D5C203FC1C6B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2858;p47">
              <a:extLst>
                <a:ext uri="{FF2B5EF4-FFF2-40B4-BE49-F238E27FC236}">
                  <a16:creationId xmlns="" xmlns:a16="http://schemas.microsoft.com/office/drawing/2014/main" id="{8FCC2786-FC9D-F223-E409-488FCEC36DCB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4" name="Google Shape;2859;p47">
                <a:extLst>
                  <a:ext uri="{FF2B5EF4-FFF2-40B4-BE49-F238E27FC236}">
                    <a16:creationId xmlns="" xmlns:a16="http://schemas.microsoft.com/office/drawing/2014/main" id="{C8BF1E4A-43E3-2039-78F1-344BFB41C46F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0;p47">
                <a:extLst>
                  <a:ext uri="{FF2B5EF4-FFF2-40B4-BE49-F238E27FC236}">
                    <a16:creationId xmlns="" xmlns:a16="http://schemas.microsoft.com/office/drawing/2014/main" id="{E9841B14-0824-208F-E8FA-BB528BEC9D1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1;p47">
                <a:extLst>
                  <a:ext uri="{FF2B5EF4-FFF2-40B4-BE49-F238E27FC236}">
                    <a16:creationId xmlns="" xmlns:a16="http://schemas.microsoft.com/office/drawing/2014/main" id="{0837F5F0-F27F-8521-A0C6-AB693498B55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2;p47">
                <a:extLst>
                  <a:ext uri="{FF2B5EF4-FFF2-40B4-BE49-F238E27FC236}">
                    <a16:creationId xmlns="" xmlns:a16="http://schemas.microsoft.com/office/drawing/2014/main" id="{3397D157-F423-FB7D-EAC6-3C8F9CB04D26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3;p47">
                <a:extLst>
                  <a:ext uri="{FF2B5EF4-FFF2-40B4-BE49-F238E27FC236}">
                    <a16:creationId xmlns="" xmlns:a16="http://schemas.microsoft.com/office/drawing/2014/main" id="{AA7A958B-5D85-2756-8DAE-AE60ADDD04A9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864;p47">
                <a:extLst>
                  <a:ext uri="{FF2B5EF4-FFF2-40B4-BE49-F238E27FC236}">
                    <a16:creationId xmlns="" xmlns:a16="http://schemas.microsoft.com/office/drawing/2014/main" id="{8C9FA790-C041-4067-47AE-86BF25044673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865;p47">
                <a:extLst>
                  <a:ext uri="{FF2B5EF4-FFF2-40B4-BE49-F238E27FC236}">
                    <a16:creationId xmlns="" xmlns:a16="http://schemas.microsoft.com/office/drawing/2014/main" id="{D3AFF0C2-5365-BCA1-BBD2-704A9AA31FA0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66;p47">
                <a:extLst>
                  <a:ext uri="{FF2B5EF4-FFF2-40B4-BE49-F238E27FC236}">
                    <a16:creationId xmlns="" xmlns:a16="http://schemas.microsoft.com/office/drawing/2014/main" id="{2E1F50DF-0328-4880-C04D-42EEBBEBACBB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Google Shape;2867;p47">
              <a:extLst>
                <a:ext uri="{FF2B5EF4-FFF2-40B4-BE49-F238E27FC236}">
                  <a16:creationId xmlns="" xmlns:a16="http://schemas.microsoft.com/office/drawing/2014/main" id="{12B580AD-C4AB-A349-AD8C-1901840F40DF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6" name="Google Shape;2868;p47">
                <a:extLst>
                  <a:ext uri="{FF2B5EF4-FFF2-40B4-BE49-F238E27FC236}">
                    <a16:creationId xmlns="" xmlns:a16="http://schemas.microsoft.com/office/drawing/2014/main" id="{6FB664DF-0CD1-E6B0-CC55-792FB5EB4E09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69;p47">
                <a:extLst>
                  <a:ext uri="{FF2B5EF4-FFF2-40B4-BE49-F238E27FC236}">
                    <a16:creationId xmlns="" xmlns:a16="http://schemas.microsoft.com/office/drawing/2014/main" id="{8D80DB1A-F657-DB34-5ED9-87999FB527C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0;p47">
                <a:extLst>
                  <a:ext uri="{FF2B5EF4-FFF2-40B4-BE49-F238E27FC236}">
                    <a16:creationId xmlns="" xmlns:a16="http://schemas.microsoft.com/office/drawing/2014/main" id="{7B89E9AB-6B4D-69E5-F088-6867622FA603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1;p47">
                <a:extLst>
                  <a:ext uri="{FF2B5EF4-FFF2-40B4-BE49-F238E27FC236}">
                    <a16:creationId xmlns="" xmlns:a16="http://schemas.microsoft.com/office/drawing/2014/main" id="{FE4C39BE-C821-50A6-1FC5-7BBB6547C03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2;p47">
                <a:extLst>
                  <a:ext uri="{FF2B5EF4-FFF2-40B4-BE49-F238E27FC236}">
                    <a16:creationId xmlns="" xmlns:a16="http://schemas.microsoft.com/office/drawing/2014/main" id="{E3F18E12-29CF-27FF-1908-D4F2A431A532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873;p47">
                <a:extLst>
                  <a:ext uri="{FF2B5EF4-FFF2-40B4-BE49-F238E27FC236}">
                    <a16:creationId xmlns="" xmlns:a16="http://schemas.microsoft.com/office/drawing/2014/main" id="{F638DBBC-D059-D58B-3B02-6799221211D8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874;p47">
                <a:extLst>
                  <a:ext uri="{FF2B5EF4-FFF2-40B4-BE49-F238E27FC236}">
                    <a16:creationId xmlns="" xmlns:a16="http://schemas.microsoft.com/office/drawing/2014/main" id="{E45BA804-D25A-0FD7-B1CA-E443120FA973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75;p47">
                <a:extLst>
                  <a:ext uri="{FF2B5EF4-FFF2-40B4-BE49-F238E27FC236}">
                    <a16:creationId xmlns="" xmlns:a16="http://schemas.microsoft.com/office/drawing/2014/main" id="{71CDF179-5320-7EBC-E642-252F24812913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" name="矩形 5">
            <a:extLst>
              <a:ext uri="{FF2B5EF4-FFF2-40B4-BE49-F238E27FC236}">
                <a16:creationId xmlns="" xmlns:a16="http://schemas.microsoft.com/office/drawing/2014/main" id="{BD1847B5-6423-1567-58BF-47691D8113BA}"/>
              </a:ext>
            </a:extLst>
          </p:cNvPr>
          <p:cNvSpPr/>
          <p:nvPr/>
        </p:nvSpPr>
        <p:spPr>
          <a:xfrm>
            <a:off x="3949809" y="99978"/>
            <a:ext cx="1617124" cy="830993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Gợi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</a:t>
            </a:r>
            <a:endParaRPr lang="en-GB" altLang="en-US" sz="4800" b="1" dirty="0">
              <a:solidFill>
                <a:srgbClr val="B23112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142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3191CC2-B9A3-59F5-C8D5-8A655D8E2A75}"/>
              </a:ext>
            </a:extLst>
          </p:cNvPr>
          <p:cNvSpPr txBox="1"/>
          <p:nvPr/>
        </p:nvSpPr>
        <p:spPr>
          <a:xfrm>
            <a:off x="43963" y="1270455"/>
            <a:ext cx="888380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c) Gió lạnh đột ngột ùa về, chim thiên đường gặp khó khăn gì?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d) Chèo bẻo loan tin cho các bạn đến giúp chim thiên đường làm gì?</a:t>
            </a:r>
          </a:p>
          <a:p>
            <a:pPr algn="just"/>
            <a:r>
              <a:rPr lang="vi-VN" sz="3200" b="0" i="0" dirty="0">
                <a:solidFill>
                  <a:srgbClr val="00206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e) Chiếc áo chim thiên đường luôn khoác trên mình thể hiện điều gì? </a:t>
            </a:r>
          </a:p>
        </p:txBody>
      </p:sp>
      <p:grpSp>
        <p:nvGrpSpPr>
          <p:cNvPr id="6" name="Google Shape;2824;p47">
            <a:extLst>
              <a:ext uri="{FF2B5EF4-FFF2-40B4-BE49-F238E27FC236}">
                <a16:creationId xmlns="" xmlns:a16="http://schemas.microsoft.com/office/drawing/2014/main" id="{F88BC17A-9810-3298-577A-AE950AC3393D}"/>
              </a:ext>
            </a:extLst>
          </p:cNvPr>
          <p:cNvGrpSpPr/>
          <p:nvPr/>
        </p:nvGrpSpPr>
        <p:grpSpPr>
          <a:xfrm>
            <a:off x="-211104" y="-363048"/>
            <a:ext cx="1576838" cy="1063713"/>
            <a:chOff x="-211104" y="-363048"/>
            <a:chExt cx="1576838" cy="1063713"/>
          </a:xfrm>
        </p:grpSpPr>
        <p:grpSp>
          <p:nvGrpSpPr>
            <p:cNvPr id="7" name="Google Shape;2825;p47">
              <a:extLst>
                <a:ext uri="{FF2B5EF4-FFF2-40B4-BE49-F238E27FC236}">
                  <a16:creationId xmlns="" xmlns:a16="http://schemas.microsoft.com/office/drawing/2014/main" id="{1007F790-FB73-753E-59F2-373C49A3C37D}"/>
                </a:ext>
              </a:extLst>
            </p:cNvPr>
            <p:cNvGrpSpPr/>
            <p:nvPr/>
          </p:nvGrpSpPr>
          <p:grpSpPr>
            <a:xfrm rot="-9235214">
              <a:off x="-149334" y="-119499"/>
              <a:ext cx="1239591" cy="568017"/>
              <a:chOff x="-2353813" y="170553"/>
              <a:chExt cx="2077588" cy="951798"/>
            </a:xfrm>
          </p:grpSpPr>
          <p:sp>
            <p:nvSpPr>
              <p:cNvPr id="26" name="Google Shape;2826;p47">
                <a:extLst>
                  <a:ext uri="{FF2B5EF4-FFF2-40B4-BE49-F238E27FC236}">
                    <a16:creationId xmlns="" xmlns:a16="http://schemas.microsoft.com/office/drawing/2014/main" id="{DB72C1C0-4B47-2E84-DFC8-AFCD7A84F66A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827;p47">
                <a:extLst>
                  <a:ext uri="{FF2B5EF4-FFF2-40B4-BE49-F238E27FC236}">
                    <a16:creationId xmlns="" xmlns:a16="http://schemas.microsoft.com/office/drawing/2014/main" id="{83D329AD-18BC-BE22-4913-938884ADF54A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28;p47">
                <a:extLst>
                  <a:ext uri="{FF2B5EF4-FFF2-40B4-BE49-F238E27FC236}">
                    <a16:creationId xmlns="" xmlns:a16="http://schemas.microsoft.com/office/drawing/2014/main" id="{F29A645E-5817-B647-8643-0BC9388EB310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829;p47">
                <a:extLst>
                  <a:ext uri="{FF2B5EF4-FFF2-40B4-BE49-F238E27FC236}">
                    <a16:creationId xmlns="" xmlns:a16="http://schemas.microsoft.com/office/drawing/2014/main" id="{D5C0E21E-9EA0-5BDC-E54C-411C6A9B34E4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830;p47">
                <a:extLst>
                  <a:ext uri="{FF2B5EF4-FFF2-40B4-BE49-F238E27FC236}">
                    <a16:creationId xmlns="" xmlns:a16="http://schemas.microsoft.com/office/drawing/2014/main" id="{46CDE96A-3840-F9D3-786E-F7270FA46F5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831;p47">
                <a:extLst>
                  <a:ext uri="{FF2B5EF4-FFF2-40B4-BE49-F238E27FC236}">
                    <a16:creationId xmlns="" xmlns:a16="http://schemas.microsoft.com/office/drawing/2014/main" id="{511B03A7-F41C-27C2-B0E3-D85F359D9FD8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832;p47">
              <a:extLst>
                <a:ext uri="{FF2B5EF4-FFF2-40B4-BE49-F238E27FC236}">
                  <a16:creationId xmlns="" xmlns:a16="http://schemas.microsoft.com/office/drawing/2014/main" id="{8A6FD95C-1FB6-5DDF-C07E-2B02A2D91C47}"/>
                </a:ext>
              </a:extLst>
            </p:cNvPr>
            <p:cNvGrpSpPr/>
            <p:nvPr/>
          </p:nvGrpSpPr>
          <p:grpSpPr>
            <a:xfrm rot="10176054" flipH="1">
              <a:off x="656057" y="-109943"/>
              <a:ext cx="683203" cy="355506"/>
              <a:chOff x="721375" y="3644650"/>
              <a:chExt cx="866625" cy="450950"/>
            </a:xfrm>
          </p:grpSpPr>
          <p:sp>
            <p:nvSpPr>
              <p:cNvPr id="18" name="Google Shape;2833;p47">
                <a:extLst>
                  <a:ext uri="{FF2B5EF4-FFF2-40B4-BE49-F238E27FC236}">
                    <a16:creationId xmlns="" xmlns:a16="http://schemas.microsoft.com/office/drawing/2014/main" id="{D9E6BF87-40E0-2B2A-9456-8A90FB88523C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834;p47">
                <a:extLst>
                  <a:ext uri="{FF2B5EF4-FFF2-40B4-BE49-F238E27FC236}">
                    <a16:creationId xmlns="" xmlns:a16="http://schemas.microsoft.com/office/drawing/2014/main" id="{EF66692F-221C-6A18-A237-D55909A764B6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835;p47">
                <a:extLst>
                  <a:ext uri="{FF2B5EF4-FFF2-40B4-BE49-F238E27FC236}">
                    <a16:creationId xmlns="" xmlns:a16="http://schemas.microsoft.com/office/drawing/2014/main" id="{42F8B28C-CFD9-8920-70BE-36B8B440C780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836;p47">
                <a:extLst>
                  <a:ext uri="{FF2B5EF4-FFF2-40B4-BE49-F238E27FC236}">
                    <a16:creationId xmlns="" xmlns:a16="http://schemas.microsoft.com/office/drawing/2014/main" id="{817614A0-5132-7DD7-0C89-2C9E554C3FE9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837;p47">
                <a:extLst>
                  <a:ext uri="{FF2B5EF4-FFF2-40B4-BE49-F238E27FC236}">
                    <a16:creationId xmlns="" xmlns:a16="http://schemas.microsoft.com/office/drawing/2014/main" id="{90F3A99C-B1A2-D840-F9E6-CBF33B7ED3C1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838;p47">
                <a:extLst>
                  <a:ext uri="{FF2B5EF4-FFF2-40B4-BE49-F238E27FC236}">
                    <a16:creationId xmlns="" xmlns:a16="http://schemas.microsoft.com/office/drawing/2014/main" id="{BC80B647-2E96-8428-6A5D-16244A22A9E0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839;p47">
                <a:extLst>
                  <a:ext uri="{FF2B5EF4-FFF2-40B4-BE49-F238E27FC236}">
                    <a16:creationId xmlns="" xmlns:a16="http://schemas.microsoft.com/office/drawing/2014/main" id="{8D6E770D-9D04-C5A5-3434-7F2C0090F417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840;p47">
                <a:extLst>
                  <a:ext uri="{FF2B5EF4-FFF2-40B4-BE49-F238E27FC236}">
                    <a16:creationId xmlns="" xmlns:a16="http://schemas.microsoft.com/office/drawing/2014/main" id="{792FC69E-1E1F-8F92-0E53-DD50746752B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841;p47">
              <a:extLst>
                <a:ext uri="{FF2B5EF4-FFF2-40B4-BE49-F238E27FC236}">
                  <a16:creationId xmlns="" xmlns:a16="http://schemas.microsoft.com/office/drawing/2014/main" id="{F0A84AAD-C046-45AA-FE25-974F6E4DA9FE}"/>
                </a:ext>
              </a:extLst>
            </p:cNvPr>
            <p:cNvGrpSpPr/>
            <p:nvPr/>
          </p:nvGrpSpPr>
          <p:grpSpPr>
            <a:xfrm rot="-2700000" flipH="1">
              <a:off x="-74507" y="155719"/>
              <a:ext cx="683145" cy="355476"/>
              <a:chOff x="721375" y="3644650"/>
              <a:chExt cx="866625" cy="450950"/>
            </a:xfrm>
          </p:grpSpPr>
          <p:sp>
            <p:nvSpPr>
              <p:cNvPr id="10" name="Google Shape;2842;p47">
                <a:extLst>
                  <a:ext uri="{FF2B5EF4-FFF2-40B4-BE49-F238E27FC236}">
                    <a16:creationId xmlns="" xmlns:a16="http://schemas.microsoft.com/office/drawing/2014/main" id="{E0857CB4-4A0D-9376-BECE-88E5C98AFB3E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843;p47">
                <a:extLst>
                  <a:ext uri="{FF2B5EF4-FFF2-40B4-BE49-F238E27FC236}">
                    <a16:creationId xmlns="" xmlns:a16="http://schemas.microsoft.com/office/drawing/2014/main" id="{3A603215-DADE-3E6E-3952-D67437411AC3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844;p47">
                <a:extLst>
                  <a:ext uri="{FF2B5EF4-FFF2-40B4-BE49-F238E27FC236}">
                    <a16:creationId xmlns="" xmlns:a16="http://schemas.microsoft.com/office/drawing/2014/main" id="{7FC16284-7AC0-FDE3-4FA8-A8F3FF398AE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845;p47">
                <a:extLst>
                  <a:ext uri="{FF2B5EF4-FFF2-40B4-BE49-F238E27FC236}">
                    <a16:creationId xmlns="" xmlns:a16="http://schemas.microsoft.com/office/drawing/2014/main" id="{B3544691-E386-7605-57B2-9957AF86181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846;p47">
                <a:extLst>
                  <a:ext uri="{FF2B5EF4-FFF2-40B4-BE49-F238E27FC236}">
                    <a16:creationId xmlns="" xmlns:a16="http://schemas.microsoft.com/office/drawing/2014/main" id="{107160F7-EBF1-81F9-F187-E83C781357B5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847;p47">
                <a:extLst>
                  <a:ext uri="{FF2B5EF4-FFF2-40B4-BE49-F238E27FC236}">
                    <a16:creationId xmlns="" xmlns:a16="http://schemas.microsoft.com/office/drawing/2014/main" id="{7E9354BE-1AA2-C6C0-77F3-AFE1D3D6A34B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848;p47">
                <a:extLst>
                  <a:ext uri="{FF2B5EF4-FFF2-40B4-BE49-F238E27FC236}">
                    <a16:creationId xmlns="" xmlns:a16="http://schemas.microsoft.com/office/drawing/2014/main" id="{D30F9087-45E3-3A69-130A-716DB54B3EFE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849;p47">
                <a:extLst>
                  <a:ext uri="{FF2B5EF4-FFF2-40B4-BE49-F238E27FC236}">
                    <a16:creationId xmlns="" xmlns:a16="http://schemas.microsoft.com/office/drawing/2014/main" id="{F226AF5E-0BAD-3CE5-401E-61409B226769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" name="Google Shape;2850;p47">
            <a:extLst>
              <a:ext uri="{FF2B5EF4-FFF2-40B4-BE49-F238E27FC236}">
                <a16:creationId xmlns="" xmlns:a16="http://schemas.microsoft.com/office/drawing/2014/main" id="{740EA5A7-5185-1390-AB43-0E96E71DC09D}"/>
              </a:ext>
            </a:extLst>
          </p:cNvPr>
          <p:cNvGrpSpPr/>
          <p:nvPr/>
        </p:nvGrpSpPr>
        <p:grpSpPr>
          <a:xfrm>
            <a:off x="7811283" y="4490164"/>
            <a:ext cx="1576838" cy="1063713"/>
            <a:chOff x="7706283" y="4441689"/>
            <a:chExt cx="1576838" cy="1063713"/>
          </a:xfrm>
        </p:grpSpPr>
        <p:grpSp>
          <p:nvGrpSpPr>
            <p:cNvPr id="33" name="Google Shape;2851;p47">
              <a:extLst>
                <a:ext uri="{FF2B5EF4-FFF2-40B4-BE49-F238E27FC236}">
                  <a16:creationId xmlns="" xmlns:a16="http://schemas.microsoft.com/office/drawing/2014/main" id="{2A3F623A-E517-E5ED-89F8-7DD900A6B702}"/>
                </a:ext>
              </a:extLst>
            </p:cNvPr>
            <p:cNvGrpSpPr/>
            <p:nvPr/>
          </p:nvGrpSpPr>
          <p:grpSpPr>
            <a:xfrm rot="1564786">
              <a:off x="7981760" y="4693836"/>
              <a:ext cx="1239591" cy="568017"/>
              <a:chOff x="-2353813" y="170553"/>
              <a:chExt cx="2077588" cy="951798"/>
            </a:xfrm>
          </p:grpSpPr>
          <p:sp>
            <p:nvSpPr>
              <p:cNvPr id="52" name="Google Shape;2852;p47">
                <a:extLst>
                  <a:ext uri="{FF2B5EF4-FFF2-40B4-BE49-F238E27FC236}">
                    <a16:creationId xmlns="" xmlns:a16="http://schemas.microsoft.com/office/drawing/2014/main" id="{900796DB-6A56-00E5-D3FD-F5EE1A43BFE6}"/>
                  </a:ext>
                </a:extLst>
              </p:cNvPr>
              <p:cNvSpPr/>
              <p:nvPr/>
            </p:nvSpPr>
            <p:spPr>
              <a:xfrm>
                <a:off x="-2227303" y="170553"/>
                <a:ext cx="1951078" cy="713999"/>
              </a:xfrm>
              <a:custGeom>
                <a:avLst/>
                <a:gdLst/>
                <a:ahLst/>
                <a:cxnLst/>
                <a:rect l="l" t="t" r="r" b="b"/>
                <a:pathLst>
                  <a:path w="60995" h="21315" extrusionOk="0">
                    <a:moveTo>
                      <a:pt x="60167" y="0"/>
                    </a:moveTo>
                    <a:cubicBezTo>
                      <a:pt x="53651" y="9052"/>
                      <a:pt x="43924" y="15776"/>
                      <a:pt x="33149" y="18655"/>
                    </a:cubicBezTo>
                    <a:cubicBezTo>
                      <a:pt x="29057" y="19758"/>
                      <a:pt x="24814" y="20295"/>
                      <a:pt x="20570" y="20295"/>
                    </a:cubicBezTo>
                    <a:cubicBezTo>
                      <a:pt x="13654" y="20295"/>
                      <a:pt x="6724" y="18848"/>
                      <a:pt x="413" y="16010"/>
                    </a:cubicBezTo>
                    <a:lnTo>
                      <a:pt x="0" y="16933"/>
                    </a:lnTo>
                    <a:cubicBezTo>
                      <a:pt x="6448" y="19840"/>
                      <a:pt x="13502" y="21314"/>
                      <a:pt x="20570" y="21314"/>
                    </a:cubicBezTo>
                    <a:cubicBezTo>
                      <a:pt x="24896" y="21314"/>
                      <a:pt x="29223" y="20750"/>
                      <a:pt x="33411" y="19634"/>
                    </a:cubicBezTo>
                    <a:cubicBezTo>
                      <a:pt x="44420" y="16685"/>
                      <a:pt x="54326" y="9838"/>
                      <a:pt x="60994" y="593"/>
                    </a:cubicBezTo>
                    <a:lnTo>
                      <a:pt x="60167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853;p47">
                <a:extLst>
                  <a:ext uri="{FF2B5EF4-FFF2-40B4-BE49-F238E27FC236}">
                    <a16:creationId xmlns="" xmlns:a16="http://schemas.microsoft.com/office/drawing/2014/main" id="{FC1744E8-4199-3783-F687-6DD9ABF89671}"/>
                  </a:ext>
                </a:extLst>
              </p:cNvPr>
              <p:cNvSpPr/>
              <p:nvPr/>
            </p:nvSpPr>
            <p:spPr>
              <a:xfrm>
                <a:off x="-2064678" y="415152"/>
                <a:ext cx="508153" cy="469869"/>
              </a:xfrm>
              <a:custGeom>
                <a:avLst/>
                <a:gdLst/>
                <a:ahLst/>
                <a:cxnLst/>
                <a:rect l="l" t="t" r="r" b="b"/>
                <a:pathLst>
                  <a:path w="15886" h="14027" extrusionOk="0">
                    <a:moveTo>
                      <a:pt x="276" y="0"/>
                    </a:moveTo>
                    <a:lnTo>
                      <a:pt x="0" y="965"/>
                    </a:lnTo>
                    <a:cubicBezTo>
                      <a:pt x="6367" y="2832"/>
                      <a:pt x="11870" y="7528"/>
                      <a:pt x="14746" y="13507"/>
                    </a:cubicBezTo>
                    <a:lnTo>
                      <a:pt x="14746" y="13507"/>
                    </a:lnTo>
                    <a:lnTo>
                      <a:pt x="14687" y="13544"/>
                    </a:lnTo>
                    <a:cubicBezTo>
                      <a:pt x="14797" y="13709"/>
                      <a:pt x="14894" y="13861"/>
                      <a:pt x="14990" y="14026"/>
                    </a:cubicBezTo>
                    <a:lnTo>
                      <a:pt x="15886" y="13558"/>
                    </a:lnTo>
                    <a:cubicBezTo>
                      <a:pt x="12937" y="7082"/>
                      <a:pt x="7109" y="2012"/>
                      <a:pt x="27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854;p47">
                <a:extLst>
                  <a:ext uri="{FF2B5EF4-FFF2-40B4-BE49-F238E27FC236}">
                    <a16:creationId xmlns="" xmlns:a16="http://schemas.microsoft.com/office/drawing/2014/main" id="{D3507BF1-8CE0-84FA-9E9A-C8BBD5F5EAF2}"/>
                  </a:ext>
                </a:extLst>
              </p:cNvPr>
              <p:cNvSpPr/>
              <p:nvPr/>
            </p:nvSpPr>
            <p:spPr>
              <a:xfrm>
                <a:off x="-1374964" y="785735"/>
                <a:ext cx="277683" cy="250662"/>
              </a:xfrm>
              <a:custGeom>
                <a:avLst/>
                <a:gdLst/>
                <a:ahLst/>
                <a:cxnLst/>
                <a:rect l="l" t="t" r="r" b="b"/>
                <a:pathLst>
                  <a:path w="8681" h="7483" extrusionOk="0">
                    <a:moveTo>
                      <a:pt x="7826" y="1"/>
                    </a:moveTo>
                    <a:cubicBezTo>
                      <a:pt x="6021" y="2949"/>
                      <a:pt x="3224" y="5292"/>
                      <a:pt x="0" y="6545"/>
                    </a:cubicBezTo>
                    <a:lnTo>
                      <a:pt x="372" y="7482"/>
                    </a:lnTo>
                    <a:cubicBezTo>
                      <a:pt x="3803" y="6146"/>
                      <a:pt x="6765" y="3666"/>
                      <a:pt x="8680" y="538"/>
                    </a:cubicBezTo>
                    <a:lnTo>
                      <a:pt x="7826" y="1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855;p47">
                <a:extLst>
                  <a:ext uri="{FF2B5EF4-FFF2-40B4-BE49-F238E27FC236}">
                    <a16:creationId xmlns="" xmlns:a16="http://schemas.microsoft.com/office/drawing/2014/main" id="{F2C487AD-787B-A21B-37EA-D5257681A37B}"/>
                  </a:ext>
                </a:extLst>
              </p:cNvPr>
              <p:cNvSpPr/>
              <p:nvPr/>
            </p:nvSpPr>
            <p:spPr>
              <a:xfrm>
                <a:off x="-2353813" y="600326"/>
                <a:ext cx="266232" cy="244431"/>
              </a:xfrm>
              <a:custGeom>
                <a:avLst/>
                <a:gdLst/>
                <a:ahLst/>
                <a:cxnLst/>
                <a:rect l="l" t="t" r="r" b="b"/>
                <a:pathLst>
                  <a:path w="8323" h="7297" extrusionOk="0">
                    <a:moveTo>
                      <a:pt x="4161" y="1"/>
                    </a:moveTo>
                    <a:cubicBezTo>
                      <a:pt x="3614" y="1"/>
                      <a:pt x="3059" y="124"/>
                      <a:pt x="2536" y="383"/>
                    </a:cubicBezTo>
                    <a:cubicBezTo>
                      <a:pt x="731" y="1279"/>
                      <a:pt x="1" y="3469"/>
                      <a:pt x="896" y="5274"/>
                    </a:cubicBezTo>
                    <a:cubicBezTo>
                      <a:pt x="1542" y="6556"/>
                      <a:pt x="2828" y="7296"/>
                      <a:pt x="4165" y="7296"/>
                    </a:cubicBezTo>
                    <a:cubicBezTo>
                      <a:pt x="4711" y="7296"/>
                      <a:pt x="5265" y="7173"/>
                      <a:pt x="5788" y="6914"/>
                    </a:cubicBezTo>
                    <a:cubicBezTo>
                      <a:pt x="7592" y="6018"/>
                      <a:pt x="8323" y="3828"/>
                      <a:pt x="7427" y="2023"/>
                    </a:cubicBezTo>
                    <a:cubicBezTo>
                      <a:pt x="6791" y="741"/>
                      <a:pt x="5501" y="1"/>
                      <a:pt x="4161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2856;p47">
                <a:extLst>
                  <a:ext uri="{FF2B5EF4-FFF2-40B4-BE49-F238E27FC236}">
                    <a16:creationId xmlns="" xmlns:a16="http://schemas.microsoft.com/office/drawing/2014/main" id="{1A87398B-E93C-D838-FD0F-F2A6E3D02726}"/>
                  </a:ext>
                </a:extLst>
              </p:cNvPr>
              <p:cNvSpPr/>
              <p:nvPr/>
            </p:nvSpPr>
            <p:spPr>
              <a:xfrm>
                <a:off x="-2133452" y="328259"/>
                <a:ext cx="212909" cy="195525"/>
              </a:xfrm>
              <a:custGeom>
                <a:avLst/>
                <a:gdLst/>
                <a:ahLst/>
                <a:cxnLst/>
                <a:rect l="l" t="t" r="r" b="b"/>
                <a:pathLst>
                  <a:path w="6656" h="5837" extrusionOk="0">
                    <a:moveTo>
                      <a:pt x="3331" y="0"/>
                    </a:moveTo>
                    <a:cubicBezTo>
                      <a:pt x="2892" y="0"/>
                      <a:pt x="2446" y="99"/>
                      <a:pt x="2026" y="307"/>
                    </a:cubicBezTo>
                    <a:cubicBezTo>
                      <a:pt x="579" y="1024"/>
                      <a:pt x="1" y="2774"/>
                      <a:pt x="717" y="4220"/>
                    </a:cubicBezTo>
                    <a:cubicBezTo>
                      <a:pt x="1226" y="5247"/>
                      <a:pt x="2254" y="5836"/>
                      <a:pt x="3325" y="5836"/>
                    </a:cubicBezTo>
                    <a:cubicBezTo>
                      <a:pt x="3764" y="5836"/>
                      <a:pt x="4210" y="5737"/>
                      <a:pt x="4630" y="5529"/>
                    </a:cubicBezTo>
                    <a:cubicBezTo>
                      <a:pt x="6077" y="4813"/>
                      <a:pt x="6655" y="3063"/>
                      <a:pt x="5939" y="1616"/>
                    </a:cubicBezTo>
                    <a:cubicBezTo>
                      <a:pt x="5431" y="590"/>
                      <a:pt x="4402" y="0"/>
                      <a:pt x="3331" y="0"/>
                    </a:cubicBezTo>
                    <a:close/>
                  </a:path>
                </a:pathLst>
              </a:custGeom>
              <a:solidFill>
                <a:srgbClr val="FFAB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857;p47">
                <a:extLst>
                  <a:ext uri="{FF2B5EF4-FFF2-40B4-BE49-F238E27FC236}">
                    <a16:creationId xmlns="" xmlns:a16="http://schemas.microsoft.com/office/drawing/2014/main" id="{1B6978FD-6016-0C57-634F-D5C203FC1C6B}"/>
                  </a:ext>
                </a:extLst>
              </p:cNvPr>
              <p:cNvSpPr/>
              <p:nvPr/>
            </p:nvSpPr>
            <p:spPr>
              <a:xfrm>
                <a:off x="-1438875" y="926859"/>
                <a:ext cx="213325" cy="195491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5836" extrusionOk="0">
                    <a:moveTo>
                      <a:pt x="3336" y="0"/>
                    </a:moveTo>
                    <a:cubicBezTo>
                      <a:pt x="2899" y="0"/>
                      <a:pt x="2456" y="99"/>
                      <a:pt x="2040" y="307"/>
                    </a:cubicBezTo>
                    <a:cubicBezTo>
                      <a:pt x="593" y="1024"/>
                      <a:pt x="0" y="2773"/>
                      <a:pt x="717" y="4220"/>
                    </a:cubicBezTo>
                    <a:cubicBezTo>
                      <a:pt x="1235" y="5246"/>
                      <a:pt x="2266" y="5836"/>
                      <a:pt x="3334" y="5836"/>
                    </a:cubicBezTo>
                    <a:cubicBezTo>
                      <a:pt x="3771" y="5836"/>
                      <a:pt x="4214" y="5737"/>
                      <a:pt x="4630" y="5529"/>
                    </a:cubicBezTo>
                    <a:cubicBezTo>
                      <a:pt x="6076" y="4812"/>
                      <a:pt x="6669" y="3063"/>
                      <a:pt x="5952" y="1616"/>
                    </a:cubicBezTo>
                    <a:cubicBezTo>
                      <a:pt x="5434" y="590"/>
                      <a:pt x="4403" y="0"/>
                      <a:pt x="3336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" name="Google Shape;2858;p47">
              <a:extLst>
                <a:ext uri="{FF2B5EF4-FFF2-40B4-BE49-F238E27FC236}">
                  <a16:creationId xmlns="" xmlns:a16="http://schemas.microsoft.com/office/drawing/2014/main" id="{8FCC2786-FC9D-F223-E409-488FCEC36DCB}"/>
                </a:ext>
              </a:extLst>
            </p:cNvPr>
            <p:cNvGrpSpPr/>
            <p:nvPr/>
          </p:nvGrpSpPr>
          <p:grpSpPr>
            <a:xfrm rot="-623946" flipH="1">
              <a:off x="7732757" y="4896791"/>
              <a:ext cx="683203" cy="355506"/>
              <a:chOff x="721375" y="3644650"/>
              <a:chExt cx="866625" cy="450950"/>
            </a:xfrm>
          </p:grpSpPr>
          <p:sp>
            <p:nvSpPr>
              <p:cNvPr id="44" name="Google Shape;2859;p47">
                <a:extLst>
                  <a:ext uri="{FF2B5EF4-FFF2-40B4-BE49-F238E27FC236}">
                    <a16:creationId xmlns="" xmlns:a16="http://schemas.microsoft.com/office/drawing/2014/main" id="{C8BF1E4A-43E3-2039-78F1-344BFB41C46F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860;p47">
                <a:extLst>
                  <a:ext uri="{FF2B5EF4-FFF2-40B4-BE49-F238E27FC236}">
                    <a16:creationId xmlns="" xmlns:a16="http://schemas.microsoft.com/office/drawing/2014/main" id="{E9841B14-0824-208F-E8FA-BB528BEC9D12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861;p47">
                <a:extLst>
                  <a:ext uri="{FF2B5EF4-FFF2-40B4-BE49-F238E27FC236}">
                    <a16:creationId xmlns="" xmlns:a16="http://schemas.microsoft.com/office/drawing/2014/main" id="{0837F5F0-F27F-8521-A0C6-AB693498B551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862;p47">
                <a:extLst>
                  <a:ext uri="{FF2B5EF4-FFF2-40B4-BE49-F238E27FC236}">
                    <a16:creationId xmlns="" xmlns:a16="http://schemas.microsoft.com/office/drawing/2014/main" id="{3397D157-F423-FB7D-EAC6-3C8F9CB04D26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863;p47">
                <a:extLst>
                  <a:ext uri="{FF2B5EF4-FFF2-40B4-BE49-F238E27FC236}">
                    <a16:creationId xmlns="" xmlns:a16="http://schemas.microsoft.com/office/drawing/2014/main" id="{AA7A958B-5D85-2756-8DAE-AE60ADDD04A9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864;p47">
                <a:extLst>
                  <a:ext uri="{FF2B5EF4-FFF2-40B4-BE49-F238E27FC236}">
                    <a16:creationId xmlns="" xmlns:a16="http://schemas.microsoft.com/office/drawing/2014/main" id="{8C9FA790-C041-4067-47AE-86BF25044673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865;p47">
                <a:extLst>
                  <a:ext uri="{FF2B5EF4-FFF2-40B4-BE49-F238E27FC236}">
                    <a16:creationId xmlns="" xmlns:a16="http://schemas.microsoft.com/office/drawing/2014/main" id="{D3AFF0C2-5365-BCA1-BBD2-704A9AA31FA0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866;p47">
                <a:extLst>
                  <a:ext uri="{FF2B5EF4-FFF2-40B4-BE49-F238E27FC236}">
                    <a16:creationId xmlns="" xmlns:a16="http://schemas.microsoft.com/office/drawing/2014/main" id="{2E1F50DF-0328-4880-C04D-42EEBBEBACBB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" name="Google Shape;2867;p47">
              <a:extLst>
                <a:ext uri="{FF2B5EF4-FFF2-40B4-BE49-F238E27FC236}">
                  <a16:creationId xmlns="" xmlns:a16="http://schemas.microsoft.com/office/drawing/2014/main" id="{12B580AD-C4AB-A349-AD8C-1901840F40DF}"/>
                </a:ext>
              </a:extLst>
            </p:cNvPr>
            <p:cNvGrpSpPr/>
            <p:nvPr/>
          </p:nvGrpSpPr>
          <p:grpSpPr>
            <a:xfrm rot="8100000" flipH="1">
              <a:off x="8463379" y="4631159"/>
              <a:ext cx="683145" cy="355476"/>
              <a:chOff x="721375" y="3644650"/>
              <a:chExt cx="866625" cy="450950"/>
            </a:xfrm>
          </p:grpSpPr>
          <p:sp>
            <p:nvSpPr>
              <p:cNvPr id="36" name="Google Shape;2868;p47">
                <a:extLst>
                  <a:ext uri="{FF2B5EF4-FFF2-40B4-BE49-F238E27FC236}">
                    <a16:creationId xmlns="" xmlns:a16="http://schemas.microsoft.com/office/drawing/2014/main" id="{6FB664DF-0CD1-E6B0-CC55-792FB5EB4E09}"/>
                  </a:ext>
                </a:extLst>
              </p:cNvPr>
              <p:cNvSpPr/>
              <p:nvPr/>
            </p:nvSpPr>
            <p:spPr>
              <a:xfrm>
                <a:off x="952475" y="3644650"/>
                <a:ext cx="635525" cy="450950"/>
              </a:xfrm>
              <a:custGeom>
                <a:avLst/>
                <a:gdLst/>
                <a:ahLst/>
                <a:cxnLst/>
                <a:rect l="l" t="t" r="r" b="b"/>
                <a:pathLst>
                  <a:path w="25421" h="18038" extrusionOk="0">
                    <a:moveTo>
                      <a:pt x="10346" y="1"/>
                    </a:moveTo>
                    <a:cubicBezTo>
                      <a:pt x="7406" y="1"/>
                      <a:pt x="4557" y="1440"/>
                      <a:pt x="2839" y="3978"/>
                    </a:cubicBezTo>
                    <a:cubicBezTo>
                      <a:pt x="2646" y="4268"/>
                      <a:pt x="2467" y="4571"/>
                      <a:pt x="2302" y="4888"/>
                    </a:cubicBezTo>
                    <a:cubicBezTo>
                      <a:pt x="1" y="9324"/>
                      <a:pt x="1737" y="14766"/>
                      <a:pt x="6173" y="17067"/>
                    </a:cubicBezTo>
                    <a:cubicBezTo>
                      <a:pt x="6311" y="17136"/>
                      <a:pt x="6449" y="17205"/>
                      <a:pt x="6600" y="17274"/>
                    </a:cubicBezTo>
                    <a:cubicBezTo>
                      <a:pt x="6394" y="16971"/>
                      <a:pt x="6201" y="16654"/>
                      <a:pt x="6049" y="16323"/>
                    </a:cubicBezTo>
                    <a:lnTo>
                      <a:pt x="6049" y="16323"/>
                    </a:lnTo>
                    <a:cubicBezTo>
                      <a:pt x="7413" y="16860"/>
                      <a:pt x="8777" y="17398"/>
                      <a:pt x="10128" y="17949"/>
                    </a:cubicBezTo>
                    <a:cubicBezTo>
                      <a:pt x="10943" y="18010"/>
                      <a:pt x="11819" y="18038"/>
                      <a:pt x="12719" y="18038"/>
                    </a:cubicBezTo>
                    <a:cubicBezTo>
                      <a:pt x="13430" y="18038"/>
                      <a:pt x="14157" y="18021"/>
                      <a:pt x="14881" y="17990"/>
                    </a:cubicBezTo>
                    <a:cubicBezTo>
                      <a:pt x="14564" y="17687"/>
                      <a:pt x="14275" y="17343"/>
                      <a:pt x="14040" y="16971"/>
                    </a:cubicBezTo>
                    <a:lnTo>
                      <a:pt x="14040" y="16971"/>
                    </a:lnTo>
                    <a:cubicBezTo>
                      <a:pt x="14840" y="17301"/>
                      <a:pt x="15652" y="17618"/>
                      <a:pt x="16479" y="17894"/>
                    </a:cubicBezTo>
                    <a:cubicBezTo>
                      <a:pt x="21136" y="17577"/>
                      <a:pt x="25421" y="16860"/>
                      <a:pt x="25421" y="16860"/>
                    </a:cubicBezTo>
                    <a:cubicBezTo>
                      <a:pt x="25421" y="16860"/>
                      <a:pt x="24443" y="14821"/>
                      <a:pt x="22996" y="12190"/>
                    </a:cubicBezTo>
                    <a:cubicBezTo>
                      <a:pt x="21949" y="11143"/>
                      <a:pt x="20943" y="10082"/>
                      <a:pt x="19965" y="8980"/>
                    </a:cubicBezTo>
                    <a:lnTo>
                      <a:pt x="19965" y="8980"/>
                    </a:lnTo>
                    <a:cubicBezTo>
                      <a:pt x="20475" y="9200"/>
                      <a:pt x="20998" y="9420"/>
                      <a:pt x="21522" y="9627"/>
                    </a:cubicBezTo>
                    <a:cubicBezTo>
                      <a:pt x="20640" y="8153"/>
                      <a:pt x="19676" y="6637"/>
                      <a:pt x="18684" y="5273"/>
                    </a:cubicBezTo>
                    <a:cubicBezTo>
                      <a:pt x="17444" y="4584"/>
                      <a:pt x="16286" y="3730"/>
                      <a:pt x="15239" y="2766"/>
                    </a:cubicBezTo>
                    <a:lnTo>
                      <a:pt x="15239" y="2766"/>
                    </a:lnTo>
                    <a:cubicBezTo>
                      <a:pt x="15845" y="2890"/>
                      <a:pt x="16452" y="3041"/>
                      <a:pt x="17044" y="3207"/>
                    </a:cubicBezTo>
                    <a:cubicBezTo>
                      <a:pt x="16162" y="2201"/>
                      <a:pt x="15294" y="1429"/>
                      <a:pt x="14495" y="1016"/>
                    </a:cubicBezTo>
                    <a:cubicBezTo>
                      <a:pt x="13166" y="327"/>
                      <a:pt x="11746" y="1"/>
                      <a:pt x="10346" y="1"/>
                    </a:cubicBezTo>
                    <a:close/>
                  </a:path>
                </a:pathLst>
              </a:custGeom>
              <a:solidFill>
                <a:srgbClr val="FF8A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869;p47">
                <a:extLst>
                  <a:ext uri="{FF2B5EF4-FFF2-40B4-BE49-F238E27FC236}">
                    <a16:creationId xmlns="" xmlns:a16="http://schemas.microsoft.com/office/drawing/2014/main" id="{8D80DB1A-F657-DB34-5ED9-87999FB527C7}"/>
                  </a:ext>
                </a:extLst>
              </p:cNvPr>
              <p:cNvSpPr/>
              <p:nvPr/>
            </p:nvSpPr>
            <p:spPr>
              <a:xfrm>
                <a:off x="721375" y="3702025"/>
                <a:ext cx="859050" cy="360700"/>
              </a:xfrm>
              <a:custGeom>
                <a:avLst/>
                <a:gdLst/>
                <a:ahLst/>
                <a:cxnLst/>
                <a:rect l="l" t="t" r="r" b="b"/>
                <a:pathLst>
                  <a:path w="34362" h="14428" extrusionOk="0">
                    <a:moveTo>
                      <a:pt x="5581" y="1"/>
                    </a:moveTo>
                    <a:cubicBezTo>
                      <a:pt x="3684" y="1"/>
                      <a:pt x="1797" y="389"/>
                      <a:pt x="0" y="1297"/>
                    </a:cubicBezTo>
                    <a:lnTo>
                      <a:pt x="455" y="2138"/>
                    </a:lnTo>
                    <a:cubicBezTo>
                      <a:pt x="2128" y="1215"/>
                      <a:pt x="4038" y="821"/>
                      <a:pt x="5973" y="821"/>
                    </a:cubicBezTo>
                    <a:cubicBezTo>
                      <a:pt x="7130" y="821"/>
                      <a:pt x="8295" y="962"/>
                      <a:pt x="9424" y="1215"/>
                    </a:cubicBezTo>
                    <a:cubicBezTo>
                      <a:pt x="18765" y="3378"/>
                      <a:pt x="24855" y="12568"/>
                      <a:pt x="34362" y="14428"/>
                    </a:cubicBezTo>
                    <a:cubicBezTo>
                      <a:pt x="28052" y="13009"/>
                      <a:pt x="23312" y="8379"/>
                      <a:pt x="18159" y="4769"/>
                    </a:cubicBezTo>
                    <a:cubicBezTo>
                      <a:pt x="14615" y="2174"/>
                      <a:pt x="10069" y="1"/>
                      <a:pt x="5581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870;p47">
                <a:extLst>
                  <a:ext uri="{FF2B5EF4-FFF2-40B4-BE49-F238E27FC236}">
                    <a16:creationId xmlns="" xmlns:a16="http://schemas.microsoft.com/office/drawing/2014/main" id="{7B89E9AB-6B4D-69E5-F088-6867622FA603}"/>
                  </a:ext>
                </a:extLst>
              </p:cNvPr>
              <p:cNvSpPr/>
              <p:nvPr/>
            </p:nvSpPr>
            <p:spPr>
              <a:xfrm>
                <a:off x="1320000" y="3911150"/>
                <a:ext cx="1133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1302" extrusionOk="0">
                    <a:moveTo>
                      <a:pt x="4534" y="0"/>
                    </a:moveTo>
                    <a:lnTo>
                      <a:pt x="4534" y="0"/>
                    </a:lnTo>
                    <a:cubicBezTo>
                      <a:pt x="3719" y="731"/>
                      <a:pt x="2638" y="1117"/>
                      <a:pt x="1570" y="1117"/>
                    </a:cubicBezTo>
                    <a:cubicBezTo>
                      <a:pt x="1066" y="1117"/>
                      <a:pt x="565" y="1031"/>
                      <a:pt x="97" y="855"/>
                    </a:cubicBezTo>
                    <a:lnTo>
                      <a:pt x="1" y="1103"/>
                    </a:lnTo>
                    <a:cubicBezTo>
                      <a:pt x="434" y="1237"/>
                      <a:pt x="882" y="1302"/>
                      <a:pt x="1328" y="1302"/>
                    </a:cubicBezTo>
                    <a:cubicBezTo>
                      <a:pt x="2528" y="1302"/>
                      <a:pt x="3710" y="834"/>
                      <a:pt x="4534" y="0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871;p47">
                <a:extLst>
                  <a:ext uri="{FF2B5EF4-FFF2-40B4-BE49-F238E27FC236}">
                    <a16:creationId xmlns="" xmlns:a16="http://schemas.microsoft.com/office/drawing/2014/main" id="{FE4C39BE-C821-50A6-1FC5-7BBB6547C03C}"/>
                  </a:ext>
                </a:extLst>
              </p:cNvPr>
              <p:cNvSpPr/>
              <p:nvPr/>
            </p:nvSpPr>
            <p:spPr>
              <a:xfrm>
                <a:off x="1197050" y="3831450"/>
                <a:ext cx="179825" cy="20750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830" extrusionOk="0">
                    <a:moveTo>
                      <a:pt x="5635" y="1"/>
                    </a:moveTo>
                    <a:cubicBezTo>
                      <a:pt x="4211" y="1"/>
                      <a:pt x="2756" y="609"/>
                      <a:pt x="1332" y="609"/>
                    </a:cubicBezTo>
                    <a:cubicBezTo>
                      <a:pt x="912" y="609"/>
                      <a:pt x="495" y="556"/>
                      <a:pt x="83" y="419"/>
                    </a:cubicBezTo>
                    <a:lnTo>
                      <a:pt x="0" y="667"/>
                    </a:lnTo>
                    <a:cubicBezTo>
                      <a:pt x="383" y="783"/>
                      <a:pt x="765" y="829"/>
                      <a:pt x="1146" y="829"/>
                    </a:cubicBezTo>
                    <a:cubicBezTo>
                      <a:pt x="2703" y="829"/>
                      <a:pt x="4253" y="56"/>
                      <a:pt x="5798" y="56"/>
                    </a:cubicBezTo>
                    <a:cubicBezTo>
                      <a:pt x="6263" y="56"/>
                      <a:pt x="6728" y="126"/>
                      <a:pt x="7192" y="309"/>
                    </a:cubicBezTo>
                    <a:cubicBezTo>
                      <a:pt x="6679" y="83"/>
                      <a:pt x="6159" y="1"/>
                      <a:pt x="5635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872;p47">
                <a:extLst>
                  <a:ext uri="{FF2B5EF4-FFF2-40B4-BE49-F238E27FC236}">
                    <a16:creationId xmlns="" xmlns:a16="http://schemas.microsoft.com/office/drawing/2014/main" id="{E3F18E12-29CF-27FF-1908-D4F2A431A532}"/>
                  </a:ext>
                </a:extLst>
              </p:cNvPr>
              <p:cNvSpPr/>
              <p:nvPr/>
            </p:nvSpPr>
            <p:spPr>
              <a:xfrm>
                <a:off x="1090275" y="3743700"/>
                <a:ext cx="228725" cy="30050"/>
              </a:xfrm>
              <a:custGeom>
                <a:avLst/>
                <a:gdLst/>
                <a:ahLst/>
                <a:cxnLst/>
                <a:rect l="l" t="t" r="r" b="b"/>
                <a:pathLst>
                  <a:path w="9149" h="1202" extrusionOk="0">
                    <a:moveTo>
                      <a:pt x="4577" y="1"/>
                    </a:moveTo>
                    <a:cubicBezTo>
                      <a:pt x="3012" y="1"/>
                      <a:pt x="1443" y="321"/>
                      <a:pt x="0" y="967"/>
                    </a:cubicBezTo>
                    <a:lnTo>
                      <a:pt x="110" y="1201"/>
                    </a:lnTo>
                    <a:cubicBezTo>
                      <a:pt x="1592" y="489"/>
                      <a:pt x="3243" y="129"/>
                      <a:pt x="4897" y="129"/>
                    </a:cubicBezTo>
                    <a:cubicBezTo>
                      <a:pt x="6348" y="129"/>
                      <a:pt x="7803" y="407"/>
                      <a:pt x="9148" y="967"/>
                    </a:cubicBezTo>
                    <a:cubicBezTo>
                      <a:pt x="7719" y="325"/>
                      <a:pt x="6150" y="1"/>
                      <a:pt x="4577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873;p47">
                <a:extLst>
                  <a:ext uri="{FF2B5EF4-FFF2-40B4-BE49-F238E27FC236}">
                    <a16:creationId xmlns="" xmlns:a16="http://schemas.microsoft.com/office/drawing/2014/main" id="{F638DBBC-D059-D58B-3B02-6799221211D8}"/>
                  </a:ext>
                </a:extLst>
              </p:cNvPr>
              <p:cNvSpPr/>
              <p:nvPr/>
            </p:nvSpPr>
            <p:spPr>
              <a:xfrm>
                <a:off x="1069250" y="3773375"/>
                <a:ext cx="5857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8874" extrusionOk="0">
                    <a:moveTo>
                      <a:pt x="552" y="0"/>
                    </a:moveTo>
                    <a:cubicBezTo>
                      <a:pt x="1" y="3059"/>
                      <a:pt x="662" y="6297"/>
                      <a:pt x="2343" y="8873"/>
                    </a:cubicBezTo>
                    <a:cubicBezTo>
                      <a:pt x="745" y="6242"/>
                      <a:pt x="193" y="3018"/>
                      <a:pt x="813" y="42"/>
                    </a:cubicBez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874;p47">
                <a:extLst>
                  <a:ext uri="{FF2B5EF4-FFF2-40B4-BE49-F238E27FC236}">
                    <a16:creationId xmlns="" xmlns:a16="http://schemas.microsoft.com/office/drawing/2014/main" id="{E45BA804-D25A-0FD7-B1CA-E443120FA973}"/>
                  </a:ext>
                </a:extLst>
              </p:cNvPr>
              <p:cNvSpPr/>
              <p:nvPr/>
            </p:nvSpPr>
            <p:spPr>
              <a:xfrm>
                <a:off x="1198425" y="3846725"/>
                <a:ext cx="50300" cy="168825"/>
              </a:xfrm>
              <a:custGeom>
                <a:avLst/>
                <a:gdLst/>
                <a:ahLst/>
                <a:cxnLst/>
                <a:rect l="l" t="t" r="r" b="b"/>
                <a:pathLst>
                  <a:path w="2012" h="6753" extrusionOk="0">
                    <a:moveTo>
                      <a:pt x="193" y="1"/>
                    </a:moveTo>
                    <a:lnTo>
                      <a:pt x="0" y="180"/>
                    </a:lnTo>
                    <a:cubicBezTo>
                      <a:pt x="1640" y="1971"/>
                      <a:pt x="248" y="4989"/>
                      <a:pt x="2012" y="6752"/>
                    </a:cubicBezTo>
                    <a:cubicBezTo>
                      <a:pt x="303" y="4878"/>
                      <a:pt x="1846" y="1902"/>
                      <a:pt x="193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875;p47">
                <a:extLst>
                  <a:ext uri="{FF2B5EF4-FFF2-40B4-BE49-F238E27FC236}">
                    <a16:creationId xmlns="" xmlns:a16="http://schemas.microsoft.com/office/drawing/2014/main" id="{71CDF179-5320-7EBC-E642-252F24812913}"/>
                  </a:ext>
                </a:extLst>
              </p:cNvPr>
              <p:cNvSpPr/>
              <p:nvPr/>
            </p:nvSpPr>
            <p:spPr>
              <a:xfrm>
                <a:off x="1323100" y="3935250"/>
                <a:ext cx="50325" cy="95450"/>
              </a:xfrm>
              <a:custGeom>
                <a:avLst/>
                <a:gdLst/>
                <a:ahLst/>
                <a:cxnLst/>
                <a:rect l="l" t="t" r="r" b="b"/>
                <a:pathLst>
                  <a:path w="2013" h="3818" extrusionOk="0">
                    <a:moveTo>
                      <a:pt x="194" y="1"/>
                    </a:moveTo>
                    <a:lnTo>
                      <a:pt x="1" y="194"/>
                    </a:lnTo>
                    <a:cubicBezTo>
                      <a:pt x="1007" y="1144"/>
                      <a:pt x="1737" y="2426"/>
                      <a:pt x="2012" y="3817"/>
                    </a:cubicBezTo>
                    <a:cubicBezTo>
                      <a:pt x="1819" y="2412"/>
                      <a:pt x="1172" y="1062"/>
                      <a:pt x="194" y="1"/>
                    </a:cubicBezTo>
                    <a:close/>
                  </a:path>
                </a:pathLst>
              </a:custGeom>
              <a:solidFill>
                <a:srgbClr val="B231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" name="矩形 5">
            <a:extLst>
              <a:ext uri="{FF2B5EF4-FFF2-40B4-BE49-F238E27FC236}">
                <a16:creationId xmlns="" xmlns:a16="http://schemas.microsoft.com/office/drawing/2014/main" id="{BD1847B5-6423-1567-58BF-47691D8113BA}"/>
              </a:ext>
            </a:extLst>
          </p:cNvPr>
          <p:cNvSpPr/>
          <p:nvPr/>
        </p:nvSpPr>
        <p:spPr>
          <a:xfrm>
            <a:off x="3704483" y="271418"/>
            <a:ext cx="1617124" cy="830993"/>
          </a:xfrm>
          <a:prstGeom prst="rect">
            <a:avLst/>
          </a:prstGeom>
        </p:spPr>
        <p:txBody>
          <a:bodyPr wrap="square" lIns="91434" tIns="45718" rIns="91434" bIns="45718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219110">
              <a:spcBef>
                <a:spcPct val="0"/>
              </a:spcBef>
            </a:pPr>
            <a:r>
              <a:rPr lang="en-US" altLang="en-US" sz="4800" b="1" dirty="0" err="1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Gợi</a:t>
            </a:r>
            <a:r>
              <a:rPr lang="en-US" altLang="en-US" sz="4800" b="1" dirty="0">
                <a:solidFill>
                  <a:srgbClr val="B23112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</a:t>
            </a:r>
            <a:endParaRPr lang="en-GB" altLang="en-US" sz="4800" b="1" dirty="0">
              <a:solidFill>
                <a:srgbClr val="B23112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930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3">
            <a:hlinkClick r:id="" action="ppaction://media"/>
            <a:extLst>
              <a:ext uri="{FF2B5EF4-FFF2-40B4-BE49-F238E27FC236}">
                <a16:creationId xmlns="" xmlns:a16="http://schemas.microsoft.com/office/drawing/2014/main" id="{208E1127-F54F-A472-3D41-1FC36D35BB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utumn Leaves Stickers Lesson for Pre-K Infographics by Slidesgo">
  <a:themeElements>
    <a:clrScheme name="Simple Light">
      <a:dk1>
        <a:srgbClr val="3C3C3B"/>
      </a:dk1>
      <a:lt1>
        <a:srgbClr val="FDF2E2"/>
      </a:lt1>
      <a:dk2>
        <a:srgbClr val="FFCF18"/>
      </a:dk2>
      <a:lt2>
        <a:srgbClr val="52617F"/>
      </a:lt2>
      <a:accent1>
        <a:srgbClr val="986478"/>
      </a:accent1>
      <a:accent2>
        <a:srgbClr val="FFFFFF"/>
      </a:accent2>
      <a:accent3>
        <a:srgbClr val="FFBC9C"/>
      </a:accent3>
      <a:accent4>
        <a:srgbClr val="B0D6B1"/>
      </a:accent4>
      <a:accent5>
        <a:srgbClr val="FDE8CB"/>
      </a:accent5>
      <a:accent6>
        <a:srgbClr val="FF7577"/>
      </a:accent6>
      <a:hlink>
        <a:srgbClr val="52617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434</Words>
  <Application>Microsoft Office PowerPoint</Application>
  <PresentationFormat>On-screen Show (16:9)</PresentationFormat>
  <Paragraphs>50</Paragraphs>
  <Slides>21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UTM French Vanilla</vt:lpstr>
      <vt:lpstr>Proxima Nova Semibold</vt:lpstr>
      <vt:lpstr>Quicksand</vt:lpstr>
      <vt:lpstr>Comfortaa</vt:lpstr>
      <vt:lpstr>Arial-Rounded</vt:lpstr>
      <vt:lpstr>Times New Roman</vt:lpstr>
      <vt:lpstr>Short Stack</vt:lpstr>
      <vt:lpstr>Nunito Light</vt:lpstr>
      <vt:lpstr>Bebas Neue</vt:lpstr>
      <vt:lpstr>Proxima Nova</vt:lpstr>
      <vt:lpstr>Autumn Leaves Stickers Lesson for Pre-K Infographics by Slidesgo</vt:lpstr>
      <vt:lpstr>Slidesgo Final Pages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</dc:title>
  <dc:creator>MSTTPC</dc:creator>
  <cp:lastModifiedBy>Windows User</cp:lastModifiedBy>
  <cp:revision>6</cp:revision>
  <dcterms:modified xsi:type="dcterms:W3CDTF">2022-11-22T05:33:54Z</dcterms:modified>
</cp:coreProperties>
</file>