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8" r:id="rId2"/>
    <p:sldId id="258" r:id="rId3"/>
    <p:sldId id="273" r:id="rId4"/>
    <p:sldId id="259" r:id="rId5"/>
    <p:sldId id="275" r:id="rId6"/>
    <p:sldId id="260" r:id="rId7"/>
    <p:sldId id="261" r:id="rId8"/>
    <p:sldId id="262" r:id="rId9"/>
    <p:sldId id="277" r:id="rId10"/>
    <p:sldId id="263" r:id="rId11"/>
    <p:sldId id="274" r:id="rId12"/>
    <p:sldId id="271" r:id="rId13"/>
  </p:sldIdLst>
  <p:sldSz cx="12190413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64" autoAdjust="0"/>
    <p:restoredTop sz="91652" autoAdjust="0"/>
  </p:normalViewPr>
  <p:slideViewPr>
    <p:cSldViewPr>
      <p:cViewPr varScale="1">
        <p:scale>
          <a:sx n="79" d="100"/>
          <a:sy n="79" d="100"/>
        </p:scale>
        <p:origin x="1013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2CFD8-3E50-4F7B-841F-9BEBD86F79BE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F95C1-5A87-47BE-86FE-D02152035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5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437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826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4715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822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100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613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244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5970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6360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64597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507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4639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804EA-3AD4-4561-887E-130A62A5CD99}" type="datetimeFigureOut">
              <a:rPr lang="vi-VN" smtClean="0"/>
              <a:t>19/12/2022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0824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2000" t="2000" r="-1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03" y="379814"/>
            <a:ext cx="1611379" cy="1558657"/>
          </a:xfrm>
          <a:prstGeom prst="rect">
            <a:avLst/>
          </a:prstGeom>
        </p:spPr>
      </p:pic>
      <p:sp>
        <p:nvSpPr>
          <p:cNvPr id="8" name="Text Box 194"/>
          <p:cNvSpPr txBox="1">
            <a:spLocks noChangeArrowheads="1"/>
          </p:cNvSpPr>
          <p:nvPr/>
        </p:nvSpPr>
        <p:spPr bwMode="auto">
          <a:xfrm>
            <a:off x="262558" y="2327146"/>
            <a:ext cx="12163056" cy="114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4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TOÁN 2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91"/>
          <p:cNvSpPr txBox="1">
            <a:spLocks noChangeArrowheads="1"/>
          </p:cNvSpPr>
          <p:nvPr/>
        </p:nvSpPr>
        <p:spPr bwMode="auto">
          <a:xfrm>
            <a:off x="891103" y="965103"/>
            <a:ext cx="11362367" cy="95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TRƯỜNG TIỂU HỌC ĐOÀN KẾT</a:t>
            </a:r>
          </a:p>
        </p:txBody>
      </p:sp>
      <p:sp>
        <p:nvSpPr>
          <p:cNvPr id="11" name="Text Box 195"/>
          <p:cNvSpPr txBox="1">
            <a:spLocks noChangeArrowheads="1"/>
          </p:cNvSpPr>
          <p:nvPr/>
        </p:nvSpPr>
        <p:spPr bwMode="auto">
          <a:xfrm>
            <a:off x="3214886" y="5833408"/>
            <a:ext cx="7588355" cy="7078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3800" b="1" i="1" dirty="0" err="1" smtClean="0">
                <a:solidFill>
                  <a:srgbClr val="0000FF"/>
                </a:solidFill>
                <a:latin typeface="Times New Roman" pitchFamily="18" charset="0"/>
              </a:rPr>
              <a:t>Nguyễn</a:t>
            </a:r>
            <a:r>
              <a:rPr lang="en-US" sz="38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 smtClean="0">
                <a:solidFill>
                  <a:srgbClr val="0000FF"/>
                </a:solidFill>
                <a:latin typeface="Times New Roman" pitchFamily="18" charset="0"/>
              </a:rPr>
              <a:t>Hồng</a:t>
            </a:r>
            <a:r>
              <a:rPr lang="en-US" sz="38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 smtClean="0">
                <a:solidFill>
                  <a:srgbClr val="0000FF"/>
                </a:solidFill>
                <a:latin typeface="Times New Roman" pitchFamily="18" charset="0"/>
              </a:rPr>
              <a:t>Nhung</a:t>
            </a:r>
            <a:endParaRPr lang="en-US" sz="38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88" y="4536284"/>
            <a:ext cx="3242099" cy="17492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42104" y="3476178"/>
            <a:ext cx="76603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 THẲNG - ĐƯỜNG CONG </a:t>
            </a:r>
          </a:p>
          <a:p>
            <a:pPr algn="ctr"/>
            <a:r>
              <a:rPr lang="en-US" sz="28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ĐƯỜNG GẤP KHÚC</a:t>
            </a:r>
          </a:p>
          <a:p>
            <a:pPr algn="ctr"/>
            <a:r>
              <a:rPr lang="en-US" sz="28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spc="150" dirty="0" err="1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2)</a:t>
            </a:r>
            <a:endParaRPr lang="en-US" sz="28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007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770623" y="357230"/>
            <a:ext cx="10509159" cy="1185220"/>
            <a:chOff x="910629" y="557947"/>
            <a:chExt cx="9536350" cy="1184947"/>
          </a:xfrm>
        </p:grpSpPr>
        <p:sp>
          <p:nvSpPr>
            <p:cNvPr id="27" name="TextBox 26"/>
            <p:cNvSpPr txBox="1"/>
            <p:nvPr/>
          </p:nvSpPr>
          <p:spPr>
            <a:xfrm>
              <a:off x="2022199" y="665924"/>
              <a:ext cx="8424780" cy="107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hình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ảnh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tạo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bởi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cong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gấp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khúc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bức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tranh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sau</a:t>
              </a:r>
              <a:endParaRPr lang="vi-VN" sz="32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910629" y="557947"/>
              <a:ext cx="856894" cy="854829"/>
              <a:chOff x="1522697" y="971728"/>
              <a:chExt cx="720079" cy="767839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643720" y="1085813"/>
                <a:ext cx="504056" cy="504056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rgbClr val="FF0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vi-VN" sz="3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1522697" y="971728"/>
                <a:ext cx="720079" cy="767839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vi-VN" sz="200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337" y="1941460"/>
            <a:ext cx="9798132" cy="458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reeform 2"/>
          <p:cNvSpPr/>
          <p:nvPr/>
        </p:nvSpPr>
        <p:spPr>
          <a:xfrm>
            <a:off x="6763657" y="2685143"/>
            <a:ext cx="2423886" cy="2106083"/>
          </a:xfrm>
          <a:custGeom>
            <a:avLst/>
            <a:gdLst>
              <a:gd name="connsiteX0" fmla="*/ 0 w 2423886"/>
              <a:gd name="connsiteY0" fmla="*/ 0 h 2106083"/>
              <a:gd name="connsiteX1" fmla="*/ 87086 w 2423886"/>
              <a:gd name="connsiteY1" fmla="*/ 319314 h 2106083"/>
              <a:gd name="connsiteX2" fmla="*/ 348343 w 2423886"/>
              <a:gd name="connsiteY2" fmla="*/ 624114 h 2106083"/>
              <a:gd name="connsiteX3" fmla="*/ 783772 w 2423886"/>
              <a:gd name="connsiteY3" fmla="*/ 696686 h 2106083"/>
              <a:gd name="connsiteX4" fmla="*/ 1146629 w 2423886"/>
              <a:gd name="connsiteY4" fmla="*/ 812800 h 2106083"/>
              <a:gd name="connsiteX5" fmla="*/ 1465943 w 2423886"/>
              <a:gd name="connsiteY5" fmla="*/ 1219200 h 2106083"/>
              <a:gd name="connsiteX6" fmla="*/ 1799772 w 2423886"/>
              <a:gd name="connsiteY6" fmla="*/ 1973943 h 2106083"/>
              <a:gd name="connsiteX7" fmla="*/ 2061029 w 2423886"/>
              <a:gd name="connsiteY7" fmla="*/ 2104571 h 2106083"/>
              <a:gd name="connsiteX8" fmla="*/ 2423886 w 2423886"/>
              <a:gd name="connsiteY8" fmla="*/ 1959428 h 210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3886" h="2106083">
                <a:moveTo>
                  <a:pt x="0" y="0"/>
                </a:moveTo>
                <a:cubicBezTo>
                  <a:pt x="14514" y="107647"/>
                  <a:pt x="29029" y="215295"/>
                  <a:pt x="87086" y="319314"/>
                </a:cubicBezTo>
                <a:cubicBezTo>
                  <a:pt x="145143" y="423333"/>
                  <a:pt x="232229" y="561219"/>
                  <a:pt x="348343" y="624114"/>
                </a:cubicBezTo>
                <a:cubicBezTo>
                  <a:pt x="464457" y="687009"/>
                  <a:pt x="650724" y="665238"/>
                  <a:pt x="783772" y="696686"/>
                </a:cubicBezTo>
                <a:cubicBezTo>
                  <a:pt x="916820" y="728134"/>
                  <a:pt x="1032934" y="725714"/>
                  <a:pt x="1146629" y="812800"/>
                </a:cubicBezTo>
                <a:cubicBezTo>
                  <a:pt x="1260324" y="899886"/>
                  <a:pt x="1357086" y="1025676"/>
                  <a:pt x="1465943" y="1219200"/>
                </a:cubicBezTo>
                <a:cubicBezTo>
                  <a:pt x="1574800" y="1412724"/>
                  <a:pt x="1700591" y="1826381"/>
                  <a:pt x="1799772" y="1973943"/>
                </a:cubicBezTo>
                <a:cubicBezTo>
                  <a:pt x="1898953" y="2121505"/>
                  <a:pt x="1957010" y="2106990"/>
                  <a:pt x="2061029" y="2104571"/>
                </a:cubicBezTo>
                <a:cubicBezTo>
                  <a:pt x="2165048" y="2102152"/>
                  <a:pt x="2294467" y="2030790"/>
                  <a:pt x="2423886" y="1959428"/>
                </a:cubicBezTo>
              </a:path>
            </a:pathLst>
          </a:cu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Freeform 4"/>
          <p:cNvSpPr/>
          <p:nvPr/>
        </p:nvSpPr>
        <p:spPr>
          <a:xfrm>
            <a:off x="10300399" y="2612571"/>
            <a:ext cx="461553" cy="2090058"/>
          </a:xfrm>
          <a:custGeom>
            <a:avLst/>
            <a:gdLst>
              <a:gd name="connsiteX0" fmla="*/ 19258 w 461553"/>
              <a:gd name="connsiteY0" fmla="*/ 0 h 2090058"/>
              <a:gd name="connsiteX1" fmla="*/ 4744 w 461553"/>
              <a:gd name="connsiteY1" fmla="*/ 319315 h 2090058"/>
              <a:gd name="connsiteX2" fmla="*/ 91830 w 461553"/>
              <a:gd name="connsiteY2" fmla="*/ 667658 h 2090058"/>
              <a:gd name="connsiteX3" fmla="*/ 222458 w 461553"/>
              <a:gd name="connsiteY3" fmla="*/ 943429 h 2090058"/>
              <a:gd name="connsiteX4" fmla="*/ 382115 w 461553"/>
              <a:gd name="connsiteY4" fmla="*/ 1146629 h 2090058"/>
              <a:gd name="connsiteX5" fmla="*/ 454687 w 461553"/>
              <a:gd name="connsiteY5" fmla="*/ 1393372 h 2090058"/>
              <a:gd name="connsiteX6" fmla="*/ 425658 w 461553"/>
              <a:gd name="connsiteY6" fmla="*/ 1698172 h 2090058"/>
              <a:gd name="connsiteX7" fmla="*/ 164401 w 461553"/>
              <a:gd name="connsiteY7" fmla="*/ 1973943 h 2090058"/>
              <a:gd name="connsiteX8" fmla="*/ 62801 w 461553"/>
              <a:gd name="connsiteY8" fmla="*/ 2090058 h 209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553" h="2090058">
                <a:moveTo>
                  <a:pt x="19258" y="0"/>
                </a:moveTo>
                <a:cubicBezTo>
                  <a:pt x="5953" y="104019"/>
                  <a:pt x="-7351" y="208039"/>
                  <a:pt x="4744" y="319315"/>
                </a:cubicBezTo>
                <a:cubicBezTo>
                  <a:pt x="16839" y="430591"/>
                  <a:pt x="55544" y="563639"/>
                  <a:pt x="91830" y="667658"/>
                </a:cubicBezTo>
                <a:cubicBezTo>
                  <a:pt x="128116" y="771677"/>
                  <a:pt x="174077" y="863601"/>
                  <a:pt x="222458" y="943429"/>
                </a:cubicBezTo>
                <a:cubicBezTo>
                  <a:pt x="270839" y="1023257"/>
                  <a:pt x="343410" y="1071639"/>
                  <a:pt x="382115" y="1146629"/>
                </a:cubicBezTo>
                <a:cubicBezTo>
                  <a:pt x="420820" y="1221620"/>
                  <a:pt x="447430" y="1301448"/>
                  <a:pt x="454687" y="1393372"/>
                </a:cubicBezTo>
                <a:cubicBezTo>
                  <a:pt x="461944" y="1485296"/>
                  <a:pt x="474039" y="1601410"/>
                  <a:pt x="425658" y="1698172"/>
                </a:cubicBezTo>
                <a:cubicBezTo>
                  <a:pt x="377277" y="1794934"/>
                  <a:pt x="224877" y="1908629"/>
                  <a:pt x="164401" y="1973943"/>
                </a:cubicBezTo>
                <a:cubicBezTo>
                  <a:pt x="103925" y="2039257"/>
                  <a:pt x="83363" y="2064657"/>
                  <a:pt x="62801" y="2090058"/>
                </a:cubicBezTo>
              </a:path>
            </a:pathLst>
          </a:cu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1050" name="Group 1049"/>
          <p:cNvGrpSpPr/>
          <p:nvPr/>
        </p:nvGrpSpPr>
        <p:grpSpPr>
          <a:xfrm>
            <a:off x="3502918" y="3429000"/>
            <a:ext cx="3816424" cy="1273629"/>
            <a:chOff x="3502918" y="3429000"/>
            <a:chExt cx="3816424" cy="1273629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3502918" y="3429000"/>
              <a:ext cx="1224136" cy="108012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HUY DUẨN"/>
            <p:cNvCxnSpPr/>
            <p:nvPr/>
          </p:nvCxnSpPr>
          <p:spPr>
            <a:xfrm>
              <a:off x="4727054" y="3429000"/>
              <a:ext cx="864096" cy="80440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5591150" y="3831201"/>
              <a:ext cx="720080" cy="402201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6311230" y="3831201"/>
              <a:ext cx="1008112" cy="871428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9" name="Group 1048"/>
          <p:cNvGrpSpPr/>
          <p:nvPr/>
        </p:nvGrpSpPr>
        <p:grpSpPr>
          <a:xfrm>
            <a:off x="2710830" y="5798579"/>
            <a:ext cx="3430573" cy="432048"/>
            <a:chOff x="2710830" y="5805264"/>
            <a:chExt cx="3430573" cy="432048"/>
          </a:xfrm>
        </p:grpSpPr>
        <p:cxnSp>
          <p:nvCxnSpPr>
            <p:cNvPr id="47" name="Straight Connector 46"/>
            <p:cNvCxnSpPr/>
            <p:nvPr/>
          </p:nvCxnSpPr>
          <p:spPr>
            <a:xfrm flipV="1">
              <a:off x="2710830" y="5877272"/>
              <a:ext cx="360040" cy="21602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2890850" y="5877272"/>
              <a:ext cx="180020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2890850" y="5877272"/>
              <a:ext cx="612068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3430910" y="5877272"/>
              <a:ext cx="72008" cy="21602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3430910" y="5877272"/>
              <a:ext cx="504056" cy="21602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682938" y="5877272"/>
              <a:ext cx="252028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3682938" y="5877272"/>
              <a:ext cx="612068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4114986" y="5877272"/>
              <a:ext cx="180020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4114986" y="5985284"/>
              <a:ext cx="324036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Straight Connector 1026"/>
            <p:cNvCxnSpPr/>
            <p:nvPr/>
          </p:nvCxnSpPr>
          <p:spPr>
            <a:xfrm>
              <a:off x="4439022" y="5985284"/>
              <a:ext cx="0" cy="1080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9" name="Straight Connector 1028"/>
            <p:cNvCxnSpPr/>
            <p:nvPr/>
          </p:nvCxnSpPr>
          <p:spPr>
            <a:xfrm flipV="1">
              <a:off x="4439022" y="5805264"/>
              <a:ext cx="288032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1" name="Straight Connector 1030"/>
            <p:cNvCxnSpPr/>
            <p:nvPr/>
          </p:nvCxnSpPr>
          <p:spPr>
            <a:xfrm flipH="1">
              <a:off x="4583038" y="5805264"/>
              <a:ext cx="144016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Connector 1032"/>
            <p:cNvCxnSpPr/>
            <p:nvPr/>
          </p:nvCxnSpPr>
          <p:spPr>
            <a:xfrm flipV="1">
              <a:off x="4583038" y="5805264"/>
              <a:ext cx="576064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5" name="Straight Connector 1034"/>
            <p:cNvCxnSpPr/>
            <p:nvPr/>
          </p:nvCxnSpPr>
          <p:spPr>
            <a:xfrm flipH="1">
              <a:off x="4943078" y="5805264"/>
              <a:ext cx="216024" cy="43204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Straight Connector 1036"/>
            <p:cNvCxnSpPr/>
            <p:nvPr/>
          </p:nvCxnSpPr>
          <p:spPr>
            <a:xfrm flipV="1">
              <a:off x="4943078" y="5877272"/>
              <a:ext cx="648072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9" name="Straight Connector 1038"/>
            <p:cNvCxnSpPr/>
            <p:nvPr/>
          </p:nvCxnSpPr>
          <p:spPr>
            <a:xfrm flipH="1">
              <a:off x="5267114" y="5877272"/>
              <a:ext cx="324036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1" name="HUY DUẨN"/>
            <p:cNvCxnSpPr/>
            <p:nvPr/>
          </p:nvCxnSpPr>
          <p:spPr>
            <a:xfrm flipV="1">
              <a:off x="5267114" y="5949280"/>
              <a:ext cx="540060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/>
            <p:cNvCxnSpPr/>
            <p:nvPr/>
          </p:nvCxnSpPr>
          <p:spPr>
            <a:xfrm flipH="1">
              <a:off x="5699162" y="5949280"/>
              <a:ext cx="72008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6" name="Straight Connector 1045"/>
            <p:cNvCxnSpPr/>
            <p:nvPr/>
          </p:nvCxnSpPr>
          <p:spPr>
            <a:xfrm flipV="1">
              <a:off x="5663158" y="5949280"/>
              <a:ext cx="478245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1" name="Freeform 1050"/>
          <p:cNvSpPr/>
          <p:nvPr/>
        </p:nvSpPr>
        <p:spPr>
          <a:xfrm>
            <a:off x="2987040" y="4572000"/>
            <a:ext cx="2407920" cy="1478280"/>
          </a:xfrm>
          <a:custGeom>
            <a:avLst/>
            <a:gdLst>
              <a:gd name="connsiteX0" fmla="*/ 0 w 2407920"/>
              <a:gd name="connsiteY0" fmla="*/ 1478280 h 1478280"/>
              <a:gd name="connsiteX1" fmla="*/ 320040 w 2407920"/>
              <a:gd name="connsiteY1" fmla="*/ 1097280 h 1478280"/>
              <a:gd name="connsiteX2" fmla="*/ 609600 w 2407920"/>
              <a:gd name="connsiteY2" fmla="*/ 868680 h 1478280"/>
              <a:gd name="connsiteX3" fmla="*/ 960120 w 2407920"/>
              <a:gd name="connsiteY3" fmla="*/ 777240 h 1478280"/>
              <a:gd name="connsiteX4" fmla="*/ 1295400 w 2407920"/>
              <a:gd name="connsiteY4" fmla="*/ 716280 h 1478280"/>
              <a:gd name="connsiteX5" fmla="*/ 1615440 w 2407920"/>
              <a:gd name="connsiteY5" fmla="*/ 670560 h 1478280"/>
              <a:gd name="connsiteX6" fmla="*/ 1844040 w 2407920"/>
              <a:gd name="connsiteY6" fmla="*/ 441960 h 1478280"/>
              <a:gd name="connsiteX7" fmla="*/ 2026920 w 2407920"/>
              <a:gd name="connsiteY7" fmla="*/ 274320 h 1478280"/>
              <a:gd name="connsiteX8" fmla="*/ 2148840 w 2407920"/>
              <a:gd name="connsiteY8" fmla="*/ 121920 h 1478280"/>
              <a:gd name="connsiteX9" fmla="*/ 2407920 w 2407920"/>
              <a:gd name="connsiteY9" fmla="*/ 0 h 147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7920" h="1478280">
                <a:moveTo>
                  <a:pt x="0" y="1478280"/>
                </a:moveTo>
                <a:cubicBezTo>
                  <a:pt x="109220" y="1338580"/>
                  <a:pt x="218440" y="1198880"/>
                  <a:pt x="320040" y="1097280"/>
                </a:cubicBezTo>
                <a:cubicBezTo>
                  <a:pt x="421640" y="995680"/>
                  <a:pt x="502920" y="922020"/>
                  <a:pt x="609600" y="868680"/>
                </a:cubicBezTo>
                <a:cubicBezTo>
                  <a:pt x="716280" y="815340"/>
                  <a:pt x="845820" y="802640"/>
                  <a:pt x="960120" y="777240"/>
                </a:cubicBezTo>
                <a:cubicBezTo>
                  <a:pt x="1074420" y="751840"/>
                  <a:pt x="1186180" y="734060"/>
                  <a:pt x="1295400" y="716280"/>
                </a:cubicBezTo>
                <a:cubicBezTo>
                  <a:pt x="1404620" y="698500"/>
                  <a:pt x="1524000" y="716280"/>
                  <a:pt x="1615440" y="670560"/>
                </a:cubicBezTo>
                <a:cubicBezTo>
                  <a:pt x="1706880" y="624840"/>
                  <a:pt x="1775460" y="508000"/>
                  <a:pt x="1844040" y="441960"/>
                </a:cubicBezTo>
                <a:cubicBezTo>
                  <a:pt x="1912620" y="375920"/>
                  <a:pt x="1976120" y="327660"/>
                  <a:pt x="2026920" y="274320"/>
                </a:cubicBezTo>
                <a:cubicBezTo>
                  <a:pt x="2077720" y="220980"/>
                  <a:pt x="2085340" y="167640"/>
                  <a:pt x="2148840" y="121920"/>
                </a:cubicBezTo>
                <a:cubicBezTo>
                  <a:pt x="2212340" y="76200"/>
                  <a:pt x="2310130" y="38100"/>
                  <a:pt x="2407920" y="0"/>
                </a:cubicBezTo>
              </a:path>
            </a:pathLst>
          </a:cu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6" name="Straight Connector 35"/>
          <p:cNvCxnSpPr/>
          <p:nvPr/>
        </p:nvCxnSpPr>
        <p:spPr>
          <a:xfrm>
            <a:off x="2152768" y="940536"/>
            <a:ext cx="27903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239222" y="948570"/>
            <a:ext cx="4824536" cy="12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2"/>
          <p:cNvSpPr/>
          <p:nvPr/>
        </p:nvSpPr>
        <p:spPr>
          <a:xfrm>
            <a:off x="1390650" y="2324100"/>
            <a:ext cx="1966671" cy="933450"/>
          </a:xfrm>
          <a:custGeom>
            <a:avLst/>
            <a:gdLst>
              <a:gd name="connsiteX0" fmla="*/ 0 w 1966671"/>
              <a:gd name="connsiteY0" fmla="*/ 619125 h 933450"/>
              <a:gd name="connsiteX1" fmla="*/ 9525 w 1966671"/>
              <a:gd name="connsiteY1" fmla="*/ 514350 h 933450"/>
              <a:gd name="connsiteX2" fmla="*/ 19050 w 1966671"/>
              <a:gd name="connsiteY2" fmla="*/ 485775 h 933450"/>
              <a:gd name="connsiteX3" fmla="*/ 47625 w 1966671"/>
              <a:gd name="connsiteY3" fmla="*/ 466725 h 933450"/>
              <a:gd name="connsiteX4" fmla="*/ 95250 w 1966671"/>
              <a:gd name="connsiteY4" fmla="*/ 409575 h 933450"/>
              <a:gd name="connsiteX5" fmla="*/ 123825 w 1966671"/>
              <a:gd name="connsiteY5" fmla="*/ 400050 h 933450"/>
              <a:gd name="connsiteX6" fmla="*/ 152400 w 1966671"/>
              <a:gd name="connsiteY6" fmla="*/ 381000 h 933450"/>
              <a:gd name="connsiteX7" fmla="*/ 371475 w 1966671"/>
              <a:gd name="connsiteY7" fmla="*/ 352425 h 933450"/>
              <a:gd name="connsiteX8" fmla="*/ 381000 w 1966671"/>
              <a:gd name="connsiteY8" fmla="*/ 323850 h 933450"/>
              <a:gd name="connsiteX9" fmla="*/ 400050 w 1966671"/>
              <a:gd name="connsiteY9" fmla="*/ 295275 h 933450"/>
              <a:gd name="connsiteX10" fmla="*/ 457200 w 1966671"/>
              <a:gd name="connsiteY10" fmla="*/ 219075 h 933450"/>
              <a:gd name="connsiteX11" fmla="*/ 533400 w 1966671"/>
              <a:gd name="connsiteY11" fmla="*/ 123825 h 933450"/>
              <a:gd name="connsiteX12" fmla="*/ 590550 w 1966671"/>
              <a:gd name="connsiteY12" fmla="*/ 76200 h 933450"/>
              <a:gd name="connsiteX13" fmla="*/ 638175 w 1966671"/>
              <a:gd name="connsiteY13" fmla="*/ 47625 h 933450"/>
              <a:gd name="connsiteX14" fmla="*/ 714375 w 1966671"/>
              <a:gd name="connsiteY14" fmla="*/ 28575 h 933450"/>
              <a:gd name="connsiteX15" fmla="*/ 762000 w 1966671"/>
              <a:gd name="connsiteY15" fmla="*/ 19050 h 933450"/>
              <a:gd name="connsiteX16" fmla="*/ 828675 w 1966671"/>
              <a:gd name="connsiteY16" fmla="*/ 9525 h 933450"/>
              <a:gd name="connsiteX17" fmla="*/ 885825 w 1966671"/>
              <a:gd name="connsiteY17" fmla="*/ 0 h 933450"/>
              <a:gd name="connsiteX18" fmla="*/ 1047750 w 1966671"/>
              <a:gd name="connsiteY18" fmla="*/ 9525 h 933450"/>
              <a:gd name="connsiteX19" fmla="*/ 1076325 w 1966671"/>
              <a:gd name="connsiteY19" fmla="*/ 19050 h 933450"/>
              <a:gd name="connsiteX20" fmla="*/ 1133475 w 1966671"/>
              <a:gd name="connsiteY20" fmla="*/ 57150 h 933450"/>
              <a:gd name="connsiteX21" fmla="*/ 1181100 w 1966671"/>
              <a:gd name="connsiteY21" fmla="*/ 104775 h 933450"/>
              <a:gd name="connsiteX22" fmla="*/ 1200150 w 1966671"/>
              <a:gd name="connsiteY22" fmla="*/ 133350 h 933450"/>
              <a:gd name="connsiteX23" fmla="*/ 1247775 w 1966671"/>
              <a:gd name="connsiteY23" fmla="*/ 200025 h 933450"/>
              <a:gd name="connsiteX24" fmla="*/ 1257300 w 1966671"/>
              <a:gd name="connsiteY24" fmla="*/ 247650 h 933450"/>
              <a:gd name="connsiteX25" fmla="*/ 1276350 w 1966671"/>
              <a:gd name="connsiteY25" fmla="*/ 276225 h 933450"/>
              <a:gd name="connsiteX26" fmla="*/ 1304925 w 1966671"/>
              <a:gd name="connsiteY26" fmla="*/ 285750 h 933450"/>
              <a:gd name="connsiteX27" fmla="*/ 1457325 w 1966671"/>
              <a:gd name="connsiteY27" fmla="*/ 295275 h 933450"/>
              <a:gd name="connsiteX28" fmla="*/ 1485900 w 1966671"/>
              <a:gd name="connsiteY28" fmla="*/ 314325 h 933450"/>
              <a:gd name="connsiteX29" fmla="*/ 1533525 w 1966671"/>
              <a:gd name="connsiteY29" fmla="*/ 400050 h 933450"/>
              <a:gd name="connsiteX30" fmla="*/ 1552575 w 1966671"/>
              <a:gd name="connsiteY30" fmla="*/ 428625 h 933450"/>
              <a:gd name="connsiteX31" fmla="*/ 1562100 w 1966671"/>
              <a:gd name="connsiteY31" fmla="*/ 457200 h 933450"/>
              <a:gd name="connsiteX32" fmla="*/ 1590675 w 1966671"/>
              <a:gd name="connsiteY32" fmla="*/ 514350 h 933450"/>
              <a:gd name="connsiteX33" fmla="*/ 1704975 w 1966671"/>
              <a:gd name="connsiteY33" fmla="*/ 457200 h 933450"/>
              <a:gd name="connsiteX34" fmla="*/ 1752600 w 1966671"/>
              <a:gd name="connsiteY34" fmla="*/ 447675 h 933450"/>
              <a:gd name="connsiteX35" fmla="*/ 1819275 w 1966671"/>
              <a:gd name="connsiteY35" fmla="*/ 457200 h 933450"/>
              <a:gd name="connsiteX36" fmla="*/ 1914525 w 1966671"/>
              <a:gd name="connsiteY36" fmla="*/ 514350 h 933450"/>
              <a:gd name="connsiteX37" fmla="*/ 1943100 w 1966671"/>
              <a:gd name="connsiteY37" fmla="*/ 533400 h 933450"/>
              <a:gd name="connsiteX38" fmla="*/ 1943100 w 1966671"/>
              <a:gd name="connsiteY38" fmla="*/ 857250 h 933450"/>
              <a:gd name="connsiteX39" fmla="*/ 1924050 w 1966671"/>
              <a:gd name="connsiteY39" fmla="*/ 904875 h 933450"/>
              <a:gd name="connsiteX40" fmla="*/ 1895475 w 1966671"/>
              <a:gd name="connsiteY40" fmla="*/ 93345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66671" h="933450">
                <a:moveTo>
                  <a:pt x="0" y="619125"/>
                </a:moveTo>
                <a:cubicBezTo>
                  <a:pt x="3175" y="584200"/>
                  <a:pt x="4565" y="549067"/>
                  <a:pt x="9525" y="514350"/>
                </a:cubicBezTo>
                <a:cubicBezTo>
                  <a:pt x="10945" y="504411"/>
                  <a:pt x="12778" y="493615"/>
                  <a:pt x="19050" y="485775"/>
                </a:cubicBezTo>
                <a:cubicBezTo>
                  <a:pt x="26201" y="476836"/>
                  <a:pt x="38100" y="473075"/>
                  <a:pt x="47625" y="466725"/>
                </a:cubicBezTo>
                <a:cubicBezTo>
                  <a:pt x="61682" y="445640"/>
                  <a:pt x="73248" y="424243"/>
                  <a:pt x="95250" y="409575"/>
                </a:cubicBezTo>
                <a:cubicBezTo>
                  <a:pt x="103604" y="404006"/>
                  <a:pt x="114845" y="404540"/>
                  <a:pt x="123825" y="400050"/>
                </a:cubicBezTo>
                <a:cubicBezTo>
                  <a:pt x="134064" y="394930"/>
                  <a:pt x="141939" y="385649"/>
                  <a:pt x="152400" y="381000"/>
                </a:cubicBezTo>
                <a:cubicBezTo>
                  <a:pt x="229597" y="346690"/>
                  <a:pt x="273638" y="358180"/>
                  <a:pt x="371475" y="352425"/>
                </a:cubicBezTo>
                <a:cubicBezTo>
                  <a:pt x="374650" y="342900"/>
                  <a:pt x="376510" y="332830"/>
                  <a:pt x="381000" y="323850"/>
                </a:cubicBezTo>
                <a:cubicBezTo>
                  <a:pt x="386120" y="313611"/>
                  <a:pt x="393181" y="304433"/>
                  <a:pt x="400050" y="295275"/>
                </a:cubicBezTo>
                <a:cubicBezTo>
                  <a:pt x="416938" y="272758"/>
                  <a:pt x="442844" y="245394"/>
                  <a:pt x="457200" y="219075"/>
                </a:cubicBezTo>
                <a:cubicBezTo>
                  <a:pt x="507206" y="127397"/>
                  <a:pt x="467122" y="156964"/>
                  <a:pt x="533400" y="123825"/>
                </a:cubicBezTo>
                <a:cubicBezTo>
                  <a:pt x="562619" y="79997"/>
                  <a:pt x="539367" y="104635"/>
                  <a:pt x="590550" y="76200"/>
                </a:cubicBezTo>
                <a:cubicBezTo>
                  <a:pt x="606734" y="67209"/>
                  <a:pt x="620896" y="54271"/>
                  <a:pt x="638175" y="47625"/>
                </a:cubicBezTo>
                <a:cubicBezTo>
                  <a:pt x="662612" y="38226"/>
                  <a:pt x="688702" y="33710"/>
                  <a:pt x="714375" y="28575"/>
                </a:cubicBezTo>
                <a:cubicBezTo>
                  <a:pt x="730250" y="25400"/>
                  <a:pt x="746031" y="21712"/>
                  <a:pt x="762000" y="19050"/>
                </a:cubicBezTo>
                <a:cubicBezTo>
                  <a:pt x="784145" y="15359"/>
                  <a:pt x="806485" y="12939"/>
                  <a:pt x="828675" y="9525"/>
                </a:cubicBezTo>
                <a:cubicBezTo>
                  <a:pt x="847763" y="6588"/>
                  <a:pt x="866775" y="3175"/>
                  <a:pt x="885825" y="0"/>
                </a:cubicBezTo>
                <a:cubicBezTo>
                  <a:pt x="939800" y="3175"/>
                  <a:pt x="993950" y="4145"/>
                  <a:pt x="1047750" y="9525"/>
                </a:cubicBezTo>
                <a:cubicBezTo>
                  <a:pt x="1057740" y="10524"/>
                  <a:pt x="1067548" y="14174"/>
                  <a:pt x="1076325" y="19050"/>
                </a:cubicBezTo>
                <a:cubicBezTo>
                  <a:pt x="1096339" y="30169"/>
                  <a:pt x="1133475" y="57150"/>
                  <a:pt x="1133475" y="57150"/>
                </a:cubicBezTo>
                <a:cubicBezTo>
                  <a:pt x="1184275" y="133350"/>
                  <a:pt x="1117600" y="41275"/>
                  <a:pt x="1181100" y="104775"/>
                </a:cubicBezTo>
                <a:cubicBezTo>
                  <a:pt x="1189195" y="112870"/>
                  <a:pt x="1193496" y="124035"/>
                  <a:pt x="1200150" y="133350"/>
                </a:cubicBezTo>
                <a:cubicBezTo>
                  <a:pt x="1259223" y="216052"/>
                  <a:pt x="1202880" y="132682"/>
                  <a:pt x="1247775" y="200025"/>
                </a:cubicBezTo>
                <a:cubicBezTo>
                  <a:pt x="1250950" y="215900"/>
                  <a:pt x="1251616" y="232491"/>
                  <a:pt x="1257300" y="247650"/>
                </a:cubicBezTo>
                <a:cubicBezTo>
                  <a:pt x="1261320" y="258369"/>
                  <a:pt x="1267411" y="269074"/>
                  <a:pt x="1276350" y="276225"/>
                </a:cubicBezTo>
                <a:cubicBezTo>
                  <a:pt x="1284190" y="282497"/>
                  <a:pt x="1294940" y="284699"/>
                  <a:pt x="1304925" y="285750"/>
                </a:cubicBezTo>
                <a:cubicBezTo>
                  <a:pt x="1355544" y="291078"/>
                  <a:pt x="1406525" y="292100"/>
                  <a:pt x="1457325" y="295275"/>
                </a:cubicBezTo>
                <a:cubicBezTo>
                  <a:pt x="1466850" y="301625"/>
                  <a:pt x="1478362" y="305710"/>
                  <a:pt x="1485900" y="314325"/>
                </a:cubicBezTo>
                <a:cubicBezTo>
                  <a:pt x="1555976" y="394412"/>
                  <a:pt x="1505180" y="343360"/>
                  <a:pt x="1533525" y="400050"/>
                </a:cubicBezTo>
                <a:cubicBezTo>
                  <a:pt x="1538645" y="410289"/>
                  <a:pt x="1547455" y="418386"/>
                  <a:pt x="1552575" y="428625"/>
                </a:cubicBezTo>
                <a:cubicBezTo>
                  <a:pt x="1557065" y="437605"/>
                  <a:pt x="1557610" y="448220"/>
                  <a:pt x="1562100" y="457200"/>
                </a:cubicBezTo>
                <a:cubicBezTo>
                  <a:pt x="1599029" y="531058"/>
                  <a:pt x="1566734" y="442526"/>
                  <a:pt x="1590675" y="514350"/>
                </a:cubicBezTo>
                <a:cubicBezTo>
                  <a:pt x="1667379" y="466410"/>
                  <a:pt x="1642448" y="471095"/>
                  <a:pt x="1704975" y="457200"/>
                </a:cubicBezTo>
                <a:cubicBezTo>
                  <a:pt x="1720779" y="453688"/>
                  <a:pt x="1736725" y="450850"/>
                  <a:pt x="1752600" y="447675"/>
                </a:cubicBezTo>
                <a:cubicBezTo>
                  <a:pt x="1774825" y="450850"/>
                  <a:pt x="1797817" y="450598"/>
                  <a:pt x="1819275" y="457200"/>
                </a:cubicBezTo>
                <a:cubicBezTo>
                  <a:pt x="1863376" y="470769"/>
                  <a:pt x="1879696" y="489472"/>
                  <a:pt x="1914525" y="514350"/>
                </a:cubicBezTo>
                <a:cubicBezTo>
                  <a:pt x="1923840" y="521004"/>
                  <a:pt x="1933575" y="527050"/>
                  <a:pt x="1943100" y="533400"/>
                </a:cubicBezTo>
                <a:cubicBezTo>
                  <a:pt x="1982494" y="651582"/>
                  <a:pt x="1965424" y="589365"/>
                  <a:pt x="1943100" y="857250"/>
                </a:cubicBezTo>
                <a:cubicBezTo>
                  <a:pt x="1941680" y="874289"/>
                  <a:pt x="1933112" y="890376"/>
                  <a:pt x="1924050" y="904875"/>
                </a:cubicBezTo>
                <a:cubicBezTo>
                  <a:pt x="1916911" y="916298"/>
                  <a:pt x="1895475" y="933450"/>
                  <a:pt x="1895475" y="933450"/>
                </a:cubicBezTo>
              </a:path>
            </a:pathLst>
          </a:cu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7086600" y="4332202"/>
            <a:ext cx="923925" cy="95250"/>
          </a:xfrm>
          <a:custGeom>
            <a:avLst/>
            <a:gdLst>
              <a:gd name="connsiteX0" fmla="*/ 0 w 923925"/>
              <a:gd name="connsiteY0" fmla="*/ 95250 h 95250"/>
              <a:gd name="connsiteX1" fmla="*/ 85725 w 923925"/>
              <a:gd name="connsiteY1" fmla="*/ 66675 h 95250"/>
              <a:gd name="connsiteX2" fmla="*/ 104775 w 923925"/>
              <a:gd name="connsiteY2" fmla="*/ 9525 h 95250"/>
              <a:gd name="connsiteX3" fmla="*/ 161925 w 923925"/>
              <a:gd name="connsiteY3" fmla="*/ 47625 h 95250"/>
              <a:gd name="connsiteX4" fmla="*/ 257175 w 923925"/>
              <a:gd name="connsiteY4" fmla="*/ 76200 h 95250"/>
              <a:gd name="connsiteX5" fmla="*/ 314325 w 923925"/>
              <a:gd name="connsiteY5" fmla="*/ 66675 h 95250"/>
              <a:gd name="connsiteX6" fmla="*/ 400050 w 923925"/>
              <a:gd name="connsiteY6" fmla="*/ 47625 h 95250"/>
              <a:gd name="connsiteX7" fmla="*/ 438150 w 923925"/>
              <a:gd name="connsiteY7" fmla="*/ 76200 h 95250"/>
              <a:gd name="connsiteX8" fmla="*/ 485775 w 923925"/>
              <a:gd name="connsiteY8" fmla="*/ 85725 h 95250"/>
              <a:gd name="connsiteX9" fmla="*/ 514350 w 923925"/>
              <a:gd name="connsiteY9" fmla="*/ 95250 h 95250"/>
              <a:gd name="connsiteX10" fmla="*/ 571500 w 923925"/>
              <a:gd name="connsiteY10" fmla="*/ 85725 h 95250"/>
              <a:gd name="connsiteX11" fmla="*/ 600075 w 923925"/>
              <a:gd name="connsiteY11" fmla="*/ 76200 h 95250"/>
              <a:gd name="connsiteX12" fmla="*/ 609600 w 923925"/>
              <a:gd name="connsiteY12" fmla="*/ 47625 h 95250"/>
              <a:gd name="connsiteX13" fmla="*/ 666750 w 923925"/>
              <a:gd name="connsiteY13" fmla="*/ 76200 h 95250"/>
              <a:gd name="connsiteX14" fmla="*/ 733425 w 923925"/>
              <a:gd name="connsiteY14" fmla="*/ 95250 h 95250"/>
              <a:gd name="connsiteX15" fmla="*/ 857250 w 923925"/>
              <a:gd name="connsiteY15" fmla="*/ 85725 h 95250"/>
              <a:gd name="connsiteX16" fmla="*/ 885825 w 923925"/>
              <a:gd name="connsiteY16" fmla="*/ 76200 h 95250"/>
              <a:gd name="connsiteX17" fmla="*/ 895350 w 923925"/>
              <a:gd name="connsiteY17" fmla="*/ 47625 h 95250"/>
              <a:gd name="connsiteX18" fmla="*/ 923925 w 923925"/>
              <a:gd name="connsiteY18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23925" h="95250">
                <a:moveTo>
                  <a:pt x="0" y="95250"/>
                </a:moveTo>
                <a:cubicBezTo>
                  <a:pt x="19398" y="92017"/>
                  <a:pt x="70151" y="91593"/>
                  <a:pt x="85725" y="66675"/>
                </a:cubicBezTo>
                <a:cubicBezTo>
                  <a:pt x="96368" y="49647"/>
                  <a:pt x="104775" y="9525"/>
                  <a:pt x="104775" y="9525"/>
                </a:cubicBezTo>
                <a:cubicBezTo>
                  <a:pt x="123825" y="22225"/>
                  <a:pt x="140205" y="40385"/>
                  <a:pt x="161925" y="47625"/>
                </a:cubicBezTo>
                <a:cubicBezTo>
                  <a:pt x="231494" y="70815"/>
                  <a:pt x="199594" y="61805"/>
                  <a:pt x="257175" y="76200"/>
                </a:cubicBezTo>
                <a:cubicBezTo>
                  <a:pt x="276225" y="73025"/>
                  <a:pt x="296003" y="72782"/>
                  <a:pt x="314325" y="66675"/>
                </a:cubicBezTo>
                <a:cubicBezTo>
                  <a:pt x="396988" y="39121"/>
                  <a:pt x="343476" y="28767"/>
                  <a:pt x="400050" y="47625"/>
                </a:cubicBezTo>
                <a:cubicBezTo>
                  <a:pt x="412750" y="57150"/>
                  <a:pt x="423643" y="69753"/>
                  <a:pt x="438150" y="76200"/>
                </a:cubicBezTo>
                <a:cubicBezTo>
                  <a:pt x="452944" y="82775"/>
                  <a:pt x="470069" y="81798"/>
                  <a:pt x="485775" y="85725"/>
                </a:cubicBezTo>
                <a:cubicBezTo>
                  <a:pt x="495515" y="88160"/>
                  <a:pt x="504825" y="92075"/>
                  <a:pt x="514350" y="95250"/>
                </a:cubicBezTo>
                <a:cubicBezTo>
                  <a:pt x="533400" y="92075"/>
                  <a:pt x="552647" y="89915"/>
                  <a:pt x="571500" y="85725"/>
                </a:cubicBezTo>
                <a:cubicBezTo>
                  <a:pt x="581301" y="83547"/>
                  <a:pt x="592975" y="83300"/>
                  <a:pt x="600075" y="76200"/>
                </a:cubicBezTo>
                <a:cubicBezTo>
                  <a:pt x="607175" y="69100"/>
                  <a:pt x="606425" y="57150"/>
                  <a:pt x="609600" y="47625"/>
                </a:cubicBezTo>
                <a:cubicBezTo>
                  <a:pt x="681424" y="71566"/>
                  <a:pt x="592892" y="39271"/>
                  <a:pt x="666750" y="76200"/>
                </a:cubicBezTo>
                <a:cubicBezTo>
                  <a:pt x="680415" y="83032"/>
                  <a:pt x="721218" y="92198"/>
                  <a:pt x="733425" y="95250"/>
                </a:cubicBezTo>
                <a:cubicBezTo>
                  <a:pt x="774700" y="92075"/>
                  <a:pt x="816173" y="90860"/>
                  <a:pt x="857250" y="85725"/>
                </a:cubicBezTo>
                <a:cubicBezTo>
                  <a:pt x="867213" y="84480"/>
                  <a:pt x="878725" y="83300"/>
                  <a:pt x="885825" y="76200"/>
                </a:cubicBezTo>
                <a:cubicBezTo>
                  <a:pt x="892925" y="69100"/>
                  <a:pt x="891395" y="56853"/>
                  <a:pt x="895350" y="47625"/>
                </a:cubicBezTo>
                <a:cubicBezTo>
                  <a:pt x="911144" y="10773"/>
                  <a:pt x="906025" y="17900"/>
                  <a:pt x="923925" y="0"/>
                </a:cubicBezTo>
              </a:path>
            </a:pathLst>
          </a:cu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6383238" y="2420888"/>
            <a:ext cx="254445" cy="5760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637683" y="2324100"/>
            <a:ext cx="433989" cy="967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892128" y="2316565"/>
            <a:ext cx="194472" cy="5539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16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51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12192000" cy="4813300"/>
          </a:xfrm>
          <a:prstGeom prst="rect">
            <a:avLst/>
          </a:prstGeom>
        </p:spPr>
      </p:pic>
      <p:pic>
        <p:nvPicPr>
          <p:cNvPr id="3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6671" y="3604640"/>
            <a:ext cx="3077136" cy="3253360"/>
          </a:xfrm>
          <a:prstGeom prst="rect">
            <a:avLst/>
          </a:prstGeom>
        </p:spPr>
      </p:pic>
      <p:sp>
        <p:nvSpPr>
          <p:cNvPr id="4" name="íşḷîḓe">
            <a:extLst>
              <a:ext uri="{FF2B5EF4-FFF2-40B4-BE49-F238E27FC236}">
                <a16:creationId xmlns:a16="http://schemas.microsoft.com/office/drawing/2014/main" id="{4968EA2C-5436-43EF-B600-0C877688AF97}"/>
              </a:ext>
            </a:extLst>
          </p:cNvPr>
          <p:cNvSpPr/>
          <p:nvPr/>
        </p:nvSpPr>
        <p:spPr>
          <a:xfrm>
            <a:off x="4103999" y="1605686"/>
            <a:ext cx="5671623" cy="868633"/>
          </a:xfrm>
          <a:prstGeom prst="rect">
            <a:avLst/>
          </a:prstGeom>
        </p:spPr>
        <p:txBody>
          <a:bodyPr wrap="square" lIns="119384" tIns="59692" rIns="119384" bIns="59692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zh-CN" sz="4000" b="1" kern="0" dirty="0">
                <a:ln w="6350">
                  <a:noFill/>
                </a:ln>
                <a:latin typeface="UTM Avo" pitchFamily="18" charset="0"/>
                <a:cs typeface="Times New Roman" pitchFamily="18" charset="0"/>
              </a:rPr>
              <a:t>YÊU CẦU CẦN ĐẠT</a:t>
            </a:r>
            <a:endParaRPr lang="zh-CN" altLang="en-US" sz="4000" b="1" kern="0" dirty="0">
              <a:ln w="6350">
                <a:noFill/>
              </a:ln>
              <a:latin typeface="UTM Avo" pitchFamily="18" charset="0"/>
              <a:cs typeface="Times New Roman" pitchFamily="18" charset="0"/>
            </a:endParaRPr>
          </a:p>
        </p:txBody>
      </p:sp>
      <p:sp>
        <p:nvSpPr>
          <p:cNvPr id="5" name="isḻîḓè">
            <a:extLst>
              <a:ext uri="{FF2B5EF4-FFF2-40B4-BE49-F238E27FC236}">
                <a16:creationId xmlns:a16="http://schemas.microsoft.com/office/drawing/2014/main" id="{B65D6A18-A848-4365-8261-A87CDAF5B169}"/>
              </a:ext>
            </a:extLst>
          </p:cNvPr>
          <p:cNvSpPr/>
          <p:nvPr/>
        </p:nvSpPr>
        <p:spPr bwMode="auto">
          <a:xfrm>
            <a:off x="2401534" y="2770859"/>
            <a:ext cx="1049243" cy="609841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:a16="http://schemas.microsoft.com/office/drawing/2014/main" id="{1380D21F-97BD-43C0-80EB-5174AA5D5A43}"/>
              </a:ext>
            </a:extLst>
          </p:cNvPr>
          <p:cNvSpPr/>
          <p:nvPr/>
        </p:nvSpPr>
        <p:spPr bwMode="auto">
          <a:xfrm>
            <a:off x="2962159" y="4725144"/>
            <a:ext cx="977235" cy="644086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4103999" y="4191519"/>
            <a:ext cx="6820525" cy="1613745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4000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3628228" y="2516913"/>
            <a:ext cx="6643442" cy="1051633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9925" y="4298734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21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69490" y="3861976"/>
            <a:ext cx="8966302" cy="35274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endParaRPr lang="en-US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Ảnh Động Powerpoint Đẹp ❤️ Tải 777+ Hình Động PPT Cut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922" y="1991122"/>
            <a:ext cx="5672491" cy="444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80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2134766" y="908712"/>
            <a:ext cx="8640960" cy="403244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endParaRPr lang="vi-VN" sz="5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62958" y="0"/>
            <a:ext cx="53559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56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82554" y="260648"/>
            <a:ext cx="6780804" cy="1224136"/>
            <a:chOff x="694606" y="332656"/>
            <a:chExt cx="7104979" cy="1584176"/>
          </a:xfrm>
        </p:grpSpPr>
        <p:sp>
          <p:nvSpPr>
            <p:cNvPr id="2" name="Rounded Rectangle 1"/>
            <p:cNvSpPr/>
            <p:nvPr/>
          </p:nvSpPr>
          <p:spPr>
            <a:xfrm>
              <a:off x="694606" y="332656"/>
              <a:ext cx="7104979" cy="158417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838622" y="447870"/>
              <a:ext cx="2792068" cy="1252938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682554" y="1940835"/>
            <a:ext cx="6780804" cy="1224136"/>
            <a:chOff x="694606" y="2077435"/>
            <a:chExt cx="7104979" cy="1584176"/>
          </a:xfrm>
        </p:grpSpPr>
        <p:sp>
          <p:nvSpPr>
            <p:cNvPr id="6" name="Rounded Rectangle 5"/>
            <p:cNvSpPr/>
            <p:nvPr/>
          </p:nvSpPr>
          <p:spPr>
            <a:xfrm>
              <a:off x="694606" y="2077435"/>
              <a:ext cx="7104979" cy="158417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4646" y="2336608"/>
              <a:ext cx="2830286" cy="946863"/>
            </a:xfrm>
            <a:custGeom>
              <a:avLst/>
              <a:gdLst>
                <a:gd name="connsiteX0" fmla="*/ 0 w 2830286"/>
                <a:gd name="connsiteY0" fmla="*/ 943621 h 946863"/>
                <a:gd name="connsiteX1" fmla="*/ 783771 w 2830286"/>
                <a:gd name="connsiteY1" fmla="*/ 192 h 946863"/>
                <a:gd name="connsiteX2" fmla="*/ 1451429 w 2830286"/>
                <a:gd name="connsiteY2" fmla="*/ 856535 h 946863"/>
                <a:gd name="connsiteX3" fmla="*/ 2032000 w 2830286"/>
                <a:gd name="connsiteY3" fmla="*/ 363049 h 946863"/>
                <a:gd name="connsiteX4" fmla="*/ 2467429 w 2830286"/>
                <a:gd name="connsiteY4" fmla="*/ 943621 h 946863"/>
                <a:gd name="connsiteX5" fmla="*/ 2830286 w 2830286"/>
                <a:gd name="connsiteY5" fmla="*/ 43735 h 94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0286" h="946863">
                  <a:moveTo>
                    <a:pt x="0" y="943621"/>
                  </a:moveTo>
                  <a:cubicBezTo>
                    <a:pt x="270933" y="479163"/>
                    <a:pt x="541866" y="14706"/>
                    <a:pt x="783771" y="192"/>
                  </a:cubicBezTo>
                  <a:cubicBezTo>
                    <a:pt x="1025676" y="-14322"/>
                    <a:pt x="1243391" y="796059"/>
                    <a:pt x="1451429" y="856535"/>
                  </a:cubicBezTo>
                  <a:cubicBezTo>
                    <a:pt x="1659467" y="917011"/>
                    <a:pt x="1862667" y="348535"/>
                    <a:pt x="2032000" y="363049"/>
                  </a:cubicBezTo>
                  <a:cubicBezTo>
                    <a:pt x="2201333" y="377563"/>
                    <a:pt x="2334381" y="996840"/>
                    <a:pt x="2467429" y="943621"/>
                  </a:cubicBezTo>
                  <a:cubicBezTo>
                    <a:pt x="2600477" y="890402"/>
                    <a:pt x="2715381" y="467068"/>
                    <a:pt x="2830286" y="43735"/>
                  </a:cubicBezTo>
                </a:path>
              </a:pathLst>
            </a:cu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554" y="3621022"/>
            <a:ext cx="6780804" cy="1224136"/>
            <a:chOff x="758754" y="3861048"/>
            <a:chExt cx="7104979" cy="1584176"/>
          </a:xfrm>
        </p:grpSpPr>
        <p:sp>
          <p:nvSpPr>
            <p:cNvPr id="9" name="Rounded Rectangle 8"/>
            <p:cNvSpPr/>
            <p:nvPr/>
          </p:nvSpPr>
          <p:spPr>
            <a:xfrm>
              <a:off x="758754" y="3861048"/>
              <a:ext cx="7104979" cy="158417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198662" y="4365104"/>
              <a:ext cx="2686270" cy="720080"/>
              <a:chOff x="1198662" y="4365104"/>
              <a:chExt cx="2686270" cy="72008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flipV="1">
                <a:off x="1198662" y="4365104"/>
                <a:ext cx="792088" cy="720080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990750" y="4365104"/>
                <a:ext cx="864096" cy="720080"/>
              </a:xfrm>
              <a:prstGeom prst="line">
                <a:avLst/>
              </a:prstGeom>
              <a:ln w="3810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V="1">
                <a:off x="2854846" y="4365104"/>
                <a:ext cx="1030086" cy="720080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Group 39"/>
          <p:cNvGrpSpPr/>
          <p:nvPr/>
        </p:nvGrpSpPr>
        <p:grpSpPr>
          <a:xfrm>
            <a:off x="682554" y="5301208"/>
            <a:ext cx="6780804" cy="1224136"/>
            <a:chOff x="682554" y="5301208"/>
            <a:chExt cx="6780804" cy="1224136"/>
          </a:xfrm>
        </p:grpSpPr>
        <p:sp>
          <p:nvSpPr>
            <p:cNvPr id="21" name="Rounded Rectangle 20"/>
            <p:cNvSpPr/>
            <p:nvPr/>
          </p:nvSpPr>
          <p:spPr>
            <a:xfrm>
              <a:off x="682554" y="5301208"/>
              <a:ext cx="6780804" cy="122413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857783" y="5912826"/>
              <a:ext cx="3749517" cy="0"/>
              <a:chOff x="1102391" y="5805264"/>
              <a:chExt cx="3749517" cy="0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1102391" y="5805264"/>
                <a:ext cx="1168283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2270674" y="5805264"/>
                <a:ext cx="584172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2854846" y="5805264"/>
                <a:ext cx="714054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3574926" y="5805264"/>
                <a:ext cx="1276982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1736778" y="5949280"/>
              <a:ext cx="63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vi-VN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90256" y="5949280"/>
              <a:ext cx="63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vi-VN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07484" y="5930116"/>
              <a:ext cx="63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862958" y="548680"/>
            <a:ext cx="274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33487" y="2198960"/>
            <a:ext cx="274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15358" y="3934789"/>
            <a:ext cx="274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55046" y="5448126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A, B, C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….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9047534" y="548680"/>
            <a:ext cx="2880321" cy="4752528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4" name="TextBox 43"/>
          <p:cNvSpPr txBox="1"/>
          <p:nvPr/>
        </p:nvSpPr>
        <p:spPr>
          <a:xfrm>
            <a:off x="9763422" y="3277789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endParaRPr lang="vi-VN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87358" y="1826722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vi-VN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763422" y="4240930"/>
            <a:ext cx="1808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endParaRPr lang="vi-VN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69455" y="959039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2958" y="54868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34966" y="2204864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06974" y="393305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39022" y="5533781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A, B, C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vi-V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01898" y="477773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81802" y="2259288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6534" y="3978758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6534" y="5665626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325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4624E-7 L -0.36289 -0.5951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1" y="-297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27746E-6 L -0.33372 -0.1923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93" y="-9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12139E-6 L -0.33073 0.3868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1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93064E-6 L -0.34844 0.4968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22" y="24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38" grpId="0"/>
      <p:bldP spid="38" grpId="1"/>
      <p:bldP spid="39" grpId="0"/>
      <p:bldP spid="39" grpId="1"/>
      <p:bldP spid="41" grpId="0"/>
      <p:bldP spid="41" grpId="1"/>
      <p:bldP spid="43" grpId="0" animBg="1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6614" y="1772816"/>
            <a:ext cx="106571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 THẲNG - ĐƯỜNG CONG </a:t>
            </a:r>
          </a:p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ĐƯỜNG GẤP KHÚC</a:t>
            </a:r>
          </a:p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2)</a:t>
            </a:r>
            <a:endParaRPr lang="en-US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8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12192000" cy="4813300"/>
          </a:xfrm>
          <a:prstGeom prst="rect">
            <a:avLst/>
          </a:prstGeom>
        </p:spPr>
      </p:pic>
      <p:pic>
        <p:nvPicPr>
          <p:cNvPr id="3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6671" y="3604640"/>
            <a:ext cx="3077136" cy="3253360"/>
          </a:xfrm>
          <a:prstGeom prst="rect">
            <a:avLst/>
          </a:prstGeom>
        </p:spPr>
      </p:pic>
      <p:sp>
        <p:nvSpPr>
          <p:cNvPr id="4" name="íşḷîḓe">
            <a:extLst>
              <a:ext uri="{FF2B5EF4-FFF2-40B4-BE49-F238E27FC236}">
                <a16:creationId xmlns:a16="http://schemas.microsoft.com/office/drawing/2014/main" id="{4968EA2C-5436-43EF-B600-0C877688AF97}"/>
              </a:ext>
            </a:extLst>
          </p:cNvPr>
          <p:cNvSpPr/>
          <p:nvPr/>
        </p:nvSpPr>
        <p:spPr>
          <a:xfrm>
            <a:off x="4103999" y="1605686"/>
            <a:ext cx="5671623" cy="868633"/>
          </a:xfrm>
          <a:prstGeom prst="rect">
            <a:avLst/>
          </a:prstGeom>
        </p:spPr>
        <p:txBody>
          <a:bodyPr wrap="square" lIns="119384" tIns="59692" rIns="119384" bIns="59692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zh-CN" sz="4000" b="1" kern="0" dirty="0">
                <a:ln w="6350">
                  <a:noFill/>
                </a:ln>
                <a:latin typeface="UTM Avo" pitchFamily="18" charset="0"/>
                <a:cs typeface="Times New Roman" pitchFamily="18" charset="0"/>
              </a:rPr>
              <a:t>YÊU CẦU CẦN ĐẠT</a:t>
            </a:r>
            <a:endParaRPr lang="zh-CN" altLang="en-US" sz="4000" b="1" kern="0" dirty="0">
              <a:ln w="6350">
                <a:noFill/>
              </a:ln>
              <a:latin typeface="UTM Avo" pitchFamily="18" charset="0"/>
              <a:cs typeface="Times New Roman" pitchFamily="18" charset="0"/>
            </a:endParaRPr>
          </a:p>
        </p:txBody>
      </p:sp>
      <p:sp>
        <p:nvSpPr>
          <p:cNvPr id="5" name="isḻîḓè">
            <a:extLst>
              <a:ext uri="{FF2B5EF4-FFF2-40B4-BE49-F238E27FC236}">
                <a16:creationId xmlns:a16="http://schemas.microsoft.com/office/drawing/2014/main" id="{B65D6A18-A848-4365-8261-A87CDAF5B169}"/>
              </a:ext>
            </a:extLst>
          </p:cNvPr>
          <p:cNvSpPr/>
          <p:nvPr/>
        </p:nvSpPr>
        <p:spPr bwMode="auto">
          <a:xfrm>
            <a:off x="2401534" y="2770859"/>
            <a:ext cx="1049243" cy="609841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:a16="http://schemas.microsoft.com/office/drawing/2014/main" id="{1380D21F-97BD-43C0-80EB-5174AA5D5A43}"/>
              </a:ext>
            </a:extLst>
          </p:cNvPr>
          <p:cNvSpPr/>
          <p:nvPr/>
        </p:nvSpPr>
        <p:spPr bwMode="auto">
          <a:xfrm>
            <a:off x="2962159" y="4725144"/>
            <a:ext cx="977235" cy="644086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4103999" y="4191519"/>
            <a:ext cx="6820525" cy="1613745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4000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3628228" y="2516913"/>
            <a:ext cx="6643442" cy="1051633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9925" y="4298734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68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865604" y="371480"/>
            <a:ext cx="8009709" cy="707886"/>
            <a:chOff x="1253941" y="515220"/>
            <a:chExt cx="8009709" cy="707886"/>
          </a:xfrm>
        </p:grpSpPr>
        <p:grpSp>
          <p:nvGrpSpPr>
            <p:cNvPr id="21" name="Group 20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928126" y="515220"/>
              <a:ext cx="73355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Nêu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tên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ba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điểm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thẳng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hàng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:</a:t>
              </a:r>
              <a:endParaRPr lang="vi-VN" sz="4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80426" y="2420888"/>
            <a:ext cx="4818736" cy="2432485"/>
            <a:chOff x="880427" y="2148643"/>
            <a:chExt cx="4818736" cy="2432485"/>
          </a:xfrm>
        </p:grpSpPr>
        <p:grpSp>
          <p:nvGrpSpPr>
            <p:cNvPr id="54" name="Group 53"/>
            <p:cNvGrpSpPr/>
            <p:nvPr/>
          </p:nvGrpSpPr>
          <p:grpSpPr>
            <a:xfrm>
              <a:off x="880427" y="2276872"/>
              <a:ext cx="4818736" cy="2304256"/>
              <a:chOff x="880426" y="2276872"/>
              <a:chExt cx="4956951" cy="2016224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 flipV="1">
                <a:off x="880426" y="2402886"/>
                <a:ext cx="4956951" cy="176419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054646" y="2276872"/>
                <a:ext cx="1008112" cy="43204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2062758" y="2708920"/>
                <a:ext cx="1296144" cy="576064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3358902" y="3284984"/>
                <a:ext cx="1008112" cy="432048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4367014" y="3717032"/>
                <a:ext cx="1332148" cy="5760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V="1">
                <a:off x="3358901" y="2708920"/>
                <a:ext cx="1674187" cy="576064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1558702" y="3284984"/>
                <a:ext cx="1800200" cy="648072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1179750" y="350693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79254" y="285260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557260" y="214864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939714" y="2219075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078982" y="334828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103318" y="1862822"/>
            <a:ext cx="5184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Ba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11200">
              <a:lnSpc>
                <a:spcPct val="150000"/>
              </a:lnSpc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D, B, E</a:t>
            </a:r>
          </a:p>
          <a:p>
            <a:pPr marL="711200">
              <a:lnSpc>
                <a:spcPct val="150000"/>
              </a:lnSpc>
            </a:pP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A, B, C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02718" y="995858"/>
            <a:ext cx="55446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895406" y="3540142"/>
            <a:ext cx="22322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895406" y="4441899"/>
            <a:ext cx="22322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7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82638" y="396251"/>
            <a:ext cx="10596482" cy="635000"/>
            <a:chOff x="1253941" y="554838"/>
            <a:chExt cx="10596482" cy="635000"/>
          </a:xfrm>
        </p:grpSpPr>
        <p:grpSp>
          <p:nvGrpSpPr>
            <p:cNvPr id="5" name="Group 4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889659" y="558220"/>
              <a:ext cx="99607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Nêu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tên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đoạn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thẳng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mỗi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gấp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khúc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dưới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đây</a:t>
              </a:r>
              <a:endParaRPr lang="vi-VN" sz="3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91021" y="2089536"/>
            <a:ext cx="3772114" cy="3144019"/>
            <a:chOff x="2729300" y="2381924"/>
            <a:chExt cx="3772114" cy="3144019"/>
          </a:xfrm>
        </p:grpSpPr>
        <p:grpSp>
          <p:nvGrpSpPr>
            <p:cNvPr id="15" name="Group 14"/>
            <p:cNvGrpSpPr/>
            <p:nvPr/>
          </p:nvGrpSpPr>
          <p:grpSpPr>
            <a:xfrm>
              <a:off x="3201403" y="2924944"/>
              <a:ext cx="2579931" cy="2016224"/>
              <a:chOff x="2219131" y="2132856"/>
              <a:chExt cx="2579931" cy="2016224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2219131" y="2492896"/>
                <a:ext cx="995755" cy="1656184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V="1">
                <a:off x="3214886" y="2492896"/>
                <a:ext cx="1584176" cy="1656184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214886" y="2132856"/>
                <a:ext cx="1584176" cy="360040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2729300" y="263255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34966" y="494116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1334" y="299259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17032" y="2381924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850" y="3559006"/>
            <a:ext cx="3159224" cy="2764321"/>
          </a:xfrm>
          <a:prstGeom prst="rect">
            <a:avLst/>
          </a:prstGeom>
        </p:spPr>
      </p:pic>
      <p:sp>
        <p:nvSpPr>
          <p:cNvPr id="22" name="Rounded Rectangular Callout 21"/>
          <p:cNvSpPr/>
          <p:nvPr/>
        </p:nvSpPr>
        <p:spPr>
          <a:xfrm>
            <a:off x="5781334" y="1700807"/>
            <a:ext cx="6218528" cy="1584175"/>
          </a:xfrm>
          <a:prstGeom prst="wedgeRoundRectCallout">
            <a:avLst>
              <a:gd name="adj1" fmla="val 3779"/>
              <a:gd name="adj2" fmla="val 8514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MNPQ</a:t>
            </a:r>
          </a:p>
          <a:p>
            <a:pPr algn="ctr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MN, NP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PQ.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570013" y="945930"/>
            <a:ext cx="3960440" cy="148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24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622598" y="0"/>
            <a:ext cx="5031498" cy="1456306"/>
            <a:chOff x="622598" y="0"/>
            <a:chExt cx="5031498" cy="1456306"/>
          </a:xfrm>
        </p:grpSpPr>
        <p:grpSp>
          <p:nvGrpSpPr>
            <p:cNvPr id="23" name="Group 22"/>
            <p:cNvGrpSpPr/>
            <p:nvPr/>
          </p:nvGrpSpPr>
          <p:grpSpPr>
            <a:xfrm>
              <a:off x="1015587" y="567735"/>
              <a:ext cx="4248472" cy="864096"/>
              <a:chOff x="550590" y="980728"/>
              <a:chExt cx="3600400" cy="864096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V="1">
                <a:off x="550590" y="980728"/>
                <a:ext cx="936104" cy="864096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1486694" y="980728"/>
                <a:ext cx="648072" cy="864096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2134766" y="1844824"/>
                <a:ext cx="2016224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622598" y="82800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774726" y="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701499" y="87153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934016" y="87153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" name="HUY DUẨN"/>
          <p:cNvGrpSpPr/>
          <p:nvPr/>
        </p:nvGrpSpPr>
        <p:grpSpPr>
          <a:xfrm>
            <a:off x="6527254" y="1707883"/>
            <a:ext cx="5091340" cy="2720708"/>
            <a:chOff x="403694" y="1656093"/>
            <a:chExt cx="5091340" cy="2720708"/>
          </a:xfrm>
        </p:grpSpPr>
        <p:grpSp>
          <p:nvGrpSpPr>
            <p:cNvPr id="38" name="Group 37"/>
            <p:cNvGrpSpPr/>
            <p:nvPr/>
          </p:nvGrpSpPr>
          <p:grpSpPr>
            <a:xfrm>
              <a:off x="763734" y="2240868"/>
              <a:ext cx="4248472" cy="1512168"/>
              <a:chOff x="665053" y="2564904"/>
              <a:chExt cx="4248472" cy="1512168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665053" y="4077072"/>
                <a:ext cx="1486965" cy="0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 flipV="1">
                <a:off x="1918742" y="2852936"/>
                <a:ext cx="233276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918742" y="2564904"/>
                <a:ext cx="1224136" cy="288032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142878" y="2564904"/>
                <a:ext cx="360040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HUY DUẨN"/>
              <p:cNvCxnSpPr/>
              <p:nvPr/>
            </p:nvCxnSpPr>
            <p:spPr>
              <a:xfrm flipV="1">
                <a:off x="3502918" y="2564904"/>
                <a:ext cx="936104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439022" y="2564904"/>
                <a:ext cx="474503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403694" y="312778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09411" y="379202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57383" y="194407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9973" y="180006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86894" y="349963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22998" y="165609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74954" y="342017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08743" y="4284621"/>
            <a:ext cx="5315356" cy="2573379"/>
            <a:chOff x="308743" y="4284621"/>
            <a:chExt cx="5315356" cy="2573379"/>
          </a:xfrm>
        </p:grpSpPr>
        <p:grpSp>
          <p:nvGrpSpPr>
            <p:cNvPr id="47" name="Group 46"/>
            <p:cNvGrpSpPr/>
            <p:nvPr/>
          </p:nvGrpSpPr>
          <p:grpSpPr>
            <a:xfrm>
              <a:off x="1018642" y="4833156"/>
              <a:ext cx="3964440" cy="1800200"/>
              <a:chOff x="618598" y="4725144"/>
              <a:chExt cx="3964440" cy="1800200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>
                <a:off x="618598" y="5049180"/>
                <a:ext cx="1416782" cy="684076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2035380" y="4725144"/>
                <a:ext cx="499001" cy="1008112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2530810" y="4725144"/>
                <a:ext cx="2052228" cy="0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2710830" y="4725144"/>
                <a:ext cx="1872208" cy="1800200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Box 62"/>
            <p:cNvSpPr txBox="1"/>
            <p:nvPr/>
          </p:nvSpPr>
          <p:spPr>
            <a:xfrm>
              <a:off x="308743" y="483315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71186" y="584126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521479" y="428462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904019" y="4488137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241559" y="6273225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9" name="Rounded Rectangular Callout 68"/>
          <p:cNvSpPr/>
          <p:nvPr/>
        </p:nvSpPr>
        <p:spPr>
          <a:xfrm>
            <a:off x="5781334" y="44624"/>
            <a:ext cx="5837260" cy="1387207"/>
          </a:xfrm>
          <a:prstGeom prst="wedgeRoundRectCallout">
            <a:avLst>
              <a:gd name="adj1" fmla="val -55815"/>
              <a:gd name="adj2" fmla="val 3945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ABCD</a:t>
            </a:r>
          </a:p>
          <a:p>
            <a:pPr algn="ctr"/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AB, BC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Rounded Rectangular Callout 69 HUY DUẨN"/>
          <p:cNvSpPr/>
          <p:nvPr/>
        </p:nvSpPr>
        <p:spPr>
          <a:xfrm>
            <a:off x="502949" y="2377141"/>
            <a:ext cx="5837260" cy="1759062"/>
          </a:xfrm>
          <a:prstGeom prst="wedgeRoundRectCallout">
            <a:avLst>
              <a:gd name="adj1" fmla="val 55580"/>
              <a:gd name="adj2" fmla="val 21145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EGHIKLM</a:t>
            </a:r>
          </a:p>
          <a:p>
            <a:pPr algn="ctr"/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sáu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EG, GH, HI, IK, KL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LM.</a:t>
            </a:r>
            <a:endParaRPr lang="vi-VN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Rounded Rectangular Callout 70"/>
          <p:cNvSpPr/>
          <p:nvPr/>
        </p:nvSpPr>
        <p:spPr>
          <a:xfrm>
            <a:off x="5951190" y="4959369"/>
            <a:ext cx="6095207" cy="1466674"/>
          </a:xfrm>
          <a:prstGeom prst="wedgeRoundRectCallout">
            <a:avLst>
              <a:gd name="adj1" fmla="val -76204"/>
              <a:gd name="adj2" fmla="val 3817"/>
              <a:gd name="adj3" fmla="val 16667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TUVXY</a:t>
            </a:r>
          </a:p>
          <a:p>
            <a:pPr algn="ctr"/>
            <a:r>
              <a:rPr lang="en-US" sz="2600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TU, UV, VX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XY.</a:t>
            </a:r>
            <a:endParaRPr lang="vi-VN" sz="2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17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animBg="1"/>
      <p:bldP spid="70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HUY DUẨN"/>
          <p:cNvGrpSpPr/>
          <p:nvPr/>
        </p:nvGrpSpPr>
        <p:grpSpPr>
          <a:xfrm>
            <a:off x="406574" y="327988"/>
            <a:ext cx="5091340" cy="2720708"/>
            <a:chOff x="403694" y="1656093"/>
            <a:chExt cx="5091340" cy="2720708"/>
          </a:xfrm>
        </p:grpSpPr>
        <p:grpSp>
          <p:nvGrpSpPr>
            <p:cNvPr id="38" name="Group 37"/>
            <p:cNvGrpSpPr/>
            <p:nvPr/>
          </p:nvGrpSpPr>
          <p:grpSpPr>
            <a:xfrm>
              <a:off x="763734" y="2240868"/>
              <a:ext cx="4248472" cy="1512168"/>
              <a:chOff x="665053" y="2564904"/>
              <a:chExt cx="4248472" cy="1512168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665053" y="4077072"/>
                <a:ext cx="1486965" cy="0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 flipV="1">
                <a:off x="1918742" y="2852936"/>
                <a:ext cx="233276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918742" y="2564904"/>
                <a:ext cx="1224136" cy="288032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142878" y="2564904"/>
                <a:ext cx="360040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HUY DUẨN"/>
              <p:cNvCxnSpPr/>
              <p:nvPr/>
            </p:nvCxnSpPr>
            <p:spPr>
              <a:xfrm flipV="1">
                <a:off x="3502918" y="2564904"/>
                <a:ext cx="936104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439022" y="2564904"/>
                <a:ext cx="474503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403694" y="312778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09411" y="379202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57383" y="194407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9973" y="180006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86894" y="349963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22998" y="165609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74954" y="342017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6167214" y="555335"/>
            <a:ext cx="5184576" cy="13234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67214" y="2424931"/>
            <a:ext cx="5184576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EGH, GHI,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3338" y="3861048"/>
            <a:ext cx="5184576" cy="132343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4566" y="5730644"/>
            <a:ext cx="5184576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EGHI, GHIK,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11230" y="3861048"/>
            <a:ext cx="5184576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32458" y="5730644"/>
            <a:ext cx="5184576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EGHIKL, GHIKLM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29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5" grpId="0" animBg="1"/>
      <p:bldP spid="48" grpId="0" animBg="1"/>
      <p:bldP spid="50" grpId="0" animBg="1"/>
      <p:bldP spid="7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399</Words>
  <Application>Microsoft Office PowerPoint</Application>
  <PresentationFormat>Custom</PresentationFormat>
  <Paragraphs>102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Times New Roman</vt:lpstr>
      <vt:lpstr>UTM Avo</vt:lpstr>
      <vt:lpstr>仓耳玄三M W05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Admin</cp:lastModifiedBy>
  <cp:revision>43</cp:revision>
  <dcterms:created xsi:type="dcterms:W3CDTF">2021-08-11T13:30:00Z</dcterms:created>
  <dcterms:modified xsi:type="dcterms:W3CDTF">2022-12-19T14:29:09Z</dcterms:modified>
</cp:coreProperties>
</file>