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313" r:id="rId5"/>
    <p:sldId id="310" r:id="rId6"/>
    <p:sldId id="311" r:id="rId7"/>
    <p:sldId id="312" r:id="rId8"/>
    <p:sldId id="306" r:id="rId9"/>
    <p:sldId id="286" r:id="rId10"/>
    <p:sldId id="281" r:id="rId11"/>
    <p:sldId id="287" r:id="rId12"/>
    <p:sldId id="288" r:id="rId13"/>
    <p:sldId id="289" r:id="rId14"/>
    <p:sldId id="290" r:id="rId15"/>
    <p:sldId id="291" r:id="rId16"/>
    <p:sldId id="305" r:id="rId17"/>
    <p:sldId id="308" r:id="rId18"/>
    <p:sldId id="300" r:id="rId19"/>
    <p:sldId id="292" r:id="rId20"/>
    <p:sldId id="293" r:id="rId21"/>
    <p:sldId id="294" r:id="rId22"/>
    <p:sldId id="301" r:id="rId23"/>
    <p:sldId id="296" r:id="rId24"/>
    <p:sldId id="303" r:id="rId25"/>
    <p:sldId id="285" r:id="rId26"/>
    <p:sldId id="315" r:id="rId27"/>
    <p:sldId id="297" r:id="rId28"/>
    <p:sldId id="298" r:id="rId29"/>
    <p:sldId id="299" r:id="rId30"/>
    <p:sldId id="314" r:id="rId31"/>
    <p:sldId id="269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EC6158B-4CE0-53AB-708C-C7F92444E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88C96EB-6427-62FE-C12F-51CC07D5C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8AE6F0B-4698-CFE4-1A58-E1AC0751A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DEAF8A6-DFBE-2A0F-2875-8F8E586F4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5946685-5042-5DDA-BFFD-CB23F0EC2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B6FEDC7-CFFB-D78F-72A6-7ADAFE78C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3B604A3-8F8F-8AF7-BFD1-BD7BFDAB8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6898E57-0E48-A4F6-2116-7450A5146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DF9E031-6F88-7543-2F6C-8EE51978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9900705-9CBA-6BA4-464F-0E77D8757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312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79F7DFFA-6FB8-2C60-0786-423395B333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3920BA83-6C4B-71A1-2D01-4AB1792746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BD540B6-4817-F948-BD67-CD603A400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2D04EE8-9334-59EA-C232-1C22B093F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313F602-AF65-E80F-01DD-AD19E0860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417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EF030A4-7915-0C58-4BEE-E127B6EC7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B698661-F324-EA4A-F5E6-8F483363F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D7C05FC-3ED0-5F76-2CDE-1F372E04C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77E60A-F9D8-9151-F0F4-A88CFE9E8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AADBD73-A599-AC07-BFF9-8B4DF3A0B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6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18D115A-34A1-D711-9A5E-0C7893A00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1315134-41FB-D896-B584-47CBEB18F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F50A416-8FA6-92BF-4AF7-0EE930916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62518EC-37F0-F00A-2852-B1A744849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61FEED6-9976-F533-7C46-9879A45FA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9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2EF72B1-D7F4-872B-7BF5-895FDC8CD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7A25CBF-862D-46D1-BE78-E6D96DD421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5AC4009E-5967-6C81-9ED5-D3556C0A3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0AECA51-2F69-2503-7543-7CB2E4EFE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454C7FC0-0AF2-CA22-DCFA-47D3D2A3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BFB7DA7-9BA3-3056-AFE4-6DD8168BA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32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A6F303D-63F1-48AB-C26D-F57B36417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FD8E6A5-F85C-887A-D8BE-F001A2095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DE8A6F2-83E9-CBEA-09A1-B4EF54DDA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254564E9-7596-2463-E4E3-B97C503065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77881162-66B8-FB31-3835-182A4B057C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2AF22652-A1D7-32F5-AFB2-550ADAB6E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6D6E22A-0E2A-34B3-E2FC-5A36D153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D84A6457-3BA7-E77B-62A3-2612ECAB5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02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E2193CF-A253-1665-7A76-61A3BA5D1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4F68697B-899F-FF63-44D0-E9C670542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67D1BC4D-F24F-C566-6DE2-F8D11E72D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C9C9A55-925A-1C4C-D904-348A91842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6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91DA5527-DB03-FA6A-4798-F10DA70E6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3E24E159-E49A-A20B-C201-9DEA717B7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6E4A0F8D-99A3-BFA7-1C3E-4D95D19E7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44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B81626A-EAF5-68B5-3FCB-52B3983C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FD5C3E1-869A-E10C-202D-1471E58CD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0A819A93-9E92-EA77-4BF2-79790C51EB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1AF4F095-789E-0E74-019C-DB5BA78AC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077E3B4-FDF1-B6C7-948C-8420F122C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8307C09-22CE-B128-E187-E315094D0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59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E8FCAA5-F142-CCC4-E5B4-87FDCB8E7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B45F0C2-40BE-8E6B-5FBA-86D00DDF5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F61B4B3-BBA4-86B0-505A-49654CFA7A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1855E7A-E647-57B6-73D2-95BC97F1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EBADBA9-25EE-B952-D1FF-1444208CE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99E0F81D-00A7-91CA-D6E6-6BD96B08F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533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92C171BD-6855-AFD8-2757-E631FB5B2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E2569B2-C219-08BE-C4B6-2200F2967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6E1BB21-7A02-C12A-99E4-8E5E3803EC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2CD38-0AE5-44D3-8B18-4BE1FE55E04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1045E-FF2F-9952-B657-C55EC5CA39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EB5B95C-98C6-A79F-9E40-591100AEF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2219E-482F-4C51-8DDD-E19ABE6C6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5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10" Type="http://schemas.openxmlformats.org/officeDocument/2006/relationships/image" Target="../media/image29.png"/><Relationship Id="rId4" Type="http://schemas.openxmlformats.org/officeDocument/2006/relationships/image" Target="../media/image32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1.svg"/><Relationship Id="rId7" Type="http://schemas.openxmlformats.org/officeDocument/2006/relationships/image" Target="../media/image4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6.png"/><Relationship Id="rId7" Type="http://schemas.openxmlformats.org/officeDocument/2006/relationships/image" Target="../media/image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73.svg"/><Relationship Id="rId7" Type="http://schemas.openxmlformats.org/officeDocument/2006/relationships/image" Target="../media/image77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svg"/><Relationship Id="rId10" Type="http://schemas.openxmlformats.org/officeDocument/2006/relationships/image" Target="../media/image4.svg"/><Relationship Id="rId4" Type="http://schemas.openxmlformats.org/officeDocument/2006/relationships/image" Target="../media/image74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20.jpe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gif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1.gif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slide" Target="slide6.xml"/><Relationship Id="rId5" Type="http://schemas.microsoft.com/office/2007/relationships/hdphoto" Target="../media/hdphoto1.wdp"/><Relationship Id="rId10" Type="http://schemas.openxmlformats.org/officeDocument/2006/relationships/image" Target="../media/image20.jpe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audio" Target="../media/audio3.wav"/><Relationship Id="rId7" Type="http://schemas.openxmlformats.org/officeDocument/2006/relationships/image" Target="../media/image21.gif"/><Relationship Id="rId12" Type="http://schemas.openxmlformats.org/officeDocument/2006/relationships/image" Target="../media/image18.jpeg"/><Relationship Id="rId17" Type="http://schemas.openxmlformats.org/officeDocument/2006/relationships/image" Target="../media/image27.gif"/><Relationship Id="rId2" Type="http://schemas.openxmlformats.org/officeDocument/2006/relationships/audio" Target="../media/audio2.wav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7.jpeg"/><Relationship Id="rId5" Type="http://schemas.openxmlformats.org/officeDocument/2006/relationships/image" Target="../media/image23.gif"/><Relationship Id="rId15" Type="http://schemas.openxmlformats.org/officeDocument/2006/relationships/image" Target="../media/image25.jpeg"/><Relationship Id="rId10" Type="http://schemas.openxmlformats.org/officeDocument/2006/relationships/image" Target="../media/image16.jpeg"/><Relationship Id="rId4" Type="http://schemas.openxmlformats.org/officeDocument/2006/relationships/image" Target="../media/image13.png"/><Relationship Id="rId9" Type="http://schemas.microsoft.com/office/2007/relationships/hdphoto" Target="../media/hdphoto1.wdp"/><Relationship Id="rId1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3" Type="http://schemas.openxmlformats.org/officeDocument/2006/relationships/audio" Target="../media/audio3.wav"/><Relationship Id="rId7" Type="http://schemas.openxmlformats.org/officeDocument/2006/relationships/image" Target="../media/image23.gif"/><Relationship Id="rId12" Type="http://schemas.openxmlformats.org/officeDocument/2006/relationships/image" Target="../media/image19.png"/><Relationship Id="rId2" Type="http://schemas.openxmlformats.org/officeDocument/2006/relationships/audio" Target="../media/audio2.wav"/><Relationship Id="rId16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8.jpeg"/><Relationship Id="rId5" Type="http://schemas.openxmlformats.org/officeDocument/2006/relationships/image" Target="../media/image28.gif"/><Relationship Id="rId15" Type="http://schemas.openxmlformats.org/officeDocument/2006/relationships/image" Target="../media/image26.jpeg"/><Relationship Id="rId10" Type="http://schemas.openxmlformats.org/officeDocument/2006/relationships/image" Target="../media/image16.jpeg"/><Relationship Id="rId4" Type="http://schemas.openxmlformats.org/officeDocument/2006/relationships/image" Target="../media/image13.png"/><Relationship Id="rId9" Type="http://schemas.microsoft.com/office/2007/relationships/hdphoto" Target="../media/hdphoto1.wdp"/><Relationship Id="rId1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AD988FD-9C4C-4ECC-A519-AC5A5E2A8B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925" r="7123"/>
          <a:stretch/>
        </p:blipFill>
        <p:spPr>
          <a:xfrm>
            <a:off x="6759926" y="-23017"/>
            <a:ext cx="5480234" cy="6867832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F28A3B13-67F4-433A-8A9F-8E5BED891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02504" y="2231150"/>
            <a:ext cx="3184525" cy="4064459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132B5CA8-36D0-4B92-995D-71B538EA73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2931">
            <a:off x="6335222" y="87169"/>
            <a:ext cx="3342276" cy="6959549"/>
          </a:xfrm>
          <a:prstGeom prst="rect">
            <a:avLst/>
          </a:prstGeom>
        </p:spPr>
      </p:pic>
      <p:grpSp>
        <p:nvGrpSpPr>
          <p:cNvPr id="230" name="Group 229">
            <a:extLst>
              <a:ext uri="{FF2B5EF4-FFF2-40B4-BE49-F238E27FC236}">
                <a16:creationId xmlns:a16="http://schemas.microsoft.com/office/drawing/2014/main" id="{7CADFD3B-8992-4B3C-A090-5FB2FA64882B}"/>
              </a:ext>
            </a:extLst>
          </p:cNvPr>
          <p:cNvGrpSpPr/>
          <p:nvPr/>
        </p:nvGrpSpPr>
        <p:grpSpPr>
          <a:xfrm rot="20484331">
            <a:off x="2915424" y="4866255"/>
            <a:ext cx="2688156" cy="1437720"/>
            <a:chOff x="2921495" y="4445840"/>
            <a:chExt cx="2688156" cy="1437720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2C0BBD1-895D-4E11-AA00-6822A951E804}"/>
                </a:ext>
              </a:extLst>
            </p:cNvPr>
            <p:cNvSpPr/>
            <p:nvPr/>
          </p:nvSpPr>
          <p:spPr>
            <a:xfrm>
              <a:off x="5003284" y="5025381"/>
              <a:ext cx="606366" cy="349935"/>
            </a:xfrm>
            <a:custGeom>
              <a:avLst/>
              <a:gdLst>
                <a:gd name="connsiteX0" fmla="*/ 54242 w 606366"/>
                <a:gd name="connsiteY0" fmla="*/ 200975 h 349935"/>
                <a:gd name="connsiteX1" fmla="*/ 0 w 606366"/>
                <a:gd name="connsiteY1" fmla="*/ 349936 h 349935"/>
                <a:gd name="connsiteX2" fmla="*/ 606367 w 606366"/>
                <a:gd name="connsiteY2" fmla="*/ 0 h 349935"/>
                <a:gd name="connsiteX3" fmla="*/ 54242 w 606366"/>
                <a:gd name="connsiteY3" fmla="*/ 200975 h 34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66" h="349935">
                  <a:moveTo>
                    <a:pt x="54242" y="200975"/>
                  </a:moveTo>
                  <a:lnTo>
                    <a:pt x="0" y="349936"/>
                  </a:lnTo>
                  <a:lnTo>
                    <a:pt x="606367" y="0"/>
                  </a:lnTo>
                  <a:lnTo>
                    <a:pt x="54242" y="200975"/>
                  </a:lnTo>
                  <a:close/>
                </a:path>
              </a:pathLst>
            </a:custGeom>
            <a:solidFill>
              <a:srgbClr val="D7E9E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238C430-66A9-4491-B19C-C84E1CC01BAA}"/>
                </a:ext>
              </a:extLst>
            </p:cNvPr>
            <p:cNvSpPr/>
            <p:nvPr/>
          </p:nvSpPr>
          <p:spPr>
            <a:xfrm>
              <a:off x="4827001" y="5025381"/>
              <a:ext cx="782650" cy="200975"/>
            </a:xfrm>
            <a:custGeom>
              <a:avLst/>
              <a:gdLst>
                <a:gd name="connsiteX0" fmla="*/ 782650 w 782650"/>
                <a:gd name="connsiteY0" fmla="*/ 0 h 200975"/>
                <a:gd name="connsiteX1" fmla="*/ 230525 w 782650"/>
                <a:gd name="connsiteY1" fmla="*/ 200975 h 200975"/>
                <a:gd name="connsiteX2" fmla="*/ 0 w 782650"/>
                <a:gd name="connsiteY2" fmla="*/ 607 h 200975"/>
                <a:gd name="connsiteX3" fmla="*/ 782650 w 782650"/>
                <a:gd name="connsiteY3" fmla="*/ 0 h 20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50" h="200975">
                  <a:moveTo>
                    <a:pt x="782650" y="0"/>
                  </a:moveTo>
                  <a:lnTo>
                    <a:pt x="230525" y="200975"/>
                  </a:lnTo>
                  <a:lnTo>
                    <a:pt x="0" y="607"/>
                  </a:lnTo>
                  <a:lnTo>
                    <a:pt x="782650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E97C309-F46D-4938-B654-3227270EE319}"/>
                </a:ext>
              </a:extLst>
            </p:cNvPr>
            <p:cNvSpPr/>
            <p:nvPr/>
          </p:nvSpPr>
          <p:spPr>
            <a:xfrm>
              <a:off x="5135244" y="5025381"/>
              <a:ext cx="474406" cy="515087"/>
            </a:xfrm>
            <a:custGeom>
              <a:avLst/>
              <a:gdLst>
                <a:gd name="connsiteX0" fmla="*/ 474407 w 474406"/>
                <a:gd name="connsiteY0" fmla="*/ 0 h 515087"/>
                <a:gd name="connsiteX1" fmla="*/ 0 w 474406"/>
                <a:gd name="connsiteY1" fmla="*/ 273836 h 515087"/>
                <a:gd name="connsiteX2" fmla="*/ 213726 w 474406"/>
                <a:gd name="connsiteY2" fmla="*/ 515088 h 515087"/>
                <a:gd name="connsiteX3" fmla="*/ 474407 w 474406"/>
                <a:gd name="connsiteY3" fmla="*/ 0 h 5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406" h="515087">
                  <a:moveTo>
                    <a:pt x="474407" y="0"/>
                  </a:moveTo>
                  <a:lnTo>
                    <a:pt x="0" y="273836"/>
                  </a:lnTo>
                  <a:lnTo>
                    <a:pt x="213726" y="515088"/>
                  </a:lnTo>
                  <a:lnTo>
                    <a:pt x="474407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D85DC73-2D2D-4524-8769-0D4AE5AAB2B9}"/>
                </a:ext>
              </a:extLst>
            </p:cNvPr>
            <p:cNvSpPr/>
            <p:nvPr/>
          </p:nvSpPr>
          <p:spPr>
            <a:xfrm>
              <a:off x="4940138" y="5373698"/>
              <a:ext cx="38049" cy="13155"/>
            </a:xfrm>
            <a:custGeom>
              <a:avLst/>
              <a:gdLst>
                <a:gd name="connsiteX0" fmla="*/ 38738 w 38049"/>
                <a:gd name="connsiteY0" fmla="*/ 12940 h 13155"/>
                <a:gd name="connsiteX1" fmla="*/ 688 w 38049"/>
                <a:gd name="connsiteY1" fmla="*/ -215 h 1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49" h="13155">
                  <a:moveTo>
                    <a:pt x="38738" y="12940"/>
                  </a:moveTo>
                  <a:cubicBezTo>
                    <a:pt x="27162" y="5857"/>
                    <a:pt x="14168" y="1364"/>
                    <a:pt x="688" y="-215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207CFBE-7521-4186-8D6E-6E48069C3F70}"/>
                </a:ext>
              </a:extLst>
            </p:cNvPr>
            <p:cNvSpPr/>
            <p:nvPr/>
          </p:nvSpPr>
          <p:spPr>
            <a:xfrm>
              <a:off x="2921495" y="4445840"/>
              <a:ext cx="1937888" cy="1437720"/>
            </a:xfrm>
            <a:custGeom>
              <a:avLst/>
              <a:gdLst>
                <a:gd name="connsiteX0" fmla="*/ 1938577 w 1937888"/>
                <a:gd name="connsiteY0" fmla="*/ 924404 h 1437720"/>
                <a:gd name="connsiteX1" fmla="*/ 1664538 w 1937888"/>
                <a:gd name="connsiteY1" fmla="*/ 935536 h 1437720"/>
                <a:gd name="connsiteX2" fmla="*/ 1347390 w 1937888"/>
                <a:gd name="connsiteY2" fmla="*/ 1043815 h 1437720"/>
                <a:gd name="connsiteX3" fmla="*/ 1442109 w 1937888"/>
                <a:gd name="connsiteY3" fmla="*/ 1339510 h 1437720"/>
                <a:gd name="connsiteX4" fmla="*/ 1527721 w 1937888"/>
                <a:gd name="connsiteY4" fmla="*/ 1326760 h 1437720"/>
                <a:gd name="connsiteX5" fmla="*/ 1514565 w 1937888"/>
                <a:gd name="connsiteY5" fmla="*/ 1206336 h 1437720"/>
                <a:gd name="connsiteX6" fmla="*/ 1383011 w 1937888"/>
                <a:gd name="connsiteY6" fmla="*/ 1200467 h 1437720"/>
                <a:gd name="connsiteX7" fmla="*/ 1271088 w 1937888"/>
                <a:gd name="connsiteY7" fmla="*/ 1281424 h 1437720"/>
                <a:gd name="connsiteX8" fmla="*/ 1014050 w 1937888"/>
                <a:gd name="connsiteY8" fmla="*/ 1426741 h 1437720"/>
                <a:gd name="connsiteX9" fmla="*/ 733737 w 1937888"/>
                <a:gd name="connsiteY9" fmla="*/ 1370072 h 1437720"/>
                <a:gd name="connsiteX10" fmla="*/ 548751 w 1937888"/>
                <a:gd name="connsiteY10" fmla="*/ 1118093 h 1437720"/>
                <a:gd name="connsiteX11" fmla="*/ 274105 w 1937888"/>
                <a:gd name="connsiteY11" fmla="*/ 1016897 h 1437720"/>
                <a:gd name="connsiteX12" fmla="*/ 24150 w 1937888"/>
                <a:gd name="connsiteY12" fmla="*/ 875223 h 1437720"/>
                <a:gd name="connsiteX13" fmla="*/ 88107 w 1937888"/>
                <a:gd name="connsiteY13" fmla="*/ 614137 h 1437720"/>
                <a:gd name="connsiteX14" fmla="*/ 305273 w 1937888"/>
                <a:gd name="connsiteY14" fmla="*/ 552003 h 1437720"/>
                <a:gd name="connsiteX15" fmla="*/ 568383 w 1937888"/>
                <a:gd name="connsiteY15" fmla="*/ 218663 h 1437720"/>
                <a:gd name="connsiteX16" fmla="*/ 533774 w 1937888"/>
                <a:gd name="connsiteY16" fmla="*/ 75167 h 1437720"/>
                <a:gd name="connsiteX17" fmla="*/ 327334 w 1937888"/>
                <a:gd name="connsiteY17" fmla="*/ -123 h 14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37888" h="1437720">
                  <a:moveTo>
                    <a:pt x="1938577" y="924404"/>
                  </a:moveTo>
                  <a:cubicBezTo>
                    <a:pt x="1839202" y="927440"/>
                    <a:pt x="1712303" y="947679"/>
                    <a:pt x="1664538" y="935536"/>
                  </a:cubicBezTo>
                  <a:cubicBezTo>
                    <a:pt x="1548770" y="906189"/>
                    <a:pt x="1411345" y="942215"/>
                    <a:pt x="1347390" y="1043815"/>
                  </a:cubicBezTo>
                  <a:cubicBezTo>
                    <a:pt x="1283434" y="1145416"/>
                    <a:pt x="1327151" y="1306925"/>
                    <a:pt x="1442109" y="1339510"/>
                  </a:cubicBezTo>
                  <a:cubicBezTo>
                    <a:pt x="1471011" y="1349630"/>
                    <a:pt x="1503029" y="1344853"/>
                    <a:pt x="1527721" y="1326760"/>
                  </a:cubicBezTo>
                  <a:cubicBezTo>
                    <a:pt x="1562330" y="1296198"/>
                    <a:pt x="1551604" y="1233659"/>
                    <a:pt x="1514565" y="1206336"/>
                  </a:cubicBezTo>
                  <a:cubicBezTo>
                    <a:pt x="1474775" y="1181482"/>
                    <a:pt x="1424865" y="1179256"/>
                    <a:pt x="1383011" y="1200467"/>
                  </a:cubicBezTo>
                  <a:cubicBezTo>
                    <a:pt x="1342087" y="1222062"/>
                    <a:pt x="1304402" y="1249304"/>
                    <a:pt x="1271088" y="1281424"/>
                  </a:cubicBezTo>
                  <a:cubicBezTo>
                    <a:pt x="1195191" y="1345582"/>
                    <a:pt x="1110187" y="1402859"/>
                    <a:pt x="1014050" y="1426741"/>
                  </a:cubicBezTo>
                  <a:cubicBezTo>
                    <a:pt x="917914" y="1450623"/>
                    <a:pt x="808217" y="1436052"/>
                    <a:pt x="733737" y="1370072"/>
                  </a:cubicBezTo>
                  <a:cubicBezTo>
                    <a:pt x="655614" y="1300651"/>
                    <a:pt x="626874" y="1187919"/>
                    <a:pt x="548751" y="1118093"/>
                  </a:cubicBezTo>
                  <a:cubicBezTo>
                    <a:pt x="474675" y="1052316"/>
                    <a:pt x="370645" y="1037137"/>
                    <a:pt x="274105" y="1016897"/>
                  </a:cubicBezTo>
                  <a:cubicBezTo>
                    <a:pt x="177564" y="996658"/>
                    <a:pt x="73130" y="961644"/>
                    <a:pt x="24150" y="875223"/>
                  </a:cubicBezTo>
                  <a:cubicBezTo>
                    <a:pt x="-23756" y="784551"/>
                    <a:pt x="3730" y="672406"/>
                    <a:pt x="88107" y="614137"/>
                  </a:cubicBezTo>
                  <a:cubicBezTo>
                    <a:pt x="151860" y="573659"/>
                    <a:pt x="232615" y="573659"/>
                    <a:pt x="305273" y="552003"/>
                  </a:cubicBezTo>
                  <a:cubicBezTo>
                    <a:pt x="452432" y="504481"/>
                    <a:pt x="556340" y="372825"/>
                    <a:pt x="568383" y="218663"/>
                  </a:cubicBezTo>
                  <a:cubicBezTo>
                    <a:pt x="573807" y="168268"/>
                    <a:pt x="561562" y="117548"/>
                    <a:pt x="533774" y="75167"/>
                  </a:cubicBezTo>
                  <a:cubicBezTo>
                    <a:pt x="487831" y="12831"/>
                    <a:pt x="407683" y="-1539"/>
                    <a:pt x="327334" y="-123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custDash>
                <a:ds d="300750" sp="300750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C010132-F005-4ED7-9E33-94A236CD8C05}"/>
                </a:ext>
              </a:extLst>
            </p:cNvPr>
            <p:cNvSpPr/>
            <p:nvPr/>
          </p:nvSpPr>
          <p:spPr>
            <a:xfrm>
              <a:off x="3167791" y="4447957"/>
              <a:ext cx="40478" cy="3642"/>
            </a:xfrm>
            <a:custGeom>
              <a:avLst/>
              <a:gdLst>
                <a:gd name="connsiteX0" fmla="*/ 41167 w 40478"/>
                <a:gd name="connsiteY0" fmla="*/ -215 h 3642"/>
                <a:gd name="connsiteX1" fmla="*/ 688 w 40478"/>
                <a:gd name="connsiteY1" fmla="*/ 3428 h 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78" h="3642">
                  <a:moveTo>
                    <a:pt x="41167" y="-215"/>
                  </a:moveTo>
                  <a:cubicBezTo>
                    <a:pt x="27404" y="-215"/>
                    <a:pt x="14047" y="2011"/>
                    <a:pt x="688" y="3428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35BE843F-51EE-4940-A867-F8611D1E73B1}"/>
              </a:ext>
            </a:extLst>
          </p:cNvPr>
          <p:cNvSpPr/>
          <p:nvPr/>
        </p:nvSpPr>
        <p:spPr>
          <a:xfrm>
            <a:off x="310990" y="548404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57EF14B3-9E06-403D-9FDE-9FF1006A45F5}"/>
              </a:ext>
            </a:extLst>
          </p:cNvPr>
          <p:cNvSpPr/>
          <p:nvPr/>
        </p:nvSpPr>
        <p:spPr>
          <a:xfrm>
            <a:off x="1736578" y="364555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2FD8D002-4C84-4FE9-A9CC-DA25C46960F6}"/>
              </a:ext>
            </a:extLst>
          </p:cNvPr>
          <p:cNvSpPr/>
          <p:nvPr/>
        </p:nvSpPr>
        <p:spPr>
          <a:xfrm>
            <a:off x="108597" y="4312895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293664DA-E0C3-4AE9-AD5E-2298F02C812C}"/>
              </a:ext>
            </a:extLst>
          </p:cNvPr>
          <p:cNvGrpSpPr/>
          <p:nvPr/>
        </p:nvGrpSpPr>
        <p:grpSpPr>
          <a:xfrm>
            <a:off x="1845868" y="5549259"/>
            <a:ext cx="678158" cy="1196950"/>
            <a:chOff x="1951270" y="5756012"/>
            <a:chExt cx="678158" cy="1196950"/>
          </a:xfrm>
        </p:grpSpPr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EC29B8C-F4F5-45D1-B402-E9D19528BC6F}"/>
                </a:ext>
              </a:extLst>
            </p:cNvPr>
            <p:cNvSpPr/>
            <p:nvPr/>
          </p:nvSpPr>
          <p:spPr>
            <a:xfrm>
              <a:off x="1963560" y="5765934"/>
              <a:ext cx="657393" cy="1175492"/>
            </a:xfrm>
            <a:custGeom>
              <a:avLst/>
              <a:gdLst>
                <a:gd name="connsiteX0" fmla="*/ 288083 w 657393"/>
                <a:gd name="connsiteY0" fmla="*/ 1175277 h 1175492"/>
                <a:gd name="connsiteX1" fmla="*/ 280595 w 657393"/>
                <a:gd name="connsiteY1" fmla="*/ 1174063 h 1175492"/>
                <a:gd name="connsiteX2" fmla="*/ 1497 w 657393"/>
                <a:gd name="connsiteY2" fmla="*/ 1041091 h 1175492"/>
                <a:gd name="connsiteX3" fmla="*/ 353658 w 657393"/>
                <a:gd name="connsiteY3" fmla="*/ 25691 h 1175492"/>
                <a:gd name="connsiteX4" fmla="*/ 380374 w 657393"/>
                <a:gd name="connsiteY4" fmla="*/ 999 h 1175492"/>
                <a:gd name="connsiteX5" fmla="*/ 389482 w 657393"/>
                <a:gd name="connsiteY5" fmla="*/ -215 h 1175492"/>
                <a:gd name="connsiteX6" fmla="*/ 409721 w 657393"/>
                <a:gd name="connsiteY6" fmla="*/ 3630 h 1175492"/>
                <a:gd name="connsiteX7" fmla="*/ 633769 w 657393"/>
                <a:gd name="connsiteY7" fmla="*/ 73051 h 1175492"/>
                <a:gd name="connsiteX8" fmla="*/ 654009 w 657393"/>
                <a:gd name="connsiteY8" fmla="*/ 86003 h 1175492"/>
                <a:gd name="connsiteX9" fmla="*/ 655627 w 657393"/>
                <a:gd name="connsiteY9" fmla="*/ 115553 h 1175492"/>
                <a:gd name="connsiteX10" fmla="*/ 352039 w 657393"/>
                <a:gd name="connsiteY10" fmla="*/ 1046556 h 1175492"/>
                <a:gd name="connsiteX11" fmla="*/ 325728 w 657393"/>
                <a:gd name="connsiteY11" fmla="*/ 1115977 h 1175492"/>
                <a:gd name="connsiteX12" fmla="*/ 322894 w 657393"/>
                <a:gd name="connsiteY12" fmla="*/ 1124276 h 1175492"/>
                <a:gd name="connsiteX13" fmla="*/ 299012 w 657393"/>
                <a:gd name="connsiteY13" fmla="*/ 1171837 h 1175492"/>
                <a:gd name="connsiteX14" fmla="*/ 290512 w 657393"/>
                <a:gd name="connsiteY14" fmla="*/ 1175277 h 1175492"/>
                <a:gd name="connsiteX15" fmla="*/ 441700 w 657393"/>
                <a:gd name="connsiteY15" fmla="*/ 108874 h 1175492"/>
                <a:gd name="connsiteX16" fmla="*/ 439877 w 657393"/>
                <a:gd name="connsiteY16" fmla="*/ 108874 h 1175492"/>
                <a:gd name="connsiteX17" fmla="*/ 425507 w 657393"/>
                <a:gd name="connsiteY17" fmla="*/ 139638 h 1175492"/>
                <a:gd name="connsiteX18" fmla="*/ 442914 w 657393"/>
                <a:gd name="connsiteY18" fmla="*/ 157651 h 1175492"/>
                <a:gd name="connsiteX19" fmla="*/ 442914 w 657393"/>
                <a:gd name="connsiteY19" fmla="*/ 157651 h 1175492"/>
                <a:gd name="connsiteX20" fmla="*/ 446152 w 657393"/>
                <a:gd name="connsiteY20" fmla="*/ 157651 h 1175492"/>
                <a:gd name="connsiteX21" fmla="*/ 451819 w 657393"/>
                <a:gd name="connsiteY21" fmla="*/ 152186 h 1175492"/>
                <a:gd name="connsiteX22" fmla="*/ 462748 w 657393"/>
                <a:gd name="connsiteY22" fmla="*/ 135590 h 1175492"/>
                <a:gd name="connsiteX23" fmla="*/ 462748 w 657393"/>
                <a:gd name="connsiteY23" fmla="*/ 122232 h 1175492"/>
                <a:gd name="connsiteX24" fmla="*/ 441700 w 657393"/>
                <a:gd name="connsiteY24" fmla="*/ 108874 h 117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7393" h="1175492">
                  <a:moveTo>
                    <a:pt x="288083" y="1175277"/>
                  </a:moveTo>
                  <a:cubicBezTo>
                    <a:pt x="285534" y="1175258"/>
                    <a:pt x="283024" y="1174853"/>
                    <a:pt x="280595" y="1174063"/>
                  </a:cubicBezTo>
                  <a:cubicBezTo>
                    <a:pt x="230604" y="1160908"/>
                    <a:pt x="24771" y="1084201"/>
                    <a:pt x="1497" y="1041091"/>
                  </a:cubicBezTo>
                  <a:cubicBezTo>
                    <a:pt x="-17528" y="1004661"/>
                    <a:pt x="305085" y="104826"/>
                    <a:pt x="353658" y="25691"/>
                  </a:cubicBezTo>
                  <a:cubicBezTo>
                    <a:pt x="358961" y="14256"/>
                    <a:pt x="368555" y="5391"/>
                    <a:pt x="380374" y="999"/>
                  </a:cubicBezTo>
                  <a:cubicBezTo>
                    <a:pt x="383349" y="189"/>
                    <a:pt x="386405" y="-215"/>
                    <a:pt x="389482" y="-215"/>
                  </a:cubicBezTo>
                  <a:cubicBezTo>
                    <a:pt x="396384" y="48"/>
                    <a:pt x="403204" y="1343"/>
                    <a:pt x="409721" y="3630"/>
                  </a:cubicBezTo>
                  <a:lnTo>
                    <a:pt x="633769" y="73051"/>
                  </a:lnTo>
                  <a:cubicBezTo>
                    <a:pt x="641825" y="74852"/>
                    <a:pt x="649009" y="79427"/>
                    <a:pt x="654009" y="86003"/>
                  </a:cubicBezTo>
                  <a:cubicBezTo>
                    <a:pt x="658805" y="95152"/>
                    <a:pt x="659392" y="105940"/>
                    <a:pt x="655627" y="115553"/>
                  </a:cubicBezTo>
                  <a:cubicBezTo>
                    <a:pt x="626887" y="223023"/>
                    <a:pt x="364790" y="1008912"/>
                    <a:pt x="352039" y="1046556"/>
                  </a:cubicBezTo>
                  <a:cubicBezTo>
                    <a:pt x="343539" y="1070439"/>
                    <a:pt x="334633" y="1093714"/>
                    <a:pt x="325728" y="1115977"/>
                  </a:cubicBezTo>
                  <a:lnTo>
                    <a:pt x="322894" y="1124276"/>
                  </a:lnTo>
                  <a:cubicBezTo>
                    <a:pt x="319090" y="1141903"/>
                    <a:pt x="310872" y="1158256"/>
                    <a:pt x="299012" y="1171837"/>
                  </a:cubicBezTo>
                  <a:cubicBezTo>
                    <a:pt x="296605" y="1173841"/>
                    <a:pt x="293629" y="1175035"/>
                    <a:pt x="290512" y="1175277"/>
                  </a:cubicBezTo>
                  <a:close/>
                  <a:moveTo>
                    <a:pt x="441700" y="108874"/>
                  </a:moveTo>
                  <a:lnTo>
                    <a:pt x="439877" y="108874"/>
                  </a:lnTo>
                  <a:cubicBezTo>
                    <a:pt x="431356" y="116929"/>
                    <a:pt x="426216" y="127939"/>
                    <a:pt x="425507" y="139638"/>
                  </a:cubicBezTo>
                  <a:cubicBezTo>
                    <a:pt x="426458" y="148948"/>
                    <a:pt x="433644" y="156396"/>
                    <a:pt x="442914" y="157651"/>
                  </a:cubicBezTo>
                  <a:lnTo>
                    <a:pt x="442914" y="157651"/>
                  </a:lnTo>
                  <a:cubicBezTo>
                    <a:pt x="443986" y="157833"/>
                    <a:pt x="445079" y="157833"/>
                    <a:pt x="446152" y="157651"/>
                  </a:cubicBezTo>
                  <a:cubicBezTo>
                    <a:pt x="448378" y="156213"/>
                    <a:pt x="450301" y="154351"/>
                    <a:pt x="451819" y="152186"/>
                  </a:cubicBezTo>
                  <a:cubicBezTo>
                    <a:pt x="456392" y="147329"/>
                    <a:pt x="460097" y="141722"/>
                    <a:pt x="462748" y="135590"/>
                  </a:cubicBezTo>
                  <a:cubicBezTo>
                    <a:pt x="464812" y="131380"/>
                    <a:pt x="464812" y="126442"/>
                    <a:pt x="462748" y="122232"/>
                  </a:cubicBezTo>
                  <a:cubicBezTo>
                    <a:pt x="457668" y="115270"/>
                    <a:pt x="450159" y="110493"/>
                    <a:pt x="441700" y="108874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E1FB447-AA68-4D61-B513-35BB9753069C}"/>
                </a:ext>
              </a:extLst>
            </p:cNvPr>
            <p:cNvSpPr/>
            <p:nvPr/>
          </p:nvSpPr>
          <p:spPr>
            <a:xfrm>
              <a:off x="1951270" y="5756012"/>
              <a:ext cx="678158" cy="1196950"/>
            </a:xfrm>
            <a:custGeom>
              <a:avLst/>
              <a:gdLst>
                <a:gd name="connsiteX0" fmla="*/ 401772 w 678158"/>
                <a:gd name="connsiteY0" fmla="*/ 20433 h 1196950"/>
                <a:gd name="connsiteX1" fmla="*/ 418369 w 678158"/>
                <a:gd name="connsiteY1" fmla="*/ 23874 h 1196950"/>
                <a:gd name="connsiteX2" fmla="*/ 642417 w 678158"/>
                <a:gd name="connsiteY2" fmla="*/ 93093 h 1196950"/>
                <a:gd name="connsiteX3" fmla="*/ 657191 w 678158"/>
                <a:gd name="connsiteY3" fmla="*/ 101795 h 1196950"/>
                <a:gd name="connsiteX4" fmla="*/ 657191 w 678158"/>
                <a:gd name="connsiteY4" fmla="*/ 122034 h 1196950"/>
                <a:gd name="connsiteX5" fmla="*/ 353603 w 678158"/>
                <a:gd name="connsiteY5" fmla="*/ 1053038 h 1196950"/>
                <a:gd name="connsiteX6" fmla="*/ 327696 w 678158"/>
                <a:gd name="connsiteY6" fmla="*/ 1121850 h 1196950"/>
                <a:gd name="connsiteX7" fmla="*/ 304624 w 678158"/>
                <a:gd name="connsiteY7" fmla="*/ 1173056 h 1196950"/>
                <a:gd name="connsiteX8" fmla="*/ 301588 w 678158"/>
                <a:gd name="connsiteY8" fmla="*/ 1174473 h 1196950"/>
                <a:gd name="connsiteX9" fmla="*/ 300374 w 678158"/>
                <a:gd name="connsiteY9" fmla="*/ 1174473 h 1196950"/>
                <a:gd name="connsiteX10" fmla="*/ 295719 w 678158"/>
                <a:gd name="connsiteY10" fmla="*/ 1174473 h 1196950"/>
                <a:gd name="connsiteX11" fmla="*/ 23299 w 678158"/>
                <a:gd name="connsiteY11" fmla="*/ 1046561 h 1196950"/>
                <a:gd name="connsiteX12" fmla="*/ 375056 w 678158"/>
                <a:gd name="connsiteY12" fmla="*/ 42089 h 1196950"/>
                <a:gd name="connsiteX13" fmla="*/ 395296 w 678158"/>
                <a:gd name="connsiteY13" fmla="*/ 21850 h 1196950"/>
                <a:gd name="connsiteX14" fmla="*/ 401367 w 678158"/>
                <a:gd name="connsiteY14" fmla="*/ 21850 h 1196950"/>
                <a:gd name="connsiteX15" fmla="*/ 456013 w 678158"/>
                <a:gd name="connsiteY15" fmla="*/ 179918 h 1196950"/>
                <a:gd name="connsiteX16" fmla="*/ 463096 w 678158"/>
                <a:gd name="connsiteY16" fmla="*/ 178704 h 1196950"/>
                <a:gd name="connsiteX17" fmla="*/ 473015 w 678158"/>
                <a:gd name="connsiteY17" fmla="*/ 170001 h 1196950"/>
                <a:gd name="connsiteX18" fmla="*/ 485563 w 678158"/>
                <a:gd name="connsiteY18" fmla="*/ 149762 h 1196950"/>
                <a:gd name="connsiteX19" fmla="*/ 484349 w 678158"/>
                <a:gd name="connsiteY19" fmla="*/ 127094 h 1196950"/>
                <a:gd name="connsiteX20" fmla="*/ 453585 w 678158"/>
                <a:gd name="connsiteY20" fmla="*/ 108878 h 1196950"/>
                <a:gd name="connsiteX21" fmla="*/ 446703 w 678158"/>
                <a:gd name="connsiteY21" fmla="*/ 110295 h 1196950"/>
                <a:gd name="connsiteX22" fmla="*/ 426464 w 678158"/>
                <a:gd name="connsiteY22" fmla="*/ 150774 h 1196950"/>
                <a:gd name="connsiteX23" fmla="*/ 453787 w 678158"/>
                <a:gd name="connsiteY23" fmla="*/ 179310 h 1196950"/>
                <a:gd name="connsiteX24" fmla="*/ 455811 w 678158"/>
                <a:gd name="connsiteY24" fmla="*/ 179310 h 1196950"/>
                <a:gd name="connsiteX25" fmla="*/ 401165 w 678158"/>
                <a:gd name="connsiteY25" fmla="*/ -211 h 1196950"/>
                <a:gd name="connsiteX26" fmla="*/ 389224 w 678158"/>
                <a:gd name="connsiteY26" fmla="*/ 1408 h 1196950"/>
                <a:gd name="connsiteX27" fmla="*/ 356032 w 678158"/>
                <a:gd name="connsiteY27" fmla="*/ 30958 h 1196950"/>
                <a:gd name="connsiteX28" fmla="*/ 148580 w 678158"/>
                <a:gd name="connsiteY28" fmla="*/ 573166 h 1196950"/>
                <a:gd name="connsiteX29" fmla="*/ 43336 w 678158"/>
                <a:gd name="connsiteY29" fmla="*/ 891327 h 1196950"/>
                <a:gd name="connsiteX30" fmla="*/ 2857 w 678158"/>
                <a:gd name="connsiteY30" fmla="*/ 1056681 h 1196950"/>
                <a:gd name="connsiteX31" fmla="*/ 288837 w 678158"/>
                <a:gd name="connsiteY31" fmla="*/ 1195319 h 1196950"/>
                <a:gd name="connsiteX32" fmla="*/ 298957 w 678158"/>
                <a:gd name="connsiteY32" fmla="*/ 1196736 h 1196950"/>
                <a:gd name="connsiteX33" fmla="*/ 302600 w 678158"/>
                <a:gd name="connsiteY33" fmla="*/ 1196736 h 1196950"/>
                <a:gd name="connsiteX34" fmla="*/ 316565 w 678158"/>
                <a:gd name="connsiteY34" fmla="*/ 1190867 h 1196950"/>
                <a:gd name="connsiteX35" fmla="*/ 343483 w 678158"/>
                <a:gd name="connsiteY35" fmla="*/ 1138244 h 1196950"/>
                <a:gd name="connsiteX36" fmla="*/ 346115 w 678158"/>
                <a:gd name="connsiteY36" fmla="*/ 1130756 h 1196950"/>
                <a:gd name="connsiteX37" fmla="*/ 372628 w 678158"/>
                <a:gd name="connsiteY37" fmla="*/ 1060930 h 1196950"/>
                <a:gd name="connsiteX38" fmla="*/ 676216 w 678158"/>
                <a:gd name="connsiteY38" fmla="*/ 129927 h 1196950"/>
                <a:gd name="connsiteX39" fmla="*/ 672977 w 678158"/>
                <a:gd name="connsiteY39" fmla="*/ 91676 h 1196950"/>
                <a:gd name="connsiteX40" fmla="*/ 646666 w 678158"/>
                <a:gd name="connsiteY40" fmla="*/ 74269 h 1196950"/>
                <a:gd name="connsiteX41" fmla="*/ 422417 w 678158"/>
                <a:gd name="connsiteY41" fmla="*/ 4849 h 1196950"/>
                <a:gd name="connsiteX42" fmla="*/ 399546 w 678158"/>
                <a:gd name="connsiteY42" fmla="*/ 599 h 1196950"/>
                <a:gd name="connsiteX43" fmla="*/ 454596 w 678158"/>
                <a:gd name="connsiteY43" fmla="*/ 157656 h 1196950"/>
                <a:gd name="connsiteX44" fmla="*/ 447917 w 678158"/>
                <a:gd name="connsiteY44" fmla="*/ 150166 h 1196950"/>
                <a:gd name="connsiteX45" fmla="*/ 455405 w 678158"/>
                <a:gd name="connsiteY45" fmla="*/ 129927 h 1196950"/>
                <a:gd name="connsiteX46" fmla="*/ 465930 w 678158"/>
                <a:gd name="connsiteY46" fmla="*/ 137214 h 1196950"/>
                <a:gd name="connsiteX47" fmla="*/ 465930 w 678158"/>
                <a:gd name="connsiteY47" fmla="*/ 141059 h 1196950"/>
                <a:gd name="connsiteX48" fmla="*/ 456822 w 678158"/>
                <a:gd name="connsiteY48" fmla="*/ 154417 h 1196950"/>
                <a:gd name="connsiteX49" fmla="*/ 455204 w 678158"/>
                <a:gd name="connsiteY49" fmla="*/ 156643 h 11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8158" h="1196950">
                  <a:moveTo>
                    <a:pt x="401772" y="20433"/>
                  </a:moveTo>
                  <a:cubicBezTo>
                    <a:pt x="407460" y="20676"/>
                    <a:pt x="413065" y="21850"/>
                    <a:pt x="418369" y="23874"/>
                  </a:cubicBezTo>
                  <a:lnTo>
                    <a:pt x="642417" y="93093"/>
                  </a:lnTo>
                  <a:cubicBezTo>
                    <a:pt x="648204" y="94206"/>
                    <a:pt x="653426" y="97281"/>
                    <a:pt x="657191" y="101795"/>
                  </a:cubicBezTo>
                  <a:cubicBezTo>
                    <a:pt x="659964" y="108251"/>
                    <a:pt x="659964" y="115577"/>
                    <a:pt x="657191" y="122034"/>
                  </a:cubicBezTo>
                  <a:cubicBezTo>
                    <a:pt x="629261" y="226063"/>
                    <a:pt x="369997" y="1004666"/>
                    <a:pt x="353603" y="1053038"/>
                  </a:cubicBezTo>
                  <a:cubicBezTo>
                    <a:pt x="345507" y="1075908"/>
                    <a:pt x="336804" y="1098980"/>
                    <a:pt x="327696" y="1121850"/>
                  </a:cubicBezTo>
                  <a:cubicBezTo>
                    <a:pt x="324256" y="1130149"/>
                    <a:pt x="314744" y="1165568"/>
                    <a:pt x="304624" y="1173056"/>
                  </a:cubicBezTo>
                  <a:cubicBezTo>
                    <a:pt x="303794" y="1173845"/>
                    <a:pt x="302722" y="1174351"/>
                    <a:pt x="301588" y="1174473"/>
                  </a:cubicBezTo>
                  <a:lnTo>
                    <a:pt x="300374" y="1174473"/>
                  </a:lnTo>
                  <a:cubicBezTo>
                    <a:pt x="298836" y="1174676"/>
                    <a:pt x="297257" y="1174676"/>
                    <a:pt x="295719" y="1174473"/>
                  </a:cubicBezTo>
                  <a:cubicBezTo>
                    <a:pt x="239454" y="1159496"/>
                    <a:pt x="43336" y="1084003"/>
                    <a:pt x="23299" y="1046561"/>
                  </a:cubicBezTo>
                  <a:cubicBezTo>
                    <a:pt x="13382" y="1027536"/>
                    <a:pt x="306648" y="156036"/>
                    <a:pt x="375056" y="42089"/>
                  </a:cubicBezTo>
                  <a:cubicBezTo>
                    <a:pt x="379105" y="33102"/>
                    <a:pt x="386309" y="25898"/>
                    <a:pt x="395296" y="21850"/>
                  </a:cubicBezTo>
                  <a:cubicBezTo>
                    <a:pt x="397299" y="21546"/>
                    <a:pt x="399363" y="21546"/>
                    <a:pt x="401367" y="21850"/>
                  </a:cubicBezTo>
                  <a:moveTo>
                    <a:pt x="456013" y="179918"/>
                  </a:moveTo>
                  <a:cubicBezTo>
                    <a:pt x="458422" y="179938"/>
                    <a:pt x="460830" y="179534"/>
                    <a:pt x="463096" y="178704"/>
                  </a:cubicBezTo>
                  <a:cubicBezTo>
                    <a:pt x="467023" y="176599"/>
                    <a:pt x="470423" y="173623"/>
                    <a:pt x="473015" y="170001"/>
                  </a:cubicBezTo>
                  <a:cubicBezTo>
                    <a:pt x="478297" y="163990"/>
                    <a:pt x="482527" y="157149"/>
                    <a:pt x="485563" y="149762"/>
                  </a:cubicBezTo>
                  <a:cubicBezTo>
                    <a:pt x="488720" y="142435"/>
                    <a:pt x="488274" y="134035"/>
                    <a:pt x="484349" y="127094"/>
                  </a:cubicBezTo>
                  <a:cubicBezTo>
                    <a:pt x="477204" y="116873"/>
                    <a:pt x="465991" y="110235"/>
                    <a:pt x="453585" y="108878"/>
                  </a:cubicBezTo>
                  <a:cubicBezTo>
                    <a:pt x="451217" y="108838"/>
                    <a:pt x="448868" y="109324"/>
                    <a:pt x="446703" y="110295"/>
                  </a:cubicBezTo>
                  <a:cubicBezTo>
                    <a:pt x="434478" y="120273"/>
                    <a:pt x="427112" y="135008"/>
                    <a:pt x="426464" y="150774"/>
                  </a:cubicBezTo>
                  <a:cubicBezTo>
                    <a:pt x="427375" y="165690"/>
                    <a:pt x="438931" y="177753"/>
                    <a:pt x="453787" y="179310"/>
                  </a:cubicBezTo>
                  <a:lnTo>
                    <a:pt x="455811" y="179310"/>
                  </a:lnTo>
                  <a:moveTo>
                    <a:pt x="401165" y="-211"/>
                  </a:moveTo>
                  <a:cubicBezTo>
                    <a:pt x="397118" y="-272"/>
                    <a:pt x="393109" y="275"/>
                    <a:pt x="389224" y="1408"/>
                  </a:cubicBezTo>
                  <a:cubicBezTo>
                    <a:pt x="374753" y="6610"/>
                    <a:pt x="362873" y="17195"/>
                    <a:pt x="356032" y="30958"/>
                  </a:cubicBezTo>
                  <a:cubicBezTo>
                    <a:pt x="310493" y="106652"/>
                    <a:pt x="185820" y="465088"/>
                    <a:pt x="148580" y="573166"/>
                  </a:cubicBezTo>
                  <a:cubicBezTo>
                    <a:pt x="108101" y="688529"/>
                    <a:pt x="70659" y="804500"/>
                    <a:pt x="43336" y="891327"/>
                  </a:cubicBezTo>
                  <a:cubicBezTo>
                    <a:pt x="-4226" y="1041704"/>
                    <a:pt x="-1392" y="1046965"/>
                    <a:pt x="2857" y="1056681"/>
                  </a:cubicBezTo>
                  <a:cubicBezTo>
                    <a:pt x="30382" y="1108088"/>
                    <a:pt x="255038" y="1186413"/>
                    <a:pt x="288837" y="1195319"/>
                  </a:cubicBezTo>
                  <a:cubicBezTo>
                    <a:pt x="292137" y="1196250"/>
                    <a:pt x="295536" y="1196736"/>
                    <a:pt x="298957" y="1196736"/>
                  </a:cubicBezTo>
                  <a:lnTo>
                    <a:pt x="302600" y="1196736"/>
                  </a:lnTo>
                  <a:cubicBezTo>
                    <a:pt x="307700" y="1196048"/>
                    <a:pt x="312517" y="1194024"/>
                    <a:pt x="316565" y="1190867"/>
                  </a:cubicBezTo>
                  <a:cubicBezTo>
                    <a:pt x="330004" y="1175990"/>
                    <a:pt x="339293" y="1157856"/>
                    <a:pt x="343483" y="1138244"/>
                  </a:cubicBezTo>
                  <a:cubicBezTo>
                    <a:pt x="344698" y="1135006"/>
                    <a:pt x="345507" y="1132375"/>
                    <a:pt x="346115" y="1130756"/>
                  </a:cubicBezTo>
                  <a:cubicBezTo>
                    <a:pt x="355222" y="1108493"/>
                    <a:pt x="364128" y="1085015"/>
                    <a:pt x="372628" y="1060930"/>
                  </a:cubicBezTo>
                  <a:cubicBezTo>
                    <a:pt x="385783" y="1023285"/>
                    <a:pt x="648083" y="236588"/>
                    <a:pt x="676216" y="129927"/>
                  </a:cubicBezTo>
                  <a:cubicBezTo>
                    <a:pt x="680628" y="117298"/>
                    <a:pt x="679454" y="103374"/>
                    <a:pt x="672977" y="91676"/>
                  </a:cubicBezTo>
                  <a:cubicBezTo>
                    <a:pt x="666642" y="82831"/>
                    <a:pt x="657292" y="76637"/>
                    <a:pt x="646666" y="74269"/>
                  </a:cubicBezTo>
                  <a:lnTo>
                    <a:pt x="422417" y="4849"/>
                  </a:lnTo>
                  <a:cubicBezTo>
                    <a:pt x="415049" y="2279"/>
                    <a:pt x="407337" y="842"/>
                    <a:pt x="399546" y="599"/>
                  </a:cubicBezTo>
                  <a:close/>
                  <a:moveTo>
                    <a:pt x="454596" y="157656"/>
                  </a:moveTo>
                  <a:cubicBezTo>
                    <a:pt x="451096" y="156683"/>
                    <a:pt x="448484" y="153748"/>
                    <a:pt x="447917" y="150166"/>
                  </a:cubicBezTo>
                  <a:cubicBezTo>
                    <a:pt x="448687" y="142901"/>
                    <a:pt x="451257" y="135938"/>
                    <a:pt x="455405" y="129927"/>
                  </a:cubicBezTo>
                  <a:cubicBezTo>
                    <a:pt x="459413" y="131526"/>
                    <a:pt x="463016" y="134016"/>
                    <a:pt x="465930" y="137214"/>
                  </a:cubicBezTo>
                  <a:cubicBezTo>
                    <a:pt x="466113" y="138489"/>
                    <a:pt x="466113" y="139783"/>
                    <a:pt x="465930" y="141059"/>
                  </a:cubicBezTo>
                  <a:cubicBezTo>
                    <a:pt x="463623" y="145977"/>
                    <a:pt x="460547" y="150491"/>
                    <a:pt x="456822" y="154417"/>
                  </a:cubicBezTo>
                  <a:lnTo>
                    <a:pt x="455204" y="156643"/>
                  </a:ln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11B0A6-9D5A-4247-9D14-C063F8AB0F58}"/>
                </a:ext>
              </a:extLst>
            </p:cNvPr>
            <p:cNvSpPr/>
            <p:nvPr/>
          </p:nvSpPr>
          <p:spPr>
            <a:xfrm>
              <a:off x="2225656" y="6848730"/>
              <a:ext cx="43918" cy="16394"/>
            </a:xfrm>
            <a:custGeom>
              <a:avLst/>
              <a:gdLst>
                <a:gd name="connsiteX0" fmla="*/ 688 w 43918"/>
                <a:gd name="connsiteY0" fmla="*/ -215 h 16394"/>
                <a:gd name="connsiteX1" fmla="*/ 44607 w 43918"/>
                <a:gd name="connsiteY1" fmla="*/ 16180 h 1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4">
                  <a:moveTo>
                    <a:pt x="688" y="-215"/>
                  </a:moveTo>
                  <a:lnTo>
                    <a:pt x="44607" y="161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93AE928-9B2A-449C-8EAA-161B1237C3A3}"/>
                </a:ext>
              </a:extLst>
            </p:cNvPr>
            <p:cNvSpPr/>
            <p:nvPr/>
          </p:nvSpPr>
          <p:spPr>
            <a:xfrm>
              <a:off x="2185178" y="6778703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DB707980-A465-407D-9F18-5C3DB1498130}"/>
                </a:ext>
              </a:extLst>
            </p:cNvPr>
            <p:cNvSpPr/>
            <p:nvPr/>
          </p:nvSpPr>
          <p:spPr>
            <a:xfrm>
              <a:off x="2268158" y="6735999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33CB1CBC-ABE9-404E-A904-25D9396F0D7E}"/>
                </a:ext>
              </a:extLst>
            </p:cNvPr>
            <p:cNvSpPr/>
            <p:nvPr/>
          </p:nvSpPr>
          <p:spPr>
            <a:xfrm>
              <a:off x="2227680" y="6665768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3F82144-D0D3-4AAB-B771-0F5F36192E03}"/>
                </a:ext>
              </a:extLst>
            </p:cNvPr>
            <p:cNvSpPr/>
            <p:nvPr/>
          </p:nvSpPr>
          <p:spPr>
            <a:xfrm>
              <a:off x="2309851" y="6623064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C792E23-4591-40F7-B8A8-BB62259FD81F}"/>
                </a:ext>
              </a:extLst>
            </p:cNvPr>
            <p:cNvSpPr/>
            <p:nvPr/>
          </p:nvSpPr>
          <p:spPr>
            <a:xfrm>
              <a:off x="2269372" y="6553036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254DBEB-51DC-404C-9B6B-877553470ECF}"/>
                </a:ext>
              </a:extLst>
            </p:cNvPr>
            <p:cNvSpPr/>
            <p:nvPr/>
          </p:nvSpPr>
          <p:spPr>
            <a:xfrm>
              <a:off x="2351543" y="6510331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638B1C23-6BD6-4B6F-BF27-0F99284847C2}"/>
                </a:ext>
              </a:extLst>
            </p:cNvPr>
            <p:cNvSpPr/>
            <p:nvPr/>
          </p:nvSpPr>
          <p:spPr>
            <a:xfrm>
              <a:off x="2311065" y="644010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8956DE6-B1E0-4A23-BAC4-B28C9DCAD2FB}"/>
                </a:ext>
              </a:extLst>
            </p:cNvPr>
            <p:cNvSpPr/>
            <p:nvPr/>
          </p:nvSpPr>
          <p:spPr>
            <a:xfrm>
              <a:off x="2389998" y="6396992"/>
              <a:ext cx="43717" cy="16393"/>
            </a:xfrm>
            <a:custGeom>
              <a:avLst/>
              <a:gdLst>
                <a:gd name="connsiteX0" fmla="*/ 688 w 43717"/>
                <a:gd name="connsiteY0" fmla="*/ -215 h 16393"/>
                <a:gd name="connsiteX1" fmla="*/ 44406 w 43717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17" h="16393">
                  <a:moveTo>
                    <a:pt x="688" y="-215"/>
                  </a:moveTo>
                  <a:lnTo>
                    <a:pt x="44406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E5CED74-667C-4AA2-8227-AEA6E8DAC3B7}"/>
                </a:ext>
              </a:extLst>
            </p:cNvPr>
            <p:cNvSpPr/>
            <p:nvPr/>
          </p:nvSpPr>
          <p:spPr>
            <a:xfrm>
              <a:off x="2347091" y="6328179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9EB9D68-50B9-4889-8AE3-71C24D8C6CF8}"/>
                </a:ext>
              </a:extLst>
            </p:cNvPr>
            <p:cNvSpPr/>
            <p:nvPr/>
          </p:nvSpPr>
          <p:spPr>
            <a:xfrm>
              <a:off x="2422583" y="6283855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166026A3-2123-4D2E-8374-5984B29A6837}"/>
                </a:ext>
              </a:extLst>
            </p:cNvPr>
            <p:cNvSpPr/>
            <p:nvPr/>
          </p:nvSpPr>
          <p:spPr>
            <a:xfrm>
              <a:off x="2382713" y="6209981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E41E42A-8E09-488E-B049-CB39BEA0122E}"/>
                </a:ext>
              </a:extLst>
            </p:cNvPr>
            <p:cNvSpPr/>
            <p:nvPr/>
          </p:nvSpPr>
          <p:spPr>
            <a:xfrm>
              <a:off x="2460229" y="6174765"/>
              <a:ext cx="43918" cy="16393"/>
            </a:xfrm>
            <a:custGeom>
              <a:avLst/>
              <a:gdLst>
                <a:gd name="connsiteX0" fmla="*/ 688 w 43918"/>
                <a:gd name="connsiteY0" fmla="*/ -215 h 16393"/>
                <a:gd name="connsiteX1" fmla="*/ 44607 w 43918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3">
                  <a:moveTo>
                    <a:pt x="688" y="-215"/>
                  </a:moveTo>
                  <a:lnTo>
                    <a:pt x="44607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0AB8711-A8B6-4CC8-906E-6C997A27649D}"/>
                </a:ext>
              </a:extLst>
            </p:cNvPr>
            <p:cNvSpPr/>
            <p:nvPr/>
          </p:nvSpPr>
          <p:spPr>
            <a:xfrm>
              <a:off x="2414892" y="6096237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4685117-7F32-411C-9DE9-0BB741C9D256}"/>
                </a:ext>
              </a:extLst>
            </p:cNvPr>
            <p:cNvSpPr/>
            <p:nvPr/>
          </p:nvSpPr>
          <p:spPr>
            <a:xfrm>
              <a:off x="2497063" y="6053330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F9468412-0492-4F59-90B8-A48BB0CE0461}"/>
                </a:ext>
              </a:extLst>
            </p:cNvPr>
            <p:cNvSpPr/>
            <p:nvPr/>
          </p:nvSpPr>
          <p:spPr>
            <a:xfrm>
              <a:off x="2456585" y="598411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7D672330-D2ED-4756-BBD0-4270E850F483}"/>
                </a:ext>
              </a:extLst>
            </p:cNvPr>
            <p:cNvSpPr/>
            <p:nvPr/>
          </p:nvSpPr>
          <p:spPr>
            <a:xfrm>
              <a:off x="2538756" y="5940396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8656BFE0-996C-422E-BD62-91B89B96CF38}"/>
              </a:ext>
            </a:extLst>
          </p:cNvPr>
          <p:cNvGrpSpPr/>
          <p:nvPr/>
        </p:nvGrpSpPr>
        <p:grpSpPr>
          <a:xfrm>
            <a:off x="2252224" y="98641"/>
            <a:ext cx="1127415" cy="880576"/>
            <a:chOff x="937505" y="123244"/>
            <a:chExt cx="1127415" cy="880576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6D8013CF-55FA-4FBB-9C29-79BA67B2B36B}"/>
                </a:ext>
              </a:extLst>
            </p:cNvPr>
            <p:cNvSpPr/>
            <p:nvPr/>
          </p:nvSpPr>
          <p:spPr>
            <a:xfrm>
              <a:off x="1075707" y="157422"/>
              <a:ext cx="989213" cy="654770"/>
            </a:xfrm>
            <a:custGeom>
              <a:avLst/>
              <a:gdLst>
                <a:gd name="connsiteX0" fmla="*/ 989735 w 989213"/>
                <a:gd name="connsiteY0" fmla="*/ 302185 h 654770"/>
                <a:gd name="connsiteX1" fmla="*/ 827822 w 989213"/>
                <a:gd name="connsiteY1" fmla="*/ 107484 h 654770"/>
                <a:gd name="connsiteX2" fmla="*/ 593857 w 989213"/>
                <a:gd name="connsiteY2" fmla="*/ 12158 h 654770"/>
                <a:gd name="connsiteX3" fmla="*/ 31207 w 989213"/>
                <a:gd name="connsiteY3" fmla="*/ 253207 h 654770"/>
                <a:gd name="connsiteX4" fmla="*/ 848 w 989213"/>
                <a:gd name="connsiteY4" fmla="*/ 394881 h 654770"/>
                <a:gd name="connsiteX5" fmla="*/ 41327 w 989213"/>
                <a:gd name="connsiteY5" fmla="*/ 627429 h 654770"/>
                <a:gd name="connsiteX6" fmla="*/ 104676 w 989213"/>
                <a:gd name="connsiteY6" fmla="*/ 650300 h 654770"/>
                <a:gd name="connsiteX7" fmla="*/ 216194 w 989213"/>
                <a:gd name="connsiteY7" fmla="*/ 623786 h 654770"/>
                <a:gd name="connsiteX8" fmla="*/ 985283 w 989213"/>
                <a:gd name="connsiteY8" fmla="*/ 313317 h 654770"/>
                <a:gd name="connsiteX9" fmla="*/ 988926 w 989213"/>
                <a:gd name="connsiteY9" fmla="*/ 308257 h 654770"/>
                <a:gd name="connsiteX10" fmla="*/ 989735 w 989213"/>
                <a:gd name="connsiteY10" fmla="*/ 302185 h 654770"/>
                <a:gd name="connsiteX11" fmla="*/ 767104 w 989213"/>
                <a:gd name="connsiteY11" fmla="*/ 302185 h 654770"/>
                <a:gd name="connsiteX12" fmla="*/ 764473 w 989213"/>
                <a:gd name="connsiteY12" fmla="*/ 305424 h 654770"/>
                <a:gd name="connsiteX13" fmla="*/ 263149 w 989213"/>
                <a:gd name="connsiteY13" fmla="*/ 507815 h 654770"/>
                <a:gd name="connsiteX14" fmla="*/ 190490 w 989213"/>
                <a:gd name="connsiteY14" fmla="*/ 525019 h 654770"/>
                <a:gd name="connsiteX15" fmla="*/ 150011 w 989213"/>
                <a:gd name="connsiteY15" fmla="*/ 510244 h 654770"/>
                <a:gd name="connsiteX16" fmla="*/ 123093 w 989213"/>
                <a:gd name="connsiteY16" fmla="*/ 358653 h 654770"/>
                <a:gd name="connsiteX17" fmla="*/ 143332 w 989213"/>
                <a:gd name="connsiteY17" fmla="*/ 266362 h 654770"/>
                <a:gd name="connsiteX18" fmla="*/ 509662 w 989213"/>
                <a:gd name="connsiteY18" fmla="*/ 109306 h 654770"/>
                <a:gd name="connsiteX19" fmla="*/ 662265 w 989213"/>
                <a:gd name="connsiteY19" fmla="*/ 171440 h 654770"/>
                <a:gd name="connsiteX20" fmla="*/ 767307 w 989213"/>
                <a:gd name="connsiteY20" fmla="*/ 298340 h 654770"/>
                <a:gd name="connsiteX21" fmla="*/ 767307 w 989213"/>
                <a:gd name="connsiteY21" fmla="*/ 301173 h 6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9213" h="654770">
                  <a:moveTo>
                    <a:pt x="989735" y="302185"/>
                  </a:moveTo>
                  <a:cubicBezTo>
                    <a:pt x="950269" y="224062"/>
                    <a:pt x="903516" y="155451"/>
                    <a:pt x="827822" y="107484"/>
                  </a:cubicBezTo>
                  <a:cubicBezTo>
                    <a:pt x="756318" y="61683"/>
                    <a:pt x="677020" y="29381"/>
                    <a:pt x="593857" y="12158"/>
                  </a:cubicBezTo>
                  <a:cubicBezTo>
                    <a:pt x="381953" y="-31559"/>
                    <a:pt x="123093" y="38671"/>
                    <a:pt x="31207" y="253207"/>
                  </a:cubicBezTo>
                  <a:cubicBezTo>
                    <a:pt x="12284" y="298117"/>
                    <a:pt x="2002" y="346165"/>
                    <a:pt x="848" y="394881"/>
                  </a:cubicBezTo>
                  <a:cubicBezTo>
                    <a:pt x="-974" y="474299"/>
                    <a:pt x="12790" y="553293"/>
                    <a:pt x="41327" y="627429"/>
                  </a:cubicBezTo>
                  <a:cubicBezTo>
                    <a:pt x="54078" y="661229"/>
                    <a:pt x="71280" y="656169"/>
                    <a:pt x="104676" y="650300"/>
                  </a:cubicBezTo>
                  <a:cubicBezTo>
                    <a:pt x="142320" y="643621"/>
                    <a:pt x="179561" y="633906"/>
                    <a:pt x="216194" y="623786"/>
                  </a:cubicBezTo>
                  <a:cubicBezTo>
                    <a:pt x="317390" y="596059"/>
                    <a:pt x="850692" y="423823"/>
                    <a:pt x="985283" y="313317"/>
                  </a:cubicBezTo>
                  <a:cubicBezTo>
                    <a:pt x="986983" y="312042"/>
                    <a:pt x="988258" y="310281"/>
                    <a:pt x="988926" y="308257"/>
                  </a:cubicBezTo>
                  <a:cubicBezTo>
                    <a:pt x="989837" y="306375"/>
                    <a:pt x="990120" y="304250"/>
                    <a:pt x="989735" y="302185"/>
                  </a:cubicBezTo>
                  <a:close/>
                  <a:moveTo>
                    <a:pt x="767104" y="302185"/>
                  </a:moveTo>
                  <a:cubicBezTo>
                    <a:pt x="766660" y="303541"/>
                    <a:pt x="765708" y="304695"/>
                    <a:pt x="764473" y="305424"/>
                  </a:cubicBezTo>
                  <a:cubicBezTo>
                    <a:pt x="676433" y="377475"/>
                    <a:pt x="329533" y="489803"/>
                    <a:pt x="263149" y="507815"/>
                  </a:cubicBezTo>
                  <a:cubicBezTo>
                    <a:pt x="239064" y="514292"/>
                    <a:pt x="214979" y="520769"/>
                    <a:pt x="190490" y="525019"/>
                  </a:cubicBezTo>
                  <a:cubicBezTo>
                    <a:pt x="166000" y="529269"/>
                    <a:pt x="157500" y="532103"/>
                    <a:pt x="150011" y="510244"/>
                  </a:cubicBezTo>
                  <a:cubicBezTo>
                    <a:pt x="131331" y="461933"/>
                    <a:pt x="122202" y="410445"/>
                    <a:pt x="123093" y="358653"/>
                  </a:cubicBezTo>
                  <a:cubicBezTo>
                    <a:pt x="123983" y="326897"/>
                    <a:pt x="130844" y="295587"/>
                    <a:pt x="143332" y="266362"/>
                  </a:cubicBezTo>
                  <a:cubicBezTo>
                    <a:pt x="204050" y="126712"/>
                    <a:pt x="371833" y="80768"/>
                    <a:pt x="509662" y="109306"/>
                  </a:cubicBezTo>
                  <a:cubicBezTo>
                    <a:pt x="563903" y="120518"/>
                    <a:pt x="615614" y="141567"/>
                    <a:pt x="662265" y="171440"/>
                  </a:cubicBezTo>
                  <a:cubicBezTo>
                    <a:pt x="708371" y="203175"/>
                    <a:pt x="744740" y="247114"/>
                    <a:pt x="767307" y="298340"/>
                  </a:cubicBezTo>
                  <a:cubicBezTo>
                    <a:pt x="766093" y="299352"/>
                    <a:pt x="767712" y="301173"/>
                    <a:pt x="767307" y="30117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E0564A2-679C-4857-97E5-A55789DF0CA4}"/>
                </a:ext>
              </a:extLst>
            </p:cNvPr>
            <p:cNvSpPr/>
            <p:nvPr/>
          </p:nvSpPr>
          <p:spPr>
            <a:xfrm>
              <a:off x="947017" y="133566"/>
              <a:ext cx="1010246" cy="674977"/>
            </a:xfrm>
            <a:custGeom>
              <a:avLst/>
              <a:gdLst>
                <a:gd name="connsiteX0" fmla="*/ 83393 w 1010246"/>
                <a:gd name="connsiteY0" fmla="*/ 674762 h 674977"/>
                <a:gd name="connsiteX1" fmla="*/ 42915 w 1010246"/>
                <a:gd name="connsiteY1" fmla="*/ 641165 h 674977"/>
                <a:gd name="connsiteX2" fmla="*/ 818 w 1010246"/>
                <a:gd name="connsiteY2" fmla="*/ 404772 h 674977"/>
                <a:gd name="connsiteX3" fmla="*/ 31986 w 1010246"/>
                <a:gd name="connsiteY3" fmla="*/ 259454 h 674977"/>
                <a:gd name="connsiteX4" fmla="*/ 481499 w 1010246"/>
                <a:gd name="connsiteY4" fmla="*/ -215 h 674977"/>
                <a:gd name="connsiteX5" fmla="*/ 605969 w 1010246"/>
                <a:gd name="connsiteY5" fmla="*/ 12333 h 674977"/>
                <a:gd name="connsiteX6" fmla="*/ 843376 w 1010246"/>
                <a:gd name="connsiteY6" fmla="*/ 109077 h 674977"/>
                <a:gd name="connsiteX7" fmla="*/ 1008122 w 1010246"/>
                <a:gd name="connsiteY7" fmla="*/ 307826 h 674977"/>
                <a:gd name="connsiteX8" fmla="*/ 1010753 w 1010246"/>
                <a:gd name="connsiteY8" fmla="*/ 320172 h 674977"/>
                <a:gd name="connsiteX9" fmla="*/ 1003670 w 1010246"/>
                <a:gd name="connsiteY9" fmla="*/ 331101 h 674977"/>
                <a:gd name="connsiteX10" fmla="*/ 229926 w 1010246"/>
                <a:gd name="connsiteY10" fmla="*/ 643796 h 674977"/>
                <a:gd name="connsiteX11" fmla="*/ 117396 w 1010246"/>
                <a:gd name="connsiteY11" fmla="*/ 670512 h 674977"/>
                <a:gd name="connsiteX12" fmla="*/ 112134 w 1010246"/>
                <a:gd name="connsiteY12" fmla="*/ 670512 h 674977"/>
                <a:gd name="connsiteX13" fmla="*/ 84406 w 1010246"/>
                <a:gd name="connsiteY13" fmla="*/ 673953 h 674977"/>
                <a:gd name="connsiteX14" fmla="*/ 437579 w 1010246"/>
                <a:gd name="connsiteY14" fmla="*/ 121220 h 674977"/>
                <a:gd name="connsiteX15" fmla="*/ 160100 w 1010246"/>
                <a:gd name="connsiteY15" fmla="*/ 280300 h 674977"/>
                <a:gd name="connsiteX16" fmla="*/ 141076 w 1010246"/>
                <a:gd name="connsiteY16" fmla="*/ 368948 h 674977"/>
                <a:gd name="connsiteX17" fmla="*/ 167386 w 1010246"/>
                <a:gd name="connsiteY17" fmla="*/ 516694 h 674977"/>
                <a:gd name="connsiteX18" fmla="*/ 178923 w 1010246"/>
                <a:gd name="connsiteY18" fmla="*/ 527624 h 674977"/>
                <a:gd name="connsiteX19" fmla="*/ 194102 w 1010246"/>
                <a:gd name="connsiteY19" fmla="*/ 525600 h 674977"/>
                <a:gd name="connsiteX20" fmla="*/ 197542 w 1010246"/>
                <a:gd name="connsiteY20" fmla="*/ 525600 h 674977"/>
                <a:gd name="connsiteX21" fmla="*/ 269190 w 1010246"/>
                <a:gd name="connsiteY21" fmla="*/ 508599 h 674977"/>
                <a:gd name="connsiteX22" fmla="*/ 764240 w 1010246"/>
                <a:gd name="connsiteY22" fmla="*/ 310255 h 674977"/>
                <a:gd name="connsiteX23" fmla="*/ 664258 w 1010246"/>
                <a:gd name="connsiteY23" fmla="*/ 190438 h 674977"/>
                <a:gd name="connsiteX24" fmla="*/ 515096 w 1010246"/>
                <a:gd name="connsiteY24" fmla="*/ 129721 h 674977"/>
                <a:gd name="connsiteX25" fmla="*/ 437579 w 1010246"/>
                <a:gd name="connsiteY25" fmla="*/ 121220 h 6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10246" h="674977">
                  <a:moveTo>
                    <a:pt x="83393" y="674762"/>
                  </a:moveTo>
                  <a:cubicBezTo>
                    <a:pt x="63154" y="674762"/>
                    <a:pt x="50606" y="664845"/>
                    <a:pt x="42915" y="641165"/>
                  </a:cubicBezTo>
                  <a:cubicBezTo>
                    <a:pt x="13468" y="565896"/>
                    <a:pt x="-842" y="485567"/>
                    <a:pt x="818" y="404772"/>
                  </a:cubicBezTo>
                  <a:cubicBezTo>
                    <a:pt x="2052" y="354821"/>
                    <a:pt x="12618" y="305518"/>
                    <a:pt x="31986" y="259454"/>
                  </a:cubicBezTo>
                  <a:cubicBezTo>
                    <a:pt x="112943" y="67991"/>
                    <a:pt x="317966" y="-215"/>
                    <a:pt x="481499" y="-215"/>
                  </a:cubicBezTo>
                  <a:cubicBezTo>
                    <a:pt x="523313" y="-235"/>
                    <a:pt x="565006" y="3974"/>
                    <a:pt x="605969" y="12333"/>
                  </a:cubicBezTo>
                  <a:cubicBezTo>
                    <a:pt x="690368" y="29780"/>
                    <a:pt x="770838" y="62567"/>
                    <a:pt x="843376" y="109077"/>
                  </a:cubicBezTo>
                  <a:cubicBezTo>
                    <a:pt x="927976" y="163318"/>
                    <a:pt x="975943" y="243870"/>
                    <a:pt x="1008122" y="307826"/>
                  </a:cubicBezTo>
                  <a:cubicBezTo>
                    <a:pt x="1010430" y="311509"/>
                    <a:pt x="1011361" y="315881"/>
                    <a:pt x="1010753" y="320172"/>
                  </a:cubicBezTo>
                  <a:cubicBezTo>
                    <a:pt x="1009661" y="324503"/>
                    <a:pt x="1007171" y="328328"/>
                    <a:pt x="1003670" y="331101"/>
                  </a:cubicBezTo>
                  <a:cubicBezTo>
                    <a:pt x="865032" y="444238"/>
                    <a:pt x="333348" y="615462"/>
                    <a:pt x="229926" y="643796"/>
                  </a:cubicBezTo>
                  <a:cubicBezTo>
                    <a:pt x="192280" y="653916"/>
                    <a:pt x="155445" y="664036"/>
                    <a:pt x="117396" y="670512"/>
                  </a:cubicBezTo>
                  <a:lnTo>
                    <a:pt x="112134" y="670512"/>
                  </a:lnTo>
                  <a:cubicBezTo>
                    <a:pt x="103006" y="672415"/>
                    <a:pt x="93736" y="673569"/>
                    <a:pt x="84406" y="673953"/>
                  </a:cubicBezTo>
                  <a:close/>
                  <a:moveTo>
                    <a:pt x="437579" y="121220"/>
                  </a:moveTo>
                  <a:cubicBezTo>
                    <a:pt x="336383" y="121220"/>
                    <a:pt x="210293" y="163115"/>
                    <a:pt x="160100" y="280300"/>
                  </a:cubicBezTo>
                  <a:cubicBezTo>
                    <a:pt x="148260" y="308392"/>
                    <a:pt x="141804" y="338468"/>
                    <a:pt x="141076" y="368948"/>
                  </a:cubicBezTo>
                  <a:cubicBezTo>
                    <a:pt x="140185" y="419445"/>
                    <a:pt x="149131" y="469618"/>
                    <a:pt x="167386" y="516694"/>
                  </a:cubicBezTo>
                  <a:cubicBezTo>
                    <a:pt x="171434" y="527624"/>
                    <a:pt x="174875" y="527624"/>
                    <a:pt x="178923" y="527624"/>
                  </a:cubicBezTo>
                  <a:cubicBezTo>
                    <a:pt x="184043" y="527401"/>
                    <a:pt x="189123" y="526733"/>
                    <a:pt x="194102" y="525600"/>
                  </a:cubicBezTo>
                  <a:lnTo>
                    <a:pt x="197542" y="525600"/>
                  </a:lnTo>
                  <a:cubicBezTo>
                    <a:pt x="221627" y="521350"/>
                    <a:pt x="245914" y="514873"/>
                    <a:pt x="269190" y="508599"/>
                  </a:cubicBezTo>
                  <a:cubicBezTo>
                    <a:pt x="332740" y="491395"/>
                    <a:pt x="673974" y="381294"/>
                    <a:pt x="764240" y="310255"/>
                  </a:cubicBezTo>
                  <a:cubicBezTo>
                    <a:pt x="742625" y="261842"/>
                    <a:pt x="708015" y="220372"/>
                    <a:pt x="664258" y="190438"/>
                  </a:cubicBezTo>
                  <a:cubicBezTo>
                    <a:pt x="618619" y="161334"/>
                    <a:pt x="568081" y="140751"/>
                    <a:pt x="515096" y="129721"/>
                  </a:cubicBezTo>
                  <a:cubicBezTo>
                    <a:pt x="489594" y="124337"/>
                    <a:pt x="463628" y="121483"/>
                    <a:pt x="437579" y="121220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5FB9E9C6-384E-4D06-A69B-135DEF50B70B}"/>
                </a:ext>
              </a:extLst>
            </p:cNvPr>
            <p:cNvSpPr/>
            <p:nvPr/>
          </p:nvSpPr>
          <p:spPr>
            <a:xfrm>
              <a:off x="937505" y="123244"/>
              <a:ext cx="1030203" cy="695418"/>
            </a:xfrm>
            <a:custGeom>
              <a:avLst/>
              <a:gdLst>
                <a:gd name="connsiteX0" fmla="*/ 489999 w 1030203"/>
                <a:gd name="connsiteY0" fmla="*/ 20226 h 695418"/>
                <a:gd name="connsiteX1" fmla="*/ 612446 w 1030203"/>
                <a:gd name="connsiteY1" fmla="*/ 32572 h 695418"/>
                <a:gd name="connsiteX2" fmla="*/ 846411 w 1030203"/>
                <a:gd name="connsiteY2" fmla="*/ 127899 h 695418"/>
                <a:gd name="connsiteX3" fmla="*/ 1008324 w 1030203"/>
                <a:gd name="connsiteY3" fmla="*/ 322803 h 695418"/>
                <a:gd name="connsiteX4" fmla="*/ 1009741 w 1030203"/>
                <a:gd name="connsiteY4" fmla="*/ 328874 h 695418"/>
                <a:gd name="connsiteX5" fmla="*/ 1006098 w 1030203"/>
                <a:gd name="connsiteY5" fmla="*/ 333732 h 695418"/>
                <a:gd name="connsiteX6" fmla="*/ 237009 w 1030203"/>
                <a:gd name="connsiteY6" fmla="*/ 644201 h 695418"/>
                <a:gd name="connsiteX7" fmla="*/ 125288 w 1030203"/>
                <a:gd name="connsiteY7" fmla="*/ 670715 h 695418"/>
                <a:gd name="connsiteX8" fmla="*/ 94119 w 1030203"/>
                <a:gd name="connsiteY8" fmla="*/ 674965 h 695418"/>
                <a:gd name="connsiteX9" fmla="*/ 61939 w 1030203"/>
                <a:gd name="connsiteY9" fmla="*/ 647844 h 695418"/>
                <a:gd name="connsiteX10" fmla="*/ 21461 w 1030203"/>
                <a:gd name="connsiteY10" fmla="*/ 415498 h 695418"/>
                <a:gd name="connsiteX11" fmla="*/ 51819 w 1030203"/>
                <a:gd name="connsiteY11" fmla="*/ 273824 h 695418"/>
                <a:gd name="connsiteX12" fmla="*/ 492022 w 1030203"/>
                <a:gd name="connsiteY12" fmla="*/ 20226 h 695418"/>
                <a:gd name="connsiteX13" fmla="*/ 190457 w 1030203"/>
                <a:gd name="connsiteY13" fmla="*/ 548065 h 695418"/>
                <a:gd name="connsiteX14" fmla="*/ 210697 w 1030203"/>
                <a:gd name="connsiteY14" fmla="*/ 545231 h 695418"/>
                <a:gd name="connsiteX15" fmla="*/ 283153 w 1030203"/>
                <a:gd name="connsiteY15" fmla="*/ 528028 h 695418"/>
                <a:gd name="connsiteX16" fmla="*/ 784681 w 1030203"/>
                <a:gd name="connsiteY16" fmla="*/ 325636 h 695418"/>
                <a:gd name="connsiteX17" fmla="*/ 787110 w 1030203"/>
                <a:gd name="connsiteY17" fmla="*/ 322398 h 695418"/>
                <a:gd name="connsiteX18" fmla="*/ 787110 w 1030203"/>
                <a:gd name="connsiteY18" fmla="*/ 318552 h 695418"/>
                <a:gd name="connsiteX19" fmla="*/ 682068 w 1030203"/>
                <a:gd name="connsiteY19" fmla="*/ 191450 h 695418"/>
                <a:gd name="connsiteX20" fmla="*/ 529667 w 1030203"/>
                <a:gd name="connsiteY20" fmla="*/ 129316 h 695418"/>
                <a:gd name="connsiteX21" fmla="*/ 449924 w 1030203"/>
                <a:gd name="connsiteY21" fmla="*/ 121220 h 695418"/>
                <a:gd name="connsiteX22" fmla="*/ 163135 w 1030203"/>
                <a:gd name="connsiteY22" fmla="*/ 286372 h 695418"/>
                <a:gd name="connsiteX23" fmla="*/ 142896 w 1030203"/>
                <a:gd name="connsiteY23" fmla="*/ 378663 h 695418"/>
                <a:gd name="connsiteX24" fmla="*/ 169814 w 1030203"/>
                <a:gd name="connsiteY24" fmla="*/ 530254 h 695418"/>
                <a:gd name="connsiteX25" fmla="*/ 190054 w 1030203"/>
                <a:gd name="connsiteY25" fmla="*/ 547862 h 695418"/>
                <a:gd name="connsiteX26" fmla="*/ 491617 w 1030203"/>
                <a:gd name="connsiteY26" fmla="*/ -215 h 695418"/>
                <a:gd name="connsiteX27" fmla="*/ 32795 w 1030203"/>
                <a:gd name="connsiteY27" fmla="*/ 265526 h 695418"/>
                <a:gd name="connsiteX28" fmla="*/ 816 w 1030203"/>
                <a:gd name="connsiteY28" fmla="*/ 414486 h 695418"/>
                <a:gd name="connsiteX29" fmla="*/ 43521 w 1030203"/>
                <a:gd name="connsiteY29" fmla="*/ 654725 h 695418"/>
                <a:gd name="connsiteX30" fmla="*/ 94524 w 1030203"/>
                <a:gd name="connsiteY30" fmla="*/ 695204 h 695418"/>
                <a:gd name="connsiteX31" fmla="*/ 124074 w 1030203"/>
                <a:gd name="connsiteY31" fmla="*/ 691763 h 695418"/>
                <a:gd name="connsiteX32" fmla="*/ 129133 w 1030203"/>
                <a:gd name="connsiteY32" fmla="*/ 690751 h 695418"/>
                <a:gd name="connsiteX33" fmla="*/ 242675 w 1030203"/>
                <a:gd name="connsiteY33" fmla="*/ 663833 h 695418"/>
                <a:gd name="connsiteX34" fmla="*/ 1019861 w 1030203"/>
                <a:gd name="connsiteY34" fmla="*/ 349518 h 695418"/>
                <a:gd name="connsiteX35" fmla="*/ 1030587 w 1030203"/>
                <a:gd name="connsiteY35" fmla="*/ 333327 h 695418"/>
                <a:gd name="connsiteX36" fmla="*/ 1030587 w 1030203"/>
                <a:gd name="connsiteY36" fmla="*/ 332315 h 695418"/>
                <a:gd name="connsiteX37" fmla="*/ 1027147 w 1030203"/>
                <a:gd name="connsiteY37" fmla="*/ 313492 h 695418"/>
                <a:gd name="connsiteX38" fmla="*/ 858756 w 1030203"/>
                <a:gd name="connsiteY38" fmla="*/ 111100 h 695418"/>
                <a:gd name="connsiteX39" fmla="*/ 617909 w 1030203"/>
                <a:gd name="connsiteY39" fmla="*/ 12941 h 695418"/>
                <a:gd name="connsiteX40" fmla="*/ 491414 w 1030203"/>
                <a:gd name="connsiteY40" fmla="*/ 190 h 695418"/>
                <a:gd name="connsiteX41" fmla="*/ 190054 w 1030203"/>
                <a:gd name="connsiteY41" fmla="*/ 527623 h 695418"/>
                <a:gd name="connsiteX42" fmla="*/ 188029 w 1030203"/>
                <a:gd name="connsiteY42" fmla="*/ 523171 h 695418"/>
                <a:gd name="connsiteX43" fmla="*/ 162326 w 1030203"/>
                <a:gd name="connsiteY43" fmla="*/ 379472 h 695418"/>
                <a:gd name="connsiteX44" fmla="*/ 180540 w 1030203"/>
                <a:gd name="connsiteY44" fmla="*/ 294468 h 695418"/>
                <a:gd name="connsiteX45" fmla="*/ 448710 w 1030203"/>
                <a:gd name="connsiteY45" fmla="*/ 141459 h 695418"/>
                <a:gd name="connsiteX46" fmla="*/ 524202 w 1030203"/>
                <a:gd name="connsiteY46" fmla="*/ 149150 h 695418"/>
                <a:gd name="connsiteX47" fmla="*/ 669924 w 1030203"/>
                <a:gd name="connsiteY47" fmla="*/ 208654 h 695418"/>
                <a:gd name="connsiteX48" fmla="*/ 762418 w 1030203"/>
                <a:gd name="connsiteY48" fmla="*/ 316933 h 695418"/>
                <a:gd name="connsiteX49" fmla="*/ 277688 w 1030203"/>
                <a:gd name="connsiteY49" fmla="*/ 508396 h 695418"/>
                <a:gd name="connsiteX50" fmla="*/ 206851 w 1030203"/>
                <a:gd name="connsiteY50" fmla="*/ 525195 h 695418"/>
                <a:gd name="connsiteX51" fmla="*/ 203411 w 1030203"/>
                <a:gd name="connsiteY51" fmla="*/ 525195 h 695418"/>
                <a:gd name="connsiteX52" fmla="*/ 190054 w 1030203"/>
                <a:gd name="connsiteY52" fmla="*/ 527016 h 69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30203" h="695418">
                  <a:moveTo>
                    <a:pt x="489999" y="20226"/>
                  </a:moveTo>
                  <a:cubicBezTo>
                    <a:pt x="531124" y="20226"/>
                    <a:pt x="572149" y="24375"/>
                    <a:pt x="612446" y="32572"/>
                  </a:cubicBezTo>
                  <a:cubicBezTo>
                    <a:pt x="695568" y="49877"/>
                    <a:pt x="774845" y="82179"/>
                    <a:pt x="846411" y="127899"/>
                  </a:cubicBezTo>
                  <a:cubicBezTo>
                    <a:pt x="921497" y="176068"/>
                    <a:pt x="967846" y="244679"/>
                    <a:pt x="1008324" y="322803"/>
                  </a:cubicBezTo>
                  <a:cubicBezTo>
                    <a:pt x="1009478" y="324604"/>
                    <a:pt x="1009983" y="326749"/>
                    <a:pt x="1009741" y="328874"/>
                  </a:cubicBezTo>
                  <a:cubicBezTo>
                    <a:pt x="1009133" y="330878"/>
                    <a:pt x="1007839" y="332598"/>
                    <a:pt x="1006098" y="333732"/>
                  </a:cubicBezTo>
                  <a:cubicBezTo>
                    <a:pt x="870698" y="444440"/>
                    <a:pt x="338205" y="617081"/>
                    <a:pt x="237009" y="644201"/>
                  </a:cubicBezTo>
                  <a:cubicBezTo>
                    <a:pt x="200173" y="654321"/>
                    <a:pt x="163135" y="664440"/>
                    <a:pt x="125288" y="670715"/>
                  </a:cubicBezTo>
                  <a:cubicBezTo>
                    <a:pt x="115026" y="672981"/>
                    <a:pt x="104603" y="674398"/>
                    <a:pt x="94119" y="674965"/>
                  </a:cubicBezTo>
                  <a:cubicBezTo>
                    <a:pt x="79750" y="674965"/>
                    <a:pt x="70035" y="669095"/>
                    <a:pt x="61939" y="647844"/>
                  </a:cubicBezTo>
                  <a:cubicBezTo>
                    <a:pt x="33381" y="573789"/>
                    <a:pt x="19639" y="494856"/>
                    <a:pt x="21461" y="415498"/>
                  </a:cubicBezTo>
                  <a:cubicBezTo>
                    <a:pt x="22755" y="366803"/>
                    <a:pt x="33058" y="318775"/>
                    <a:pt x="51819" y="273824"/>
                  </a:cubicBezTo>
                  <a:cubicBezTo>
                    <a:pt x="126502" y="99362"/>
                    <a:pt x="311489" y="20226"/>
                    <a:pt x="492022" y="20226"/>
                  </a:cubicBezTo>
                  <a:moveTo>
                    <a:pt x="190457" y="548065"/>
                  </a:moveTo>
                  <a:cubicBezTo>
                    <a:pt x="197279" y="547721"/>
                    <a:pt x="204038" y="546770"/>
                    <a:pt x="210697" y="545231"/>
                  </a:cubicBezTo>
                  <a:cubicBezTo>
                    <a:pt x="234984" y="540981"/>
                    <a:pt x="259271" y="534505"/>
                    <a:pt x="283153" y="528028"/>
                  </a:cubicBezTo>
                  <a:cubicBezTo>
                    <a:pt x="349539" y="510015"/>
                    <a:pt x="696438" y="397890"/>
                    <a:pt x="784681" y="325636"/>
                  </a:cubicBezTo>
                  <a:cubicBezTo>
                    <a:pt x="785773" y="324786"/>
                    <a:pt x="786603" y="323673"/>
                    <a:pt x="787110" y="322398"/>
                  </a:cubicBezTo>
                  <a:cubicBezTo>
                    <a:pt x="787615" y="321163"/>
                    <a:pt x="787615" y="319787"/>
                    <a:pt x="787110" y="318552"/>
                  </a:cubicBezTo>
                  <a:cubicBezTo>
                    <a:pt x="764503" y="267307"/>
                    <a:pt x="728133" y="223307"/>
                    <a:pt x="682068" y="191450"/>
                  </a:cubicBezTo>
                  <a:cubicBezTo>
                    <a:pt x="635437" y="161698"/>
                    <a:pt x="583806" y="140650"/>
                    <a:pt x="529667" y="129316"/>
                  </a:cubicBezTo>
                  <a:cubicBezTo>
                    <a:pt x="503416" y="123973"/>
                    <a:pt x="476701" y="121261"/>
                    <a:pt x="449924" y="121220"/>
                  </a:cubicBezTo>
                  <a:cubicBezTo>
                    <a:pt x="332334" y="121220"/>
                    <a:pt x="211710" y="172830"/>
                    <a:pt x="163135" y="286372"/>
                  </a:cubicBezTo>
                  <a:cubicBezTo>
                    <a:pt x="150708" y="315597"/>
                    <a:pt x="143827" y="346907"/>
                    <a:pt x="142896" y="378663"/>
                  </a:cubicBezTo>
                  <a:cubicBezTo>
                    <a:pt x="141985" y="430455"/>
                    <a:pt x="151113" y="481944"/>
                    <a:pt x="169814" y="530254"/>
                  </a:cubicBezTo>
                  <a:cubicBezTo>
                    <a:pt x="175075" y="544017"/>
                    <a:pt x="181351" y="547862"/>
                    <a:pt x="190054" y="547862"/>
                  </a:cubicBezTo>
                  <a:moveTo>
                    <a:pt x="491617" y="-215"/>
                  </a:moveTo>
                  <a:cubicBezTo>
                    <a:pt x="324846" y="-215"/>
                    <a:pt x="116788" y="69610"/>
                    <a:pt x="32795" y="265526"/>
                  </a:cubicBezTo>
                  <a:cubicBezTo>
                    <a:pt x="13062" y="312784"/>
                    <a:pt x="2213" y="363281"/>
                    <a:pt x="816" y="414486"/>
                  </a:cubicBezTo>
                  <a:cubicBezTo>
                    <a:pt x="-843" y="496597"/>
                    <a:pt x="13668" y="578221"/>
                    <a:pt x="43521" y="654725"/>
                  </a:cubicBezTo>
                  <a:cubicBezTo>
                    <a:pt x="49128" y="678385"/>
                    <a:pt x="70217" y="695103"/>
                    <a:pt x="94524" y="695204"/>
                  </a:cubicBezTo>
                  <a:cubicBezTo>
                    <a:pt x="104441" y="694860"/>
                    <a:pt x="114338" y="693706"/>
                    <a:pt x="124074" y="691763"/>
                  </a:cubicBezTo>
                  <a:lnTo>
                    <a:pt x="129133" y="690751"/>
                  </a:lnTo>
                  <a:cubicBezTo>
                    <a:pt x="167587" y="684073"/>
                    <a:pt x="204828" y="674155"/>
                    <a:pt x="242675" y="663833"/>
                  </a:cubicBezTo>
                  <a:cubicBezTo>
                    <a:pt x="346502" y="635498"/>
                    <a:pt x="880412" y="463465"/>
                    <a:pt x="1019861" y="349518"/>
                  </a:cubicBezTo>
                  <a:cubicBezTo>
                    <a:pt x="1025082" y="345410"/>
                    <a:pt x="1028846" y="339743"/>
                    <a:pt x="1030587" y="333327"/>
                  </a:cubicBezTo>
                  <a:lnTo>
                    <a:pt x="1030587" y="332315"/>
                  </a:lnTo>
                  <a:cubicBezTo>
                    <a:pt x="1031518" y="325838"/>
                    <a:pt x="1030304" y="319220"/>
                    <a:pt x="1027147" y="313492"/>
                  </a:cubicBezTo>
                  <a:cubicBezTo>
                    <a:pt x="994359" y="248322"/>
                    <a:pt x="946190" y="166353"/>
                    <a:pt x="858756" y="111100"/>
                  </a:cubicBezTo>
                  <a:cubicBezTo>
                    <a:pt x="785187" y="63862"/>
                    <a:pt x="703542" y="30589"/>
                    <a:pt x="617909" y="12941"/>
                  </a:cubicBezTo>
                  <a:cubicBezTo>
                    <a:pt x="576278" y="4399"/>
                    <a:pt x="533896" y="129"/>
                    <a:pt x="491414" y="190"/>
                  </a:cubicBezTo>
                  <a:close/>
                  <a:moveTo>
                    <a:pt x="190054" y="527623"/>
                  </a:moveTo>
                  <a:cubicBezTo>
                    <a:pt x="189243" y="526206"/>
                    <a:pt x="188555" y="524709"/>
                    <a:pt x="188029" y="523171"/>
                  </a:cubicBezTo>
                  <a:cubicBezTo>
                    <a:pt x="170198" y="477410"/>
                    <a:pt x="161455" y="428593"/>
                    <a:pt x="162326" y="379472"/>
                  </a:cubicBezTo>
                  <a:cubicBezTo>
                    <a:pt x="162952" y="350247"/>
                    <a:pt x="169146" y="321386"/>
                    <a:pt x="180540" y="294468"/>
                  </a:cubicBezTo>
                  <a:cubicBezTo>
                    <a:pt x="228710" y="181735"/>
                    <a:pt x="350753" y="141662"/>
                    <a:pt x="448710" y="141459"/>
                  </a:cubicBezTo>
                  <a:cubicBezTo>
                    <a:pt x="474069" y="141459"/>
                    <a:pt x="499368" y="144030"/>
                    <a:pt x="524202" y="149150"/>
                  </a:cubicBezTo>
                  <a:cubicBezTo>
                    <a:pt x="576015" y="159917"/>
                    <a:pt x="625398" y="180076"/>
                    <a:pt x="669924" y="208654"/>
                  </a:cubicBezTo>
                  <a:cubicBezTo>
                    <a:pt x="709978" y="235713"/>
                    <a:pt x="741936" y="273135"/>
                    <a:pt x="762418" y="316933"/>
                  </a:cubicBezTo>
                  <a:cubicBezTo>
                    <a:pt x="662841" y="387366"/>
                    <a:pt x="339419" y="491598"/>
                    <a:pt x="277688" y="508396"/>
                  </a:cubicBezTo>
                  <a:cubicBezTo>
                    <a:pt x="254617" y="514670"/>
                    <a:pt x="230532" y="520945"/>
                    <a:pt x="206851" y="525195"/>
                  </a:cubicBezTo>
                  <a:lnTo>
                    <a:pt x="203411" y="525195"/>
                  </a:lnTo>
                  <a:cubicBezTo>
                    <a:pt x="199019" y="526146"/>
                    <a:pt x="194546" y="526753"/>
                    <a:pt x="190054" y="52701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DDBFA4-BE47-4B59-9E09-ECC98C8330AC}"/>
                </a:ext>
              </a:extLst>
            </p:cNvPr>
            <p:cNvSpPr/>
            <p:nvPr/>
          </p:nvSpPr>
          <p:spPr>
            <a:xfrm>
              <a:off x="1051373" y="152591"/>
              <a:ext cx="894779" cy="641919"/>
            </a:xfrm>
            <a:custGeom>
              <a:avLst/>
              <a:gdLst>
                <a:gd name="connsiteX0" fmla="*/ 893849 w 894779"/>
                <a:gd name="connsiteY0" fmla="*/ 293456 h 641919"/>
                <a:gd name="connsiteX1" fmla="*/ 731935 w 894779"/>
                <a:gd name="connsiteY1" fmla="*/ 98552 h 641919"/>
                <a:gd name="connsiteX2" fmla="*/ 498578 w 894779"/>
                <a:gd name="connsiteY2" fmla="*/ 2416 h 641919"/>
                <a:gd name="connsiteX3" fmla="*/ 484207 w 894779"/>
                <a:gd name="connsiteY3" fmla="*/ -215 h 641919"/>
                <a:gd name="connsiteX4" fmla="*/ 663123 w 894779"/>
                <a:gd name="connsiteY4" fmla="*/ 80742 h 641919"/>
                <a:gd name="connsiteX5" fmla="*/ 825036 w 894779"/>
                <a:gd name="connsiteY5" fmla="*/ 275443 h 641919"/>
                <a:gd name="connsiteX6" fmla="*/ 826654 w 894779"/>
                <a:gd name="connsiteY6" fmla="*/ 281717 h 641919"/>
                <a:gd name="connsiteX7" fmla="*/ 822809 w 894779"/>
                <a:gd name="connsiteY7" fmla="*/ 286574 h 641919"/>
                <a:gd name="connsiteX8" fmla="*/ 60601 w 894779"/>
                <a:gd name="connsiteY8" fmla="*/ 627403 h 641919"/>
                <a:gd name="connsiteX9" fmla="*/ 11015 w 894779"/>
                <a:gd name="connsiteY9" fmla="*/ 639951 h 641919"/>
                <a:gd name="connsiteX10" fmla="*/ 122736 w 894779"/>
                <a:gd name="connsiteY10" fmla="*/ 613438 h 641919"/>
                <a:gd name="connsiteX11" fmla="*/ 891825 w 894779"/>
                <a:gd name="connsiteY11" fmla="*/ 302968 h 641919"/>
                <a:gd name="connsiteX12" fmla="*/ 895468 w 894779"/>
                <a:gd name="connsiteY12" fmla="*/ 298111 h 641919"/>
                <a:gd name="connsiteX13" fmla="*/ 893849 w 894779"/>
                <a:gd name="connsiteY13" fmla="*/ 293456 h 64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4779" h="641919">
                  <a:moveTo>
                    <a:pt x="893849" y="293456"/>
                  </a:moveTo>
                  <a:cubicBezTo>
                    <a:pt x="853370" y="215333"/>
                    <a:pt x="807630" y="146722"/>
                    <a:pt x="731935" y="98552"/>
                  </a:cubicBezTo>
                  <a:cubicBezTo>
                    <a:pt x="660612" y="52630"/>
                    <a:pt x="581558" y="20044"/>
                    <a:pt x="498578" y="2416"/>
                  </a:cubicBezTo>
                  <a:lnTo>
                    <a:pt x="484207" y="-215"/>
                  </a:lnTo>
                  <a:cubicBezTo>
                    <a:pt x="547354" y="18243"/>
                    <a:pt x="607586" y="45505"/>
                    <a:pt x="663123" y="80742"/>
                  </a:cubicBezTo>
                  <a:cubicBezTo>
                    <a:pt x="738209" y="128709"/>
                    <a:pt x="784558" y="197522"/>
                    <a:pt x="825036" y="275443"/>
                  </a:cubicBezTo>
                  <a:cubicBezTo>
                    <a:pt x="826250" y="277305"/>
                    <a:pt x="826816" y="279511"/>
                    <a:pt x="826654" y="281717"/>
                  </a:cubicBezTo>
                  <a:cubicBezTo>
                    <a:pt x="825987" y="283741"/>
                    <a:pt x="824611" y="285461"/>
                    <a:pt x="822809" y="286574"/>
                  </a:cubicBezTo>
                  <a:cubicBezTo>
                    <a:pt x="687409" y="397080"/>
                    <a:pt x="162404" y="599473"/>
                    <a:pt x="60601" y="627403"/>
                  </a:cubicBezTo>
                  <a:cubicBezTo>
                    <a:pt x="26599" y="636510"/>
                    <a:pt x="-20356" y="645618"/>
                    <a:pt x="11015" y="639951"/>
                  </a:cubicBezTo>
                  <a:cubicBezTo>
                    <a:pt x="48862" y="633474"/>
                    <a:pt x="85900" y="623557"/>
                    <a:pt x="122736" y="613438"/>
                  </a:cubicBezTo>
                  <a:cubicBezTo>
                    <a:pt x="223932" y="585710"/>
                    <a:pt x="757032" y="413677"/>
                    <a:pt x="891825" y="302968"/>
                  </a:cubicBezTo>
                  <a:cubicBezTo>
                    <a:pt x="893566" y="301835"/>
                    <a:pt x="894860" y="300114"/>
                    <a:pt x="895468" y="298111"/>
                  </a:cubicBezTo>
                  <a:cubicBezTo>
                    <a:pt x="895367" y="296451"/>
                    <a:pt x="894800" y="294832"/>
                    <a:pt x="893849" y="293456"/>
                  </a:cubicBezTo>
                  <a:close/>
                </a:path>
              </a:pathLst>
            </a:custGeom>
            <a:solidFill>
              <a:srgbClr val="1EBAC6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4E9601A-F612-4B6A-B587-EBDD43C51F9F}"/>
                </a:ext>
              </a:extLst>
            </p:cNvPr>
            <p:cNvSpPr/>
            <p:nvPr/>
          </p:nvSpPr>
          <p:spPr>
            <a:xfrm>
              <a:off x="997744" y="442214"/>
              <a:ext cx="970064" cy="415106"/>
            </a:xfrm>
            <a:custGeom>
              <a:avLst/>
              <a:gdLst>
                <a:gd name="connsiteX0" fmla="*/ 952537 w 970064"/>
                <a:gd name="connsiteY0" fmla="*/ -215 h 415106"/>
                <a:gd name="connsiteX1" fmla="*/ 970753 w 970064"/>
                <a:gd name="connsiteY1" fmla="*/ 70015 h 415106"/>
                <a:gd name="connsiteX2" fmla="*/ 956586 w 970064"/>
                <a:gd name="connsiteY2" fmla="*/ 82968 h 415106"/>
                <a:gd name="connsiteX3" fmla="*/ 895868 w 970064"/>
                <a:gd name="connsiteY3" fmla="*/ 115756 h 415106"/>
                <a:gd name="connsiteX4" fmla="*/ 135886 w 970064"/>
                <a:gd name="connsiteY4" fmla="*/ 405986 h 415106"/>
                <a:gd name="connsiteX5" fmla="*/ 95408 w 970064"/>
                <a:gd name="connsiteY5" fmla="*/ 414891 h 415106"/>
                <a:gd name="connsiteX6" fmla="*/ 688 w 970064"/>
                <a:gd name="connsiteY6" fmla="*/ 345268 h 4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64" h="415106">
                  <a:moveTo>
                    <a:pt x="952537" y="-215"/>
                  </a:moveTo>
                  <a:cubicBezTo>
                    <a:pt x="962637" y="21967"/>
                    <a:pt x="968790" y="45728"/>
                    <a:pt x="970753" y="70015"/>
                  </a:cubicBezTo>
                  <a:cubicBezTo>
                    <a:pt x="967717" y="75864"/>
                    <a:pt x="962698" y="80458"/>
                    <a:pt x="956586" y="82968"/>
                  </a:cubicBezTo>
                  <a:cubicBezTo>
                    <a:pt x="936346" y="93897"/>
                    <a:pt x="916107" y="105029"/>
                    <a:pt x="895868" y="115756"/>
                  </a:cubicBezTo>
                  <a:cubicBezTo>
                    <a:pt x="656034" y="242858"/>
                    <a:pt x="393531" y="320374"/>
                    <a:pt x="135886" y="405986"/>
                  </a:cubicBezTo>
                  <a:cubicBezTo>
                    <a:pt x="122953" y="411126"/>
                    <a:pt x="109291" y="414122"/>
                    <a:pt x="95408" y="414891"/>
                  </a:cubicBezTo>
                  <a:cubicBezTo>
                    <a:pt x="52784" y="412645"/>
                    <a:pt x="15564" y="385281"/>
                    <a:pt x="688" y="345268"/>
                  </a:cubicBezTo>
                </a:path>
              </a:pathLst>
            </a:custGeom>
            <a:noFill/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E963BBB-FAEE-4E23-BFDC-358C42D58E4E}"/>
                </a:ext>
              </a:extLst>
            </p:cNvPr>
            <p:cNvSpPr/>
            <p:nvPr/>
          </p:nvSpPr>
          <p:spPr>
            <a:xfrm>
              <a:off x="1115941" y="797817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A4C71A4-8716-474B-98E7-611AE10313B2}"/>
                </a:ext>
              </a:extLst>
            </p:cNvPr>
            <p:cNvSpPr/>
            <p:nvPr/>
          </p:nvSpPr>
          <p:spPr>
            <a:xfrm>
              <a:off x="1187183" y="77697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642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493B2DD-FC10-417A-A533-6806E234FA51}"/>
                </a:ext>
              </a:extLst>
            </p:cNvPr>
            <p:cNvSpPr/>
            <p:nvPr/>
          </p:nvSpPr>
          <p:spPr>
            <a:xfrm>
              <a:off x="1259842" y="755921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63" y="13750"/>
                    <a:pt x="13641" y="27310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004FAC6-548D-4784-9CDD-03D8137A83D7}"/>
                </a:ext>
              </a:extLst>
            </p:cNvPr>
            <p:cNvSpPr/>
            <p:nvPr/>
          </p:nvSpPr>
          <p:spPr>
            <a:xfrm>
              <a:off x="1329464" y="732039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1" y="13284"/>
                    <a:pt x="13501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EC4619A-B7B3-4E22-B767-489FC70FB666}"/>
                </a:ext>
              </a:extLst>
            </p:cNvPr>
            <p:cNvSpPr/>
            <p:nvPr/>
          </p:nvSpPr>
          <p:spPr>
            <a:xfrm>
              <a:off x="1399087" y="70876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4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6A0C72B-EE53-4A80-B778-786C1FEEC84C}"/>
                </a:ext>
              </a:extLst>
            </p:cNvPr>
            <p:cNvSpPr/>
            <p:nvPr/>
          </p:nvSpPr>
          <p:spPr>
            <a:xfrm>
              <a:off x="1470937" y="6830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CDE6BC9-9BF0-49BB-88F4-AED80AC74BF4}"/>
                </a:ext>
              </a:extLst>
            </p:cNvPr>
            <p:cNvSpPr/>
            <p:nvPr/>
          </p:nvSpPr>
          <p:spPr>
            <a:xfrm>
              <a:off x="1537523" y="656345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439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7666673-03B0-4596-9A5D-658F2FF176B6}"/>
                </a:ext>
              </a:extLst>
            </p:cNvPr>
            <p:cNvSpPr/>
            <p:nvPr/>
          </p:nvSpPr>
          <p:spPr>
            <a:xfrm>
              <a:off x="1605932" y="62801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6DDA966-8A50-4E4D-B507-1E5AFE41D78A}"/>
                </a:ext>
              </a:extLst>
            </p:cNvPr>
            <p:cNvSpPr/>
            <p:nvPr/>
          </p:nvSpPr>
          <p:spPr>
            <a:xfrm>
              <a:off x="1672721" y="60048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4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F4A0450A-384A-4651-AE5A-DBDFE440B1B7}"/>
                </a:ext>
              </a:extLst>
            </p:cNvPr>
            <p:cNvSpPr/>
            <p:nvPr/>
          </p:nvSpPr>
          <p:spPr>
            <a:xfrm>
              <a:off x="1745583" y="569923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BB17E87-E1F0-45E2-9866-D00E19072892}"/>
                </a:ext>
              </a:extLst>
            </p:cNvPr>
            <p:cNvSpPr/>
            <p:nvPr/>
          </p:nvSpPr>
          <p:spPr>
            <a:xfrm>
              <a:off x="1815610" y="542398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02" y="13284"/>
                    <a:pt x="13642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5184C98-EA8B-43FA-B380-588BC84D14FA}"/>
                </a:ext>
              </a:extLst>
            </p:cNvPr>
            <p:cNvSpPr/>
            <p:nvPr/>
          </p:nvSpPr>
          <p:spPr>
            <a:xfrm>
              <a:off x="1879364" y="5053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04D09C2-83CB-4990-91CF-69407DE70E0F}"/>
                </a:ext>
              </a:extLst>
            </p:cNvPr>
            <p:cNvSpPr/>
            <p:nvPr/>
          </p:nvSpPr>
          <p:spPr>
            <a:xfrm>
              <a:off x="985338" y="441037"/>
              <a:ext cx="309241" cy="317110"/>
            </a:xfrm>
            <a:custGeom>
              <a:avLst/>
              <a:gdLst>
                <a:gd name="connsiteX0" fmla="*/ 50739 w 309241"/>
                <a:gd name="connsiteY0" fmla="*/ 145267 h 317110"/>
                <a:gd name="connsiteX1" fmla="*/ 66324 w 309241"/>
                <a:gd name="connsiteY1" fmla="*/ 212057 h 317110"/>
                <a:gd name="connsiteX2" fmla="*/ 105789 w 309241"/>
                <a:gd name="connsiteY2" fmla="*/ 257797 h 317110"/>
                <a:gd name="connsiteX3" fmla="*/ 151732 w 309241"/>
                <a:gd name="connsiteY3" fmla="*/ 259619 h 317110"/>
                <a:gd name="connsiteX4" fmla="*/ 309395 w 309241"/>
                <a:gd name="connsiteY4" fmla="*/ 231284 h 317110"/>
                <a:gd name="connsiteX5" fmla="*/ 292800 w 309241"/>
                <a:gd name="connsiteY5" fmla="*/ 265286 h 317110"/>
                <a:gd name="connsiteX6" fmla="*/ 253738 w 309241"/>
                <a:gd name="connsiteY6" fmla="*/ 276012 h 317110"/>
                <a:gd name="connsiteX7" fmla="*/ 91824 w 309241"/>
                <a:gd name="connsiteY7" fmla="*/ 315277 h 317110"/>
                <a:gd name="connsiteX8" fmla="*/ 63692 w 309241"/>
                <a:gd name="connsiteY8" fmla="*/ 313253 h 317110"/>
                <a:gd name="connsiteX9" fmla="*/ 50131 w 309241"/>
                <a:gd name="connsiteY9" fmla="*/ 296454 h 317110"/>
                <a:gd name="connsiteX10" fmla="*/ 950 w 309241"/>
                <a:gd name="connsiteY10" fmla="*/ 84550 h 317110"/>
                <a:gd name="connsiteX11" fmla="*/ 51548 w 309241"/>
                <a:gd name="connsiteY11" fmla="*/ 7034 h 317110"/>
                <a:gd name="connsiteX12" fmla="*/ 48917 w 309241"/>
                <a:gd name="connsiteY12" fmla="*/ 67751 h 317110"/>
                <a:gd name="connsiteX13" fmla="*/ 50739 w 309241"/>
                <a:gd name="connsiteY13" fmla="*/ 145267 h 31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241" h="317110">
                  <a:moveTo>
                    <a:pt x="50739" y="145267"/>
                  </a:moveTo>
                  <a:cubicBezTo>
                    <a:pt x="52945" y="168117"/>
                    <a:pt x="58187" y="190583"/>
                    <a:pt x="66324" y="212057"/>
                  </a:cubicBezTo>
                  <a:cubicBezTo>
                    <a:pt x="72637" y="232073"/>
                    <a:pt x="86906" y="248609"/>
                    <a:pt x="105789" y="257797"/>
                  </a:cubicBezTo>
                  <a:cubicBezTo>
                    <a:pt x="120726" y="262149"/>
                    <a:pt x="136492" y="262776"/>
                    <a:pt x="151732" y="259619"/>
                  </a:cubicBezTo>
                  <a:cubicBezTo>
                    <a:pt x="204556" y="252535"/>
                    <a:pt x="257382" y="243023"/>
                    <a:pt x="309395" y="231284"/>
                  </a:cubicBezTo>
                  <a:cubicBezTo>
                    <a:pt x="311946" y="245027"/>
                    <a:pt x="305206" y="258850"/>
                    <a:pt x="292800" y="265286"/>
                  </a:cubicBezTo>
                  <a:cubicBezTo>
                    <a:pt x="280535" y="271196"/>
                    <a:pt x="267299" y="274839"/>
                    <a:pt x="253738" y="276012"/>
                  </a:cubicBezTo>
                  <a:cubicBezTo>
                    <a:pt x="199093" y="284918"/>
                    <a:pt x="146875" y="305764"/>
                    <a:pt x="91824" y="315277"/>
                  </a:cubicBezTo>
                  <a:cubicBezTo>
                    <a:pt x="82515" y="317989"/>
                    <a:pt x="72516" y="317280"/>
                    <a:pt x="63692" y="313253"/>
                  </a:cubicBezTo>
                  <a:cubicBezTo>
                    <a:pt x="57742" y="308982"/>
                    <a:pt x="53046" y="303174"/>
                    <a:pt x="50131" y="296454"/>
                  </a:cubicBezTo>
                  <a:cubicBezTo>
                    <a:pt x="15301" y="231406"/>
                    <a:pt x="-1660" y="158281"/>
                    <a:pt x="950" y="84550"/>
                  </a:cubicBezTo>
                  <a:cubicBezTo>
                    <a:pt x="950" y="69978"/>
                    <a:pt x="17142" y="-27171"/>
                    <a:pt x="51548" y="7034"/>
                  </a:cubicBezTo>
                  <a:cubicBezTo>
                    <a:pt x="62478" y="18165"/>
                    <a:pt x="49930" y="52977"/>
                    <a:pt x="48917" y="67751"/>
                  </a:cubicBezTo>
                  <a:cubicBezTo>
                    <a:pt x="47116" y="93597"/>
                    <a:pt x="47724" y="119543"/>
                    <a:pt x="50739" y="145267"/>
                  </a:cubicBezTo>
                  <a:close/>
                </a:path>
              </a:pathLst>
            </a:custGeom>
            <a:solidFill>
              <a:srgbClr val="87F1F9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7F6A2E2-B1EF-4953-B672-B353747ECADD}"/>
                </a:ext>
              </a:extLst>
            </p:cNvPr>
            <p:cNvSpPr/>
            <p:nvPr/>
          </p:nvSpPr>
          <p:spPr>
            <a:xfrm>
              <a:off x="1925306" y="868654"/>
              <a:ext cx="83458" cy="108237"/>
            </a:xfrm>
            <a:custGeom>
              <a:avLst/>
              <a:gdLst>
                <a:gd name="connsiteX0" fmla="*/ 688 w 83458"/>
                <a:gd name="connsiteY0" fmla="*/ 2820 h 108237"/>
                <a:gd name="connsiteX1" fmla="*/ 57359 w 83458"/>
                <a:gd name="connsiteY1" fmla="*/ 2820 h 108237"/>
                <a:gd name="connsiteX2" fmla="*/ 73956 w 83458"/>
                <a:gd name="connsiteY2" fmla="*/ 9904 h 108237"/>
                <a:gd name="connsiteX3" fmla="*/ 84075 w 83458"/>
                <a:gd name="connsiteY3" fmla="*/ 38846 h 108237"/>
                <a:gd name="connsiteX4" fmla="*/ 74562 w 83458"/>
                <a:gd name="connsiteY4" fmla="*/ 95921 h 108237"/>
                <a:gd name="connsiteX5" fmla="*/ 70514 w 83458"/>
                <a:gd name="connsiteY5" fmla="*/ 103005 h 108237"/>
                <a:gd name="connsiteX6" fmla="*/ 59585 w 83458"/>
                <a:gd name="connsiteY6" fmla="*/ 107052 h 108237"/>
                <a:gd name="connsiteX7" fmla="*/ 2105 w 83458"/>
                <a:gd name="connsiteY7" fmla="*/ 102600 h 10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58" h="108237">
                  <a:moveTo>
                    <a:pt x="688" y="2820"/>
                  </a:moveTo>
                  <a:cubicBezTo>
                    <a:pt x="19370" y="-1227"/>
                    <a:pt x="38678" y="-1227"/>
                    <a:pt x="57359" y="2820"/>
                  </a:cubicBezTo>
                  <a:cubicBezTo>
                    <a:pt x="63410" y="3731"/>
                    <a:pt x="69118" y="6160"/>
                    <a:pt x="73956" y="9904"/>
                  </a:cubicBezTo>
                  <a:cubicBezTo>
                    <a:pt x="80998" y="17858"/>
                    <a:pt x="84621" y="28241"/>
                    <a:pt x="84075" y="38846"/>
                  </a:cubicBezTo>
                  <a:cubicBezTo>
                    <a:pt x="84682" y="58316"/>
                    <a:pt x="81444" y="77706"/>
                    <a:pt x="74562" y="95921"/>
                  </a:cubicBezTo>
                  <a:cubicBezTo>
                    <a:pt x="73792" y="98572"/>
                    <a:pt x="72397" y="101001"/>
                    <a:pt x="70514" y="103005"/>
                  </a:cubicBezTo>
                  <a:cubicBezTo>
                    <a:pt x="67438" y="105535"/>
                    <a:pt x="63573" y="106971"/>
                    <a:pt x="59585" y="107052"/>
                  </a:cubicBezTo>
                  <a:cubicBezTo>
                    <a:pt x="40317" y="109238"/>
                    <a:pt x="20807" y="107721"/>
                    <a:pt x="2105" y="102600"/>
                  </a:cubicBezTo>
                </a:path>
              </a:pathLst>
            </a:custGeom>
            <a:solidFill>
              <a:srgbClr val="6B6B6B"/>
            </a:solidFill>
            <a:ln w="2144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E2E1030-4474-4EE7-A82B-B3D6DEA02C8C}"/>
                </a:ext>
              </a:extLst>
            </p:cNvPr>
            <p:cNvSpPr/>
            <p:nvPr/>
          </p:nvSpPr>
          <p:spPr>
            <a:xfrm>
              <a:off x="1542311" y="831235"/>
              <a:ext cx="387625" cy="172585"/>
            </a:xfrm>
            <a:custGeom>
              <a:avLst/>
              <a:gdLst>
                <a:gd name="connsiteX0" fmla="*/ 38403 w 387625"/>
                <a:gd name="connsiteY0" fmla="*/ 16560 h 172585"/>
                <a:gd name="connsiteX1" fmla="*/ 5413 w 387625"/>
                <a:gd name="connsiteY1" fmla="*/ 49549 h 172585"/>
                <a:gd name="connsiteX2" fmla="*/ 1163 w 387625"/>
                <a:gd name="connsiteY2" fmla="*/ 75253 h 172585"/>
                <a:gd name="connsiteX3" fmla="*/ 1163 w 387625"/>
                <a:gd name="connsiteY3" fmla="*/ 128077 h 172585"/>
                <a:gd name="connsiteX4" fmla="*/ 9057 w 387625"/>
                <a:gd name="connsiteY4" fmla="*/ 162282 h 172585"/>
                <a:gd name="connsiteX5" fmla="*/ 45891 w 387625"/>
                <a:gd name="connsiteY5" fmla="*/ 171794 h 172585"/>
                <a:gd name="connsiteX6" fmla="*/ 333085 w 387625"/>
                <a:gd name="connsiteY6" fmla="*/ 168151 h 172585"/>
                <a:gd name="connsiteX7" fmla="*/ 371743 w 387625"/>
                <a:gd name="connsiteY7" fmla="*/ 156413 h 172585"/>
                <a:gd name="connsiteX8" fmla="*/ 382469 w 387625"/>
                <a:gd name="connsiteY8" fmla="*/ 131316 h 172585"/>
                <a:gd name="connsiteX9" fmla="*/ 366278 w 387625"/>
                <a:gd name="connsiteY9" fmla="*/ 20203 h 172585"/>
                <a:gd name="connsiteX10" fmla="*/ 238366 w 387625"/>
                <a:gd name="connsiteY10" fmla="*/ 4619 h 172585"/>
                <a:gd name="connsiteX11" fmla="*/ 38403 w 387625"/>
                <a:gd name="connsiteY11" fmla="*/ 16560 h 1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625" h="172585">
                  <a:moveTo>
                    <a:pt x="38403" y="16560"/>
                  </a:moveTo>
                  <a:cubicBezTo>
                    <a:pt x="23365" y="22591"/>
                    <a:pt x="11445" y="34512"/>
                    <a:pt x="5413" y="49549"/>
                  </a:cubicBezTo>
                  <a:cubicBezTo>
                    <a:pt x="1972" y="57665"/>
                    <a:pt x="536" y="66470"/>
                    <a:pt x="1163" y="75253"/>
                  </a:cubicBezTo>
                  <a:cubicBezTo>
                    <a:pt x="1163" y="92861"/>
                    <a:pt x="1163" y="110469"/>
                    <a:pt x="1163" y="128077"/>
                  </a:cubicBezTo>
                  <a:cubicBezTo>
                    <a:pt x="-517" y="140059"/>
                    <a:pt x="2296" y="152243"/>
                    <a:pt x="9057" y="162282"/>
                  </a:cubicBezTo>
                  <a:cubicBezTo>
                    <a:pt x="19500" y="170397"/>
                    <a:pt x="32838" y="173838"/>
                    <a:pt x="45891" y="171794"/>
                  </a:cubicBezTo>
                  <a:cubicBezTo>
                    <a:pt x="168946" y="168758"/>
                    <a:pt x="210032" y="171794"/>
                    <a:pt x="333085" y="168151"/>
                  </a:cubicBezTo>
                  <a:cubicBezTo>
                    <a:pt x="347011" y="169487"/>
                    <a:pt x="360914" y="165277"/>
                    <a:pt x="371743" y="156413"/>
                  </a:cubicBezTo>
                  <a:cubicBezTo>
                    <a:pt x="377653" y="149248"/>
                    <a:pt x="381377" y="140545"/>
                    <a:pt x="382469" y="131316"/>
                  </a:cubicBezTo>
                  <a:cubicBezTo>
                    <a:pt x="388946" y="98731"/>
                    <a:pt x="396434" y="40846"/>
                    <a:pt x="366278" y="20203"/>
                  </a:cubicBezTo>
                  <a:cubicBezTo>
                    <a:pt x="336122" y="-441"/>
                    <a:pt x="273381" y="6237"/>
                    <a:pt x="238366" y="4619"/>
                  </a:cubicBezTo>
                  <a:cubicBezTo>
                    <a:pt x="146075" y="773"/>
                    <a:pt x="128670" y="-8335"/>
                    <a:pt x="38403" y="16560"/>
                  </a:cubicBezTo>
                  <a:close/>
                </a:path>
              </a:pathLst>
            </a:custGeom>
            <a:solidFill>
              <a:srgbClr val="40958A"/>
            </a:solidFill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D5519720-E224-44AD-AECF-E38F4DA9B17E}"/>
                </a:ext>
              </a:extLst>
            </p:cNvPr>
            <p:cNvSpPr/>
            <p:nvPr/>
          </p:nvSpPr>
          <p:spPr>
            <a:xfrm>
              <a:off x="1967880" y="886281"/>
              <a:ext cx="19046" cy="21670"/>
            </a:xfrm>
            <a:custGeom>
              <a:avLst/>
              <a:gdLst>
                <a:gd name="connsiteX0" fmla="*/ 821 w 19046"/>
                <a:gd name="connsiteY0" fmla="*/ 8064 h 21670"/>
                <a:gd name="connsiteX1" fmla="*/ 821 w 19046"/>
                <a:gd name="connsiteY1" fmla="*/ 19195 h 21670"/>
                <a:gd name="connsiteX2" fmla="*/ 821 w 19046"/>
                <a:gd name="connsiteY2" fmla="*/ 20814 h 21670"/>
                <a:gd name="connsiteX3" fmla="*/ 4463 w 19046"/>
                <a:gd name="connsiteY3" fmla="*/ 20814 h 21670"/>
                <a:gd name="connsiteX4" fmla="*/ 17417 w 19046"/>
                <a:gd name="connsiteY4" fmla="*/ 20814 h 21670"/>
                <a:gd name="connsiteX5" fmla="*/ 19643 w 19046"/>
                <a:gd name="connsiteY5" fmla="*/ 9075 h 21670"/>
                <a:gd name="connsiteX6" fmla="*/ 15595 w 19046"/>
                <a:gd name="connsiteY6" fmla="*/ 778 h 21670"/>
                <a:gd name="connsiteX7" fmla="*/ 821 w 19046"/>
                <a:gd name="connsiteY7" fmla="*/ 806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6" h="21670">
                  <a:moveTo>
                    <a:pt x="821" y="8064"/>
                  </a:moveTo>
                  <a:cubicBezTo>
                    <a:pt x="1123" y="11768"/>
                    <a:pt x="1123" y="15492"/>
                    <a:pt x="821" y="19195"/>
                  </a:cubicBezTo>
                  <a:cubicBezTo>
                    <a:pt x="821" y="19195"/>
                    <a:pt x="821" y="20410"/>
                    <a:pt x="821" y="20814"/>
                  </a:cubicBezTo>
                  <a:cubicBezTo>
                    <a:pt x="821" y="21219"/>
                    <a:pt x="3047" y="22029"/>
                    <a:pt x="4463" y="20814"/>
                  </a:cubicBezTo>
                  <a:cubicBezTo>
                    <a:pt x="8713" y="19802"/>
                    <a:pt x="13166" y="19802"/>
                    <a:pt x="17417" y="20814"/>
                  </a:cubicBezTo>
                  <a:cubicBezTo>
                    <a:pt x="18651" y="17009"/>
                    <a:pt x="19399" y="13063"/>
                    <a:pt x="19643" y="9075"/>
                  </a:cubicBezTo>
                  <a:cubicBezTo>
                    <a:pt x="20148" y="5736"/>
                    <a:pt x="18550" y="2437"/>
                    <a:pt x="15595" y="778"/>
                  </a:cubicBezTo>
                  <a:cubicBezTo>
                    <a:pt x="9726" y="-1044"/>
                    <a:pt x="-596" y="-1246"/>
                    <a:pt x="821" y="8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E325BED-CEB6-4F94-93A3-B999EE461934}"/>
                </a:ext>
              </a:extLst>
            </p:cNvPr>
            <p:cNvSpPr/>
            <p:nvPr/>
          </p:nvSpPr>
          <p:spPr>
            <a:xfrm>
              <a:off x="1962334" y="932242"/>
              <a:ext cx="19138" cy="21627"/>
            </a:xfrm>
            <a:custGeom>
              <a:avLst/>
              <a:gdLst>
                <a:gd name="connsiteX0" fmla="*/ 901 w 19138"/>
                <a:gd name="connsiteY0" fmla="*/ 8045 h 21627"/>
                <a:gd name="connsiteX1" fmla="*/ 901 w 19138"/>
                <a:gd name="connsiteY1" fmla="*/ 18975 h 21627"/>
                <a:gd name="connsiteX2" fmla="*/ 901 w 19138"/>
                <a:gd name="connsiteY2" fmla="*/ 20796 h 21627"/>
                <a:gd name="connsiteX3" fmla="*/ 4544 w 19138"/>
                <a:gd name="connsiteY3" fmla="*/ 20796 h 21627"/>
                <a:gd name="connsiteX4" fmla="*/ 17497 w 19138"/>
                <a:gd name="connsiteY4" fmla="*/ 20796 h 21627"/>
                <a:gd name="connsiteX5" fmla="*/ 19723 w 19138"/>
                <a:gd name="connsiteY5" fmla="*/ 9058 h 21627"/>
                <a:gd name="connsiteX6" fmla="*/ 15675 w 19138"/>
                <a:gd name="connsiteY6" fmla="*/ 962 h 21627"/>
                <a:gd name="connsiteX7" fmla="*/ 901 w 19138"/>
                <a:gd name="connsiteY7" fmla="*/ 8045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" h="21627">
                  <a:moveTo>
                    <a:pt x="901" y="8045"/>
                  </a:moveTo>
                  <a:cubicBezTo>
                    <a:pt x="1205" y="11689"/>
                    <a:pt x="1205" y="15332"/>
                    <a:pt x="901" y="18975"/>
                  </a:cubicBezTo>
                  <a:cubicBezTo>
                    <a:pt x="901" y="18975"/>
                    <a:pt x="901" y="20189"/>
                    <a:pt x="901" y="20796"/>
                  </a:cubicBezTo>
                  <a:cubicBezTo>
                    <a:pt x="901" y="21403"/>
                    <a:pt x="3127" y="21808"/>
                    <a:pt x="4544" y="20796"/>
                  </a:cubicBezTo>
                  <a:cubicBezTo>
                    <a:pt x="8794" y="19784"/>
                    <a:pt x="13247" y="19784"/>
                    <a:pt x="17497" y="20796"/>
                  </a:cubicBezTo>
                  <a:cubicBezTo>
                    <a:pt x="18752" y="16991"/>
                    <a:pt x="19501" y="13044"/>
                    <a:pt x="19723" y="9058"/>
                  </a:cubicBezTo>
                  <a:cubicBezTo>
                    <a:pt x="20269" y="5759"/>
                    <a:pt x="18630" y="2500"/>
                    <a:pt x="15675" y="962"/>
                  </a:cubicBezTo>
                  <a:cubicBezTo>
                    <a:pt x="9401" y="-1062"/>
                    <a:pt x="-921" y="-1467"/>
                    <a:pt x="901" y="804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70118570-0910-434E-8709-8DF62F9C1A37}"/>
              </a:ext>
            </a:extLst>
          </p:cNvPr>
          <p:cNvGrpSpPr/>
          <p:nvPr/>
        </p:nvGrpSpPr>
        <p:grpSpPr>
          <a:xfrm>
            <a:off x="88994" y="4835942"/>
            <a:ext cx="1223056" cy="1897728"/>
            <a:chOff x="88994" y="4835942"/>
            <a:chExt cx="1223056" cy="1897728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1A656DA-A21E-4B04-A892-8782F0A1F8E3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950BE32-4067-4E89-8DCE-0994D0BC9BC9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48FE0154-9B17-4199-B96A-40405582B2B6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C88839EE-3FE0-4D93-8FF0-A3661E92EAF5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2956EE94-D0A2-4C4D-A546-3FB304EF9113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9B661EA3-B2E7-47D8-A9A1-A58608140B0A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16E625D-FE86-4689-9DA2-701EDE8E3599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4B7B9F9-A93B-4BC6-824B-4C2320695CF1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6E5A0284-0D56-4CE4-85FD-8D86B6F86DA2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5D3B476-DCFF-4D8F-80BC-7B5D16AED436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F568D190-3EC5-4E1C-8882-171ABC9E3AB6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2521595E-B209-4430-9DBD-91BC3007FEC4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D11A25E-0430-4D94-90BA-2EAE8729935C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5C610CE-A0BD-4C5D-887A-F3A303A9DF02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06BCB20-71D2-4252-9122-BB876469C88C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E329D11-19C1-4D72-A9FA-17F4CF102FFB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234B393C-1939-47C9-ABFC-142BAC99F493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3C697709-1DA5-496B-82DB-6C344050E42F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7C42B52-E230-4435-BF6A-765EAE5CD666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60039F31-AE28-4452-B515-EFC8192BF9A8}"/>
              </a:ext>
            </a:extLst>
          </p:cNvPr>
          <p:cNvSpPr/>
          <p:nvPr/>
        </p:nvSpPr>
        <p:spPr>
          <a:xfrm>
            <a:off x="4735927" y="1013234"/>
            <a:ext cx="405500" cy="353720"/>
          </a:xfrm>
          <a:custGeom>
            <a:avLst/>
            <a:gdLst>
              <a:gd name="connsiteX0" fmla="*/ 390695 w 405500"/>
              <a:gd name="connsiteY0" fmla="*/ 124184 h 353720"/>
              <a:gd name="connsiteX1" fmla="*/ 278368 w 405500"/>
              <a:gd name="connsiteY1" fmla="*/ 261203 h 353720"/>
              <a:gd name="connsiteX2" fmla="*/ 203685 w 405500"/>
              <a:gd name="connsiteY2" fmla="*/ 321921 h 353720"/>
              <a:gd name="connsiteX3" fmla="*/ 174743 w 405500"/>
              <a:gd name="connsiteY3" fmla="*/ 342160 h 353720"/>
              <a:gd name="connsiteX4" fmla="*/ 59380 w 405500"/>
              <a:gd name="connsiteY4" fmla="*/ 339934 h 353720"/>
              <a:gd name="connsiteX5" fmla="*/ 5543 w 405500"/>
              <a:gd name="connsiteY5" fmla="*/ 298039 h 353720"/>
              <a:gd name="connsiteX6" fmla="*/ 8782 w 405500"/>
              <a:gd name="connsiteY6" fmla="*/ 232666 h 353720"/>
              <a:gd name="connsiteX7" fmla="*/ 72737 w 405500"/>
              <a:gd name="connsiteY7" fmla="*/ 135113 h 353720"/>
              <a:gd name="connsiteX8" fmla="*/ 90345 w 405500"/>
              <a:gd name="connsiteY8" fmla="*/ 114874 h 353720"/>
              <a:gd name="connsiteX9" fmla="*/ 162195 w 405500"/>
              <a:gd name="connsiteY9" fmla="*/ 46668 h 353720"/>
              <a:gd name="connsiteX10" fmla="*/ 311965 w 405500"/>
              <a:gd name="connsiteY10" fmla="*/ 118 h 353720"/>
              <a:gd name="connsiteX11" fmla="*/ 405470 w 405500"/>
              <a:gd name="connsiteY11" fmla="*/ 55978 h 353720"/>
              <a:gd name="connsiteX12" fmla="*/ 390695 w 405500"/>
              <a:gd name="connsiteY12" fmla="*/ 124184 h 35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0" h="353720">
                <a:moveTo>
                  <a:pt x="390695" y="124184"/>
                </a:moveTo>
                <a:cubicBezTo>
                  <a:pt x="362300" y="176583"/>
                  <a:pt x="324190" y="223093"/>
                  <a:pt x="278368" y="261203"/>
                </a:cubicBezTo>
                <a:cubicBezTo>
                  <a:pt x="254283" y="282657"/>
                  <a:pt x="228782" y="302694"/>
                  <a:pt x="203685" y="321921"/>
                </a:cubicBezTo>
                <a:cubicBezTo>
                  <a:pt x="194719" y="329592"/>
                  <a:pt x="185025" y="336352"/>
                  <a:pt x="174743" y="342160"/>
                </a:cubicBezTo>
                <a:cubicBezTo>
                  <a:pt x="137746" y="358028"/>
                  <a:pt x="95730" y="357218"/>
                  <a:pt x="59380" y="339934"/>
                </a:cubicBezTo>
                <a:cubicBezTo>
                  <a:pt x="36753" y="333316"/>
                  <a:pt x="17505" y="318339"/>
                  <a:pt x="5543" y="298039"/>
                </a:cubicBezTo>
                <a:cubicBezTo>
                  <a:pt x="-1904" y="276646"/>
                  <a:pt x="-751" y="253209"/>
                  <a:pt x="8782" y="232666"/>
                </a:cubicBezTo>
                <a:cubicBezTo>
                  <a:pt x="23981" y="196519"/>
                  <a:pt x="45658" y="163468"/>
                  <a:pt x="72737" y="135113"/>
                </a:cubicBezTo>
                <a:lnTo>
                  <a:pt x="90345" y="114874"/>
                </a:lnTo>
                <a:cubicBezTo>
                  <a:pt x="112386" y="90202"/>
                  <a:pt x="136410" y="67393"/>
                  <a:pt x="162195" y="46668"/>
                </a:cubicBezTo>
                <a:cubicBezTo>
                  <a:pt x="204920" y="13719"/>
                  <a:pt x="258068" y="-2817"/>
                  <a:pt x="311965" y="118"/>
                </a:cubicBezTo>
                <a:cubicBezTo>
                  <a:pt x="347181" y="1737"/>
                  <a:pt x="397982" y="15702"/>
                  <a:pt x="405470" y="55978"/>
                </a:cubicBezTo>
                <a:cubicBezTo>
                  <a:pt x="408222" y="79718"/>
                  <a:pt x="403021" y="103702"/>
                  <a:pt x="390695" y="124184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F1F65A9A-BEF3-403A-B08B-9F44B796A0A8}"/>
              </a:ext>
            </a:extLst>
          </p:cNvPr>
          <p:cNvSpPr/>
          <p:nvPr/>
        </p:nvSpPr>
        <p:spPr>
          <a:xfrm>
            <a:off x="4695610" y="972752"/>
            <a:ext cx="405506" cy="353773"/>
          </a:xfrm>
          <a:custGeom>
            <a:avLst/>
            <a:gdLst>
              <a:gd name="connsiteX0" fmla="*/ 390736 w 405506"/>
              <a:gd name="connsiteY0" fmla="*/ 124187 h 353773"/>
              <a:gd name="connsiteX1" fmla="*/ 278206 w 405506"/>
              <a:gd name="connsiteY1" fmla="*/ 261409 h 353773"/>
              <a:gd name="connsiteX2" fmla="*/ 203524 w 405506"/>
              <a:gd name="connsiteY2" fmla="*/ 322127 h 353773"/>
              <a:gd name="connsiteX3" fmla="*/ 174784 w 405506"/>
              <a:gd name="connsiteY3" fmla="*/ 342366 h 353773"/>
              <a:gd name="connsiteX4" fmla="*/ 59421 w 405506"/>
              <a:gd name="connsiteY4" fmla="*/ 340139 h 353773"/>
              <a:gd name="connsiteX5" fmla="*/ 5382 w 405506"/>
              <a:gd name="connsiteY5" fmla="*/ 298042 h 353773"/>
              <a:gd name="connsiteX6" fmla="*/ 8823 w 405506"/>
              <a:gd name="connsiteY6" fmla="*/ 232872 h 353773"/>
              <a:gd name="connsiteX7" fmla="*/ 72576 w 405506"/>
              <a:gd name="connsiteY7" fmla="*/ 135116 h 353773"/>
              <a:gd name="connsiteX8" fmla="*/ 90184 w 405506"/>
              <a:gd name="connsiteY8" fmla="*/ 114877 h 353773"/>
              <a:gd name="connsiteX9" fmla="*/ 162236 w 405506"/>
              <a:gd name="connsiteY9" fmla="*/ 46873 h 353773"/>
              <a:gd name="connsiteX10" fmla="*/ 311804 w 405506"/>
              <a:gd name="connsiteY10" fmla="*/ 121 h 353773"/>
              <a:gd name="connsiteX11" fmla="*/ 405511 w 405506"/>
              <a:gd name="connsiteY11" fmla="*/ 55981 h 353773"/>
              <a:gd name="connsiteX12" fmla="*/ 390736 w 405506"/>
              <a:gd name="connsiteY12" fmla="*/ 124187 h 35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6" h="353773">
                <a:moveTo>
                  <a:pt x="390736" y="124187"/>
                </a:moveTo>
                <a:cubicBezTo>
                  <a:pt x="362219" y="176627"/>
                  <a:pt x="324049" y="223177"/>
                  <a:pt x="278206" y="261409"/>
                </a:cubicBezTo>
                <a:cubicBezTo>
                  <a:pt x="254122" y="282660"/>
                  <a:pt x="228823" y="302899"/>
                  <a:pt x="203524" y="322127"/>
                </a:cubicBezTo>
                <a:cubicBezTo>
                  <a:pt x="194558" y="329696"/>
                  <a:pt x="184924" y="336456"/>
                  <a:pt x="174784" y="342366"/>
                </a:cubicBezTo>
                <a:cubicBezTo>
                  <a:pt x="137746" y="358031"/>
                  <a:pt x="95811" y="357221"/>
                  <a:pt x="59421" y="340139"/>
                </a:cubicBezTo>
                <a:cubicBezTo>
                  <a:pt x="36793" y="333318"/>
                  <a:pt x="17525" y="318321"/>
                  <a:pt x="5382" y="298042"/>
                </a:cubicBezTo>
                <a:cubicBezTo>
                  <a:pt x="-1904" y="276690"/>
                  <a:pt x="-669" y="253333"/>
                  <a:pt x="8823" y="232872"/>
                </a:cubicBezTo>
                <a:cubicBezTo>
                  <a:pt x="23880" y="196643"/>
                  <a:pt x="45476" y="163491"/>
                  <a:pt x="72576" y="135116"/>
                </a:cubicBezTo>
                <a:lnTo>
                  <a:pt x="90184" y="114877"/>
                </a:lnTo>
                <a:cubicBezTo>
                  <a:pt x="112286" y="90266"/>
                  <a:pt x="136391" y="67517"/>
                  <a:pt x="162236" y="46873"/>
                </a:cubicBezTo>
                <a:cubicBezTo>
                  <a:pt x="204839" y="13782"/>
                  <a:pt x="257947" y="-2834"/>
                  <a:pt x="311804" y="121"/>
                </a:cubicBezTo>
                <a:cubicBezTo>
                  <a:pt x="347020" y="1740"/>
                  <a:pt x="397820" y="15705"/>
                  <a:pt x="405511" y="55981"/>
                </a:cubicBezTo>
                <a:cubicBezTo>
                  <a:pt x="408183" y="79721"/>
                  <a:pt x="402981" y="103685"/>
                  <a:pt x="390736" y="124187"/>
                </a:cubicBezTo>
                <a:close/>
              </a:path>
            </a:pathLst>
          </a:custGeom>
          <a:solidFill>
            <a:srgbClr val="EB871E"/>
          </a:solidFill>
          <a:ln w="17806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468A78A1-30B3-4866-AABB-96D9B416BA77}"/>
              </a:ext>
            </a:extLst>
          </p:cNvPr>
          <p:cNvSpPr/>
          <p:nvPr/>
        </p:nvSpPr>
        <p:spPr>
          <a:xfrm>
            <a:off x="4787534" y="1091690"/>
            <a:ext cx="185391" cy="141877"/>
          </a:xfrm>
          <a:custGeom>
            <a:avLst/>
            <a:gdLst>
              <a:gd name="connsiteX0" fmla="*/ 688 w 185391"/>
              <a:gd name="connsiteY0" fmla="*/ -215 h 141877"/>
              <a:gd name="connsiteX1" fmla="*/ 135077 w 185391"/>
              <a:gd name="connsiteY1" fmla="*/ 46335 h 141877"/>
              <a:gd name="connsiteX2" fmla="*/ 166853 w 185391"/>
              <a:gd name="connsiteY2" fmla="*/ 70825 h 141877"/>
              <a:gd name="connsiteX3" fmla="*/ 175151 w 185391"/>
              <a:gd name="connsiteY3" fmla="*/ 93492 h 141877"/>
              <a:gd name="connsiteX4" fmla="*/ 186080 w 185391"/>
              <a:gd name="connsiteY4" fmla="*/ 141662 h 14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91" h="141877">
                <a:moveTo>
                  <a:pt x="688" y="-215"/>
                </a:moveTo>
                <a:cubicBezTo>
                  <a:pt x="46814" y="11180"/>
                  <a:pt x="91785" y="26764"/>
                  <a:pt x="135077" y="46335"/>
                </a:cubicBezTo>
                <a:cubicBezTo>
                  <a:pt x="147727" y="51395"/>
                  <a:pt x="158737" y="59876"/>
                  <a:pt x="166853" y="70825"/>
                </a:cubicBezTo>
                <a:cubicBezTo>
                  <a:pt x="170738" y="77929"/>
                  <a:pt x="173531" y="85559"/>
                  <a:pt x="175151" y="93492"/>
                </a:cubicBezTo>
                <a:cubicBezTo>
                  <a:pt x="179198" y="109279"/>
                  <a:pt x="182841" y="125471"/>
                  <a:pt x="186080" y="141662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C94BEC67-6715-41E7-839E-EEB062F72EE4}"/>
              </a:ext>
            </a:extLst>
          </p:cNvPr>
          <p:cNvSpPr/>
          <p:nvPr/>
        </p:nvSpPr>
        <p:spPr>
          <a:xfrm>
            <a:off x="4671601" y="1091690"/>
            <a:ext cx="297797" cy="259668"/>
          </a:xfrm>
          <a:custGeom>
            <a:avLst/>
            <a:gdLst>
              <a:gd name="connsiteX0" fmla="*/ 135561 w 297797"/>
              <a:gd name="connsiteY0" fmla="*/ 259454 h 259668"/>
              <a:gd name="connsiteX1" fmla="*/ 66140 w 297797"/>
              <a:gd name="connsiteY1" fmla="*/ 244881 h 259668"/>
              <a:gd name="connsiteX2" fmla="*/ 6434 w 297797"/>
              <a:gd name="connsiteY2" fmla="*/ 197522 h 259668"/>
              <a:gd name="connsiteX3" fmla="*/ 9673 w 297797"/>
              <a:gd name="connsiteY3" fmla="*/ 124458 h 259668"/>
              <a:gd name="connsiteX4" fmla="*/ 75450 w 297797"/>
              <a:gd name="connsiteY4" fmla="*/ 23262 h 259668"/>
              <a:gd name="connsiteX5" fmla="*/ 95689 w 297797"/>
              <a:gd name="connsiteY5" fmla="*/ -215 h 259668"/>
              <a:gd name="connsiteX6" fmla="*/ 103178 w 297797"/>
              <a:gd name="connsiteY6" fmla="*/ -215 h 259668"/>
              <a:gd name="connsiteX7" fmla="*/ 246472 w 297797"/>
              <a:gd name="connsiteY7" fmla="*/ 52002 h 259668"/>
              <a:gd name="connsiteX8" fmla="*/ 249305 w 297797"/>
              <a:gd name="connsiteY8" fmla="*/ 54228 h 259668"/>
              <a:gd name="connsiteX9" fmla="*/ 282699 w 297797"/>
              <a:gd name="connsiteY9" fmla="*/ 83777 h 259668"/>
              <a:gd name="connsiteX10" fmla="*/ 294438 w 297797"/>
              <a:gd name="connsiteY10" fmla="*/ 139840 h 259668"/>
              <a:gd name="connsiteX11" fmla="*/ 298486 w 297797"/>
              <a:gd name="connsiteY11" fmla="*/ 156032 h 259668"/>
              <a:gd name="connsiteX12" fmla="*/ 294438 w 297797"/>
              <a:gd name="connsiteY12" fmla="*/ 162508 h 259668"/>
              <a:gd name="connsiteX13" fmla="*/ 219351 w 297797"/>
              <a:gd name="connsiteY13" fmla="*/ 224238 h 259668"/>
              <a:gd name="connsiteX14" fmla="*/ 188992 w 297797"/>
              <a:gd name="connsiteY14" fmla="*/ 244477 h 259668"/>
              <a:gd name="connsiteX15" fmla="*/ 135561 w 297797"/>
              <a:gd name="connsiteY15" fmla="*/ 259454 h 2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797" h="259668">
                <a:moveTo>
                  <a:pt x="135561" y="259454"/>
                </a:moveTo>
                <a:cubicBezTo>
                  <a:pt x="111719" y="259008"/>
                  <a:pt x="88160" y="254050"/>
                  <a:pt x="66140" y="244881"/>
                </a:cubicBezTo>
                <a:cubicBezTo>
                  <a:pt x="40679" y="237778"/>
                  <a:pt x="19144" y="220695"/>
                  <a:pt x="6434" y="197522"/>
                </a:cubicBezTo>
                <a:cubicBezTo>
                  <a:pt x="-2228" y="173700"/>
                  <a:pt x="-1054" y="147410"/>
                  <a:pt x="9673" y="124458"/>
                </a:cubicBezTo>
                <a:cubicBezTo>
                  <a:pt x="25237" y="86995"/>
                  <a:pt x="47520" y="52690"/>
                  <a:pt x="75450" y="23262"/>
                </a:cubicBezTo>
                <a:lnTo>
                  <a:pt x="95689" y="-215"/>
                </a:lnTo>
                <a:lnTo>
                  <a:pt x="103178" y="-215"/>
                </a:lnTo>
                <a:lnTo>
                  <a:pt x="246472" y="52002"/>
                </a:lnTo>
                <a:lnTo>
                  <a:pt x="249305" y="54228"/>
                </a:lnTo>
                <a:lnTo>
                  <a:pt x="282699" y="83777"/>
                </a:lnTo>
                <a:lnTo>
                  <a:pt x="294438" y="139840"/>
                </a:lnTo>
                <a:lnTo>
                  <a:pt x="298486" y="156032"/>
                </a:lnTo>
                <a:lnTo>
                  <a:pt x="294438" y="162508"/>
                </a:lnTo>
                <a:cubicBezTo>
                  <a:pt x="270556" y="183759"/>
                  <a:pt x="245257" y="202986"/>
                  <a:pt x="219351" y="224238"/>
                </a:cubicBezTo>
                <a:cubicBezTo>
                  <a:pt x="209838" y="231867"/>
                  <a:pt x="199678" y="238648"/>
                  <a:pt x="188992" y="244477"/>
                </a:cubicBezTo>
                <a:cubicBezTo>
                  <a:pt x="172679" y="253787"/>
                  <a:pt x="154322" y="258927"/>
                  <a:pt x="135561" y="259454"/>
                </a:cubicBezTo>
                <a:close/>
              </a:path>
            </a:pathLst>
          </a:custGeom>
          <a:solidFill>
            <a:srgbClr val="63D1E1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5A02FAE1-3AAE-4063-887B-4B9B78293A87}"/>
              </a:ext>
            </a:extLst>
          </p:cNvPr>
          <p:cNvSpPr/>
          <p:nvPr/>
        </p:nvSpPr>
        <p:spPr>
          <a:xfrm>
            <a:off x="4674475" y="1062141"/>
            <a:ext cx="321523" cy="283159"/>
          </a:xfrm>
          <a:custGeom>
            <a:avLst/>
            <a:gdLst>
              <a:gd name="connsiteX0" fmla="*/ 111319 w 321523"/>
              <a:gd name="connsiteY0" fmla="*/ 26298 h 283159"/>
              <a:gd name="connsiteX1" fmla="*/ 138845 w 321523"/>
              <a:gd name="connsiteY1" fmla="*/ 36215 h 283159"/>
              <a:gd name="connsiteX2" fmla="*/ 250161 w 321523"/>
              <a:gd name="connsiteY2" fmla="*/ 76694 h 283159"/>
              <a:gd name="connsiteX3" fmla="*/ 252994 w 321523"/>
              <a:gd name="connsiteY3" fmla="*/ 77706 h 283159"/>
              <a:gd name="connsiteX4" fmla="*/ 254208 w 321523"/>
              <a:gd name="connsiteY4" fmla="*/ 78718 h 283159"/>
              <a:gd name="connsiteX5" fmla="*/ 278293 w 321523"/>
              <a:gd name="connsiteY5" fmla="*/ 98957 h 283159"/>
              <a:gd name="connsiteX6" fmla="*/ 281126 w 321523"/>
              <a:gd name="connsiteY6" fmla="*/ 101385 h 283159"/>
              <a:gd name="connsiteX7" fmla="*/ 285174 w 321523"/>
              <a:gd name="connsiteY7" fmla="*/ 105029 h 283159"/>
              <a:gd name="connsiteX8" fmla="*/ 291448 w 321523"/>
              <a:gd name="connsiteY8" fmla="*/ 135388 h 283159"/>
              <a:gd name="connsiteX9" fmla="*/ 296103 w 321523"/>
              <a:gd name="connsiteY9" fmla="*/ 157650 h 283159"/>
              <a:gd name="connsiteX10" fmla="*/ 298734 w 321523"/>
              <a:gd name="connsiteY10" fmla="*/ 168378 h 283159"/>
              <a:gd name="connsiteX11" fmla="*/ 298734 w 321523"/>
              <a:gd name="connsiteY11" fmla="*/ 169997 h 283159"/>
              <a:gd name="connsiteX12" fmla="*/ 298734 w 321523"/>
              <a:gd name="connsiteY12" fmla="*/ 169997 h 283159"/>
              <a:gd name="connsiteX13" fmla="*/ 224052 w 321523"/>
              <a:gd name="connsiteY13" fmla="*/ 230714 h 283159"/>
              <a:gd name="connsiteX14" fmla="*/ 195312 w 321523"/>
              <a:gd name="connsiteY14" fmla="*/ 250953 h 283159"/>
              <a:gd name="connsiteX15" fmla="*/ 145726 w 321523"/>
              <a:gd name="connsiteY15" fmla="*/ 262490 h 283159"/>
              <a:gd name="connsiteX16" fmla="*/ 79949 w 321523"/>
              <a:gd name="connsiteY16" fmla="*/ 248727 h 283159"/>
              <a:gd name="connsiteX17" fmla="*/ 25910 w 321523"/>
              <a:gd name="connsiteY17" fmla="*/ 206630 h 283159"/>
              <a:gd name="connsiteX18" fmla="*/ 29351 w 321523"/>
              <a:gd name="connsiteY18" fmla="*/ 141459 h 283159"/>
              <a:gd name="connsiteX19" fmla="*/ 93104 w 321523"/>
              <a:gd name="connsiteY19" fmla="*/ 43704 h 283159"/>
              <a:gd name="connsiteX20" fmla="*/ 110712 w 321523"/>
              <a:gd name="connsiteY20" fmla="*/ 23465 h 283159"/>
              <a:gd name="connsiteX21" fmla="*/ 104843 w 321523"/>
              <a:gd name="connsiteY21" fmla="*/ -215 h 283159"/>
              <a:gd name="connsiteX22" fmla="*/ 95735 w 321523"/>
              <a:gd name="connsiteY22" fmla="*/ 9904 h 283159"/>
              <a:gd name="connsiteX23" fmla="*/ 77925 w 321523"/>
              <a:gd name="connsiteY23" fmla="*/ 30144 h 283159"/>
              <a:gd name="connsiteX24" fmla="*/ 10326 w 321523"/>
              <a:gd name="connsiteY24" fmla="*/ 133971 h 283159"/>
              <a:gd name="connsiteX25" fmla="*/ 7290 w 321523"/>
              <a:gd name="connsiteY25" fmla="*/ 214928 h 283159"/>
              <a:gd name="connsiteX26" fmla="*/ 72460 w 321523"/>
              <a:gd name="connsiteY26" fmla="*/ 267752 h 283159"/>
              <a:gd name="connsiteX27" fmla="*/ 145726 w 321523"/>
              <a:gd name="connsiteY27" fmla="*/ 282931 h 283159"/>
              <a:gd name="connsiteX28" fmla="*/ 204622 w 321523"/>
              <a:gd name="connsiteY28" fmla="*/ 268966 h 283159"/>
              <a:gd name="connsiteX29" fmla="*/ 236195 w 321523"/>
              <a:gd name="connsiteY29" fmla="*/ 247311 h 283159"/>
              <a:gd name="connsiteX30" fmla="*/ 312295 w 321523"/>
              <a:gd name="connsiteY30" fmla="*/ 184973 h 283159"/>
              <a:gd name="connsiteX31" fmla="*/ 322212 w 321523"/>
              <a:gd name="connsiteY31" fmla="*/ 176068 h 283159"/>
              <a:gd name="connsiteX32" fmla="*/ 317962 w 321523"/>
              <a:gd name="connsiteY32" fmla="*/ 163723 h 283159"/>
              <a:gd name="connsiteX33" fmla="*/ 317962 w 321523"/>
              <a:gd name="connsiteY33" fmla="*/ 163723 h 283159"/>
              <a:gd name="connsiteX34" fmla="*/ 315128 w 321523"/>
              <a:gd name="connsiteY34" fmla="*/ 152793 h 283159"/>
              <a:gd name="connsiteX35" fmla="*/ 310676 w 321523"/>
              <a:gd name="connsiteY35" fmla="*/ 131340 h 283159"/>
              <a:gd name="connsiteX36" fmla="*/ 304401 w 321523"/>
              <a:gd name="connsiteY36" fmla="*/ 100778 h 283159"/>
              <a:gd name="connsiteX37" fmla="*/ 302985 w 321523"/>
              <a:gd name="connsiteY37" fmla="*/ 94302 h 283159"/>
              <a:gd name="connsiteX38" fmla="*/ 297925 w 321523"/>
              <a:gd name="connsiteY38" fmla="*/ 89647 h 283159"/>
              <a:gd name="connsiteX39" fmla="*/ 293877 w 321523"/>
              <a:gd name="connsiteY39" fmla="*/ 86206 h 283159"/>
              <a:gd name="connsiteX40" fmla="*/ 290841 w 321523"/>
              <a:gd name="connsiteY40" fmla="*/ 83575 h 283159"/>
              <a:gd name="connsiteX41" fmla="*/ 266959 w 321523"/>
              <a:gd name="connsiteY41" fmla="*/ 63336 h 283159"/>
              <a:gd name="connsiteX42" fmla="*/ 266959 w 321523"/>
              <a:gd name="connsiteY42" fmla="*/ 63336 h 283159"/>
              <a:gd name="connsiteX43" fmla="*/ 266959 w 321523"/>
              <a:gd name="connsiteY43" fmla="*/ 63336 h 283159"/>
              <a:gd name="connsiteX44" fmla="*/ 265744 w 321523"/>
              <a:gd name="connsiteY44" fmla="*/ 62324 h 283159"/>
              <a:gd name="connsiteX45" fmla="*/ 263113 w 321523"/>
              <a:gd name="connsiteY45" fmla="*/ 60098 h 283159"/>
              <a:gd name="connsiteX46" fmla="*/ 260078 w 321523"/>
              <a:gd name="connsiteY46" fmla="*/ 60098 h 283159"/>
              <a:gd name="connsiteX47" fmla="*/ 257244 w 321523"/>
              <a:gd name="connsiteY47" fmla="*/ 59086 h 283159"/>
              <a:gd name="connsiteX48" fmla="*/ 145929 w 321523"/>
              <a:gd name="connsiteY48" fmla="*/ 18607 h 283159"/>
              <a:gd name="connsiteX49" fmla="*/ 118403 w 321523"/>
              <a:gd name="connsiteY49" fmla="*/ 8690 h 283159"/>
              <a:gd name="connsiteX50" fmla="*/ 105652 w 321523"/>
              <a:gd name="connsiteY50" fmla="*/ 4035 h 28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21523" h="283159">
                <a:moveTo>
                  <a:pt x="111319" y="26298"/>
                </a:moveTo>
                <a:lnTo>
                  <a:pt x="138845" y="36215"/>
                </a:lnTo>
                <a:lnTo>
                  <a:pt x="250161" y="76694"/>
                </a:lnTo>
                <a:lnTo>
                  <a:pt x="252994" y="77706"/>
                </a:lnTo>
                <a:lnTo>
                  <a:pt x="254208" y="78718"/>
                </a:lnTo>
                <a:lnTo>
                  <a:pt x="278293" y="98957"/>
                </a:lnTo>
                <a:lnTo>
                  <a:pt x="281126" y="101385"/>
                </a:lnTo>
                <a:lnTo>
                  <a:pt x="285174" y="105029"/>
                </a:lnTo>
                <a:lnTo>
                  <a:pt x="291448" y="135388"/>
                </a:lnTo>
                <a:lnTo>
                  <a:pt x="296103" y="157650"/>
                </a:lnTo>
                <a:lnTo>
                  <a:pt x="298734" y="168378"/>
                </a:lnTo>
                <a:lnTo>
                  <a:pt x="298734" y="169997"/>
                </a:lnTo>
                <a:lnTo>
                  <a:pt x="298734" y="169997"/>
                </a:lnTo>
                <a:cubicBezTo>
                  <a:pt x="274650" y="191248"/>
                  <a:pt x="249351" y="211487"/>
                  <a:pt x="224052" y="230714"/>
                </a:cubicBezTo>
                <a:cubicBezTo>
                  <a:pt x="215086" y="238284"/>
                  <a:pt x="205452" y="245044"/>
                  <a:pt x="195312" y="250953"/>
                </a:cubicBezTo>
                <a:cubicBezTo>
                  <a:pt x="179971" y="258765"/>
                  <a:pt x="162949" y="262712"/>
                  <a:pt x="145726" y="262490"/>
                </a:cubicBezTo>
                <a:cubicBezTo>
                  <a:pt x="123160" y="261903"/>
                  <a:pt x="100856" y="257248"/>
                  <a:pt x="79949" y="248727"/>
                </a:cubicBezTo>
                <a:cubicBezTo>
                  <a:pt x="57321" y="241907"/>
                  <a:pt x="38053" y="226909"/>
                  <a:pt x="25910" y="206630"/>
                </a:cubicBezTo>
                <a:cubicBezTo>
                  <a:pt x="18624" y="185277"/>
                  <a:pt x="19859" y="161921"/>
                  <a:pt x="29351" y="141459"/>
                </a:cubicBezTo>
                <a:cubicBezTo>
                  <a:pt x="44408" y="105231"/>
                  <a:pt x="66004" y="72079"/>
                  <a:pt x="93104" y="43704"/>
                </a:cubicBezTo>
                <a:lnTo>
                  <a:pt x="110712" y="23465"/>
                </a:lnTo>
                <a:moveTo>
                  <a:pt x="104843" y="-215"/>
                </a:moveTo>
                <a:lnTo>
                  <a:pt x="95735" y="9904"/>
                </a:lnTo>
                <a:lnTo>
                  <a:pt x="77925" y="30144"/>
                </a:lnTo>
                <a:cubicBezTo>
                  <a:pt x="49286" y="60381"/>
                  <a:pt x="26396" y="95557"/>
                  <a:pt x="10326" y="133971"/>
                </a:cubicBezTo>
                <a:cubicBezTo>
                  <a:pt x="-1372" y="159492"/>
                  <a:pt x="-2465" y="188617"/>
                  <a:pt x="7290" y="214928"/>
                </a:cubicBezTo>
                <a:cubicBezTo>
                  <a:pt x="21053" y="240571"/>
                  <a:pt x="44530" y="259596"/>
                  <a:pt x="72460" y="267752"/>
                </a:cubicBezTo>
                <a:cubicBezTo>
                  <a:pt x="95756" y="277224"/>
                  <a:pt x="120589" y="282365"/>
                  <a:pt x="145726" y="282931"/>
                </a:cubicBezTo>
                <a:cubicBezTo>
                  <a:pt x="166208" y="283235"/>
                  <a:pt x="186447" y="278438"/>
                  <a:pt x="204622" y="268966"/>
                </a:cubicBezTo>
                <a:cubicBezTo>
                  <a:pt x="215855" y="262834"/>
                  <a:pt x="226440" y="255588"/>
                  <a:pt x="236195" y="247311"/>
                </a:cubicBezTo>
                <a:cubicBezTo>
                  <a:pt x="262709" y="227071"/>
                  <a:pt x="288008" y="206832"/>
                  <a:pt x="312295" y="184973"/>
                </a:cubicBezTo>
                <a:lnTo>
                  <a:pt x="322212" y="176068"/>
                </a:lnTo>
                <a:lnTo>
                  <a:pt x="317962" y="163723"/>
                </a:lnTo>
                <a:lnTo>
                  <a:pt x="317962" y="163723"/>
                </a:lnTo>
                <a:lnTo>
                  <a:pt x="315128" y="152793"/>
                </a:lnTo>
                <a:lnTo>
                  <a:pt x="310676" y="131340"/>
                </a:lnTo>
                <a:lnTo>
                  <a:pt x="304401" y="100778"/>
                </a:lnTo>
                <a:lnTo>
                  <a:pt x="302985" y="94302"/>
                </a:lnTo>
                <a:lnTo>
                  <a:pt x="297925" y="89647"/>
                </a:lnTo>
                <a:lnTo>
                  <a:pt x="293877" y="86206"/>
                </a:lnTo>
                <a:lnTo>
                  <a:pt x="290841" y="83575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5744" y="62324"/>
                </a:lnTo>
                <a:lnTo>
                  <a:pt x="263113" y="60098"/>
                </a:lnTo>
                <a:lnTo>
                  <a:pt x="260078" y="60098"/>
                </a:lnTo>
                <a:lnTo>
                  <a:pt x="257244" y="59086"/>
                </a:lnTo>
                <a:lnTo>
                  <a:pt x="145929" y="18607"/>
                </a:lnTo>
                <a:lnTo>
                  <a:pt x="118403" y="8690"/>
                </a:lnTo>
                <a:lnTo>
                  <a:pt x="105652" y="4035"/>
                </a:lnTo>
                <a:close/>
              </a:path>
            </a:pathLst>
          </a:custGeom>
          <a:solidFill>
            <a:srgbClr val="190B0B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31A5AECF-E33E-48F1-BE31-EBE09C7136F8}"/>
              </a:ext>
            </a:extLst>
          </p:cNvPr>
          <p:cNvSpPr/>
          <p:nvPr/>
        </p:nvSpPr>
        <p:spPr>
          <a:xfrm>
            <a:off x="4758049" y="1065896"/>
            <a:ext cx="310469" cy="243108"/>
          </a:xfrm>
          <a:custGeom>
            <a:avLst/>
            <a:gdLst>
              <a:gd name="connsiteX0" fmla="*/ 311158 w 310469"/>
              <a:gd name="connsiteY0" fmla="*/ -215 h 243108"/>
              <a:gd name="connsiteX1" fmla="*/ 293752 w 310469"/>
              <a:gd name="connsiteY1" fmla="*/ 28120 h 243108"/>
              <a:gd name="connsiteX2" fmla="*/ 201461 w 310469"/>
              <a:gd name="connsiteY2" fmla="*/ 133768 h 243108"/>
              <a:gd name="connsiteX3" fmla="*/ 47441 w 310469"/>
              <a:gd name="connsiteY3" fmla="*/ 242858 h 243108"/>
              <a:gd name="connsiteX4" fmla="*/ 688 w 310469"/>
              <a:gd name="connsiteY4" fmla="*/ 23658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69" h="243108">
                <a:moveTo>
                  <a:pt x="311158" y="-215"/>
                </a:moveTo>
                <a:cubicBezTo>
                  <a:pt x="306503" y="9884"/>
                  <a:pt x="300653" y="19397"/>
                  <a:pt x="293752" y="28120"/>
                </a:cubicBezTo>
                <a:cubicBezTo>
                  <a:pt x="265862" y="65744"/>
                  <a:pt x="234998" y="101082"/>
                  <a:pt x="201461" y="133768"/>
                </a:cubicBezTo>
                <a:cubicBezTo>
                  <a:pt x="160983" y="174247"/>
                  <a:pt x="108766" y="238608"/>
                  <a:pt x="47441" y="242858"/>
                </a:cubicBezTo>
                <a:cubicBezTo>
                  <a:pt x="31634" y="243202"/>
                  <a:pt x="15847" y="241077"/>
                  <a:pt x="688" y="23658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2B00B157-B9B1-473E-8848-0994AF3B7852}"/>
              </a:ext>
            </a:extLst>
          </p:cNvPr>
          <p:cNvGrpSpPr/>
          <p:nvPr/>
        </p:nvGrpSpPr>
        <p:grpSpPr>
          <a:xfrm>
            <a:off x="70983" y="93990"/>
            <a:ext cx="1277548" cy="1438063"/>
            <a:chOff x="-223896" y="1190389"/>
            <a:chExt cx="1277548" cy="1438063"/>
          </a:xfrm>
        </p:grpSpPr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3AB8BA4-70AF-46DC-BBE0-F70F67BD038F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0E15946-3D5E-4E6D-B48E-1A9883582D09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3C677C8-2477-4808-ACB9-475D9504E49F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B1CEE75A-7DD1-4AB9-9012-976FED654592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D1234B4D-4626-4527-977B-4111C2189F17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3C8F08D3-B9EE-4728-BD26-CA06CF8E514A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DBD87A1-6280-47E4-93EF-2B266A2DD806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0D32F47-888C-4E7B-8CC3-B52D7B1098ED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1F843CB-445F-4530-A770-6EEA14961922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057B7B5-95A1-4983-AC3A-84048D833100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A14A6C37-2EF5-47B8-A916-087FA758A09F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7D23D827-0CE0-41EC-954F-93D2B7829233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9E9B1DE-9446-4627-AEF7-2AE07CDD100F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32E862D-BFDB-4653-B68B-1EECECFA4F35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281802F3-4228-4735-A8C8-77BFE7F63962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6B1D06F-1484-4891-9DF5-9E5A74BFB6A4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D0F453A-F89D-4BAB-82B0-E6CAE7AFB58C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34BB6FD6-4CA8-4954-B2B5-2C14C6D0EB49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19A4EBC-5BF1-4341-A4E9-E53F8A2B3A1F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6282F27-1F1F-4DE6-8154-689B5D3A0142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1F9421D6-1059-4B27-BBDD-669BF388A413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37E2609-CF75-4164-A4AF-249230AD890D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00CA3D23-5F0F-47CB-A2E3-E6E287FA8536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78FE70B9-B45D-459F-909E-66251D63D62E}"/>
              </a:ext>
            </a:extLst>
          </p:cNvPr>
          <p:cNvGrpSpPr/>
          <p:nvPr/>
        </p:nvGrpSpPr>
        <p:grpSpPr>
          <a:xfrm>
            <a:off x="5492475" y="4979"/>
            <a:ext cx="1230100" cy="1158640"/>
            <a:chOff x="3028553" y="-226049"/>
            <a:chExt cx="1423136" cy="1356162"/>
          </a:xfrm>
        </p:grpSpPr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CB3B414-0081-4881-8E33-75985BFCEBC9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878CA952-271C-4C37-AFAA-42656B5EC4A0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1C4450A3-A187-43C3-B01E-B3D1F3789572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D888F49-C4E8-4444-A8AF-40D6706B46FB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BB509C8C-B568-464C-84FF-1B303C06AA9F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2BA8DEFA-E4E7-41F9-A919-C7F96055D5EA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7EFB02F0-1D6B-49AA-BA76-4F7C62924359}"/>
              </a:ext>
            </a:extLst>
          </p:cNvPr>
          <p:cNvGrpSpPr/>
          <p:nvPr/>
        </p:nvGrpSpPr>
        <p:grpSpPr>
          <a:xfrm>
            <a:off x="4613543" y="6022451"/>
            <a:ext cx="1222642" cy="676808"/>
            <a:chOff x="3736781" y="5995118"/>
            <a:chExt cx="1222642" cy="676808"/>
          </a:xfrm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9C9FCF99-ACAB-4457-B4B9-BEC5D34FB385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8CB10E7-D971-4914-A5BF-4B2BA18359A0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17E868BB-D78A-4E54-81B8-4C0712B58866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C940F8F2-DE67-4E71-9061-98DD4C373BA5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3C9A9BF5-2A66-45ED-95F9-CAE11F10A4FB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941E7B52-A418-4242-9EA2-BB990B0814BD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DFC573D4-E368-4E55-B183-681F99D7927C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847BE9F1-58B1-427A-AEB7-870CFB9A1CAC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FF909AF2-7E73-4C61-B884-AC61778F7E1E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F71D6D9-544A-4CDA-ABD6-171284D4A283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7085D850-5E35-44DD-98EE-EA5B3F92070B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71501D6-4890-402C-AA3C-60081BF03E76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56499A-4166-4383-98AE-4F026FCE2813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E3826E89-7D3B-4DC5-B8FE-504D3A86106A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0E11003-2AEB-4CB4-8235-79528F975275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F341B21C-E3A6-431C-A540-0BEE8936BC88}"/>
              </a:ext>
            </a:extLst>
          </p:cNvPr>
          <p:cNvGrpSpPr/>
          <p:nvPr/>
        </p:nvGrpSpPr>
        <p:grpSpPr>
          <a:xfrm>
            <a:off x="6176783" y="5590098"/>
            <a:ext cx="1479647" cy="1132233"/>
            <a:chOff x="5928790" y="5863083"/>
            <a:chExt cx="1479647" cy="1132233"/>
          </a:xfrm>
        </p:grpSpPr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89B4B0B1-D2E8-4218-8ECA-E83F3190C1F9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E412E91E-69B0-4071-8117-24A493A0DD3B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2630B7E-9730-4307-95A1-9C4BD372D7D5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B0CC0493-FD80-450B-8E26-82263040CF48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5B41762-E253-44CA-9349-B29FDB27AEB4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4" name="Graphic 71">
              <a:extLst>
                <a:ext uri="{FF2B5EF4-FFF2-40B4-BE49-F238E27FC236}">
                  <a16:creationId xmlns:a16="http://schemas.microsoft.com/office/drawing/2014/main" id="{3D25EC7F-2225-4B88-B69F-DEF83839F873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452A09C5-E7EC-4065-AFC4-DFA23FBFD373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AF63A24-7B5D-43FD-B289-9ED528939E4E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A4FC674-94B2-4443-8B20-7A3E546D05D7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CEF3204D-5DE0-4659-9B25-035765EA5B7C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8B7183D1-0BDD-4D82-A42F-32BF9EBE054D}"/>
              </a:ext>
            </a:extLst>
          </p:cNvPr>
          <p:cNvSpPr/>
          <p:nvPr/>
        </p:nvSpPr>
        <p:spPr>
          <a:xfrm>
            <a:off x="3981152" y="275658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8033956F-32BD-44FD-BB4D-09A9A16EB7D4}"/>
              </a:ext>
            </a:extLst>
          </p:cNvPr>
          <p:cNvSpPr/>
          <p:nvPr/>
        </p:nvSpPr>
        <p:spPr>
          <a:xfrm>
            <a:off x="8350985" y="6456221"/>
            <a:ext cx="378415" cy="186832"/>
          </a:xfrm>
          <a:custGeom>
            <a:avLst/>
            <a:gdLst>
              <a:gd name="connsiteX0" fmla="*/ 97096 w 378415"/>
              <a:gd name="connsiteY0" fmla="*/ 128244 h 186832"/>
              <a:gd name="connsiteX1" fmla="*/ 283499 w 378415"/>
              <a:gd name="connsiteY1" fmla="*/ 104766 h 186832"/>
              <a:gd name="connsiteX2" fmla="*/ 322156 w 378415"/>
              <a:gd name="connsiteY2" fmla="*/ 84527 h 186832"/>
              <a:gd name="connsiteX3" fmla="*/ 256581 w 378415"/>
              <a:gd name="connsiteY3" fmla="*/ 52144 h 186832"/>
              <a:gd name="connsiteX4" fmla="*/ 181696 w 378415"/>
              <a:gd name="connsiteY4" fmla="*/ 58823 h 186832"/>
              <a:gd name="connsiteX5" fmla="*/ 62082 w 378415"/>
              <a:gd name="connsiteY5" fmla="*/ 80681 h 186832"/>
              <a:gd name="connsiteX6" fmla="*/ 1365 w 378415"/>
              <a:gd name="connsiteY6" fmla="*/ 118528 h 186832"/>
              <a:gd name="connsiteX7" fmla="*/ 15937 w 378415"/>
              <a:gd name="connsiteY7" fmla="*/ 159007 h 186832"/>
              <a:gd name="connsiteX8" fmla="*/ 56415 w 378415"/>
              <a:gd name="connsiteY8" fmla="*/ 178234 h 186832"/>
              <a:gd name="connsiteX9" fmla="*/ 290583 w 378415"/>
              <a:gd name="connsiteY9" fmla="*/ 157995 h 186832"/>
              <a:gd name="connsiteX10" fmla="*/ 377814 w 378415"/>
              <a:gd name="connsiteY10" fmla="*/ 98694 h 186832"/>
              <a:gd name="connsiteX11" fmla="*/ 346443 w 378415"/>
              <a:gd name="connsiteY11" fmla="*/ 25833 h 186832"/>
              <a:gd name="connsiteX12" fmla="*/ 265486 w 378415"/>
              <a:gd name="connsiteY12" fmla="*/ 2153 h 186832"/>
              <a:gd name="connsiteX13" fmla="*/ 107013 w 378415"/>
              <a:gd name="connsiteY13" fmla="*/ 10451 h 1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8415" h="186832">
                <a:moveTo>
                  <a:pt x="97096" y="128244"/>
                </a:moveTo>
                <a:lnTo>
                  <a:pt x="283499" y="104766"/>
                </a:lnTo>
                <a:cubicBezTo>
                  <a:pt x="298881" y="102742"/>
                  <a:pt x="317096" y="98694"/>
                  <a:pt x="322156" y="84527"/>
                </a:cubicBezTo>
                <a:cubicBezTo>
                  <a:pt x="305580" y="65300"/>
                  <a:pt x="281920" y="53602"/>
                  <a:pt x="256581" y="52144"/>
                </a:cubicBezTo>
                <a:cubicBezTo>
                  <a:pt x="231424" y="51031"/>
                  <a:pt x="206246" y="53277"/>
                  <a:pt x="181696" y="58823"/>
                </a:cubicBezTo>
                <a:lnTo>
                  <a:pt x="62082" y="80681"/>
                </a:lnTo>
                <a:cubicBezTo>
                  <a:pt x="37188" y="85337"/>
                  <a:pt x="7436" y="94039"/>
                  <a:pt x="1365" y="118528"/>
                </a:cubicBezTo>
                <a:cubicBezTo>
                  <a:pt x="-1348" y="133647"/>
                  <a:pt x="4218" y="149070"/>
                  <a:pt x="15937" y="159007"/>
                </a:cubicBezTo>
                <a:cubicBezTo>
                  <a:pt x="27675" y="168581"/>
                  <a:pt x="41559" y="175178"/>
                  <a:pt x="56415" y="178234"/>
                </a:cubicBezTo>
                <a:cubicBezTo>
                  <a:pt x="133324" y="198474"/>
                  <a:pt x="213876" y="178234"/>
                  <a:pt x="290583" y="157995"/>
                </a:cubicBezTo>
                <a:cubicBezTo>
                  <a:pt x="326406" y="148685"/>
                  <a:pt x="367897" y="134113"/>
                  <a:pt x="377814" y="98694"/>
                </a:cubicBezTo>
                <a:cubicBezTo>
                  <a:pt x="383319" y="70258"/>
                  <a:pt x="370892" y="41357"/>
                  <a:pt x="346443" y="25833"/>
                </a:cubicBezTo>
                <a:cubicBezTo>
                  <a:pt x="321994" y="11018"/>
                  <a:pt x="294084" y="2841"/>
                  <a:pt x="265486" y="2153"/>
                </a:cubicBezTo>
                <a:cubicBezTo>
                  <a:pt x="212540" y="-2785"/>
                  <a:pt x="159149" y="8"/>
                  <a:pt x="107013" y="10451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0D2707DC-8DEE-4086-A6EE-B7598DDDB7C2}"/>
              </a:ext>
            </a:extLst>
          </p:cNvPr>
          <p:cNvGrpSpPr/>
          <p:nvPr/>
        </p:nvGrpSpPr>
        <p:grpSpPr>
          <a:xfrm>
            <a:off x="7348936" y="325387"/>
            <a:ext cx="4357247" cy="1911554"/>
            <a:chOff x="13929495" y="839483"/>
            <a:chExt cx="2836417" cy="1911554"/>
          </a:xfrm>
        </p:grpSpPr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682DBAB2-268E-4F21-AC4A-F84D71C90B99}"/>
                </a:ext>
              </a:extLst>
            </p:cNvPr>
            <p:cNvSpPr/>
            <p:nvPr/>
          </p:nvSpPr>
          <p:spPr>
            <a:xfrm>
              <a:off x="13929495" y="839483"/>
              <a:ext cx="2836417" cy="1911554"/>
            </a:xfrm>
            <a:custGeom>
              <a:avLst/>
              <a:gdLst>
                <a:gd name="connsiteX0" fmla="*/ 2302443 w 2836417"/>
                <a:gd name="connsiteY0" fmla="*/ 86 h 1911554"/>
                <a:gd name="connsiteX1" fmla="*/ 2667666 w 2836417"/>
                <a:gd name="connsiteY1" fmla="*/ 120106 h 1911554"/>
                <a:gd name="connsiteX2" fmla="*/ 2793163 w 2836417"/>
                <a:gd name="connsiteY2" fmla="*/ 559989 h 1911554"/>
                <a:gd name="connsiteX3" fmla="*/ 2833545 w 2836417"/>
                <a:gd name="connsiteY3" fmla="*/ 1116603 h 1911554"/>
                <a:gd name="connsiteX4" fmla="*/ 2722321 w 2836417"/>
                <a:gd name="connsiteY4" fmla="*/ 1370197 h 1911554"/>
                <a:gd name="connsiteX5" fmla="*/ 2499114 w 2836417"/>
                <a:gd name="connsiteY5" fmla="*/ 1428359 h 1911554"/>
                <a:gd name="connsiteX6" fmla="*/ 2452013 w 2836417"/>
                <a:gd name="connsiteY6" fmla="*/ 1430621 h 1911554"/>
                <a:gd name="connsiteX7" fmla="*/ 2456184 w 2836417"/>
                <a:gd name="connsiteY7" fmla="*/ 1421727 h 1911554"/>
                <a:gd name="connsiteX8" fmla="*/ 2421372 w 2836417"/>
                <a:gd name="connsiteY8" fmla="*/ 1432093 h 1911554"/>
                <a:gd name="connsiteX9" fmla="*/ 2452013 w 2836417"/>
                <a:gd name="connsiteY9" fmla="*/ 1430621 h 1911554"/>
                <a:gd name="connsiteX10" fmla="*/ 2342236 w 2836417"/>
                <a:gd name="connsiteY10" fmla="*/ 1664718 h 1911554"/>
                <a:gd name="connsiteX11" fmla="*/ 2209541 w 2836417"/>
                <a:gd name="connsiteY11" fmla="*/ 1900521 h 1911554"/>
                <a:gd name="connsiteX12" fmla="*/ 2137655 w 2836417"/>
                <a:gd name="connsiteY12" fmla="*/ 1896765 h 1911554"/>
                <a:gd name="connsiteX13" fmla="*/ 2100237 w 2836417"/>
                <a:gd name="connsiteY13" fmla="*/ 1465675 h 1911554"/>
                <a:gd name="connsiteX14" fmla="*/ 2144965 w 2836417"/>
                <a:gd name="connsiteY14" fmla="*/ 1461239 h 1911554"/>
                <a:gd name="connsiteX15" fmla="*/ 2098665 w 2836417"/>
                <a:gd name="connsiteY15" fmla="*/ 1447567 h 1911554"/>
                <a:gd name="connsiteX16" fmla="*/ 2100237 w 2836417"/>
                <a:gd name="connsiteY16" fmla="*/ 1465675 h 1911554"/>
                <a:gd name="connsiteX17" fmla="*/ 1919117 w 2836417"/>
                <a:gd name="connsiteY17" fmla="*/ 1483635 h 1911554"/>
                <a:gd name="connsiteX18" fmla="*/ 1236548 w 2836417"/>
                <a:gd name="connsiteY18" fmla="*/ 1511417 h 1911554"/>
                <a:gd name="connsiteX19" fmla="*/ 468945 w 2836417"/>
                <a:gd name="connsiteY19" fmla="*/ 1534402 h 1911554"/>
                <a:gd name="connsiteX20" fmla="*/ 461979 w 2836417"/>
                <a:gd name="connsiteY20" fmla="*/ 1532975 h 1911554"/>
                <a:gd name="connsiteX21" fmla="*/ 482358 w 2836417"/>
                <a:gd name="connsiteY21" fmla="*/ 1530771 h 1911554"/>
                <a:gd name="connsiteX22" fmla="*/ 478344 w 2836417"/>
                <a:gd name="connsiteY22" fmla="*/ 1506158 h 1911554"/>
                <a:gd name="connsiteX23" fmla="*/ 476275 w 2836417"/>
                <a:gd name="connsiteY23" fmla="*/ 1505870 h 1911554"/>
                <a:gd name="connsiteX24" fmla="*/ 655822 w 2836417"/>
                <a:gd name="connsiteY24" fmla="*/ 1506165 h 1911554"/>
                <a:gd name="connsiteX25" fmla="*/ 1217401 w 2836417"/>
                <a:gd name="connsiteY25" fmla="*/ 1483623 h 1911554"/>
                <a:gd name="connsiteX26" fmla="*/ 2125645 w 2836417"/>
                <a:gd name="connsiteY26" fmla="*/ 1433896 h 1911554"/>
                <a:gd name="connsiteX27" fmla="*/ 2171944 w 2836417"/>
                <a:gd name="connsiteY27" fmla="*/ 1447567 h 1911554"/>
                <a:gd name="connsiteX28" fmla="*/ 2201028 w 2836417"/>
                <a:gd name="connsiteY28" fmla="*/ 1782638 h 1911554"/>
                <a:gd name="connsiteX29" fmla="*/ 2139221 w 2836417"/>
                <a:gd name="connsiteY29" fmla="*/ 1892408 h 1911554"/>
                <a:gd name="connsiteX30" fmla="*/ 2210934 w 2836417"/>
                <a:gd name="connsiteY30" fmla="*/ 1896765 h 1911554"/>
                <a:gd name="connsiteX31" fmla="*/ 2201028 w 2836417"/>
                <a:gd name="connsiteY31" fmla="*/ 1782638 h 1911554"/>
                <a:gd name="connsiteX32" fmla="*/ 2271942 w 2836417"/>
                <a:gd name="connsiteY32" fmla="*/ 1656692 h 1911554"/>
                <a:gd name="connsiteX33" fmla="*/ 2385864 w 2836417"/>
                <a:gd name="connsiteY33" fmla="*/ 1413765 h 1911554"/>
                <a:gd name="connsiteX34" fmla="*/ 2420676 w 2836417"/>
                <a:gd name="connsiteY34" fmla="*/ 1403249 h 1911554"/>
                <a:gd name="connsiteX35" fmla="*/ 2658441 w 2836417"/>
                <a:gd name="connsiteY35" fmla="*/ 1355324 h 1911554"/>
                <a:gd name="connsiteX36" fmla="*/ 2755392 w 2836417"/>
                <a:gd name="connsiteY36" fmla="*/ 1166030 h 1911554"/>
                <a:gd name="connsiteX37" fmla="*/ 2759396 w 2836417"/>
                <a:gd name="connsiteY37" fmla="*/ 937826 h 1911554"/>
                <a:gd name="connsiteX38" fmla="*/ 2685595 w 2836417"/>
                <a:gd name="connsiteY38" fmla="*/ 382864 h 1911554"/>
                <a:gd name="connsiteX39" fmla="*/ 2457054 w 2836417"/>
                <a:gd name="connsiteY39" fmla="*/ 44388 h 1911554"/>
                <a:gd name="connsiteX40" fmla="*/ 2023820 w 2836417"/>
                <a:gd name="connsiteY40" fmla="*/ 42886 h 1911554"/>
                <a:gd name="connsiteX41" fmla="*/ 1018625 w 2836417"/>
                <a:gd name="connsiteY41" fmla="*/ 111242 h 1911554"/>
                <a:gd name="connsiteX42" fmla="*/ 633779 w 2836417"/>
                <a:gd name="connsiteY42" fmla="*/ 138585 h 1911554"/>
                <a:gd name="connsiteX43" fmla="*/ 212555 w 2836417"/>
                <a:gd name="connsiteY43" fmla="*/ 231128 h 1911554"/>
                <a:gd name="connsiteX44" fmla="*/ 79574 w 2836417"/>
                <a:gd name="connsiteY44" fmla="*/ 521229 h 1911554"/>
                <a:gd name="connsiteX45" fmla="*/ 87406 w 2836417"/>
                <a:gd name="connsiteY45" fmla="*/ 913788 h 1911554"/>
                <a:gd name="connsiteX46" fmla="*/ 419974 w 2836417"/>
                <a:gd name="connsiteY46" fmla="*/ 1498033 h 1911554"/>
                <a:gd name="connsiteX47" fmla="*/ 476275 w 2836417"/>
                <a:gd name="connsiteY47" fmla="*/ 1505870 h 1911554"/>
                <a:gd name="connsiteX48" fmla="*/ 468945 w 2836417"/>
                <a:gd name="connsiteY48" fmla="*/ 1505858 h 1911554"/>
                <a:gd name="connsiteX49" fmla="*/ 444394 w 2836417"/>
                <a:gd name="connsiteY49" fmla="*/ 1529372 h 1911554"/>
                <a:gd name="connsiteX50" fmla="*/ 461979 w 2836417"/>
                <a:gd name="connsiteY50" fmla="*/ 1532975 h 1911554"/>
                <a:gd name="connsiteX51" fmla="*/ 458501 w 2836417"/>
                <a:gd name="connsiteY51" fmla="*/ 1533351 h 1911554"/>
                <a:gd name="connsiteX52" fmla="*/ 16564 w 2836417"/>
                <a:gd name="connsiteY52" fmla="*/ 955854 h 1911554"/>
                <a:gd name="connsiteX53" fmla="*/ 8383 w 2836417"/>
                <a:gd name="connsiteY53" fmla="*/ 455877 h 1911554"/>
                <a:gd name="connsiteX54" fmla="*/ 186620 w 2836417"/>
                <a:gd name="connsiteY54" fmla="*/ 193720 h 1911554"/>
                <a:gd name="connsiteX55" fmla="*/ 626991 w 2836417"/>
                <a:gd name="connsiteY55" fmla="*/ 110190 h 1911554"/>
                <a:gd name="connsiteX56" fmla="*/ 1109310 w 2836417"/>
                <a:gd name="connsiteY56" fmla="*/ 76688 h 1911554"/>
                <a:gd name="connsiteX57" fmla="*/ 2171074 w 2836417"/>
                <a:gd name="connsiteY57" fmla="*/ 5628 h 1911554"/>
                <a:gd name="connsiteX58" fmla="*/ 2302443 w 2836417"/>
                <a:gd name="connsiteY58" fmla="*/ 86 h 191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36417" h="1911554">
                  <a:moveTo>
                    <a:pt x="2302443" y="86"/>
                  </a:moveTo>
                  <a:cubicBezTo>
                    <a:pt x="2441171" y="-1443"/>
                    <a:pt x="2592212" y="16445"/>
                    <a:pt x="2667666" y="120106"/>
                  </a:cubicBezTo>
                  <a:cubicBezTo>
                    <a:pt x="2755915" y="241645"/>
                    <a:pt x="2770884" y="422075"/>
                    <a:pt x="2793163" y="559989"/>
                  </a:cubicBezTo>
                  <a:cubicBezTo>
                    <a:pt x="2822579" y="743123"/>
                    <a:pt x="2844511" y="931516"/>
                    <a:pt x="2833545" y="1116603"/>
                  </a:cubicBezTo>
                  <a:cubicBezTo>
                    <a:pt x="2827975" y="1208396"/>
                    <a:pt x="2815791" y="1312207"/>
                    <a:pt x="2722321" y="1370197"/>
                  </a:cubicBezTo>
                  <a:cubicBezTo>
                    <a:pt x="2658224" y="1409972"/>
                    <a:pt x="2577972" y="1422873"/>
                    <a:pt x="2499114" y="1428359"/>
                  </a:cubicBezTo>
                  <a:lnTo>
                    <a:pt x="2452013" y="1430621"/>
                  </a:lnTo>
                  <a:lnTo>
                    <a:pt x="2456184" y="1421727"/>
                  </a:lnTo>
                  <a:lnTo>
                    <a:pt x="2421372" y="1432093"/>
                  </a:lnTo>
                  <a:lnTo>
                    <a:pt x="2452013" y="1430621"/>
                  </a:lnTo>
                  <a:lnTo>
                    <a:pt x="2342236" y="1664718"/>
                  </a:lnTo>
                  <a:cubicBezTo>
                    <a:pt x="2301105" y="1744564"/>
                    <a:pt x="2256850" y="1823211"/>
                    <a:pt x="2209541" y="1900521"/>
                  </a:cubicBezTo>
                  <a:cubicBezTo>
                    <a:pt x="2200664" y="1914943"/>
                    <a:pt x="2139395" y="1916746"/>
                    <a:pt x="2137655" y="1896765"/>
                  </a:cubicBezTo>
                  <a:lnTo>
                    <a:pt x="2100237" y="1465675"/>
                  </a:lnTo>
                  <a:lnTo>
                    <a:pt x="2144965" y="1461239"/>
                  </a:lnTo>
                  <a:lnTo>
                    <a:pt x="2098665" y="1447567"/>
                  </a:lnTo>
                  <a:lnTo>
                    <a:pt x="2100237" y="1465675"/>
                  </a:lnTo>
                  <a:lnTo>
                    <a:pt x="1919117" y="1483635"/>
                  </a:lnTo>
                  <a:cubicBezTo>
                    <a:pt x="1692084" y="1500459"/>
                    <a:pt x="1462260" y="1502854"/>
                    <a:pt x="1236548" y="1511417"/>
                  </a:cubicBezTo>
                  <a:cubicBezTo>
                    <a:pt x="982247" y="1520881"/>
                    <a:pt x="723594" y="1540261"/>
                    <a:pt x="468945" y="1534402"/>
                  </a:cubicBezTo>
                  <a:lnTo>
                    <a:pt x="461979" y="1532975"/>
                  </a:lnTo>
                  <a:lnTo>
                    <a:pt x="482358" y="1530771"/>
                  </a:lnTo>
                  <a:cubicBezTo>
                    <a:pt x="504127" y="1524299"/>
                    <a:pt x="515419" y="1508637"/>
                    <a:pt x="478344" y="1506158"/>
                  </a:cubicBezTo>
                  <a:lnTo>
                    <a:pt x="476275" y="1505870"/>
                  </a:lnTo>
                  <a:lnTo>
                    <a:pt x="655822" y="1506165"/>
                  </a:lnTo>
                  <a:cubicBezTo>
                    <a:pt x="843162" y="1502919"/>
                    <a:pt x="1031505" y="1490609"/>
                    <a:pt x="1217401" y="1483623"/>
                  </a:cubicBezTo>
                  <a:cubicBezTo>
                    <a:pt x="1518350" y="1472506"/>
                    <a:pt x="1827306" y="1472206"/>
                    <a:pt x="2125645" y="1433896"/>
                  </a:cubicBezTo>
                  <a:cubicBezTo>
                    <a:pt x="2137132" y="1432544"/>
                    <a:pt x="2170726" y="1432544"/>
                    <a:pt x="2171944" y="1447567"/>
                  </a:cubicBezTo>
                  <a:lnTo>
                    <a:pt x="2201028" y="1782638"/>
                  </a:lnTo>
                  <a:lnTo>
                    <a:pt x="2139221" y="1892408"/>
                  </a:lnTo>
                  <a:lnTo>
                    <a:pt x="2210934" y="1896765"/>
                  </a:lnTo>
                  <a:lnTo>
                    <a:pt x="2201028" y="1782638"/>
                  </a:lnTo>
                  <a:lnTo>
                    <a:pt x="2271942" y="1656692"/>
                  </a:lnTo>
                  <a:cubicBezTo>
                    <a:pt x="2313072" y="1576873"/>
                    <a:pt x="2351070" y="1495853"/>
                    <a:pt x="2385864" y="1413765"/>
                  </a:cubicBezTo>
                  <a:cubicBezTo>
                    <a:pt x="2389345" y="1404300"/>
                    <a:pt x="2412147" y="1403249"/>
                    <a:pt x="2420676" y="1403249"/>
                  </a:cubicBezTo>
                  <a:cubicBezTo>
                    <a:pt x="2499699" y="1400394"/>
                    <a:pt x="2591776" y="1397089"/>
                    <a:pt x="2658441" y="1355324"/>
                  </a:cubicBezTo>
                  <a:cubicBezTo>
                    <a:pt x="2729632" y="1310705"/>
                    <a:pt x="2747038" y="1237541"/>
                    <a:pt x="2755392" y="1166030"/>
                  </a:cubicBezTo>
                  <a:cubicBezTo>
                    <a:pt x="2762912" y="1090132"/>
                    <a:pt x="2764252" y="1013874"/>
                    <a:pt x="2759396" y="937826"/>
                  </a:cubicBezTo>
                  <a:cubicBezTo>
                    <a:pt x="2751093" y="751493"/>
                    <a:pt x="2726429" y="565973"/>
                    <a:pt x="2685595" y="382864"/>
                  </a:cubicBezTo>
                  <a:cubicBezTo>
                    <a:pt x="2654090" y="243447"/>
                    <a:pt x="2631984" y="96970"/>
                    <a:pt x="2457054" y="44388"/>
                  </a:cubicBezTo>
                  <a:cubicBezTo>
                    <a:pt x="2327206" y="5328"/>
                    <a:pt x="2160631" y="34022"/>
                    <a:pt x="2023820" y="42886"/>
                  </a:cubicBezTo>
                  <a:cubicBezTo>
                    <a:pt x="1688807" y="65020"/>
                    <a:pt x="1353742" y="87806"/>
                    <a:pt x="1018625" y="111242"/>
                  </a:cubicBezTo>
                  <a:cubicBezTo>
                    <a:pt x="889938" y="119756"/>
                    <a:pt x="761656" y="128869"/>
                    <a:pt x="633779" y="138585"/>
                  </a:cubicBezTo>
                  <a:cubicBezTo>
                    <a:pt x="492791" y="149101"/>
                    <a:pt x="327086" y="151505"/>
                    <a:pt x="212555" y="231128"/>
                  </a:cubicBezTo>
                  <a:cubicBezTo>
                    <a:pt x="104812" y="305794"/>
                    <a:pt x="83229" y="408554"/>
                    <a:pt x="79574" y="521229"/>
                  </a:cubicBezTo>
                  <a:cubicBezTo>
                    <a:pt x="74816" y="652732"/>
                    <a:pt x="77427" y="783586"/>
                    <a:pt x="87406" y="913788"/>
                  </a:cubicBezTo>
                  <a:cubicBezTo>
                    <a:pt x="102419" y="1119843"/>
                    <a:pt x="144051" y="1439453"/>
                    <a:pt x="419974" y="1498033"/>
                  </a:cubicBezTo>
                  <a:lnTo>
                    <a:pt x="476275" y="1505870"/>
                  </a:lnTo>
                  <a:lnTo>
                    <a:pt x="468945" y="1505858"/>
                  </a:lnTo>
                  <a:cubicBezTo>
                    <a:pt x="436309" y="1505182"/>
                    <a:pt x="428052" y="1520985"/>
                    <a:pt x="444394" y="1529372"/>
                  </a:cubicBezTo>
                  <a:lnTo>
                    <a:pt x="461979" y="1532975"/>
                  </a:lnTo>
                  <a:lnTo>
                    <a:pt x="458501" y="1533351"/>
                  </a:lnTo>
                  <a:cubicBezTo>
                    <a:pt x="119259" y="1509163"/>
                    <a:pt x="38147" y="1197429"/>
                    <a:pt x="16564" y="955854"/>
                  </a:cubicBezTo>
                  <a:cubicBezTo>
                    <a:pt x="1943" y="791198"/>
                    <a:pt x="-7804" y="621134"/>
                    <a:pt x="8383" y="455877"/>
                  </a:cubicBezTo>
                  <a:cubicBezTo>
                    <a:pt x="18827" y="347860"/>
                    <a:pt x="76789" y="250809"/>
                    <a:pt x="186620" y="193720"/>
                  </a:cubicBezTo>
                  <a:cubicBezTo>
                    <a:pt x="316295" y="126115"/>
                    <a:pt x="479737" y="121007"/>
                    <a:pt x="626991" y="110190"/>
                  </a:cubicBezTo>
                  <a:cubicBezTo>
                    <a:pt x="787939" y="98672"/>
                    <a:pt x="948711" y="87505"/>
                    <a:pt x="1109310" y="76688"/>
                  </a:cubicBezTo>
                  <a:cubicBezTo>
                    <a:pt x="1463522" y="52050"/>
                    <a:pt x="1817211" y="26360"/>
                    <a:pt x="2171074" y="5628"/>
                  </a:cubicBezTo>
                  <a:cubicBezTo>
                    <a:pt x="2211325" y="3262"/>
                    <a:pt x="2256200" y="595"/>
                    <a:pt x="2302443" y="86"/>
                  </a:cubicBezTo>
                  <a:close/>
                </a:path>
              </a:pathLst>
            </a:custGeom>
            <a:solidFill>
              <a:schemeClr val="accent1"/>
            </a:solidFill>
            <a:ln w="173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B9930F0-083C-4892-A8F6-92F3A8EDB5CC}"/>
                </a:ext>
              </a:extLst>
            </p:cNvPr>
            <p:cNvSpPr/>
            <p:nvPr/>
          </p:nvSpPr>
          <p:spPr>
            <a:xfrm>
              <a:off x="14006763" y="863887"/>
              <a:ext cx="2684982" cy="1758234"/>
            </a:xfrm>
            <a:custGeom>
              <a:avLst/>
              <a:gdLst>
                <a:gd name="connsiteX0" fmla="*/ 2165779 w 2684982"/>
                <a:gd name="connsiteY0" fmla="*/ 1262 h 1758234"/>
                <a:gd name="connsiteX1" fmla="*/ 2379785 w 2684982"/>
                <a:gd name="connsiteY1" fmla="*/ 19984 h 1758234"/>
                <a:gd name="connsiteX2" fmla="*/ 2608326 w 2684982"/>
                <a:gd name="connsiteY2" fmla="*/ 358460 h 1758234"/>
                <a:gd name="connsiteX3" fmla="*/ 2682127 w 2684982"/>
                <a:gd name="connsiteY3" fmla="*/ 913422 h 1758234"/>
                <a:gd name="connsiteX4" fmla="*/ 2678123 w 2684982"/>
                <a:gd name="connsiteY4" fmla="*/ 1141626 h 1758234"/>
                <a:gd name="connsiteX5" fmla="*/ 2581172 w 2684982"/>
                <a:gd name="connsiteY5" fmla="*/ 1330920 h 1758234"/>
                <a:gd name="connsiteX6" fmla="*/ 2343407 w 2684982"/>
                <a:gd name="connsiteY6" fmla="*/ 1378845 h 1758234"/>
                <a:gd name="connsiteX7" fmla="*/ 2308595 w 2684982"/>
                <a:gd name="connsiteY7" fmla="*/ 1389361 h 1758234"/>
                <a:gd name="connsiteX8" fmla="*/ 2194673 w 2684982"/>
                <a:gd name="connsiteY8" fmla="*/ 1632288 h 1758234"/>
                <a:gd name="connsiteX9" fmla="*/ 2123759 w 2684982"/>
                <a:gd name="connsiteY9" fmla="*/ 1758234 h 1758234"/>
                <a:gd name="connsiteX10" fmla="*/ 2094675 w 2684982"/>
                <a:gd name="connsiteY10" fmla="*/ 1423163 h 1758234"/>
                <a:gd name="connsiteX11" fmla="*/ 2048376 w 2684982"/>
                <a:gd name="connsiteY11" fmla="*/ 1409492 h 1758234"/>
                <a:gd name="connsiteX12" fmla="*/ 1140132 w 2684982"/>
                <a:gd name="connsiteY12" fmla="*/ 1459219 h 1758234"/>
                <a:gd name="connsiteX13" fmla="*/ 578553 w 2684982"/>
                <a:gd name="connsiteY13" fmla="*/ 1481761 h 1758234"/>
                <a:gd name="connsiteX14" fmla="*/ 399006 w 2684982"/>
                <a:gd name="connsiteY14" fmla="*/ 1481466 h 1758234"/>
                <a:gd name="connsiteX15" fmla="*/ 342705 w 2684982"/>
                <a:gd name="connsiteY15" fmla="*/ 1473629 h 1758234"/>
                <a:gd name="connsiteX16" fmla="*/ 10137 w 2684982"/>
                <a:gd name="connsiteY16" fmla="*/ 889384 h 1758234"/>
                <a:gd name="connsiteX17" fmla="*/ 2305 w 2684982"/>
                <a:gd name="connsiteY17" fmla="*/ 496825 h 1758234"/>
                <a:gd name="connsiteX18" fmla="*/ 135286 w 2684982"/>
                <a:gd name="connsiteY18" fmla="*/ 206724 h 1758234"/>
                <a:gd name="connsiteX19" fmla="*/ 556510 w 2684982"/>
                <a:gd name="connsiteY19" fmla="*/ 114181 h 1758234"/>
                <a:gd name="connsiteX20" fmla="*/ 941356 w 2684982"/>
                <a:gd name="connsiteY20" fmla="*/ 86838 h 1758234"/>
                <a:gd name="connsiteX21" fmla="*/ 1946551 w 2684982"/>
                <a:gd name="connsiteY21" fmla="*/ 18482 h 1758234"/>
                <a:gd name="connsiteX22" fmla="*/ 2165779 w 2684982"/>
                <a:gd name="connsiteY22" fmla="*/ 1262 h 175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84982" h="1758234">
                  <a:moveTo>
                    <a:pt x="2165779" y="1262"/>
                  </a:moveTo>
                  <a:cubicBezTo>
                    <a:pt x="2240755" y="-2137"/>
                    <a:pt x="2314861" y="454"/>
                    <a:pt x="2379785" y="19984"/>
                  </a:cubicBezTo>
                  <a:cubicBezTo>
                    <a:pt x="2554715" y="72566"/>
                    <a:pt x="2576821" y="219043"/>
                    <a:pt x="2608326" y="358460"/>
                  </a:cubicBezTo>
                  <a:cubicBezTo>
                    <a:pt x="2649160" y="541569"/>
                    <a:pt x="2673824" y="727089"/>
                    <a:pt x="2682127" y="913422"/>
                  </a:cubicBezTo>
                  <a:cubicBezTo>
                    <a:pt x="2686983" y="989470"/>
                    <a:pt x="2685643" y="1065728"/>
                    <a:pt x="2678123" y="1141626"/>
                  </a:cubicBezTo>
                  <a:cubicBezTo>
                    <a:pt x="2669769" y="1213137"/>
                    <a:pt x="2652363" y="1286301"/>
                    <a:pt x="2581172" y="1330920"/>
                  </a:cubicBezTo>
                  <a:cubicBezTo>
                    <a:pt x="2514507" y="1372685"/>
                    <a:pt x="2422430" y="1375990"/>
                    <a:pt x="2343407" y="1378845"/>
                  </a:cubicBezTo>
                  <a:cubicBezTo>
                    <a:pt x="2334878" y="1378845"/>
                    <a:pt x="2312076" y="1379896"/>
                    <a:pt x="2308595" y="1389361"/>
                  </a:cubicBezTo>
                  <a:cubicBezTo>
                    <a:pt x="2273801" y="1471449"/>
                    <a:pt x="2235803" y="1552469"/>
                    <a:pt x="2194673" y="1632288"/>
                  </a:cubicBezTo>
                  <a:lnTo>
                    <a:pt x="2123759" y="1758234"/>
                  </a:lnTo>
                  <a:lnTo>
                    <a:pt x="2094675" y="1423163"/>
                  </a:lnTo>
                  <a:cubicBezTo>
                    <a:pt x="2093457" y="1408140"/>
                    <a:pt x="2059863" y="1408140"/>
                    <a:pt x="2048376" y="1409492"/>
                  </a:cubicBezTo>
                  <a:cubicBezTo>
                    <a:pt x="1750037" y="1447802"/>
                    <a:pt x="1441081" y="1448102"/>
                    <a:pt x="1140132" y="1459219"/>
                  </a:cubicBezTo>
                  <a:cubicBezTo>
                    <a:pt x="954236" y="1466205"/>
                    <a:pt x="765893" y="1478515"/>
                    <a:pt x="578553" y="1481761"/>
                  </a:cubicBezTo>
                  <a:lnTo>
                    <a:pt x="399006" y="1481466"/>
                  </a:lnTo>
                  <a:lnTo>
                    <a:pt x="342705" y="1473629"/>
                  </a:lnTo>
                  <a:cubicBezTo>
                    <a:pt x="66782" y="1415049"/>
                    <a:pt x="25150" y="1095439"/>
                    <a:pt x="10137" y="889384"/>
                  </a:cubicBezTo>
                  <a:cubicBezTo>
                    <a:pt x="158" y="759182"/>
                    <a:pt x="-2453" y="628328"/>
                    <a:pt x="2305" y="496825"/>
                  </a:cubicBezTo>
                  <a:cubicBezTo>
                    <a:pt x="5960" y="384150"/>
                    <a:pt x="27543" y="281390"/>
                    <a:pt x="135286" y="206724"/>
                  </a:cubicBezTo>
                  <a:cubicBezTo>
                    <a:pt x="249817" y="127101"/>
                    <a:pt x="415522" y="124697"/>
                    <a:pt x="556510" y="114181"/>
                  </a:cubicBezTo>
                  <a:cubicBezTo>
                    <a:pt x="684387" y="104465"/>
                    <a:pt x="812669" y="95352"/>
                    <a:pt x="941356" y="86838"/>
                  </a:cubicBezTo>
                  <a:cubicBezTo>
                    <a:pt x="1276473" y="63402"/>
                    <a:pt x="1611538" y="40616"/>
                    <a:pt x="1946551" y="18482"/>
                  </a:cubicBezTo>
                  <a:cubicBezTo>
                    <a:pt x="2014957" y="14050"/>
                    <a:pt x="2090803" y="4661"/>
                    <a:pt x="2165779" y="1262"/>
                  </a:cubicBezTo>
                  <a:close/>
                </a:path>
              </a:pathLst>
            </a:custGeom>
            <a:solidFill>
              <a:schemeClr val="bg1"/>
            </a:solidFill>
            <a:ln w="173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1163D79-AACC-4650-A48F-3210E922B8AD}"/>
                </a:ext>
              </a:extLst>
            </p:cNvPr>
            <p:cNvSpPr/>
            <p:nvPr/>
          </p:nvSpPr>
          <p:spPr>
            <a:xfrm>
              <a:off x="16350866" y="2261210"/>
              <a:ext cx="34812" cy="10366"/>
            </a:xfrm>
            <a:custGeom>
              <a:avLst/>
              <a:gdLst>
                <a:gd name="connsiteX0" fmla="*/ 34812 w 34812"/>
                <a:gd name="connsiteY0" fmla="*/ 0 h 10366"/>
                <a:gd name="connsiteX1" fmla="*/ 30641 w 34812"/>
                <a:gd name="connsiteY1" fmla="*/ 8894 h 10366"/>
                <a:gd name="connsiteX2" fmla="*/ 0 w 34812"/>
                <a:gd name="connsiteY2" fmla="*/ 10366 h 10366"/>
                <a:gd name="connsiteX3" fmla="*/ 34812 w 34812"/>
                <a:gd name="connsiteY3" fmla="*/ 0 h 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12" h="10366">
                  <a:moveTo>
                    <a:pt x="34812" y="0"/>
                  </a:moveTo>
                  <a:lnTo>
                    <a:pt x="30641" y="8894"/>
                  </a:lnTo>
                  <a:lnTo>
                    <a:pt x="0" y="10366"/>
                  </a:lnTo>
                  <a:lnTo>
                    <a:pt x="34812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EA123CD5-27DD-455F-877A-B027D7125310}"/>
                </a:ext>
              </a:extLst>
            </p:cNvPr>
            <p:cNvSpPr/>
            <p:nvPr/>
          </p:nvSpPr>
          <p:spPr>
            <a:xfrm>
              <a:off x="16028159" y="2287050"/>
              <a:ext cx="46300" cy="18108"/>
            </a:xfrm>
            <a:custGeom>
              <a:avLst/>
              <a:gdLst>
                <a:gd name="connsiteX0" fmla="*/ 0 w 46300"/>
                <a:gd name="connsiteY0" fmla="*/ 0 h 18108"/>
                <a:gd name="connsiteX1" fmla="*/ 46300 w 46300"/>
                <a:gd name="connsiteY1" fmla="*/ 13672 h 18108"/>
                <a:gd name="connsiteX2" fmla="*/ 1572 w 46300"/>
                <a:gd name="connsiteY2" fmla="*/ 18108 h 18108"/>
                <a:gd name="connsiteX3" fmla="*/ 0 w 46300"/>
                <a:gd name="connsiteY3" fmla="*/ 0 h 1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00" h="18108">
                  <a:moveTo>
                    <a:pt x="0" y="0"/>
                  </a:moveTo>
                  <a:lnTo>
                    <a:pt x="46300" y="13672"/>
                  </a:lnTo>
                  <a:lnTo>
                    <a:pt x="1572" y="18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6D0CA89E-9273-47A3-A1DD-B00F87528D58}"/>
                </a:ext>
              </a:extLst>
            </p:cNvPr>
            <p:cNvSpPr/>
            <p:nvPr/>
          </p:nvSpPr>
          <p:spPr>
            <a:xfrm>
              <a:off x="14365738" y="2345319"/>
              <a:ext cx="66257" cy="27139"/>
            </a:xfrm>
            <a:custGeom>
              <a:avLst/>
              <a:gdLst>
                <a:gd name="connsiteX0" fmla="*/ 32702 w 66257"/>
                <a:gd name="connsiteY0" fmla="*/ 22 h 27139"/>
                <a:gd name="connsiteX1" fmla="*/ 40032 w 66257"/>
                <a:gd name="connsiteY1" fmla="*/ 34 h 27139"/>
                <a:gd name="connsiteX2" fmla="*/ 42101 w 66257"/>
                <a:gd name="connsiteY2" fmla="*/ 322 h 27139"/>
                <a:gd name="connsiteX3" fmla="*/ 46115 w 66257"/>
                <a:gd name="connsiteY3" fmla="*/ 24935 h 27139"/>
                <a:gd name="connsiteX4" fmla="*/ 25736 w 66257"/>
                <a:gd name="connsiteY4" fmla="*/ 27139 h 27139"/>
                <a:gd name="connsiteX5" fmla="*/ 8151 w 66257"/>
                <a:gd name="connsiteY5" fmla="*/ 23536 h 27139"/>
                <a:gd name="connsiteX6" fmla="*/ 32702 w 66257"/>
                <a:gd name="connsiteY6" fmla="*/ 22 h 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57" h="27139">
                  <a:moveTo>
                    <a:pt x="32702" y="22"/>
                  </a:moveTo>
                  <a:lnTo>
                    <a:pt x="40032" y="34"/>
                  </a:lnTo>
                  <a:lnTo>
                    <a:pt x="42101" y="322"/>
                  </a:lnTo>
                  <a:cubicBezTo>
                    <a:pt x="79176" y="2801"/>
                    <a:pt x="67884" y="18463"/>
                    <a:pt x="46115" y="24935"/>
                  </a:cubicBezTo>
                  <a:lnTo>
                    <a:pt x="25736" y="27139"/>
                  </a:lnTo>
                  <a:lnTo>
                    <a:pt x="8151" y="23536"/>
                  </a:lnTo>
                  <a:cubicBezTo>
                    <a:pt x="-8191" y="15149"/>
                    <a:pt x="66" y="-654"/>
                    <a:pt x="32702" y="22"/>
                  </a:cubicBezTo>
                  <a:close/>
                </a:path>
              </a:pathLst>
            </a:custGeom>
            <a:solidFill>
              <a:schemeClr val="accent1"/>
            </a:solidFill>
            <a:ln w="173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DB80F53E-264B-4B35-AE9C-D639A40D3DA2}"/>
                </a:ext>
              </a:extLst>
            </p:cNvPr>
            <p:cNvSpPr/>
            <p:nvPr/>
          </p:nvSpPr>
          <p:spPr>
            <a:xfrm>
              <a:off x="16068716" y="2622121"/>
              <a:ext cx="71713" cy="114127"/>
            </a:xfrm>
            <a:custGeom>
              <a:avLst/>
              <a:gdLst>
                <a:gd name="connsiteX0" fmla="*/ 61807 w 71713"/>
                <a:gd name="connsiteY0" fmla="*/ 0 h 114127"/>
                <a:gd name="connsiteX1" fmla="*/ 71713 w 71713"/>
                <a:gd name="connsiteY1" fmla="*/ 114127 h 114127"/>
                <a:gd name="connsiteX2" fmla="*/ 0 w 71713"/>
                <a:gd name="connsiteY2" fmla="*/ 109770 h 114127"/>
                <a:gd name="connsiteX3" fmla="*/ 61807 w 71713"/>
                <a:gd name="connsiteY3" fmla="*/ 0 h 11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13" h="114127">
                  <a:moveTo>
                    <a:pt x="61807" y="0"/>
                  </a:moveTo>
                  <a:lnTo>
                    <a:pt x="71713" y="114127"/>
                  </a:lnTo>
                  <a:lnTo>
                    <a:pt x="0" y="109770"/>
                  </a:lnTo>
                  <a:lnTo>
                    <a:pt x="61807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5" name="TextBox 314">
            <a:extLst>
              <a:ext uri="{FF2B5EF4-FFF2-40B4-BE49-F238E27FC236}">
                <a16:creationId xmlns:a16="http://schemas.microsoft.com/office/drawing/2014/main" id="{1C65FAC2-4034-4044-8B5B-E11348915260}"/>
              </a:ext>
            </a:extLst>
          </p:cNvPr>
          <p:cNvSpPr txBox="1"/>
          <p:nvPr/>
        </p:nvSpPr>
        <p:spPr>
          <a:xfrm rot="21371374">
            <a:off x="6729878" y="428993"/>
            <a:ext cx="5016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accent1"/>
                </a:solidFill>
                <a:latin typeface="UTM Bustamalaka" panose="02040603050506020204" pitchFamily="18" charset="0"/>
                <a:cs typeface="2005_iannnnnMTV" panose="02000000000000000000" pitchFamily="2" charset="0"/>
              </a:rPr>
              <a:t>Chào</a:t>
            </a:r>
            <a:r>
              <a:rPr lang="en-US" sz="4800" b="1" dirty="0">
                <a:solidFill>
                  <a:schemeClr val="accent1"/>
                </a:solidFill>
                <a:latin typeface="UTM Bustamalaka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solidFill>
                  <a:schemeClr val="accent1"/>
                </a:solidFill>
                <a:latin typeface="UTM Bustamalaka" panose="02040603050506020204" pitchFamily="18" charset="0"/>
                <a:cs typeface="2005_iannnnnMTV" panose="02000000000000000000" pitchFamily="2" charset="0"/>
              </a:rPr>
              <a:t>mừng</a:t>
            </a:r>
            <a:endParaRPr lang="en-US" sz="4800" b="1" dirty="0">
              <a:solidFill>
                <a:schemeClr val="accent1"/>
              </a:solidFill>
              <a:latin typeface="UTM Bustamalaka" panose="02040603050506020204" pitchFamily="18" charset="0"/>
              <a:cs typeface="2005_iannnnnMTV" panose="02000000000000000000" pitchFamily="2" charset="0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1C65FAC2-4034-4044-8B5B-E11348915260}"/>
              </a:ext>
            </a:extLst>
          </p:cNvPr>
          <p:cNvSpPr txBox="1"/>
          <p:nvPr/>
        </p:nvSpPr>
        <p:spPr>
          <a:xfrm rot="21395810">
            <a:off x="7555178" y="939561"/>
            <a:ext cx="3791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accent1"/>
                </a:solidFill>
                <a:latin typeface="UTM Bustamalaka" panose="02040603050506020204" pitchFamily="18" charset="0"/>
                <a:cs typeface="2005_iannnnnMTV" panose="02000000000000000000" pitchFamily="2" charset="0"/>
              </a:rPr>
              <a:t>các</a:t>
            </a:r>
            <a:r>
              <a:rPr lang="en-US" sz="4800" b="1" dirty="0">
                <a:solidFill>
                  <a:schemeClr val="accent1"/>
                </a:solidFill>
                <a:latin typeface="UTM Bustamalaka" panose="02040603050506020204" pitchFamily="18" charset="0"/>
                <a:cs typeface="2005_iannnnnMTV" panose="02000000000000000000" pitchFamily="2" charset="0"/>
              </a:rPr>
              <a:t> con!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121153" y="2126286"/>
            <a:ext cx="7546868" cy="1223942"/>
            <a:chOff x="-12158" y="1704017"/>
            <a:chExt cx="7546868" cy="1223942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91A0287-0C70-4AE6-9BBF-9FE1A05F888E}"/>
                </a:ext>
              </a:extLst>
            </p:cNvPr>
            <p:cNvSpPr txBox="1"/>
            <p:nvPr/>
          </p:nvSpPr>
          <p:spPr>
            <a:xfrm>
              <a:off x="-12158" y="1727630"/>
              <a:ext cx="75064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 err="1">
                  <a:solidFill>
                    <a:schemeClr val="bg1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Làm</a:t>
              </a:r>
              <a:r>
                <a:rPr lang="en-US" sz="7200" dirty="0">
                  <a:solidFill>
                    <a:schemeClr val="bg1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7200" dirty="0" err="1">
                  <a:solidFill>
                    <a:schemeClr val="bg1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thế</a:t>
              </a:r>
              <a:r>
                <a:rPr lang="en-US" sz="7200" dirty="0">
                  <a:solidFill>
                    <a:schemeClr val="bg1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7200" dirty="0" err="1">
                  <a:solidFill>
                    <a:schemeClr val="bg1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nào</a:t>
              </a:r>
              <a:endParaRPr lang="en-US" sz="7200" dirty="0"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endParaRP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E91A0287-0C70-4AE6-9BBF-9FE1A05F888E}"/>
                </a:ext>
              </a:extLst>
            </p:cNvPr>
            <p:cNvSpPr txBox="1"/>
            <p:nvPr/>
          </p:nvSpPr>
          <p:spPr>
            <a:xfrm>
              <a:off x="28265" y="1704017"/>
              <a:ext cx="75064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 err="1">
                  <a:ln>
                    <a:solidFill>
                      <a:schemeClr val="bg1"/>
                    </a:solidFill>
                  </a:ln>
                  <a:solidFill>
                    <a:srgbClr val="EB871E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Làm</a:t>
              </a:r>
              <a:r>
                <a:rPr lang="en-US" sz="7200" dirty="0">
                  <a:ln>
                    <a:solidFill>
                      <a:schemeClr val="bg1"/>
                    </a:solidFill>
                  </a:ln>
                  <a:solidFill>
                    <a:srgbClr val="EB871E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7200" dirty="0" err="1">
                  <a:ln>
                    <a:solidFill>
                      <a:schemeClr val="bg1"/>
                    </a:solidFill>
                  </a:ln>
                  <a:solidFill>
                    <a:srgbClr val="EB871E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thế</a:t>
              </a:r>
              <a:r>
                <a:rPr lang="en-US" sz="7200" dirty="0">
                  <a:ln>
                    <a:solidFill>
                      <a:schemeClr val="bg1"/>
                    </a:solidFill>
                  </a:ln>
                  <a:solidFill>
                    <a:srgbClr val="EB871E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7200" dirty="0" err="1">
                  <a:ln>
                    <a:solidFill>
                      <a:schemeClr val="bg1"/>
                    </a:solidFill>
                  </a:ln>
                  <a:solidFill>
                    <a:srgbClr val="EB871E"/>
                  </a:solidFill>
                  <a:latin typeface="UTM Thanh Nhac TL" panose="02040603050506020204" pitchFamily="18" charset="0"/>
                  <a:cs typeface="2005_iannnnnMTV" panose="02000000000000000000" pitchFamily="2" charset="0"/>
                </a:rPr>
                <a:t>nào</a:t>
              </a:r>
              <a:endParaRPr lang="en-US" sz="7200" dirty="0">
                <a:ln>
                  <a:solidFill>
                    <a:schemeClr val="bg1"/>
                  </a:solidFill>
                </a:ln>
                <a:solidFill>
                  <a:srgbClr val="EB871E"/>
                </a:solidFill>
                <a:latin typeface="UTM Thanh Nhac TL" panose="02040603050506020204" pitchFamily="18" charset="0"/>
                <a:cs typeface="2005_iannnnnMTV" panose="02000000000000000000" pitchFamily="2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37418" y="3496112"/>
            <a:ext cx="7423149" cy="1024901"/>
            <a:chOff x="1353318" y="3974932"/>
            <a:chExt cx="7423149" cy="102490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744C06C-9FD7-4F63-91D7-67FEE64F5E10}"/>
                </a:ext>
              </a:extLst>
            </p:cNvPr>
            <p:cNvSpPr txBox="1"/>
            <p:nvPr/>
          </p:nvSpPr>
          <p:spPr>
            <a:xfrm>
              <a:off x="1353318" y="3984170"/>
              <a:ext cx="73819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để</a:t>
              </a:r>
              <a:r>
                <a:rPr lang="en-US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biết</a:t>
              </a:r>
              <a:r>
                <a:rPr lang="en-US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có</a:t>
              </a:r>
              <a:r>
                <a:rPr lang="en-US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không</a:t>
              </a:r>
              <a:r>
                <a:rPr lang="en-US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spc="60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khí</a:t>
              </a:r>
              <a:r>
                <a:rPr lang="en-US" sz="6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?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1744C06C-9FD7-4F63-91D7-67FEE64F5E10}"/>
                </a:ext>
              </a:extLst>
            </p:cNvPr>
            <p:cNvSpPr txBox="1"/>
            <p:nvPr/>
          </p:nvSpPr>
          <p:spPr>
            <a:xfrm>
              <a:off x="1394523" y="3974932"/>
              <a:ext cx="73819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để</a:t>
              </a:r>
              <a:r>
                <a:rPr lang="en-US" sz="6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biết</a:t>
              </a:r>
              <a:r>
                <a:rPr lang="en-US" sz="6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có</a:t>
              </a:r>
              <a:r>
                <a:rPr lang="en-US" sz="6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không</a:t>
              </a:r>
              <a:r>
                <a:rPr lang="en-US" sz="6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6000" b="1" spc="6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khí</a:t>
              </a:r>
              <a:r>
                <a:rPr lang="en-US" sz="6000" b="1" spc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Brushtip-C" panose="02040403050506020204" pitchFamily="18" charset="0"/>
                  <a:cs typeface="2005_iannnnnMTV" panose="02000000000000000000" pitchFamily="2" charset="0"/>
                </a:rPr>
                <a:t>?</a:t>
              </a:r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E91A0287-0C70-4AE6-9BBF-9FE1A05F888E}"/>
              </a:ext>
            </a:extLst>
          </p:cNvPr>
          <p:cNvSpPr txBox="1"/>
          <p:nvPr/>
        </p:nvSpPr>
        <p:spPr>
          <a:xfrm>
            <a:off x="2813481" y="1601636"/>
            <a:ext cx="2203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UTM Brushtip-C" panose="02040403050506020204" pitchFamily="18" charset="0"/>
                <a:cs typeface="2005_iannnnnMTV" panose="02000000000000000000" pitchFamily="2" charset="0"/>
              </a:rPr>
              <a:t>Bài</a:t>
            </a:r>
            <a:r>
              <a:rPr lang="en-US" sz="4800" b="1" u="sng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UTM Brushtip-C" panose="02040403050506020204" pitchFamily="18" charset="0"/>
                <a:cs typeface="2005_iannnnnMTV" panose="02000000000000000000" pitchFamily="2" charset="0"/>
              </a:rPr>
              <a:t> 23</a:t>
            </a:r>
          </a:p>
        </p:txBody>
      </p:sp>
    </p:spTree>
    <p:extLst>
      <p:ext uri="{BB962C8B-B14F-4D97-AF65-F5344CB8AC3E}">
        <p14:creationId xmlns:p14="http://schemas.microsoft.com/office/powerpoint/2010/main" val="217522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5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 tmFilter="0,0; .5, 1; 1, 1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95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450"/>
                            </p:stCondLst>
                            <p:childTnLst>
                              <p:par>
                                <p:cTn id="3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" grpId="0"/>
      <p:bldP spid="231" grpId="0"/>
      <p:bldP spid="2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7371" y="1487174"/>
            <a:ext cx="2618077" cy="1410249"/>
            <a:chOff x="215988" y="2313459"/>
            <a:chExt cx="2618077" cy="1410249"/>
          </a:xfrm>
        </p:grpSpPr>
        <p:pic>
          <p:nvPicPr>
            <p:cNvPr id="81" name="Graphic 8">
              <a:extLst>
                <a:ext uri="{FF2B5EF4-FFF2-40B4-BE49-F238E27FC236}">
                  <a16:creationId xmlns:a16="http://schemas.microsoft.com/office/drawing/2014/main" id="{3D409915-F072-4F54-8E6B-9623208C9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5333" y="2313459"/>
              <a:ext cx="2105153" cy="141024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215988" y="2741931"/>
              <a:ext cx="2618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Chuẩn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bị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: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388042" y="394553"/>
            <a:ext cx="3037203" cy="667528"/>
            <a:chOff x="319704" y="242153"/>
            <a:chExt cx="3037203" cy="667528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C1F7C284-FA0C-460E-AC75-AC3E85AB9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19704" y="242153"/>
              <a:ext cx="3037203" cy="66752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421377" y="314307"/>
              <a:ext cx="2935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THÍ NGHIỆM 1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5000" r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20" t="19948" r="53058" b="12988"/>
          <a:stretch/>
        </p:blipFill>
        <p:spPr>
          <a:xfrm>
            <a:off x="3290620" y="1425843"/>
            <a:ext cx="3544134" cy="44325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564" b="87636" l="8073" r="72873">
                        <a14:foregroundMark x1="11418" y1="13527" x2="70545" y2="84291"/>
                        <a14:foregroundMark x1="11564" y1="13309" x2="19636" y2="22182"/>
                        <a14:foregroundMark x1="12945" y1="16582" x2="67636" y2="81964"/>
                        <a14:foregroundMark x1="10255" y1="14473" x2="11782" y2="15855"/>
                        <a14:backgroundMark x1="31636" y1="61891" x2="28727" y2="78473"/>
                        <a14:backgroundMark x1="21088" y1="49887" x2="38776" y2="99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34" t="10000" r="22267" b="7601"/>
          <a:stretch/>
        </p:blipFill>
        <p:spPr>
          <a:xfrm>
            <a:off x="7650149" y="2151171"/>
            <a:ext cx="2551412" cy="3020637"/>
          </a:xfrm>
          <a:prstGeom prst="rect">
            <a:avLst/>
          </a:prstGeom>
        </p:spPr>
      </p:pic>
      <p:sp>
        <p:nvSpPr>
          <p:cNvPr id="1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1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23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43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68510" y="4783882"/>
            <a:ext cx="219627" cy="269168"/>
            <a:chOff x="11714074" y="4445567"/>
            <a:chExt cx="219627" cy="269168"/>
          </a:xfrm>
        </p:grpSpPr>
        <p:sp>
          <p:nvSpPr>
            <p:cNvPr id="56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 rot="10800000">
            <a:off x="4263367" y="244113"/>
            <a:ext cx="452695" cy="370359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72826" y="625012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1185260" y="5084716"/>
            <a:ext cx="1115360" cy="1891197"/>
            <a:chOff x="10947587" y="5253678"/>
            <a:chExt cx="1115360" cy="1891197"/>
          </a:xfrm>
        </p:grpSpPr>
        <p:sp>
          <p:nvSpPr>
            <p:cNvPr id="61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779419" y="5751670"/>
            <a:ext cx="4451245" cy="954107"/>
            <a:chOff x="2779419" y="5751670"/>
            <a:chExt cx="4451245" cy="95410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3008523" y="5751670"/>
              <a:ext cx="40322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Một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túi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ni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lông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rỗng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,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có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miệng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mở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rộng</a:t>
              </a:r>
              <a:endParaRPr lang="en-US" sz="2800" b="1" dirty="0">
                <a:latin typeface="UTM Avo" panose="02040603050506020204" pitchFamily="18" charset="0"/>
                <a:cs typeface="2005_iannnnnMTV" panose="02000000000000000000" pitchFamily="2" charset="0"/>
              </a:endParaRP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2779419" y="5770012"/>
              <a:ext cx="4451245" cy="935765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160214" y="5608623"/>
            <a:ext cx="4196082" cy="612452"/>
            <a:chOff x="7160214" y="5608623"/>
            <a:chExt cx="4196082" cy="61245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7160214" y="5620021"/>
              <a:ext cx="4196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Một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cây</a:t>
              </a:r>
              <a:r>
                <a:rPr lang="en-US" sz="28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kim</a:t>
              </a:r>
              <a:endParaRPr lang="en-US" sz="2800" b="1" dirty="0">
                <a:latin typeface="UTM Avo" panose="02040603050506020204" pitchFamily="18" charset="0"/>
                <a:cs typeface="2005_iannnnnMTV" panose="02000000000000000000" pitchFamily="2" charset="0"/>
              </a:endParaRPr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8031196" y="5608623"/>
              <a:ext cx="2446247" cy="612452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770" y="69939"/>
            <a:ext cx="2782372" cy="278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3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271093" y="5537372"/>
            <a:ext cx="5512560" cy="954107"/>
          </a:xfrm>
          <a:prstGeom prst="rect">
            <a:avLst/>
          </a:prstGeom>
          <a:noFill/>
          <a:ln w="57150">
            <a:solidFill>
              <a:srgbClr val="009B93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Mở rộng một miệng túi ni lông, cầm túi và chạy.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6D6CA2C-5F1D-4A29-9168-F523A2375CB3}"/>
              </a:ext>
            </a:extLst>
          </p:cNvPr>
          <p:cNvCxnSpPr>
            <a:cxnSpLocks/>
          </p:cNvCxnSpPr>
          <p:nvPr/>
        </p:nvCxnSpPr>
        <p:spPr>
          <a:xfrm>
            <a:off x="6512340" y="916874"/>
            <a:ext cx="0" cy="4620498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01" t="25723" r="44987" b="24613"/>
          <a:stretch/>
        </p:blipFill>
        <p:spPr>
          <a:xfrm>
            <a:off x="281449" y="954473"/>
            <a:ext cx="5988354" cy="4068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65599" y="60575"/>
            <a:ext cx="3037203" cy="667528"/>
            <a:chOff x="4765599" y="60575"/>
            <a:chExt cx="3037203" cy="667528"/>
          </a:xfrm>
        </p:grpSpPr>
        <p:pic>
          <p:nvPicPr>
            <p:cNvPr id="8" name="Graphic 1">
              <a:extLst>
                <a:ext uri="{FF2B5EF4-FFF2-40B4-BE49-F238E27FC236}">
                  <a16:creationId xmlns:a16="http://schemas.microsoft.com/office/drawing/2014/main" id="{C1F7C284-FA0C-460E-AC75-AC3E85AB9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5599" y="60575"/>
              <a:ext cx="3037203" cy="66752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4802038" y="166692"/>
              <a:ext cx="2935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THÍ NGHIỆM 1</a:t>
              </a:r>
            </a:p>
          </p:txBody>
        </p:sp>
      </p:grpSp>
      <p:pic>
        <p:nvPicPr>
          <p:cNvPr id="13314" name="Picture 2" descr="Floating Plastic Bag Sculptures Resemble Giant Pink Jellyfish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7202" r="14901" b="2897"/>
          <a:stretch/>
        </p:blipFill>
        <p:spPr bwMode="auto">
          <a:xfrm>
            <a:off x="7266944" y="859867"/>
            <a:ext cx="4078227" cy="4211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6679440" y="5528735"/>
            <a:ext cx="4924425" cy="954107"/>
          </a:xfrm>
          <a:prstGeom prst="rect">
            <a:avLst/>
          </a:prstGeom>
          <a:noFill/>
          <a:ln w="57150">
            <a:solidFill>
              <a:srgbClr val="009B93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Buộc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chặt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miệng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túi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lại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thì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hiện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tượng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6890988" y="5414261"/>
            <a:ext cx="4501327" cy="1077218"/>
          </a:xfrm>
          <a:prstGeom prst="rect">
            <a:avLst/>
          </a:prstGeom>
          <a:solidFill>
            <a:srgbClr val="F8D5D7"/>
          </a:solidFill>
          <a:ln w="38100">
            <a:solidFill>
              <a:srgbClr val="009B93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</a:rPr>
              <a:t>Túi</a:t>
            </a:r>
            <a:r>
              <a:rPr kumimoji="0" lang="nl-NL" altLang="en-US" sz="3200" b="1" i="0" u="none" strike="noStrike" kern="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</a:rPr>
              <a:t> </a:t>
            </a: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</a:rPr>
              <a:t>ni lông căng phồng lên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UTM Avo" panose="02040603050506020204" pitchFamily="18" charset="0"/>
              <a:cs typeface="Arial"/>
            </a:endParaRPr>
          </a:p>
        </p:txBody>
      </p:sp>
      <p:sp>
        <p:nvSpPr>
          <p:cNvPr id="1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1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55862" y="337631"/>
            <a:ext cx="1369514" cy="885063"/>
            <a:chOff x="304495" y="624348"/>
            <a:chExt cx="1369514" cy="885063"/>
          </a:xfrm>
        </p:grpSpPr>
        <p:sp>
          <p:nvSpPr>
            <p:cNvPr id="2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4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417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1" grpId="1" animBg="1"/>
      <p:bldP spid="11" grpId="2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654918" y="4349795"/>
            <a:ext cx="4713668" cy="2062103"/>
          </a:xfrm>
          <a:prstGeom prst="rect">
            <a:avLst/>
          </a:prstGeom>
          <a:solidFill>
            <a:srgbClr val="F8D5D7"/>
          </a:solidFill>
          <a:ln w="38100">
            <a:solidFill>
              <a:srgbClr val="42210B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Không khí tràn vào miệng túi và không khí làm cho túi căng phồng lên.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9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2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5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4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7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9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2" descr="Floating Plastic Bag Sculptures Resemble Giant Pink Jellyfis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7202" r="14901" b="2897"/>
          <a:stretch/>
        </p:blipFill>
        <p:spPr bwMode="auto">
          <a:xfrm>
            <a:off x="5780664" y="293993"/>
            <a:ext cx="5943761" cy="61378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148555" y="982372"/>
            <a:ext cx="4076109" cy="2660198"/>
            <a:chOff x="1392737" y="773990"/>
            <a:chExt cx="4076109" cy="2660198"/>
          </a:xfrm>
        </p:grpSpPr>
        <p:pic>
          <p:nvPicPr>
            <p:cNvPr id="50" name="Graphic 2">
              <a:extLst>
                <a:ext uri="{FF2B5EF4-FFF2-40B4-BE49-F238E27FC236}">
                  <a16:creationId xmlns:a16="http://schemas.microsoft.com/office/drawing/2014/main" id="{4F0E59CA-A622-45C4-B21C-747DF98B3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92737" y="773990"/>
              <a:ext cx="4076109" cy="2660198"/>
            </a:xfrm>
            <a:prstGeom prst="rect">
              <a:avLst/>
            </a:prstGeom>
          </p:spPr>
        </p:pic>
        <p:sp>
          <p:nvSpPr>
            <p:cNvPr id="4" name="Text Box 32"/>
            <p:cNvSpPr txBox="1">
              <a:spLocks noChangeArrowheads="1"/>
            </p:cNvSpPr>
            <p:nvPr/>
          </p:nvSpPr>
          <p:spPr bwMode="auto">
            <a:xfrm>
              <a:off x="1543741" y="1359678"/>
              <a:ext cx="3816032" cy="1569660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9B93"/>
                  </a:solidFill>
                  <a:effectLst/>
                  <a:uLnTx/>
                  <a:uFillTx/>
                  <a:latin typeface="UTM Avo" panose="02040603050506020204" pitchFamily="18" charset="0"/>
                  <a:cs typeface="Arial"/>
                </a:rPr>
                <a:t>Tại sao túi ni lông lại căng phồng lên? </a:t>
              </a:r>
              <a:endPara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997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 tmFilter="0,0; .5, 1; 1, 1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186016" y="233824"/>
            <a:ext cx="5437713" cy="954107"/>
          </a:xfrm>
          <a:prstGeom prst="rect">
            <a:avLst/>
          </a:prstGeom>
          <a:noFill/>
          <a:ln w="38100">
            <a:solidFill>
              <a:srgbClr val="009B9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nl-NL" altLang="en-US" sz="2800" b="1" dirty="0">
                <a:solidFill>
                  <a:srgbClr val="000000"/>
                </a:solidFill>
                <a:latin typeface="UTM Avo" panose="02040603050506020204" pitchFamily="18" charset="0"/>
                <a:cs typeface="Arial"/>
              </a:rPr>
              <a:t>Khi túi ni lông bị đâm thủng, có hiện tượng gì xảy ra? </a:t>
            </a:r>
            <a:endParaRPr lang="en-US" altLang="en-US" sz="2800" b="1" dirty="0">
              <a:solidFill>
                <a:srgbClr val="000000"/>
              </a:solidFill>
              <a:latin typeface="UTM Avo" panose="02040603050506020204" pitchFamily="18" charset="0"/>
              <a:cs typeface="Arial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197282" y="5714006"/>
            <a:ext cx="4104464" cy="954107"/>
          </a:xfrm>
          <a:prstGeom prst="rect">
            <a:avLst/>
          </a:prstGeom>
          <a:solidFill>
            <a:srgbClr val="F8D5D7"/>
          </a:solidFill>
          <a:ln w="381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nl-NL" altLang="en-US" sz="2800" b="1" dirty="0">
                <a:solidFill>
                  <a:srgbClr val="009B93"/>
                </a:solidFill>
                <a:latin typeface="UTM Avo" panose="02040603050506020204" pitchFamily="18" charset="0"/>
                <a:cs typeface="Arial"/>
              </a:rPr>
              <a:t>Túi ni lông dần dần XẸP xuống</a:t>
            </a:r>
            <a:endParaRPr lang="en-US" altLang="en-US" sz="2800" b="1" dirty="0">
              <a:solidFill>
                <a:srgbClr val="009B93"/>
              </a:solidFill>
              <a:latin typeface="UTM Avo" panose="02040603050506020204" pitchFamily="18" charset="0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7500" t="48610" r="28594" b="19708"/>
          <a:stretch/>
        </p:blipFill>
        <p:spPr>
          <a:xfrm>
            <a:off x="6636514" y="1580329"/>
            <a:ext cx="5226001" cy="3893883"/>
          </a:xfrm>
          <a:prstGeom prst="rect">
            <a:avLst/>
          </a:prstGeom>
        </p:spPr>
      </p:pic>
      <p:sp>
        <p:nvSpPr>
          <p:cNvPr id="14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49006" y="-43639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16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-20959" y="223180"/>
            <a:ext cx="1369514" cy="885063"/>
            <a:chOff x="304495" y="624348"/>
            <a:chExt cx="1369514" cy="885063"/>
          </a:xfrm>
        </p:grpSpPr>
        <p:sp>
          <p:nvSpPr>
            <p:cNvPr id="22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41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9" name="Picture 2" descr="Floating Plastic Bag Sculptures Resemble Giant Pink Jellyfis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7202" r="24550" b="2897"/>
          <a:stretch/>
        </p:blipFill>
        <p:spPr bwMode="auto">
          <a:xfrm>
            <a:off x="718794" y="958510"/>
            <a:ext cx="4144568" cy="4968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01013" y="6144893"/>
            <a:ext cx="4451245" cy="560884"/>
            <a:chOff x="301013" y="6144893"/>
            <a:chExt cx="4451245" cy="560884"/>
          </a:xfrm>
        </p:grpSpPr>
        <p:sp>
          <p:nvSpPr>
            <p:cNvPr id="4" name="Text Box 29"/>
            <p:cNvSpPr txBox="1">
              <a:spLocks noChangeArrowheads="1"/>
            </p:cNvSpPr>
            <p:nvPr/>
          </p:nvSpPr>
          <p:spPr bwMode="auto">
            <a:xfrm>
              <a:off x="491541" y="6144893"/>
              <a:ext cx="414577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altLang="en-US" sz="2800" b="1" kern="0" dirty="0">
                  <a:latin typeface="UTM Avo" panose="02040603050506020204" pitchFamily="18" charset="0"/>
                  <a:cs typeface="Times New Roman" panose="02020603050405020304" pitchFamily="18" charset="0"/>
                </a:rPr>
                <a:t>Lấy kim đâm vào túi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301013" y="6144893"/>
              <a:ext cx="4451245" cy="560884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D6CA2C-5F1D-4A29-9168-F523A2375CB3}"/>
              </a:ext>
            </a:extLst>
          </p:cNvPr>
          <p:cNvCxnSpPr>
            <a:cxnSpLocks/>
          </p:cNvCxnSpPr>
          <p:nvPr/>
        </p:nvCxnSpPr>
        <p:spPr>
          <a:xfrm>
            <a:off x="5907907" y="802423"/>
            <a:ext cx="0" cy="5226308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564" b="87636" l="8073" r="72873">
                        <a14:foregroundMark x1="11418" y1="13527" x2="70545" y2="84291"/>
                        <a14:foregroundMark x1="11564" y1="13309" x2="19636" y2="22182"/>
                        <a14:foregroundMark x1="12945" y1="16582" x2="67636" y2="81964"/>
                        <a14:foregroundMark x1="10255" y1="14473" x2="11782" y2="15855"/>
                        <a14:backgroundMark x1="31636" y1="61891" x2="28727" y2="78473"/>
                        <a14:backgroundMark x1="21088" y1="49887" x2="38776" y2="99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34" t="10000" r="22267" b="7601"/>
          <a:stretch/>
        </p:blipFill>
        <p:spPr>
          <a:xfrm>
            <a:off x="1339990" y="2003615"/>
            <a:ext cx="1607702" cy="1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6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raphic 8">
            <a:extLst>
              <a:ext uri="{FF2B5EF4-FFF2-40B4-BE49-F238E27FC236}">
                <a16:creationId xmlns:a16="http://schemas.microsoft.com/office/drawing/2014/main" id="{3D409915-F072-4F54-8E6B-9623208C9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5838" y="950019"/>
            <a:ext cx="3881026" cy="2599912"/>
          </a:xfrm>
          <a:prstGeom prst="rect">
            <a:avLst/>
          </a:prstGeom>
        </p:spPr>
      </p:pic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212389" y="1482245"/>
            <a:ext cx="380624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nl-NL" altLang="en-US" sz="3200" b="1" dirty="0">
                <a:solidFill>
                  <a:srgbClr val="009B93"/>
                </a:solidFill>
                <a:latin typeface="UTM Avo" panose="02040603050506020204" pitchFamily="18" charset="0"/>
              </a:rPr>
              <a:t>Để tay lên chỗ thủng, tay ta có cảm giác gì?</a:t>
            </a:r>
            <a:endParaRPr lang="en-US" altLang="en-US" sz="3200" b="1" dirty="0">
              <a:solidFill>
                <a:srgbClr val="009B93"/>
              </a:solidFill>
              <a:latin typeface="UTM Avo" panose="02040603050506020204" pitchFamily="18" charset="0"/>
            </a:endParaRPr>
          </a:p>
        </p:txBody>
      </p:sp>
      <p:sp>
        <p:nvSpPr>
          <p:cNvPr id="3" name="Text Box 16"/>
          <p:cNvSpPr txBox="1">
            <a:spLocks noChangeArrowheads="1"/>
          </p:cNvSpPr>
          <p:nvPr/>
        </p:nvSpPr>
        <p:spPr bwMode="auto">
          <a:xfrm>
            <a:off x="606135" y="4142354"/>
            <a:ext cx="4618191" cy="2062103"/>
          </a:xfrm>
          <a:prstGeom prst="rect">
            <a:avLst/>
          </a:prstGeom>
          <a:solidFill>
            <a:srgbClr val="F8D5D7"/>
          </a:solidFill>
          <a:ln w="38100">
            <a:solidFill>
              <a:srgbClr val="42210B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nl-NL" altLang="en-US" sz="3200" b="1" dirty="0">
                <a:solidFill>
                  <a:srgbClr val="009B93"/>
                </a:solidFill>
                <a:latin typeface="UTM Avo" panose="02040603050506020204" pitchFamily="18" charset="0"/>
              </a:rPr>
              <a:t>Ta thấy MÁT như có gió nhẹ do không khí bên trong túi thoát ra ngoài.</a:t>
            </a:r>
            <a:endParaRPr lang="en-US" altLang="en-US" sz="3200" b="1" dirty="0">
              <a:solidFill>
                <a:srgbClr val="009B93"/>
              </a:solidFill>
              <a:latin typeface="UTM Avo" panose="02040603050506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47500" t="48610" r="30353" b="19708"/>
          <a:stretch/>
        </p:blipFill>
        <p:spPr>
          <a:xfrm>
            <a:off x="5584307" y="633626"/>
            <a:ext cx="6220875" cy="5003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0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3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0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855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phic 1">
            <a:extLst>
              <a:ext uri="{FF2B5EF4-FFF2-40B4-BE49-F238E27FC236}">
                <a16:creationId xmlns:a16="http://schemas.microsoft.com/office/drawing/2014/main" id="{C1F7C284-FA0C-460E-AC75-AC3E85AB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9642" y="371692"/>
            <a:ext cx="8098199" cy="1779853"/>
          </a:xfrm>
          <a:prstGeom prst="rect">
            <a:avLst/>
          </a:prstGeom>
        </p:spPr>
      </p:pic>
      <p:sp>
        <p:nvSpPr>
          <p:cNvPr id="2" name="Text Box 33"/>
          <p:cNvSpPr txBox="1">
            <a:spLocks noChangeArrowheads="1"/>
          </p:cNvSpPr>
          <p:nvPr/>
        </p:nvSpPr>
        <p:spPr bwMode="auto">
          <a:xfrm>
            <a:off x="2683907" y="462175"/>
            <a:ext cx="7523603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</a:rPr>
              <a:t>Điều đó chứng tỏ xung quanh chúng ta có gì? </a:t>
            </a:r>
            <a:endParaRPr kumimoji="0" lang="en-US" altLang="en-US" sz="44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UTM Avo" panose="02040603050506020204" pitchFamily="18" charset="0"/>
              <a:cs typeface="Arial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921101" y="3190652"/>
            <a:ext cx="9296058" cy="1830589"/>
            <a:chOff x="1201228" y="2198154"/>
            <a:chExt cx="9952880" cy="1830589"/>
          </a:xfrm>
        </p:grpSpPr>
        <p:sp>
          <p:nvSpPr>
            <p:cNvPr id="70" name="Rounded Rectangle 69"/>
            <p:cNvSpPr/>
            <p:nvPr/>
          </p:nvSpPr>
          <p:spPr>
            <a:xfrm>
              <a:off x="1212177" y="2198154"/>
              <a:ext cx="9802096" cy="1830589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rgbClr val="009B9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" name="Text Box 35"/>
            <p:cNvSpPr txBox="1">
              <a:spLocks noChangeArrowheads="1"/>
            </p:cNvSpPr>
            <p:nvPr/>
          </p:nvSpPr>
          <p:spPr bwMode="auto">
            <a:xfrm>
              <a:off x="1201228" y="2334390"/>
              <a:ext cx="9952880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nl-NL" altLang="en-US" sz="4800" b="1" dirty="0">
                  <a:solidFill>
                    <a:srgbClr val="009B93"/>
                  </a:solidFill>
                  <a:latin typeface="UTM Avo" panose="02040603050506020204" pitchFamily="18" charset="0"/>
                  <a:cs typeface="Arial"/>
                </a:rPr>
                <a:t>Điều đó chứng tỏ               xung quanh ta có không khí.</a:t>
              </a:r>
              <a:endParaRPr lang="en-US" altLang="en-US" sz="4800" b="1" dirty="0">
                <a:solidFill>
                  <a:srgbClr val="009B93"/>
                </a:solidFill>
                <a:latin typeface="UTM Avo" panose="02040603050506020204" pitchFamily="18" charset="0"/>
                <a:cs typeface="Arial"/>
              </a:endParaRPr>
            </a:p>
          </p:txBody>
        </p:sp>
      </p:grpSp>
      <p:sp>
        <p:nvSpPr>
          <p:cNvPr id="4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1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4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6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9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72" name="Graphic 123">
            <a:extLst>
              <a:ext uri="{FF2B5EF4-FFF2-40B4-BE49-F238E27FC236}">
                <a16:creationId xmlns:a16="http://schemas.microsoft.com/office/drawing/2014/main" id="{2FD7D8E3-2755-4458-BBC2-1223B0A8B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54345" y="3308870"/>
            <a:ext cx="2015977" cy="2699797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913" y="278403"/>
            <a:ext cx="2389174" cy="298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4AE204C-0C21-4BCA-98F7-B1F0534D3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1990" y="2521125"/>
            <a:ext cx="3289977" cy="444496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63239" y="1018709"/>
            <a:ext cx="6779261" cy="410966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11308AE-EFEA-4A48-8F84-C600C30C01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93954" y="1748376"/>
            <a:ext cx="1030752" cy="72152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D4CF322-18BD-47B7-AE86-5CA7416C451B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E5AFC9-E9FE-44E7-8712-121EC837B94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26007E3-99BB-43D3-9E27-2FC35384E991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21F91D5-8B5B-4C0F-B1B0-8968E062EFBA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B068363-831C-4676-A9B0-7E83B21E805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D10E4D-F5FC-4CEA-BDEA-C6CAFE26D99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F691A19-8811-4B71-90E5-83F10B37E23D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44626E4-2CCF-4D89-A48A-999D1F979E08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E17C5D3-3546-488F-A447-90DA4083404C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02D54C-24F6-49FB-B1D0-3BECBFA36AF0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B42439A-C397-4FAD-AFD5-F1FD9A4B1739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DC7D30-C400-490D-921E-564EC17272FB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D83DA1F-FC5B-47EA-92B5-FA3DFC706B0A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C7A89D0-2160-4E14-91B2-5D633B4722E7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1AEF34-8498-413E-BB79-755FDF7D4AC1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89FFA6E-F628-4BB8-8800-C4667DEFD486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3856410-F4C5-4341-8132-5D2713496965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32BB305-988D-41DA-BA03-EFD602B7748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F3C5D2A-D555-4680-A777-8364AD7F51DD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E16ADBD-CC40-421F-89AB-139403053196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3964BF2-E265-427A-901B-3EEA89A6767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2DC473A-7566-4C5C-B63F-DC1E8B89EC79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3B5DC67-79BB-4FF2-83FC-167D19478C5E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527CA76-E134-4542-A98F-BBCE6D95FDE1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8AC5AF5-76C6-43B9-B5CF-0E7C01E4EAC4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62081A5-48C7-40DA-852B-4E110F8A748F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990F0BB-CB90-41BD-8ADA-25ED8CD0E44E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9A01961-2C52-4916-90CC-23DDF639B246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05A51FD-91AC-43CD-8962-42F93C60CBA2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4303C9E-73C7-4EF6-9310-9AAE2EB586AE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10C941B-3CBF-4D4D-A3DD-EB035AC53F61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B4EB679-A9CD-4ED8-8391-CA72E1DFE1A2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E5DEBC7-B277-4F30-B646-18101F0EE3E8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0B444D4-B575-41D7-94BD-D108FDF7564C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6CA12AE-430F-46B7-A6EF-705E1139B5DD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C02ED1-F0BA-42E8-A5F9-ACABD3AEEFC4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9E2A7EA-8925-49A6-8776-02ECFC56DF46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CB5D0B1-A9C6-477F-ADE1-C716A1775DAA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6CF2158-B0A0-4747-80D1-6F434865FCA4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34CB3C6-0BB2-4D1F-9060-26AC7ED5C0D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6E36059-F810-4EBB-8987-84C5D6245A9A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FCBE482-7664-4079-8CF5-D355B5D8328A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DFEF0AA-3567-49A9-B695-52BE9C35DF66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DCD0B4C-089F-495B-B731-75C6BB3A6317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70D8FD5-FDED-4913-AEE4-0752028D275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8CBFD9B-0797-4E11-8BC7-FEA0691F42F2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8D93ABE-0052-4930-BE5B-31744011E704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1F2AC0F-2297-450B-A724-185B360708DC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429B99-1E61-44B9-A405-D88F5C54A479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F28BF7C-4071-4E21-A119-9FC5E6A9A63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3ADC06F-55DF-44D2-856F-E5B26C05F285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A03FE67-CFD0-4CD5-BF98-32D897E7182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7FD298C-827A-4F8E-8A56-D4CD3EC64742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D15F772-07B9-4510-A51F-3EC956B41CF2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3B760E8-C497-40C4-AF25-A7612691204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833B02A-BBC5-4569-B4FC-EB8DE7E66EB0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252DCA9-8D1F-400B-BDF7-C94D568FC62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4B39112-42D4-4D8F-AAD3-8B71FB92D605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081B074-6FE2-4029-8261-FD9440534A38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A073BC5-DA6A-48AD-AB4F-B2DCE2AD5A0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A0486E1-DE7C-4117-9198-F1134AE40728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4F6EFBB-0E75-4384-A469-E24D097E617C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A4E6F48-43FC-4664-904D-86D6ADD30609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99C7CA4-D144-4F21-9BE3-5547F0901C24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B20D5B7-5EBE-468F-8634-064CBD6BCF3B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6C969CE-04CF-46B5-B3A9-31BB8A259851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8C2D35A-9872-4FFB-8289-15E8896854A5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32A2A9A-A5E3-46C0-A473-C1374D0C20EA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B8F77EB-6977-4DB6-9444-BF06C1C5632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1F3822B-B495-4B85-8863-67ED9139F83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F70A98E-CA08-427F-9DB0-F5A86F292D1E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88A798C-193A-4C8F-9B80-0328FB7940CC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742726B-58C3-44FF-9F94-FC6EDB810811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A30BFF2-EC96-49C5-9860-6B00F8F1092C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836D565-ACF4-492D-A011-4FA4BBF420F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3C933B-A51E-47EE-81B1-2669EA21BC48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6ABD2CC-6EF8-47A6-A78F-0148C22628AB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3E3A8B0-2829-4264-A9E4-4787F97708DA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4589856-2FEC-42DA-9CA1-F9228B5DEF0A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D5A5C38-9795-40FA-B84C-93F74FA4D975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0644970-555B-41D7-A961-0295629D4BCB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F04F68A-7E95-45DF-AAF2-078DC36F8D5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A58953F-2D00-4F25-91D6-3555F020772E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C17C4F-E451-4069-AE68-0889FFC2FE3A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457CFC-3D51-4DF2-A420-5244D161102F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BA459EB-71C0-40CB-88E2-FE986B637266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4219A3A-E579-4F20-8255-12DF0C472E9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2C79F-6C7D-4B09-A7C6-5A06A59A190F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D701FDC-B3A1-4796-9D57-AA478B9ACEB7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02057FA-C11D-40BB-9BD7-EAAF0684468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E469F65-1902-4136-8AEC-8CDCE458808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3356B26-C709-4BD5-BDB8-EF8E3A3E37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BE09FD6-C1E8-493E-8D97-D067240B0487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E77B474-B150-405C-8FF8-C01C44E84D3F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5D9B179-9B9E-427C-BEE9-ADC1F1457D59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80CE56-29CD-4A99-AE1E-D1E65C36A04C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40E0820-A5C9-4425-B8A3-3F4DAC4E4C09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3A07099-4777-48CB-B447-A2ADC8996694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DCFFA5F-B879-4BF7-94F4-B988C1F1BBCE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2FD3BF9-5AA4-406F-902C-532F0E8A3D5C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B536F5C-1B52-4961-8E8E-4D75BC4101E6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5179E1DC-3666-411A-BD49-8CA4E0AF052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48C09B5-3271-4467-9F4D-E844A9F72AEE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87C8D807-E23E-4691-A645-37FCCC547163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859FAFF-33F8-4554-9308-252D81B75754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E9AED4F-8D2A-419C-860F-3CEF10030D24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97CF880-D1D6-43E1-BC66-1FB1E6926052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1AEE9-F6BB-4942-8F7C-EAFA713F027A}"/>
              </a:ext>
            </a:extLst>
          </p:cNvPr>
          <p:cNvSpPr txBox="1"/>
          <p:nvPr/>
        </p:nvSpPr>
        <p:spPr>
          <a:xfrm>
            <a:off x="5051137" y="1833794"/>
            <a:ext cx="654836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Hoạt</a:t>
            </a:r>
            <a:r>
              <a:rPr lang="en-US" sz="5400" b="1" dirty="0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5400" b="1" dirty="0" err="1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động</a:t>
            </a:r>
            <a:r>
              <a:rPr lang="en-US" sz="5400" b="1" dirty="0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2: </a:t>
            </a:r>
          </a:p>
          <a:p>
            <a:pPr algn="ctr"/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Không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khí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có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trong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những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chỗ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rỗng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mọi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vật</a:t>
            </a:r>
            <a:endParaRPr lang="en-US" sz="4800" b="1" dirty="0">
              <a:ln w="38100">
                <a:solidFill>
                  <a:srgbClr val="42210B"/>
                </a:solidFill>
              </a:ln>
              <a:solidFill>
                <a:schemeClr val="bg1"/>
              </a:solidFill>
              <a:latin typeface="UTM American Sans" panose="02040603050506020204" pitchFamily="18" charset="0"/>
              <a:cs typeface="2005_iannnnnMTV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49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99267" y="974563"/>
            <a:ext cx="2618077" cy="1410249"/>
            <a:chOff x="868642" y="1325777"/>
            <a:chExt cx="2618077" cy="1410249"/>
          </a:xfrm>
        </p:grpSpPr>
        <p:pic>
          <p:nvPicPr>
            <p:cNvPr id="81" name="Graphic 8">
              <a:extLst>
                <a:ext uri="{FF2B5EF4-FFF2-40B4-BE49-F238E27FC236}">
                  <a16:creationId xmlns:a16="http://schemas.microsoft.com/office/drawing/2014/main" id="{3D409915-F072-4F54-8E6B-9623208C9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7987" y="1325777"/>
              <a:ext cx="2105153" cy="141024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868642" y="1754249"/>
              <a:ext cx="2618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Chuẩn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bị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: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16271" y="161693"/>
            <a:ext cx="3677648" cy="667528"/>
            <a:chOff x="-152067" y="9293"/>
            <a:chExt cx="3677648" cy="667528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C1F7C284-FA0C-460E-AC75-AC3E85AB9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152067" y="9293"/>
              <a:ext cx="3677648" cy="66752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-67730" y="83127"/>
              <a:ext cx="35089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THÍ NGHIỆM 2, 3</a:t>
              </a:r>
            </a:p>
          </p:txBody>
        </p:sp>
      </p:grpSp>
      <p:sp>
        <p:nvSpPr>
          <p:cNvPr id="1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650465" y="1980948"/>
            <a:ext cx="161663" cy="293066"/>
            <a:chOff x="302574" y="1965169"/>
            <a:chExt cx="161663" cy="293066"/>
          </a:xfrm>
        </p:grpSpPr>
        <p:sp>
          <p:nvSpPr>
            <p:cNvPr id="1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23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43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9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8948680" y="6180442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664434" y="5483960"/>
            <a:ext cx="2816415" cy="915212"/>
            <a:chOff x="104149" y="5468181"/>
            <a:chExt cx="3868958" cy="91521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104149" y="5513747"/>
              <a:ext cx="38689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Chai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rỗng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có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nắp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đậy</a:t>
              </a:r>
              <a:endParaRPr lang="en-US" sz="2400" b="1" dirty="0">
                <a:latin typeface="UTM Avo" panose="02040603050506020204" pitchFamily="18" charset="0"/>
                <a:cs typeface="2005_iannnnnMTV" panose="02000000000000000000" pitchFamily="2" charset="0"/>
              </a:endParaRP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213232" y="5468181"/>
              <a:ext cx="3489836" cy="915212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500100" y="5496091"/>
            <a:ext cx="2946391" cy="488319"/>
            <a:chOff x="8758023" y="5480312"/>
            <a:chExt cx="2389304" cy="48831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8758023" y="5506966"/>
              <a:ext cx="2389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Một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chậu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nước</a:t>
              </a:r>
              <a:endParaRPr lang="en-US" sz="2400" b="1" dirty="0">
                <a:latin typeface="UTM Avo" panose="02040603050506020204" pitchFamily="18" charset="0"/>
                <a:cs typeface="2005_iannnnnMTV" panose="02000000000000000000" pitchFamily="2" charset="0"/>
              </a:endParaRPr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8817602" y="5480312"/>
              <a:ext cx="2208813" cy="488319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088" y="1562359"/>
            <a:ext cx="1347005" cy="37285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845" y="1752276"/>
            <a:ext cx="2949095" cy="354778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052" y="2865908"/>
            <a:ext cx="2981867" cy="1871379"/>
          </a:xfrm>
          <a:prstGeom prst="rect">
            <a:avLst/>
          </a:prstGeom>
        </p:spPr>
      </p:pic>
      <p:grpSp>
        <p:nvGrpSpPr>
          <p:cNvPr id="83" name="Group 82"/>
          <p:cNvGrpSpPr/>
          <p:nvPr/>
        </p:nvGrpSpPr>
        <p:grpSpPr>
          <a:xfrm>
            <a:off x="4139397" y="5529526"/>
            <a:ext cx="4032224" cy="516217"/>
            <a:chOff x="104149" y="5513747"/>
            <a:chExt cx="4032224" cy="516217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104149" y="5513747"/>
              <a:ext cx="4032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Miếng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bọt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biển</a:t>
              </a:r>
              <a:r>
                <a:rPr lang="en-US" sz="2400" b="1" dirty="0">
                  <a:latin typeface="UTM Avo" panose="02040603050506020204" pitchFamily="18" charset="0"/>
                  <a:cs typeface="2005_iannnnnMTV" panose="02000000000000000000" pitchFamily="2" charset="0"/>
                </a:rPr>
                <a:t> </a:t>
              </a:r>
              <a:r>
                <a:rPr lang="en-US" sz="2400" b="1" dirty="0" err="1">
                  <a:latin typeface="UTM Avo" panose="02040603050506020204" pitchFamily="18" charset="0"/>
                  <a:cs typeface="2005_iannnnnMTV" panose="02000000000000000000" pitchFamily="2" charset="0"/>
                </a:rPr>
                <a:t>khô</a:t>
              </a:r>
              <a:endParaRPr lang="en-US" sz="2400" b="1" dirty="0">
                <a:latin typeface="UTM Avo" panose="02040603050506020204" pitchFamily="18" charset="0"/>
                <a:cs typeface="2005_iannnnnMTV" panose="02000000000000000000" pitchFamily="2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316434" y="5522733"/>
              <a:ext cx="3529072" cy="507231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</p:spTree>
    <p:extLst>
      <p:ext uri="{BB962C8B-B14F-4D97-AF65-F5344CB8AC3E}">
        <p14:creationId xmlns:p14="http://schemas.microsoft.com/office/powerpoint/2010/main" val="64605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758678" y="428302"/>
            <a:ext cx="13716000" cy="6858000"/>
            <a:chOff x="-2400300" y="-781050"/>
            <a:chExt cx="13716000" cy="6858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0300" y="-781050"/>
              <a:ext cx="9307286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7"/>
            <a:stretch/>
          </p:blipFill>
          <p:spPr>
            <a:xfrm flipH="1">
              <a:off x="6906986" y="-781050"/>
              <a:ext cx="4408714" cy="6858000"/>
            </a:xfrm>
            <a:prstGeom prst="rect">
              <a:avLst/>
            </a:prstGeom>
          </p:spPr>
        </p:pic>
      </p:grpSp>
      <p:sp>
        <p:nvSpPr>
          <p:cNvPr id="10" name="Rounded Rectangle 9"/>
          <p:cNvSpPr/>
          <p:nvPr/>
        </p:nvSpPr>
        <p:spPr>
          <a:xfrm>
            <a:off x="2980897" y="1020199"/>
            <a:ext cx="6472295" cy="935765"/>
          </a:xfrm>
          <a:prstGeom prst="roundRect">
            <a:avLst/>
          </a:prstGeom>
          <a:solidFill>
            <a:srgbClr val="C1F6FF"/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115208" y="1020199"/>
            <a:ext cx="6337984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Nhúng chìm một chai “rỗng” có đậy nút kín vào trong nước.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765599" y="60575"/>
            <a:ext cx="3037203" cy="667528"/>
            <a:chOff x="4765599" y="60575"/>
            <a:chExt cx="3037203" cy="667528"/>
          </a:xfrm>
        </p:grpSpPr>
        <p:pic>
          <p:nvPicPr>
            <p:cNvPr id="7" name="Graphic 1">
              <a:extLst>
                <a:ext uri="{FF2B5EF4-FFF2-40B4-BE49-F238E27FC236}">
                  <a16:creationId xmlns:a16="http://schemas.microsoft.com/office/drawing/2014/main" id="{C1F7C284-FA0C-460E-AC75-AC3E85AB9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65599" y="60575"/>
              <a:ext cx="3037203" cy="66752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4802038" y="166692"/>
              <a:ext cx="2935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THÍ NGHIỆM 2</a:t>
              </a:r>
            </a:p>
          </p:txBody>
        </p:sp>
      </p:grpSp>
      <p:sp>
        <p:nvSpPr>
          <p:cNvPr id="11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 rot="10800000">
            <a:off x="4557471" y="59259"/>
            <a:ext cx="452695" cy="370359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58707">
            <a:off x="6827431" y="3396266"/>
            <a:ext cx="942195" cy="336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5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3435467" y="1035602"/>
            <a:ext cx="6017725" cy="1445673"/>
            <a:chOff x="3435467" y="1035602"/>
            <a:chExt cx="6017725" cy="1445673"/>
          </a:xfrm>
        </p:grpSpPr>
        <p:sp>
          <p:nvSpPr>
            <p:cNvPr id="75" name="Rounded Rectangle 74"/>
            <p:cNvSpPr/>
            <p:nvPr/>
          </p:nvSpPr>
          <p:spPr>
            <a:xfrm>
              <a:off x="3435467" y="1090708"/>
              <a:ext cx="6017725" cy="1390567"/>
            </a:xfrm>
            <a:prstGeom prst="roundRect">
              <a:avLst/>
            </a:prstGeom>
            <a:solidFill>
              <a:srgbClr val="C1F6FF"/>
            </a:solidFill>
            <a:ln w="381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" name="Text Box 12"/>
            <p:cNvSpPr txBox="1">
              <a:spLocks noChangeArrowheads="1"/>
            </p:cNvSpPr>
            <p:nvPr/>
          </p:nvSpPr>
          <p:spPr bwMode="auto">
            <a:xfrm>
              <a:off x="3595596" y="1035602"/>
              <a:ext cx="5697465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Sau</a:t>
              </a:r>
              <a:r>
                <a:rPr kumimoji="0" lang="nl-NL" altLang="en-US" sz="28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kumimoji="0" lang="nl-NL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khi nhấn</a:t>
              </a:r>
              <a:r>
                <a:rPr kumimoji="0" lang="nl-NL" altLang="en-US" sz="28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 chìm chai nước, mở nút chai ra</a:t>
              </a:r>
              <a:r>
                <a:rPr kumimoji="0" lang="nl-NL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,</a:t>
              </a:r>
              <a:r>
                <a:rPr kumimoji="0" lang="nl-NL" altLang="en-US" sz="28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kumimoji="0" lang="nl-NL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ta thấy gì nổi lên mặt nước?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727979" y="997411"/>
            <a:ext cx="5207432" cy="1077218"/>
          </a:xfrm>
          <a:prstGeom prst="rect">
            <a:avLst/>
          </a:prstGeom>
          <a:solidFill>
            <a:srgbClr val="FFFFFF"/>
          </a:solidFill>
          <a:ln w="38100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Ta thấy có bong bóng nổi lên trên mặt nước.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1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4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765599" y="60575"/>
            <a:ext cx="3037203" cy="667528"/>
            <a:chOff x="4765599" y="60575"/>
            <a:chExt cx="3037203" cy="667528"/>
          </a:xfrm>
        </p:grpSpPr>
        <p:pic>
          <p:nvPicPr>
            <p:cNvPr id="70" name="Graphic 1">
              <a:extLst>
                <a:ext uri="{FF2B5EF4-FFF2-40B4-BE49-F238E27FC236}">
                  <a16:creationId xmlns:a16="http://schemas.microsoft.com/office/drawing/2014/main" id="{C1F7C284-FA0C-460E-AC75-AC3E85AB9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765599" y="60575"/>
              <a:ext cx="3037203" cy="667528"/>
            </a:xfrm>
            <a:prstGeom prst="rect">
              <a:avLst/>
            </a:prstGeom>
          </p:spPr>
        </p:pic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4802038" y="166692"/>
              <a:ext cx="2935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THÍ NGHIỆM 2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-597932" y="2521913"/>
            <a:ext cx="13735469" cy="4383274"/>
            <a:chOff x="-71348" y="3121234"/>
            <a:chExt cx="13735469" cy="3723047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353"/>
            <a:stretch/>
          </p:blipFill>
          <p:spPr>
            <a:xfrm>
              <a:off x="-71348" y="3165141"/>
              <a:ext cx="6858000" cy="3679140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054" b="-1"/>
            <a:stretch/>
          </p:blipFill>
          <p:spPr>
            <a:xfrm flipH="1">
              <a:off x="6749997" y="3121234"/>
              <a:ext cx="6914124" cy="3717240"/>
            </a:xfrm>
            <a:prstGeom prst="rect">
              <a:avLst/>
            </a:prstGeom>
          </p:spPr>
        </p:pic>
      </p:grpSp>
      <p:pic>
        <p:nvPicPr>
          <p:cNvPr id="8194" name="Picture 2" descr="Glass Bottle PNG Transparent Image | Glass bottles, Blank beer bottle,  Empty glass bottl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25252">
            <a:off x="5371897" y="4085104"/>
            <a:ext cx="2389757" cy="312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Oval 45"/>
          <p:cNvSpPr/>
          <p:nvPr/>
        </p:nvSpPr>
        <p:spPr>
          <a:xfrm>
            <a:off x="3816625" y="4558748"/>
            <a:ext cx="2014331" cy="196132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 rot="10800000">
            <a:off x="4597442" y="76657"/>
            <a:ext cx="452695" cy="370359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6" grpId="0" animBg="1"/>
      <p:bldP spid="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4AE204C-0C21-4BCA-98F7-B1F0534D3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364" y="3788708"/>
            <a:ext cx="2330041" cy="31480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E1AEE9-F6BB-4942-8F7C-EAFA713F027A}"/>
              </a:ext>
            </a:extLst>
          </p:cNvPr>
          <p:cNvSpPr txBox="1"/>
          <p:nvPr/>
        </p:nvSpPr>
        <p:spPr>
          <a:xfrm>
            <a:off x="4718334" y="203456"/>
            <a:ext cx="4610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Yêu</a:t>
            </a:r>
            <a:r>
              <a:rPr lang="en-US" sz="3600" b="1" dirty="0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3600" b="1" dirty="0" err="1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cầu</a:t>
            </a:r>
            <a:r>
              <a:rPr lang="en-US" sz="3600" b="1" dirty="0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3600" b="1" dirty="0" err="1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cần</a:t>
            </a:r>
            <a:r>
              <a:rPr lang="en-US" sz="3600" b="1" dirty="0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3600" b="1" dirty="0" err="1">
                <a:ln w="28575">
                  <a:solidFill>
                    <a:srgbClr val="009B93"/>
                  </a:solidFill>
                </a:ln>
                <a:solidFill>
                  <a:schemeClr val="bg1"/>
                </a:solidFill>
                <a:latin typeface="UTM Thanh Nhac TL" panose="02040603050506020204" pitchFamily="18" charset="0"/>
                <a:cs typeface="2005_iannnnnMTV" panose="02000000000000000000" pitchFamily="2" charset="0"/>
              </a:rPr>
              <a:t>đạt</a:t>
            </a:r>
            <a:endParaRPr lang="en-US" sz="3600" b="1" dirty="0">
              <a:ln w="28575">
                <a:solidFill>
                  <a:srgbClr val="009B93"/>
                </a:solidFill>
              </a:ln>
              <a:solidFill>
                <a:schemeClr val="bg1"/>
              </a:solidFill>
              <a:latin typeface="UTM Thanh Nhac TL" panose="02040603050506020204" pitchFamily="18" charset="0"/>
              <a:cs typeface="2005_iannnnnMTV" panose="020000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4005" y="794749"/>
            <a:ext cx="8247397" cy="601301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11308AE-EFEA-4A48-8F84-C600C30C01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08430" y="1490996"/>
            <a:ext cx="561975" cy="39338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34888B9-2F84-4FF5-90EC-48F0F38F12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08428" y="2615188"/>
            <a:ext cx="561975" cy="39338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D4CF322-18BD-47B7-AE86-5CA7416C451B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E5AFC9-E9FE-44E7-8712-121EC837B94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26007E3-99BB-43D3-9E27-2FC35384E991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21F91D5-8B5B-4C0F-B1B0-8968E062EFBA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B068363-831C-4676-A9B0-7E83B21E805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D10E4D-F5FC-4CEA-BDEA-C6CAFE26D99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F691A19-8811-4B71-90E5-83F10B37E23D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44626E4-2CCF-4D89-A48A-999D1F979E08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E17C5D3-3546-488F-A447-90DA4083404C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02D54C-24F6-49FB-B1D0-3BECBFA36AF0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B42439A-C397-4FAD-AFD5-F1FD9A4B1739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DC7D30-C400-490D-921E-564EC17272FB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D83DA1F-FC5B-47EA-92B5-FA3DFC706B0A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C7A89D0-2160-4E14-91B2-5D633B4722E7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1AEF34-8498-413E-BB79-755FDF7D4AC1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89FFA6E-F628-4BB8-8800-C4667DEFD486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3856410-F4C5-4341-8132-5D2713496965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32BB305-988D-41DA-BA03-EFD602B7748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F3C5D2A-D555-4680-A777-8364AD7F51DD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E16ADBD-CC40-421F-89AB-139403053196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3964BF2-E265-427A-901B-3EEA89A6767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2DC473A-7566-4C5C-B63F-DC1E8B89EC79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3B5DC67-79BB-4FF2-83FC-167D19478C5E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527CA76-E134-4542-A98F-BBCE6D95FDE1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8AC5AF5-76C6-43B9-B5CF-0E7C01E4EAC4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62081A5-48C7-40DA-852B-4E110F8A748F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990F0BB-CB90-41BD-8ADA-25ED8CD0E44E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9A01961-2C52-4916-90CC-23DDF639B246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05A51FD-91AC-43CD-8962-42F93C60CBA2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4303C9E-73C7-4EF6-9310-9AAE2EB586AE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10C941B-3CBF-4D4D-A3DD-EB035AC53F61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B4EB679-A9CD-4ED8-8391-CA72E1DFE1A2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E5DEBC7-B277-4F30-B646-18101F0EE3E8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0B444D4-B575-41D7-94BD-D108FDF7564C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6CA12AE-430F-46B7-A6EF-705E1139B5DD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C02ED1-F0BA-42E8-A5F9-ACABD3AEEFC4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9E2A7EA-8925-49A6-8776-02ECFC56DF46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CB5D0B1-A9C6-477F-ADE1-C716A1775DAA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6CF2158-B0A0-4747-80D1-6F434865FCA4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34CB3C6-0BB2-4D1F-9060-26AC7ED5C0D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6E36059-F810-4EBB-8987-84C5D6245A9A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FCBE482-7664-4079-8CF5-D355B5D8328A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DFEF0AA-3567-49A9-B695-52BE9C35DF66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DCD0B4C-089F-495B-B731-75C6BB3A6317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70D8FD5-FDED-4913-AEE4-0752028D275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8CBFD9B-0797-4E11-8BC7-FEA0691F42F2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8D93ABE-0052-4930-BE5B-31744011E704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1F2AC0F-2297-450B-A724-185B360708DC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429B99-1E61-44B9-A405-D88F5C54A479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F28BF7C-4071-4E21-A119-9FC5E6A9A63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3ADC06F-55DF-44D2-856F-E5B26C05F285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A03FE67-CFD0-4CD5-BF98-32D897E7182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7FD298C-827A-4F8E-8A56-D4CD3EC64742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D15F772-07B9-4510-A51F-3EC956B41CF2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3B760E8-C497-40C4-AF25-A7612691204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833B02A-BBC5-4569-B4FC-EB8DE7E66EB0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252DCA9-8D1F-400B-BDF7-C94D568FC62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4B39112-42D4-4D8F-AAD3-8B71FB92D605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081B074-6FE2-4029-8261-FD9440534A38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A073BC5-DA6A-48AD-AB4F-B2DCE2AD5A0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A0486E1-DE7C-4117-9198-F1134AE40728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4F6EFBB-0E75-4384-A469-E24D097E617C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A4E6F48-43FC-4664-904D-86D6ADD30609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99C7CA4-D144-4F21-9BE3-5547F0901C24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B20D5B7-5EBE-468F-8634-064CBD6BCF3B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6C969CE-04CF-46B5-B3A9-31BB8A259851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8C2D35A-9872-4FFB-8289-15E8896854A5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32A2A9A-A5E3-46C0-A473-C1374D0C20EA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B8F77EB-6977-4DB6-9444-BF06C1C5632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1F3822B-B495-4B85-8863-67ED9139F83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F70A98E-CA08-427F-9DB0-F5A86F292D1E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88A798C-193A-4C8F-9B80-0328FB7940CC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742726B-58C3-44FF-9F94-FC6EDB810811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A30BFF2-EC96-49C5-9860-6B00F8F1092C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836D565-ACF4-492D-A011-4FA4BBF420F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3C933B-A51E-47EE-81B1-2669EA21BC48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6ABD2CC-6EF8-47A6-A78F-0148C22628AB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3E3A8B0-2829-4264-A9E4-4787F97708DA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4589856-2FEC-42DA-9CA1-F9228B5DEF0A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D5A5C38-9795-40FA-B84C-93F74FA4D975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0644970-555B-41D7-A961-0295629D4BCB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F04F68A-7E95-45DF-AAF2-078DC36F8D5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A58953F-2D00-4F25-91D6-3555F020772E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C17C4F-E451-4069-AE68-0889FFC2FE3A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457CFC-3D51-4DF2-A420-5244D161102F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BA459EB-71C0-40CB-88E2-FE986B637266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4219A3A-E579-4F20-8255-12DF0C472E9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2C79F-6C7D-4B09-A7C6-5A06A59A190F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D701FDC-B3A1-4796-9D57-AA478B9ACEB7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02057FA-C11D-40BB-9BD7-EAAF0684468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E469F65-1902-4136-8AEC-8CDCE458808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3356B26-C709-4BD5-BDB8-EF8E3A3E37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BE09FD6-C1E8-493E-8D97-D067240B0487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E77B474-B150-405C-8FF8-C01C44E84D3F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5D9B179-9B9E-427C-BEE9-ADC1F1457D59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80CE56-29CD-4A99-AE1E-D1E65C36A04C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40E0820-A5C9-4425-B8A3-3F4DAC4E4C09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3A07099-4777-48CB-B447-A2ADC8996694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DCFFA5F-B879-4BF7-94F4-B988C1F1BBCE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2FD3BF9-5AA4-406F-902C-532F0E8A3D5C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B536F5C-1B52-4961-8E8E-4D75BC4101E6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5179E1DC-3666-411A-BD49-8CA4E0AF052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48C09B5-3271-4467-9F4D-E844A9F72AEE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87C8D807-E23E-4691-A645-37FCCC547163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859FAFF-33F8-4554-9308-252D81B75754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E9AED4F-8D2A-419C-860F-3CEF10030D24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97CF880-D1D6-43E1-BC66-1FB1E6926052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28" name="Graphic 13">
            <a:extLst>
              <a:ext uri="{FF2B5EF4-FFF2-40B4-BE49-F238E27FC236}">
                <a16:creationId xmlns:a16="http://schemas.microsoft.com/office/drawing/2014/main" id="{F34888B9-2F84-4FF5-90EC-48F0F38F12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77372" y="4136655"/>
            <a:ext cx="561975" cy="39338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282152" y="1385015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nl-NL" sz="2400" b="1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1. Kiến thức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- Biết được không khí có ở xung quanh mọi vật và mọi chỗ rỗng bên trong vật 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2400" b="1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2. Kĩ năng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-  Làm thí nghiệm để nhận biết xung quanh mọi vật và chỗ rỗng bên trong vật đều có không khí.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2400" b="1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3. Phẩm chất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- Yêu thích khoa khoa học, ham tìm tòi, khám phá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2400" b="1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4. Góp phần phát triển các năng lực:</a:t>
            </a:r>
            <a:endParaRPr lang="vi-V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bg1"/>
                </a:solidFill>
                <a:latin typeface="UTM Avo" panose="02040603050506020204" pitchFamily="18" charset="0"/>
                <a:ea typeface="Times New Roman" panose="02020603050405020304" pitchFamily="18" charset="0"/>
              </a:rPr>
              <a:t>- Năng lực giải quyết vấn đề và sáng tạo,  năng lực hợp tác.</a:t>
            </a:r>
            <a:endParaRPr lang="vi-VN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9" name="Graphic 13">
            <a:extLst>
              <a:ext uri="{FF2B5EF4-FFF2-40B4-BE49-F238E27FC236}">
                <a16:creationId xmlns:a16="http://schemas.microsoft.com/office/drawing/2014/main" id="{F34888B9-2F84-4FF5-90EC-48F0F38F12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64219" y="5120839"/>
            <a:ext cx="561975" cy="39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8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475" y="-1252188"/>
            <a:ext cx="7208121" cy="5372727"/>
          </a:xfrm>
          <a:prstGeom prst="rect">
            <a:avLst/>
          </a:prstGeom>
        </p:spPr>
      </p:pic>
      <p:sp>
        <p:nvSpPr>
          <p:cNvPr id="67" name="Text Box 21"/>
          <p:cNvSpPr txBox="1">
            <a:spLocks noChangeArrowheads="1"/>
          </p:cNvSpPr>
          <p:nvPr/>
        </p:nvSpPr>
        <p:spPr bwMode="auto">
          <a:xfrm>
            <a:off x="3918321" y="1291208"/>
            <a:ext cx="4972953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56BB6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kumimoji="0" lang="nl-NL" altLang="en-US" sz="2800" b="1" i="0" u="none" strike="noStrike" kern="0" cap="none" spc="0" normalizeH="0" noProof="0" dirty="0">
                <a:ln>
                  <a:noFill/>
                </a:ln>
                <a:solidFill>
                  <a:srgbClr val="056BB6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 khi mở nắp chai ra, ta thấy các bong bóng nước nổi lên, vậy bên trong chai “rỗng” có chứa gì? 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solidFill>
                <a:srgbClr val="056BB6"/>
              </a:solidFill>
              <a:effectLst/>
              <a:uLnTx/>
              <a:uFillTx/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2355139" y="4270710"/>
            <a:ext cx="7300363" cy="1391114"/>
            <a:chOff x="2440741" y="4193431"/>
            <a:chExt cx="7300363" cy="1391114"/>
          </a:xfrm>
        </p:grpSpPr>
        <p:sp>
          <p:nvSpPr>
            <p:cNvPr id="69" name="Rounded Rectangle 68"/>
            <p:cNvSpPr/>
            <p:nvPr/>
          </p:nvSpPr>
          <p:spPr>
            <a:xfrm>
              <a:off x="2440741" y="4193431"/>
              <a:ext cx="7300363" cy="1391114"/>
            </a:xfrm>
            <a:prstGeom prst="roundRect">
              <a:avLst/>
            </a:prstGeom>
            <a:solidFill>
              <a:srgbClr val="C1F6FF"/>
            </a:solidFill>
            <a:ln w="3810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" name="Text Box 21"/>
            <p:cNvSpPr txBox="1">
              <a:spLocks noChangeArrowheads="1"/>
            </p:cNvSpPr>
            <p:nvPr/>
          </p:nvSpPr>
          <p:spPr bwMode="auto">
            <a:xfrm>
              <a:off x="2738789" y="4324357"/>
              <a:ext cx="670426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Bên trong chai “rỗng” đó có chứa KHÔNG</a:t>
              </a:r>
              <a:r>
                <a:rPr kumimoji="0" lang="nl-NL" altLang="en-US" sz="3600" b="1" i="0" u="none" strike="noStrike" kern="0" cap="none" spc="0" normalizeH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UTM Avo" panose="02040603050506020204" pitchFamily="18" charset="0"/>
                  <a:cs typeface="Arial" panose="020B0604020202020204" pitchFamily="34" charset="0"/>
                </a:rPr>
                <a:t> KHÍ</a:t>
              </a:r>
              <a:endPara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71" name="Picture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1546" y="3414222"/>
            <a:ext cx="2455036" cy="365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9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raphic 3">
            <a:extLst>
              <a:ext uri="{FF2B5EF4-FFF2-40B4-BE49-F238E27FC236}">
                <a16:creationId xmlns:a16="http://schemas.microsoft.com/office/drawing/2014/main" id="{D64FE9B8-4455-43D9-8A87-642D281F7C79}"/>
              </a:ext>
            </a:extLst>
          </p:cNvPr>
          <p:cNvSpPr/>
          <p:nvPr/>
        </p:nvSpPr>
        <p:spPr>
          <a:xfrm>
            <a:off x="1907279" y="808697"/>
            <a:ext cx="9053251" cy="1063446"/>
          </a:xfrm>
          <a:custGeom>
            <a:avLst/>
            <a:gdLst>
              <a:gd name="connsiteX0" fmla="*/ 2838243 w 2838361"/>
              <a:gd name="connsiteY0" fmla="*/ 1165646 h 1930262"/>
              <a:gd name="connsiteX1" fmla="*/ 2811297 w 2838361"/>
              <a:gd name="connsiteY1" fmla="*/ 722606 h 1930262"/>
              <a:gd name="connsiteX2" fmla="*/ 2835573 w 2838361"/>
              <a:gd name="connsiteY2" fmla="*/ 344382 h 1930262"/>
              <a:gd name="connsiteX3" fmla="*/ 2752548 w 2838361"/>
              <a:gd name="connsiteY3" fmla="*/ 122255 h 1930262"/>
              <a:gd name="connsiteX4" fmla="*/ 2511243 w 2838361"/>
              <a:gd name="connsiteY4" fmla="*/ 19567 h 1930262"/>
              <a:gd name="connsiteX5" fmla="*/ 2080097 w 2838361"/>
              <a:gd name="connsiteY5" fmla="*/ 30005 h 1930262"/>
              <a:gd name="connsiteX6" fmla="*/ 606288 w 2838361"/>
              <a:gd name="connsiteY6" fmla="*/ 5729 h 1930262"/>
              <a:gd name="connsiteX7" fmla="*/ 577157 w 2838361"/>
              <a:gd name="connsiteY7" fmla="*/ 3544 h 1930262"/>
              <a:gd name="connsiteX8" fmla="*/ 288998 w 2838361"/>
              <a:gd name="connsiteY8" fmla="*/ 19809 h 1930262"/>
              <a:gd name="connsiteX9" fmla="*/ 175628 w 2838361"/>
              <a:gd name="connsiteY9" fmla="*/ 55738 h 1930262"/>
              <a:gd name="connsiteX10" fmla="*/ 170045 w 2838361"/>
              <a:gd name="connsiteY10" fmla="*/ 59137 h 1930262"/>
              <a:gd name="connsiteX11" fmla="*/ 170045 w 2838361"/>
              <a:gd name="connsiteY11" fmla="*/ 59137 h 1930262"/>
              <a:gd name="connsiteX12" fmla="*/ 29243 w 2838361"/>
              <a:gd name="connsiteY12" fmla="*/ 434933 h 1930262"/>
              <a:gd name="connsiteX13" fmla="*/ 18076 w 2838361"/>
              <a:gd name="connsiteY13" fmla="*/ 894481 h 1930262"/>
              <a:gd name="connsiteX14" fmla="*/ 6180 w 2838361"/>
              <a:gd name="connsiteY14" fmla="*/ 1396270 h 1930262"/>
              <a:gd name="connsiteX15" fmla="*/ 9822 w 2838361"/>
              <a:gd name="connsiteY15" fmla="*/ 1654812 h 1930262"/>
              <a:gd name="connsiteX16" fmla="*/ 245786 w 2838361"/>
              <a:gd name="connsiteY16" fmla="*/ 1855091 h 1930262"/>
              <a:gd name="connsiteX17" fmla="*/ 514524 w 2838361"/>
              <a:gd name="connsiteY17" fmla="*/ 1905828 h 1930262"/>
              <a:gd name="connsiteX18" fmla="*/ 775979 w 2838361"/>
              <a:gd name="connsiteY18" fmla="*/ 1926463 h 1930262"/>
              <a:gd name="connsiteX19" fmla="*/ 2228910 w 2838361"/>
              <a:gd name="connsiteY19" fmla="*/ 1916510 h 1930262"/>
              <a:gd name="connsiteX20" fmla="*/ 2395445 w 2838361"/>
              <a:gd name="connsiteY20" fmla="*/ 1922336 h 1930262"/>
              <a:gd name="connsiteX21" fmla="*/ 2450309 w 2838361"/>
              <a:gd name="connsiteY21" fmla="*/ 1929862 h 1930262"/>
              <a:gd name="connsiteX22" fmla="*/ 2793818 w 2838361"/>
              <a:gd name="connsiteY22" fmla="*/ 1623981 h 1930262"/>
              <a:gd name="connsiteX23" fmla="*/ 2838243 w 2838361"/>
              <a:gd name="connsiteY23" fmla="*/ 1165646 h 193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38361" h="1930262">
                <a:moveTo>
                  <a:pt x="2838243" y="1165646"/>
                </a:moveTo>
                <a:cubicBezTo>
                  <a:pt x="2839700" y="1017319"/>
                  <a:pt x="2812025" y="870933"/>
                  <a:pt x="2811297" y="722606"/>
                </a:cubicBezTo>
                <a:cubicBezTo>
                  <a:pt x="2811297" y="596855"/>
                  <a:pt x="2844070" y="469405"/>
                  <a:pt x="2835573" y="344382"/>
                </a:cubicBezTo>
                <a:cubicBezTo>
                  <a:pt x="2833655" y="263105"/>
                  <a:pt x="2804402" y="184863"/>
                  <a:pt x="2752548" y="122255"/>
                </a:cubicBezTo>
                <a:cubicBezTo>
                  <a:pt x="2687488" y="49426"/>
                  <a:pt x="2602278" y="27335"/>
                  <a:pt x="2511243" y="19567"/>
                </a:cubicBezTo>
                <a:cubicBezTo>
                  <a:pt x="2367479" y="11385"/>
                  <a:pt x="2223303" y="14881"/>
                  <a:pt x="2080097" y="30005"/>
                </a:cubicBezTo>
                <a:cubicBezTo>
                  <a:pt x="1936867" y="41172"/>
                  <a:pt x="664066" y="11798"/>
                  <a:pt x="606288" y="5729"/>
                </a:cubicBezTo>
                <a:cubicBezTo>
                  <a:pt x="596694" y="3884"/>
                  <a:pt x="586918" y="3156"/>
                  <a:pt x="577157" y="3544"/>
                </a:cubicBezTo>
                <a:cubicBezTo>
                  <a:pt x="480817" y="-4564"/>
                  <a:pt x="383816" y="922"/>
                  <a:pt x="288998" y="19809"/>
                </a:cubicBezTo>
                <a:cubicBezTo>
                  <a:pt x="248826" y="22261"/>
                  <a:pt x="209880" y="34593"/>
                  <a:pt x="175628" y="55738"/>
                </a:cubicBezTo>
                <a:lnTo>
                  <a:pt x="170045" y="59137"/>
                </a:lnTo>
                <a:lnTo>
                  <a:pt x="170045" y="59137"/>
                </a:lnTo>
                <a:cubicBezTo>
                  <a:pt x="56432" y="130023"/>
                  <a:pt x="2053" y="292188"/>
                  <a:pt x="29243" y="434933"/>
                </a:cubicBezTo>
                <a:cubicBezTo>
                  <a:pt x="22202" y="587873"/>
                  <a:pt x="21960" y="741541"/>
                  <a:pt x="18076" y="894481"/>
                </a:cubicBezTo>
                <a:cubicBezTo>
                  <a:pt x="14191" y="1061817"/>
                  <a:pt x="10227" y="1229080"/>
                  <a:pt x="6180" y="1396270"/>
                </a:cubicBezTo>
                <a:cubicBezTo>
                  <a:pt x="3995" y="1479538"/>
                  <a:pt x="-8628" y="1572759"/>
                  <a:pt x="9822" y="1654812"/>
                </a:cubicBezTo>
                <a:cubicBezTo>
                  <a:pt x="34098" y="1767211"/>
                  <a:pt x="131203" y="1863588"/>
                  <a:pt x="245786" y="1855091"/>
                </a:cubicBezTo>
                <a:cubicBezTo>
                  <a:pt x="250884" y="1855091"/>
                  <a:pt x="430286" y="1893933"/>
                  <a:pt x="514524" y="1905828"/>
                </a:cubicBezTo>
                <a:cubicBezTo>
                  <a:pt x="601185" y="1917918"/>
                  <a:pt x="688495" y="1924812"/>
                  <a:pt x="775979" y="1926463"/>
                </a:cubicBezTo>
                <a:cubicBezTo>
                  <a:pt x="956594" y="1930105"/>
                  <a:pt x="2114327" y="1909227"/>
                  <a:pt x="2228910" y="1916510"/>
                </a:cubicBezTo>
                <a:cubicBezTo>
                  <a:pt x="2284139" y="1923453"/>
                  <a:pt x="2339877" y="1925395"/>
                  <a:pt x="2395445" y="1922336"/>
                </a:cubicBezTo>
                <a:cubicBezTo>
                  <a:pt x="2413021" y="1928551"/>
                  <a:pt x="2431690" y="1931124"/>
                  <a:pt x="2450309" y="1929862"/>
                </a:cubicBezTo>
                <a:cubicBezTo>
                  <a:pt x="2620243" y="1918209"/>
                  <a:pt x="2747936" y="1797071"/>
                  <a:pt x="2793818" y="1623981"/>
                </a:cubicBezTo>
                <a:cubicBezTo>
                  <a:pt x="2829746" y="1482694"/>
                  <a:pt x="2836787" y="1313732"/>
                  <a:pt x="2838243" y="1165646"/>
                </a:cubicBezTo>
                <a:close/>
              </a:path>
            </a:pathLst>
          </a:custGeom>
          <a:solidFill>
            <a:schemeClr val="bg1"/>
          </a:solidFill>
          <a:ln w="24263" cap="flat">
            <a:solidFill>
              <a:srgbClr val="02665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929317" y="964880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nl-NL" alt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Nhúng miếng bọt biển khô xuống nước, ta nhìn thấy gì nổi lên mặt nước?</a:t>
            </a:r>
            <a:endParaRPr lang="en-US" altLang="en-US" sz="2800" b="1" dirty="0"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369208" y="5710041"/>
            <a:ext cx="8277655" cy="954107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Ta thấy những bong bóng rất bé chui ra từ bọt biển nổi lên trên mặt nước.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1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4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9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765599" y="60575"/>
            <a:ext cx="3037203" cy="667528"/>
            <a:chOff x="4765599" y="60575"/>
            <a:chExt cx="3037203" cy="667528"/>
          </a:xfrm>
        </p:grpSpPr>
        <p:pic>
          <p:nvPicPr>
            <p:cNvPr id="69" name="Graphic 1">
              <a:extLst>
                <a:ext uri="{FF2B5EF4-FFF2-40B4-BE49-F238E27FC236}">
                  <a16:creationId xmlns:a16="http://schemas.microsoft.com/office/drawing/2014/main" id="{C1F7C284-FA0C-460E-AC75-AC3E85AB9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765599" y="60575"/>
              <a:ext cx="3037203" cy="667528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952B88B-1CBE-41F4-802D-06A2CC806EE5}"/>
                </a:ext>
              </a:extLst>
            </p:cNvPr>
            <p:cNvSpPr txBox="1"/>
            <p:nvPr/>
          </p:nvSpPr>
          <p:spPr>
            <a:xfrm>
              <a:off x="4802038" y="166692"/>
              <a:ext cx="2935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cs typeface="2005_iannnnnMTV" panose="02000000000000000000" pitchFamily="2" charset="0"/>
                </a:rPr>
                <a:t>THÍ NGHIỆM 3</a:t>
              </a:r>
            </a:p>
          </p:txBody>
        </p:sp>
      </p:grpSp>
      <p:pic>
        <p:nvPicPr>
          <p:cNvPr id="71" name="Picture 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70" y="2873186"/>
            <a:ext cx="2981867" cy="1871379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5"/>
          <a:srcRect l="62501" t="32460" r="6521" b="38073"/>
          <a:stretch/>
        </p:blipFill>
        <p:spPr>
          <a:xfrm>
            <a:off x="4705453" y="1932199"/>
            <a:ext cx="6883606" cy="368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7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2" grpId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1">
            <a:extLst>
              <a:ext uri="{FF2B5EF4-FFF2-40B4-BE49-F238E27FC236}">
                <a16:creationId xmlns:a16="http://schemas.microsoft.com/office/drawing/2014/main" id="{C1F7C284-FA0C-460E-AC75-AC3E85AB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6705" y="192192"/>
            <a:ext cx="8531946" cy="1131377"/>
          </a:xfrm>
          <a:prstGeom prst="rect">
            <a:avLst/>
          </a:prstGeom>
        </p:spPr>
      </p:pic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2058823" y="254185"/>
            <a:ext cx="796886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Vì</a:t>
            </a:r>
            <a:r>
              <a:rPr kumimoji="0" lang="nl-NL" altLang="en-US" sz="2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 sao có những </a:t>
            </a: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bong bóng rất bé chui ra từ</a:t>
            </a:r>
            <a:r>
              <a:rPr kumimoji="0" lang="nl-NL" altLang="en-US" sz="2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 chai “rỗng” và miếng bọt biển?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94226" y="5061223"/>
            <a:ext cx="8513762" cy="1200329"/>
            <a:chOff x="727295" y="5355286"/>
            <a:chExt cx="8513762" cy="1200329"/>
          </a:xfrm>
        </p:grpSpPr>
        <p:sp>
          <p:nvSpPr>
            <p:cNvPr id="9" name="Rounded Rectangle 8"/>
            <p:cNvSpPr/>
            <p:nvPr/>
          </p:nvSpPr>
          <p:spPr>
            <a:xfrm>
              <a:off x="947987" y="5355286"/>
              <a:ext cx="8072379" cy="1200329"/>
            </a:xfrm>
            <a:prstGeom prst="roundRect">
              <a:avLst/>
            </a:prstGeom>
            <a:solidFill>
              <a:srgbClr val="C1F6FF"/>
            </a:solidFill>
            <a:ln w="3810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" name="Text Box 7"/>
            <p:cNvSpPr txBox="1">
              <a:spLocks noChangeArrowheads="1"/>
            </p:cNvSpPr>
            <p:nvPr/>
          </p:nvSpPr>
          <p:spPr bwMode="auto">
            <a:xfrm>
              <a:off x="727295" y="5460056"/>
              <a:ext cx="851376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chai “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rỗng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”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miếng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bọt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biển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chứa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altLang="vi-VN" sz="3200" b="1" dirty="0">
                  <a:solidFill>
                    <a:srgbClr val="C0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19534" y="1461587"/>
            <a:ext cx="12072466" cy="3451241"/>
            <a:chOff x="119534" y="1263248"/>
            <a:chExt cx="12072466" cy="345124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l="62970" t="32460" r="7132" b="38073"/>
            <a:stretch/>
          </p:blipFill>
          <p:spPr>
            <a:xfrm>
              <a:off x="5963478" y="1263248"/>
              <a:ext cx="6228522" cy="345124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5"/>
            <a:srcRect l="63261" t="30058" r="6811" b="38929"/>
            <a:stretch/>
          </p:blipFill>
          <p:spPr>
            <a:xfrm>
              <a:off x="119534" y="1263248"/>
              <a:ext cx="5923722" cy="3451241"/>
            </a:xfrm>
            <a:prstGeom prst="rect">
              <a:avLst/>
            </a:prstGeom>
          </p:spPr>
        </p:pic>
      </p:grpSp>
      <p:sp>
        <p:nvSpPr>
          <p:cNvPr id="11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127526" y="6208454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1076640" y="5063493"/>
            <a:ext cx="1115360" cy="1891197"/>
            <a:chOff x="10947587" y="5253678"/>
            <a:chExt cx="1115360" cy="1891197"/>
          </a:xfrm>
        </p:grpSpPr>
        <p:sp>
          <p:nvSpPr>
            <p:cNvPr id="13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014D973-95DF-40F7-AB79-F98C1281CC96}"/>
              </a:ext>
            </a:extLst>
          </p:cNvPr>
          <p:cNvGrpSpPr/>
          <p:nvPr/>
        </p:nvGrpSpPr>
        <p:grpSpPr>
          <a:xfrm>
            <a:off x="10008651" y="6001495"/>
            <a:ext cx="863288" cy="936175"/>
            <a:chOff x="-223896" y="1190389"/>
            <a:chExt cx="1277548" cy="1438063"/>
          </a:xfrm>
        </p:grpSpPr>
        <p:sp>
          <p:nvSpPr>
            <p:cNvPr id="33" name="Freeform: Shape 151">
              <a:extLst>
                <a:ext uri="{FF2B5EF4-FFF2-40B4-BE49-F238E27FC236}">
                  <a16:creationId xmlns:a16="http://schemas.microsoft.com/office/drawing/2014/main" id="{04E29DCC-11B7-49BC-8E92-B379B23FB0D8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152">
              <a:extLst>
                <a:ext uri="{FF2B5EF4-FFF2-40B4-BE49-F238E27FC236}">
                  <a16:creationId xmlns:a16="http://schemas.microsoft.com/office/drawing/2014/main" id="{4B7B15D4-A1BE-48DA-AE70-8D18F108ED0A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153">
              <a:extLst>
                <a:ext uri="{FF2B5EF4-FFF2-40B4-BE49-F238E27FC236}">
                  <a16:creationId xmlns:a16="http://schemas.microsoft.com/office/drawing/2014/main" id="{75034C89-0D36-4087-983F-520986966B44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154">
              <a:extLst>
                <a:ext uri="{FF2B5EF4-FFF2-40B4-BE49-F238E27FC236}">
                  <a16:creationId xmlns:a16="http://schemas.microsoft.com/office/drawing/2014/main" id="{C4A8B4CB-CBC9-4E8A-B98C-73AC99AD536E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155">
              <a:extLst>
                <a:ext uri="{FF2B5EF4-FFF2-40B4-BE49-F238E27FC236}">
                  <a16:creationId xmlns:a16="http://schemas.microsoft.com/office/drawing/2014/main" id="{BBCD9BE5-02A3-410B-ACEA-4BAAF0B60E92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156">
              <a:extLst>
                <a:ext uri="{FF2B5EF4-FFF2-40B4-BE49-F238E27FC236}">
                  <a16:creationId xmlns:a16="http://schemas.microsoft.com/office/drawing/2014/main" id="{B391E5F9-4D98-4A5A-9736-75B867BB539E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157">
              <a:extLst>
                <a:ext uri="{FF2B5EF4-FFF2-40B4-BE49-F238E27FC236}">
                  <a16:creationId xmlns:a16="http://schemas.microsoft.com/office/drawing/2014/main" id="{3196A51D-084C-4392-8B9E-5416AE931096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158">
              <a:extLst>
                <a:ext uri="{FF2B5EF4-FFF2-40B4-BE49-F238E27FC236}">
                  <a16:creationId xmlns:a16="http://schemas.microsoft.com/office/drawing/2014/main" id="{BEC81792-EEEF-403F-9565-85EA3AADEB9D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159">
              <a:extLst>
                <a:ext uri="{FF2B5EF4-FFF2-40B4-BE49-F238E27FC236}">
                  <a16:creationId xmlns:a16="http://schemas.microsoft.com/office/drawing/2014/main" id="{7613729C-973C-4D68-8CC2-81D83CFB08EA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160">
              <a:extLst>
                <a:ext uri="{FF2B5EF4-FFF2-40B4-BE49-F238E27FC236}">
                  <a16:creationId xmlns:a16="http://schemas.microsoft.com/office/drawing/2014/main" id="{6D0F9159-5402-4232-BB06-722DD48C74C2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161">
              <a:extLst>
                <a:ext uri="{FF2B5EF4-FFF2-40B4-BE49-F238E27FC236}">
                  <a16:creationId xmlns:a16="http://schemas.microsoft.com/office/drawing/2014/main" id="{37263974-D9F9-47A3-AD18-AC94DA34813C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162">
              <a:extLst>
                <a:ext uri="{FF2B5EF4-FFF2-40B4-BE49-F238E27FC236}">
                  <a16:creationId xmlns:a16="http://schemas.microsoft.com/office/drawing/2014/main" id="{3ED1D135-44B7-467A-82A4-E66392D77495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163">
              <a:extLst>
                <a:ext uri="{FF2B5EF4-FFF2-40B4-BE49-F238E27FC236}">
                  <a16:creationId xmlns:a16="http://schemas.microsoft.com/office/drawing/2014/main" id="{0097C99B-5976-48B0-8925-96DDDE05C440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164">
              <a:extLst>
                <a:ext uri="{FF2B5EF4-FFF2-40B4-BE49-F238E27FC236}">
                  <a16:creationId xmlns:a16="http://schemas.microsoft.com/office/drawing/2014/main" id="{6DCA9F1D-C1BB-4FF1-AB36-87749F599A1E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165">
              <a:extLst>
                <a:ext uri="{FF2B5EF4-FFF2-40B4-BE49-F238E27FC236}">
                  <a16:creationId xmlns:a16="http://schemas.microsoft.com/office/drawing/2014/main" id="{BFED892B-F16A-440F-AAA5-23A2855D96C0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166">
              <a:extLst>
                <a:ext uri="{FF2B5EF4-FFF2-40B4-BE49-F238E27FC236}">
                  <a16:creationId xmlns:a16="http://schemas.microsoft.com/office/drawing/2014/main" id="{171DB8D4-00A9-496E-B1E5-F2989922B333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167">
              <a:extLst>
                <a:ext uri="{FF2B5EF4-FFF2-40B4-BE49-F238E27FC236}">
                  <a16:creationId xmlns:a16="http://schemas.microsoft.com/office/drawing/2014/main" id="{5213B535-7F3C-445B-8B42-2AD4C3DA340E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168">
              <a:extLst>
                <a:ext uri="{FF2B5EF4-FFF2-40B4-BE49-F238E27FC236}">
                  <a16:creationId xmlns:a16="http://schemas.microsoft.com/office/drawing/2014/main" id="{80386A64-24BD-4A21-8BCA-138BAC2D15B4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169">
              <a:extLst>
                <a:ext uri="{FF2B5EF4-FFF2-40B4-BE49-F238E27FC236}">
                  <a16:creationId xmlns:a16="http://schemas.microsoft.com/office/drawing/2014/main" id="{D8E3C8E4-9201-449F-9BF3-C5F812BD29EB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170">
              <a:extLst>
                <a:ext uri="{FF2B5EF4-FFF2-40B4-BE49-F238E27FC236}">
                  <a16:creationId xmlns:a16="http://schemas.microsoft.com/office/drawing/2014/main" id="{C06A8424-386A-415F-8086-AF8627EB387C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171">
              <a:extLst>
                <a:ext uri="{FF2B5EF4-FFF2-40B4-BE49-F238E27FC236}">
                  <a16:creationId xmlns:a16="http://schemas.microsoft.com/office/drawing/2014/main" id="{2B0E4E2F-CE46-4604-8161-724DEA6FEF80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172">
              <a:extLst>
                <a:ext uri="{FF2B5EF4-FFF2-40B4-BE49-F238E27FC236}">
                  <a16:creationId xmlns:a16="http://schemas.microsoft.com/office/drawing/2014/main" id="{1FFBE57E-4CB2-419F-88E2-5837467CE755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173">
              <a:extLst>
                <a:ext uri="{FF2B5EF4-FFF2-40B4-BE49-F238E27FC236}">
                  <a16:creationId xmlns:a16="http://schemas.microsoft.com/office/drawing/2014/main" id="{11931F68-DB56-4E9C-8327-036405026A0F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47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/>
        </p:nvGrpSpPr>
        <p:grpSpPr>
          <a:xfrm>
            <a:off x="1644125" y="-221517"/>
            <a:ext cx="3878691" cy="3004180"/>
            <a:chOff x="-213621" y="-940502"/>
            <a:chExt cx="3878691" cy="3004180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47" r="33731"/>
            <a:stretch/>
          </p:blipFill>
          <p:spPr>
            <a:xfrm>
              <a:off x="-213621" y="-940502"/>
              <a:ext cx="2075073" cy="3004180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31"/>
            <a:stretch/>
          </p:blipFill>
          <p:spPr>
            <a:xfrm>
              <a:off x="1676862" y="-940502"/>
              <a:ext cx="1988208" cy="3004180"/>
            </a:xfrm>
            <a:prstGeom prst="rect">
              <a:avLst/>
            </a:prstGeom>
          </p:spPr>
        </p:pic>
        <p:sp>
          <p:nvSpPr>
            <p:cNvPr id="72" name="TextBox 71"/>
            <p:cNvSpPr txBox="1"/>
            <p:nvPr/>
          </p:nvSpPr>
          <p:spPr>
            <a:xfrm>
              <a:off x="43936" y="834923"/>
              <a:ext cx="17214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err="1">
                  <a:solidFill>
                    <a:srgbClr val="EB871E"/>
                  </a:solidFill>
                  <a:latin typeface="UVN Dzung Dakao" panose="00000400000000000000" pitchFamily="2" charset="0"/>
                </a:rPr>
                <a:t>Kết</a:t>
              </a:r>
              <a:endParaRPr lang="en-US" sz="4800" b="1" dirty="0">
                <a:solidFill>
                  <a:srgbClr val="EB871E"/>
                </a:solidFill>
                <a:latin typeface="UVN Dzung Dakao" panose="00000400000000000000" pitchFamily="2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20994513">
              <a:off x="1912060" y="563865"/>
              <a:ext cx="1474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err="1">
                  <a:solidFill>
                    <a:srgbClr val="EB871E"/>
                  </a:solidFill>
                  <a:latin typeface="UVN Dzung Dakao" panose="00000400000000000000" pitchFamily="2" charset="0"/>
                </a:rPr>
                <a:t>luận</a:t>
              </a:r>
              <a:endParaRPr lang="en-US" sz="4400" b="1" dirty="0">
                <a:solidFill>
                  <a:srgbClr val="EB871E"/>
                </a:solidFill>
                <a:latin typeface="UVN Dzung Dakao" panose="00000400000000000000" pitchFamily="2" charset="0"/>
              </a:endParaRPr>
            </a:p>
          </p:txBody>
        </p:sp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951552" y="3075726"/>
            <a:ext cx="85031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nl-NL" altLang="en-US" sz="4400" b="1" dirty="0">
                <a:latin typeface="UTM Avo" panose="02040603050506020204" pitchFamily="18" charset="0"/>
                <a:cs typeface="Times New Roman" panose="02020603050405020304" pitchFamily="18" charset="0"/>
              </a:rPr>
              <a:t>Xung quanh mọi vật và mọi chỗ rỗng bên trong vật đều có không khí.</a:t>
            </a:r>
            <a:endParaRPr lang="en-US" altLang="en-US" sz="4400" b="1" dirty="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8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7" name="Graphic 3">
            <a:extLst>
              <a:ext uri="{FF2B5EF4-FFF2-40B4-BE49-F238E27FC236}">
                <a16:creationId xmlns:a16="http://schemas.microsoft.com/office/drawing/2014/main" id="{44A3497F-BC5A-454E-9124-23615CB14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44307" y="27255"/>
            <a:ext cx="2540001" cy="1883834"/>
          </a:xfrm>
          <a:prstGeom prst="rect">
            <a:avLst/>
          </a:prstGeom>
        </p:spPr>
      </p:pic>
      <p:pic>
        <p:nvPicPr>
          <p:cNvPr id="68" name="Graphic 330">
            <a:extLst>
              <a:ext uri="{FF2B5EF4-FFF2-40B4-BE49-F238E27FC236}">
                <a16:creationId xmlns:a16="http://schemas.microsoft.com/office/drawing/2014/main" id="{81C4315B-711A-4B08-9B2E-31E2E9ACD4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95347" y="287728"/>
            <a:ext cx="1847154" cy="1434261"/>
          </a:xfrm>
          <a:prstGeom prst="rect">
            <a:avLst/>
          </a:prstGeom>
        </p:spPr>
      </p:pic>
      <p:pic>
        <p:nvPicPr>
          <p:cNvPr id="75" name="Graphic 123">
            <a:extLst>
              <a:ext uri="{FF2B5EF4-FFF2-40B4-BE49-F238E27FC236}">
                <a16:creationId xmlns:a16="http://schemas.microsoft.com/office/drawing/2014/main" id="{2FD7D8E3-2755-4458-BBC2-1223B0A8BF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310016" y="3769832"/>
            <a:ext cx="2021465" cy="2699797"/>
          </a:xfrm>
          <a:prstGeom prst="rect">
            <a:avLst/>
          </a:prstGeom>
        </p:spPr>
      </p:pic>
      <p:sp>
        <p:nvSpPr>
          <p:cNvPr id="76" name="Graphic 2">
            <a:extLst>
              <a:ext uri="{FF2B5EF4-FFF2-40B4-BE49-F238E27FC236}">
                <a16:creationId xmlns:a16="http://schemas.microsoft.com/office/drawing/2014/main" id="{290CF8C5-5E75-4CB4-839C-B57FD55D5796}"/>
              </a:ext>
            </a:extLst>
          </p:cNvPr>
          <p:cNvSpPr/>
          <p:nvPr/>
        </p:nvSpPr>
        <p:spPr>
          <a:xfrm>
            <a:off x="1885149" y="2497216"/>
            <a:ext cx="9045807" cy="3425316"/>
          </a:xfrm>
          <a:custGeom>
            <a:avLst/>
            <a:gdLst>
              <a:gd name="connsiteX0" fmla="*/ 8949907 w 9045807"/>
              <a:gd name="connsiteY0" fmla="*/ 1350538 h 3425316"/>
              <a:gd name="connsiteX1" fmla="*/ 8677506 w 9045807"/>
              <a:gd name="connsiteY1" fmla="*/ 1275741 h 3425316"/>
              <a:gd name="connsiteX2" fmla="*/ 8624931 w 9045807"/>
              <a:gd name="connsiteY2" fmla="*/ 1228919 h 3425316"/>
              <a:gd name="connsiteX3" fmla="*/ 8614019 w 9045807"/>
              <a:gd name="connsiteY3" fmla="*/ 1222174 h 3425316"/>
              <a:gd name="connsiteX4" fmla="*/ 8718178 w 9045807"/>
              <a:gd name="connsiteY4" fmla="*/ 1103134 h 3425316"/>
              <a:gd name="connsiteX5" fmla="*/ 8766389 w 9045807"/>
              <a:gd name="connsiteY5" fmla="*/ 764666 h 3425316"/>
              <a:gd name="connsiteX6" fmla="*/ 8477123 w 9045807"/>
              <a:gd name="connsiteY6" fmla="*/ 588488 h 3425316"/>
              <a:gd name="connsiteX7" fmla="*/ 8363639 w 9045807"/>
              <a:gd name="connsiteY7" fmla="*/ 611105 h 3425316"/>
              <a:gd name="connsiteX8" fmla="*/ 8293009 w 9045807"/>
              <a:gd name="connsiteY8" fmla="*/ 395049 h 3425316"/>
              <a:gd name="connsiteX9" fmla="*/ 7893038 w 9045807"/>
              <a:gd name="connsiteY9" fmla="*/ 333942 h 3425316"/>
              <a:gd name="connsiteX10" fmla="*/ 7766657 w 9045807"/>
              <a:gd name="connsiteY10" fmla="*/ 412111 h 3425316"/>
              <a:gd name="connsiteX11" fmla="*/ 7457949 w 9045807"/>
              <a:gd name="connsiteY11" fmla="*/ 331165 h 3425316"/>
              <a:gd name="connsiteX12" fmla="*/ 7021471 w 9045807"/>
              <a:gd name="connsiteY12" fmla="*/ 545237 h 3425316"/>
              <a:gd name="connsiteX13" fmla="*/ 6949254 w 9045807"/>
              <a:gd name="connsiteY13" fmla="*/ 361520 h 3425316"/>
              <a:gd name="connsiteX14" fmla="*/ 6549481 w 9045807"/>
              <a:gd name="connsiteY14" fmla="*/ 300214 h 3425316"/>
              <a:gd name="connsiteX15" fmla="*/ 6268151 w 9045807"/>
              <a:gd name="connsiteY15" fmla="*/ 460917 h 3425316"/>
              <a:gd name="connsiteX16" fmla="*/ 6261207 w 9045807"/>
              <a:gd name="connsiteY16" fmla="*/ 449212 h 3425316"/>
              <a:gd name="connsiteX17" fmla="*/ 5907858 w 9045807"/>
              <a:gd name="connsiteY17" fmla="*/ 323824 h 3425316"/>
              <a:gd name="connsiteX18" fmla="*/ 5444200 w 9045807"/>
              <a:gd name="connsiteY18" fmla="*/ 563291 h 3425316"/>
              <a:gd name="connsiteX19" fmla="*/ 5396386 w 9045807"/>
              <a:gd name="connsiteY19" fmla="*/ 395247 h 3425316"/>
              <a:gd name="connsiteX20" fmla="*/ 5043038 w 9045807"/>
              <a:gd name="connsiteY20" fmla="*/ 269859 h 3425316"/>
              <a:gd name="connsiteX21" fmla="*/ 4577594 w 9045807"/>
              <a:gd name="connsiteY21" fmla="*/ 518652 h 3425316"/>
              <a:gd name="connsiteX22" fmla="*/ 4414510 w 9045807"/>
              <a:gd name="connsiteY22" fmla="*/ 211927 h 3425316"/>
              <a:gd name="connsiteX23" fmla="*/ 3807013 w 9045807"/>
              <a:gd name="connsiteY23" fmla="*/ 314697 h 3425316"/>
              <a:gd name="connsiteX24" fmla="*/ 3552467 w 9045807"/>
              <a:gd name="connsiteY24" fmla="*/ 473417 h 3425316"/>
              <a:gd name="connsiteX25" fmla="*/ 3480845 w 9045807"/>
              <a:gd name="connsiteY25" fmla="*/ 302992 h 3425316"/>
              <a:gd name="connsiteX26" fmla="*/ 3081072 w 9045807"/>
              <a:gd name="connsiteY26" fmla="*/ 241885 h 3425316"/>
              <a:gd name="connsiteX27" fmla="*/ 2816011 w 9045807"/>
              <a:gd name="connsiteY27" fmla="*/ 394057 h 3425316"/>
              <a:gd name="connsiteX28" fmla="*/ 2692607 w 9045807"/>
              <a:gd name="connsiteY28" fmla="*/ 82571 h 3425316"/>
              <a:gd name="connsiteX29" fmla="*/ 2390048 w 9045807"/>
              <a:gd name="connsiteY29" fmla="*/ 17099 h 3425316"/>
              <a:gd name="connsiteX30" fmla="*/ 1702001 w 9045807"/>
              <a:gd name="connsiteY30" fmla="*/ 394057 h 3425316"/>
              <a:gd name="connsiteX31" fmla="*/ 1670456 w 9045807"/>
              <a:gd name="connsiteY31" fmla="*/ 329379 h 3425316"/>
              <a:gd name="connsiteX32" fmla="*/ 1317107 w 9045807"/>
              <a:gd name="connsiteY32" fmla="*/ 203991 h 3425316"/>
              <a:gd name="connsiteX33" fmla="*/ 78900 w 9045807"/>
              <a:gd name="connsiteY33" fmla="*/ 997586 h 3425316"/>
              <a:gd name="connsiteX34" fmla="*/ 98740 w 9045807"/>
              <a:gd name="connsiteY34" fmla="*/ 1432080 h 3425316"/>
              <a:gd name="connsiteX35" fmla="*/ 300115 w 9045807"/>
              <a:gd name="connsiteY35" fmla="*/ 1511439 h 3425316"/>
              <a:gd name="connsiteX36" fmla="*/ 109453 w 9045807"/>
              <a:gd name="connsiteY36" fmla="*/ 1861018 h 3425316"/>
              <a:gd name="connsiteX37" fmla="*/ 555652 w 9045807"/>
              <a:gd name="connsiteY37" fmla="*/ 2257816 h 3425316"/>
              <a:gd name="connsiteX38" fmla="*/ 469151 w 9045807"/>
              <a:gd name="connsiteY38" fmla="*/ 2419312 h 3425316"/>
              <a:gd name="connsiteX39" fmla="*/ 968521 w 9045807"/>
              <a:gd name="connsiteY39" fmla="*/ 2769685 h 3425316"/>
              <a:gd name="connsiteX40" fmla="*/ 1181799 w 9045807"/>
              <a:gd name="connsiteY40" fmla="*/ 2557001 h 3425316"/>
              <a:gd name="connsiteX41" fmla="*/ 1173070 w 9045807"/>
              <a:gd name="connsiteY41" fmla="*/ 2569302 h 3425316"/>
              <a:gd name="connsiteX42" fmla="*/ 1167316 w 9045807"/>
              <a:gd name="connsiteY42" fmla="*/ 2973837 h 3425316"/>
              <a:gd name="connsiteX43" fmla="*/ 1567288 w 9045807"/>
              <a:gd name="connsiteY43" fmla="*/ 3034944 h 3425316"/>
              <a:gd name="connsiteX44" fmla="*/ 2265057 w 9045807"/>
              <a:gd name="connsiteY44" fmla="*/ 2406813 h 3425316"/>
              <a:gd name="connsiteX45" fmla="*/ 2297595 w 9045807"/>
              <a:gd name="connsiteY45" fmla="*/ 2370110 h 3425316"/>
              <a:gd name="connsiteX46" fmla="*/ 1994639 w 9045807"/>
              <a:gd name="connsiteY46" fmla="*/ 2857576 h 3425316"/>
              <a:gd name="connsiteX47" fmla="*/ 2494009 w 9045807"/>
              <a:gd name="connsiteY47" fmla="*/ 3207948 h 3425316"/>
              <a:gd name="connsiteX48" fmla="*/ 2987824 w 9045807"/>
              <a:gd name="connsiteY48" fmla="*/ 2666518 h 3425316"/>
              <a:gd name="connsiteX49" fmla="*/ 3067184 w 9045807"/>
              <a:gd name="connsiteY49" fmla="*/ 2981972 h 3425316"/>
              <a:gd name="connsiteX50" fmla="*/ 3501479 w 9045807"/>
              <a:gd name="connsiteY50" fmla="*/ 2962132 h 3425316"/>
              <a:gd name="connsiteX51" fmla="*/ 3864945 w 9045807"/>
              <a:gd name="connsiteY51" fmla="*/ 2602435 h 3425316"/>
              <a:gd name="connsiteX52" fmla="*/ 3613177 w 9045807"/>
              <a:gd name="connsiteY52" fmla="*/ 2976813 h 3425316"/>
              <a:gd name="connsiteX53" fmla="*/ 3710393 w 9045807"/>
              <a:gd name="connsiteY53" fmla="*/ 3369445 h 3425316"/>
              <a:gd name="connsiteX54" fmla="*/ 4112547 w 9045807"/>
              <a:gd name="connsiteY54" fmla="*/ 3327185 h 3425316"/>
              <a:gd name="connsiteX55" fmla="*/ 4620845 w 9045807"/>
              <a:gd name="connsiteY55" fmla="*/ 2784763 h 3425316"/>
              <a:gd name="connsiteX56" fmla="*/ 4725997 w 9045807"/>
              <a:gd name="connsiteY56" fmla="*/ 3164102 h 3425316"/>
              <a:gd name="connsiteX57" fmla="*/ 5128151 w 9045807"/>
              <a:gd name="connsiteY57" fmla="*/ 3121645 h 3425316"/>
              <a:gd name="connsiteX58" fmla="*/ 5361468 w 9045807"/>
              <a:gd name="connsiteY58" fmla="*/ 2865115 h 3425316"/>
              <a:gd name="connsiteX59" fmla="*/ 5454120 w 9045807"/>
              <a:gd name="connsiteY59" fmla="*/ 3123033 h 3425316"/>
              <a:gd name="connsiteX60" fmla="*/ 5888614 w 9045807"/>
              <a:gd name="connsiteY60" fmla="*/ 3103194 h 3425316"/>
              <a:gd name="connsiteX61" fmla="*/ 6132645 w 9045807"/>
              <a:gd name="connsiteY61" fmla="*/ 2808571 h 3425316"/>
              <a:gd name="connsiteX62" fmla="*/ 6264778 w 9045807"/>
              <a:gd name="connsiteY62" fmla="*/ 3029786 h 3425316"/>
              <a:gd name="connsiteX63" fmla="*/ 6667131 w 9045807"/>
              <a:gd name="connsiteY63" fmla="*/ 2987527 h 3425316"/>
              <a:gd name="connsiteX64" fmla="*/ 6942310 w 9045807"/>
              <a:gd name="connsiteY64" fmla="*/ 2683778 h 3425316"/>
              <a:gd name="connsiteX65" fmla="*/ 7072261 w 9045807"/>
              <a:gd name="connsiteY65" fmla="*/ 2906183 h 3425316"/>
              <a:gd name="connsiteX66" fmla="*/ 7404579 w 9045807"/>
              <a:gd name="connsiteY66" fmla="*/ 2917492 h 3425316"/>
              <a:gd name="connsiteX67" fmla="*/ 7545443 w 9045807"/>
              <a:gd name="connsiteY67" fmla="*/ 3074227 h 3425316"/>
              <a:gd name="connsiteX68" fmla="*/ 7960691 w 9045807"/>
              <a:gd name="connsiteY68" fmla="*/ 2944871 h 3425316"/>
              <a:gd name="connsiteX69" fmla="*/ 8168018 w 9045807"/>
              <a:gd name="connsiteY69" fmla="*/ 2645884 h 3425316"/>
              <a:gd name="connsiteX70" fmla="*/ 8249163 w 9045807"/>
              <a:gd name="connsiteY70" fmla="*/ 2705404 h 3425316"/>
              <a:gd name="connsiteX71" fmla="*/ 8664412 w 9045807"/>
              <a:gd name="connsiteY71" fmla="*/ 2576246 h 3425316"/>
              <a:gd name="connsiteX72" fmla="*/ 9014983 w 9045807"/>
              <a:gd name="connsiteY72" fmla="*/ 1719956 h 3425316"/>
              <a:gd name="connsiteX73" fmla="*/ 8949907 w 9045807"/>
              <a:gd name="connsiteY73" fmla="*/ 1350538 h 342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9045807" h="3425316">
                <a:moveTo>
                  <a:pt x="8949907" y="1350538"/>
                </a:moveTo>
                <a:cubicBezTo>
                  <a:pt x="8875211" y="1285483"/>
                  <a:pt x="8774960" y="1257965"/>
                  <a:pt x="8677506" y="1275741"/>
                </a:cubicBezTo>
                <a:cubicBezTo>
                  <a:pt x="8662011" y="1257985"/>
                  <a:pt x="8644354" y="1242272"/>
                  <a:pt x="8624931" y="1228919"/>
                </a:cubicBezTo>
                <a:lnTo>
                  <a:pt x="8614019" y="1222174"/>
                </a:lnTo>
                <a:cubicBezTo>
                  <a:pt x="8648341" y="1182494"/>
                  <a:pt x="8682863" y="1142814"/>
                  <a:pt x="8718178" y="1103134"/>
                </a:cubicBezTo>
                <a:cubicBezTo>
                  <a:pt x="8800811" y="1010244"/>
                  <a:pt x="8819798" y="876920"/>
                  <a:pt x="8766389" y="764666"/>
                </a:cubicBezTo>
                <a:cubicBezTo>
                  <a:pt x="8718178" y="663086"/>
                  <a:pt x="8596560" y="571425"/>
                  <a:pt x="8477123" y="588488"/>
                </a:cubicBezTo>
                <a:cubicBezTo>
                  <a:pt x="8438912" y="593944"/>
                  <a:pt x="8401017" y="601483"/>
                  <a:pt x="8363639" y="611105"/>
                </a:cubicBezTo>
                <a:cubicBezTo>
                  <a:pt x="8371159" y="532400"/>
                  <a:pt x="8345566" y="454112"/>
                  <a:pt x="8293009" y="395049"/>
                </a:cubicBezTo>
                <a:cubicBezTo>
                  <a:pt x="8193175" y="278529"/>
                  <a:pt x="8023108" y="252539"/>
                  <a:pt x="7893038" y="333942"/>
                </a:cubicBezTo>
                <a:cubicBezTo>
                  <a:pt x="7850382" y="359337"/>
                  <a:pt x="7808321" y="385526"/>
                  <a:pt x="7766657" y="412111"/>
                </a:cubicBezTo>
                <a:cubicBezTo>
                  <a:pt x="7687893" y="328010"/>
                  <a:pt x="7567862" y="296524"/>
                  <a:pt x="7457949" y="331165"/>
                </a:cubicBezTo>
                <a:cubicBezTo>
                  <a:pt x="7303316" y="382133"/>
                  <a:pt x="7156442" y="454172"/>
                  <a:pt x="7021471" y="545237"/>
                </a:cubicBezTo>
                <a:cubicBezTo>
                  <a:pt x="7019726" y="477424"/>
                  <a:pt x="6994152" y="412369"/>
                  <a:pt x="6949254" y="361520"/>
                </a:cubicBezTo>
                <a:cubicBezTo>
                  <a:pt x="6842119" y="238711"/>
                  <a:pt x="6689947" y="228394"/>
                  <a:pt x="6549481" y="300214"/>
                </a:cubicBezTo>
                <a:cubicBezTo>
                  <a:pt x="6453059" y="349616"/>
                  <a:pt x="6359414" y="403580"/>
                  <a:pt x="6268151" y="460917"/>
                </a:cubicBezTo>
                <a:cubicBezTo>
                  <a:pt x="6265770" y="456949"/>
                  <a:pt x="6263786" y="452981"/>
                  <a:pt x="6261207" y="449212"/>
                </a:cubicBezTo>
                <a:cubicBezTo>
                  <a:pt x="6193355" y="344259"/>
                  <a:pt x="6029675" y="267677"/>
                  <a:pt x="5907858" y="323824"/>
                </a:cubicBezTo>
                <a:cubicBezTo>
                  <a:pt x="5749139" y="397033"/>
                  <a:pt x="5594388" y="477385"/>
                  <a:pt x="5444200" y="563291"/>
                </a:cubicBezTo>
                <a:cubicBezTo>
                  <a:pt x="5444815" y="503831"/>
                  <a:pt x="5428209" y="445462"/>
                  <a:pt x="5396386" y="395247"/>
                </a:cubicBezTo>
                <a:cubicBezTo>
                  <a:pt x="5329129" y="291286"/>
                  <a:pt x="5163863" y="212324"/>
                  <a:pt x="5043038" y="269859"/>
                </a:cubicBezTo>
                <a:cubicBezTo>
                  <a:pt x="4882930" y="346044"/>
                  <a:pt x="4727980" y="428578"/>
                  <a:pt x="4577594" y="518652"/>
                </a:cubicBezTo>
                <a:cubicBezTo>
                  <a:pt x="4587316" y="400803"/>
                  <a:pt x="4522043" y="280573"/>
                  <a:pt x="4414510" y="211927"/>
                </a:cubicBezTo>
                <a:cubicBezTo>
                  <a:pt x="4207382" y="78801"/>
                  <a:pt x="3988151" y="206173"/>
                  <a:pt x="3807013" y="314697"/>
                </a:cubicBezTo>
                <a:cubicBezTo>
                  <a:pt x="3721166" y="366281"/>
                  <a:pt x="3636331" y="419194"/>
                  <a:pt x="3552467" y="473417"/>
                </a:cubicBezTo>
                <a:cubicBezTo>
                  <a:pt x="3547071" y="410504"/>
                  <a:pt x="3522013" y="350885"/>
                  <a:pt x="3480845" y="302992"/>
                </a:cubicBezTo>
                <a:cubicBezTo>
                  <a:pt x="3375297" y="182167"/>
                  <a:pt x="3219554" y="166890"/>
                  <a:pt x="3081072" y="241885"/>
                </a:cubicBezTo>
                <a:cubicBezTo>
                  <a:pt x="2991137" y="290552"/>
                  <a:pt x="2902771" y="341283"/>
                  <a:pt x="2816011" y="394057"/>
                </a:cubicBezTo>
                <a:cubicBezTo>
                  <a:pt x="2824145" y="289302"/>
                  <a:pt x="2791806" y="183754"/>
                  <a:pt x="2692607" y="82571"/>
                </a:cubicBezTo>
                <a:cubicBezTo>
                  <a:pt x="2621977" y="10750"/>
                  <a:pt x="2484288" y="-23176"/>
                  <a:pt x="2390048" y="17099"/>
                </a:cubicBezTo>
                <a:cubicBezTo>
                  <a:pt x="2149549" y="121239"/>
                  <a:pt x="1919228" y="247440"/>
                  <a:pt x="1702001" y="394057"/>
                </a:cubicBezTo>
                <a:cubicBezTo>
                  <a:pt x="1694164" y="371281"/>
                  <a:pt x="1683570" y="349576"/>
                  <a:pt x="1670456" y="329379"/>
                </a:cubicBezTo>
                <a:cubicBezTo>
                  <a:pt x="1597643" y="217085"/>
                  <a:pt x="1445273" y="159351"/>
                  <a:pt x="1317107" y="203991"/>
                </a:cubicBezTo>
                <a:cubicBezTo>
                  <a:pt x="847775" y="367610"/>
                  <a:pt x="423584" y="639476"/>
                  <a:pt x="78900" y="997586"/>
                </a:cubicBezTo>
                <a:cubicBezTo>
                  <a:pt x="-36370" y="1116626"/>
                  <a:pt x="-21688" y="1322167"/>
                  <a:pt x="98740" y="1432080"/>
                </a:cubicBezTo>
                <a:cubicBezTo>
                  <a:pt x="153639" y="1482691"/>
                  <a:pt x="225449" y="1510983"/>
                  <a:pt x="300115" y="1511439"/>
                </a:cubicBezTo>
                <a:cubicBezTo>
                  <a:pt x="228677" y="1623495"/>
                  <a:pt x="164975" y="1740292"/>
                  <a:pt x="109453" y="1861018"/>
                </a:cubicBezTo>
                <a:cubicBezTo>
                  <a:pt x="-22482" y="2151673"/>
                  <a:pt x="310035" y="2431812"/>
                  <a:pt x="555652" y="2257816"/>
                </a:cubicBezTo>
                <a:cubicBezTo>
                  <a:pt x="525232" y="2310729"/>
                  <a:pt x="496397" y="2364554"/>
                  <a:pt x="469151" y="2419312"/>
                </a:cubicBezTo>
                <a:cubicBezTo>
                  <a:pt x="312614" y="2736751"/>
                  <a:pt x="721514" y="3016691"/>
                  <a:pt x="968521" y="2769685"/>
                </a:cubicBezTo>
                <a:cubicBezTo>
                  <a:pt x="1039805" y="2698519"/>
                  <a:pt x="1110911" y="2627631"/>
                  <a:pt x="1181799" y="2557001"/>
                </a:cubicBezTo>
                <a:lnTo>
                  <a:pt x="1173070" y="2569302"/>
                </a:lnTo>
                <a:cubicBezTo>
                  <a:pt x="1084584" y="2694690"/>
                  <a:pt x="1057998" y="2848648"/>
                  <a:pt x="1167316" y="2973837"/>
                </a:cubicBezTo>
                <a:cubicBezTo>
                  <a:pt x="1271872" y="3092876"/>
                  <a:pt x="1429798" y="3111526"/>
                  <a:pt x="1567288" y="3034944"/>
                </a:cubicBezTo>
                <a:cubicBezTo>
                  <a:pt x="1845047" y="2880788"/>
                  <a:pt x="2058325" y="2641916"/>
                  <a:pt x="2265057" y="2406813"/>
                </a:cubicBezTo>
                <a:cubicBezTo>
                  <a:pt x="2275771" y="2394513"/>
                  <a:pt x="2286881" y="2382410"/>
                  <a:pt x="2297595" y="2370110"/>
                </a:cubicBezTo>
                <a:cubicBezTo>
                  <a:pt x="2191788" y="2528829"/>
                  <a:pt x="2090803" y="2691317"/>
                  <a:pt x="1994639" y="2857576"/>
                </a:cubicBezTo>
                <a:cubicBezTo>
                  <a:pt x="1820445" y="3163110"/>
                  <a:pt x="2261089" y="3465272"/>
                  <a:pt x="2494009" y="3207948"/>
                </a:cubicBezTo>
                <a:cubicBezTo>
                  <a:pt x="2657490" y="3025818"/>
                  <a:pt x="2821169" y="2845076"/>
                  <a:pt x="2987824" y="2666518"/>
                </a:cubicBezTo>
                <a:cubicBezTo>
                  <a:pt x="2953303" y="2776232"/>
                  <a:pt x="2970167" y="2893684"/>
                  <a:pt x="3067184" y="2981972"/>
                </a:cubicBezTo>
                <a:cubicBezTo>
                  <a:pt x="3194952" y="3098630"/>
                  <a:pt x="3383431" y="3079782"/>
                  <a:pt x="3501479" y="2962132"/>
                </a:cubicBezTo>
                <a:cubicBezTo>
                  <a:pt x="3619526" y="2844481"/>
                  <a:pt x="3741740" y="2724053"/>
                  <a:pt x="3864945" y="2602435"/>
                </a:cubicBezTo>
                <a:cubicBezTo>
                  <a:pt x="3778186" y="2725045"/>
                  <a:pt x="3694263" y="2849838"/>
                  <a:pt x="3613177" y="2976813"/>
                </a:cubicBezTo>
                <a:cubicBezTo>
                  <a:pt x="3532032" y="3104582"/>
                  <a:pt x="3593337" y="3289887"/>
                  <a:pt x="3710393" y="3369445"/>
                </a:cubicBezTo>
                <a:cubicBezTo>
                  <a:pt x="3836237" y="3457593"/>
                  <a:pt x="4007773" y="3439579"/>
                  <a:pt x="4112547" y="3327185"/>
                </a:cubicBezTo>
                <a:cubicBezTo>
                  <a:pt x="4280254" y="3144659"/>
                  <a:pt x="4449687" y="2963858"/>
                  <a:pt x="4620845" y="2784763"/>
                </a:cubicBezTo>
                <a:cubicBezTo>
                  <a:pt x="4549025" y="2909754"/>
                  <a:pt x="4615488" y="3089107"/>
                  <a:pt x="4725997" y="3164102"/>
                </a:cubicBezTo>
                <a:cubicBezTo>
                  <a:pt x="4850194" y="3248223"/>
                  <a:pt x="5024587" y="3238501"/>
                  <a:pt x="5128151" y="3121645"/>
                </a:cubicBezTo>
                <a:cubicBezTo>
                  <a:pt x="5204991" y="3035282"/>
                  <a:pt x="5282763" y="2949771"/>
                  <a:pt x="5361468" y="2865115"/>
                </a:cubicBezTo>
                <a:cubicBezTo>
                  <a:pt x="5346449" y="2961259"/>
                  <a:pt x="5381348" y="3058435"/>
                  <a:pt x="5454120" y="3123033"/>
                </a:cubicBezTo>
                <a:cubicBezTo>
                  <a:pt x="5572168" y="3230963"/>
                  <a:pt x="5782471" y="3231954"/>
                  <a:pt x="5888614" y="3103194"/>
                </a:cubicBezTo>
                <a:cubicBezTo>
                  <a:pt x="5969699" y="3004787"/>
                  <a:pt x="6051043" y="2906580"/>
                  <a:pt x="6132645" y="2808571"/>
                </a:cubicBezTo>
                <a:cubicBezTo>
                  <a:pt x="6145262" y="2897037"/>
                  <a:pt x="6192859" y="2976734"/>
                  <a:pt x="6264778" y="3029786"/>
                </a:cubicBezTo>
                <a:cubicBezTo>
                  <a:pt x="6390662" y="3118054"/>
                  <a:pt x="6562337" y="3100019"/>
                  <a:pt x="6667131" y="2987527"/>
                </a:cubicBezTo>
                <a:cubicBezTo>
                  <a:pt x="6758791" y="2886086"/>
                  <a:pt x="6850511" y="2784823"/>
                  <a:pt x="6942310" y="2683778"/>
                </a:cubicBezTo>
                <a:cubicBezTo>
                  <a:pt x="6951020" y="2773355"/>
                  <a:pt x="6998497" y="2854620"/>
                  <a:pt x="7072261" y="2906183"/>
                </a:cubicBezTo>
                <a:cubicBezTo>
                  <a:pt x="7171005" y="2975484"/>
                  <a:pt x="7301352" y="2979908"/>
                  <a:pt x="7404579" y="2917492"/>
                </a:cubicBezTo>
                <a:cubicBezTo>
                  <a:pt x="7430074" y="2985642"/>
                  <a:pt x="7480388" y="3041630"/>
                  <a:pt x="7545443" y="3074227"/>
                </a:cubicBezTo>
                <a:cubicBezTo>
                  <a:pt x="7710114" y="3152000"/>
                  <a:pt x="7864071" y="3087520"/>
                  <a:pt x="7960691" y="2944871"/>
                </a:cubicBezTo>
                <a:cubicBezTo>
                  <a:pt x="8026361" y="2847854"/>
                  <a:pt x="8095603" y="2746472"/>
                  <a:pt x="8168018" y="2645884"/>
                </a:cubicBezTo>
                <a:cubicBezTo>
                  <a:pt x="8191053" y="2670684"/>
                  <a:pt x="8218590" y="2690881"/>
                  <a:pt x="8249163" y="2705404"/>
                </a:cubicBezTo>
                <a:cubicBezTo>
                  <a:pt x="8388043" y="2770875"/>
                  <a:pt x="8599337" y="2735164"/>
                  <a:pt x="8664412" y="2576246"/>
                </a:cubicBezTo>
                <a:lnTo>
                  <a:pt x="9014983" y="1719956"/>
                </a:lnTo>
                <a:cubicBezTo>
                  <a:pt x="9067360" y="1592386"/>
                  <a:pt x="9057440" y="1448745"/>
                  <a:pt x="8949907" y="1350538"/>
                </a:cubicBezTo>
                <a:close/>
              </a:path>
            </a:pathLst>
          </a:custGeom>
          <a:solidFill>
            <a:srgbClr val="009B93">
              <a:alpha val="20000"/>
            </a:srgbClr>
          </a:solidFill>
          <a:ln w="198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8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Graphic 3">
            <a:extLst>
              <a:ext uri="{FF2B5EF4-FFF2-40B4-BE49-F238E27FC236}">
                <a16:creationId xmlns:a16="http://schemas.microsoft.com/office/drawing/2014/main" id="{D64FE9B8-4455-43D9-8A87-642D281F7C79}"/>
              </a:ext>
            </a:extLst>
          </p:cNvPr>
          <p:cNvSpPr/>
          <p:nvPr/>
        </p:nvSpPr>
        <p:spPr>
          <a:xfrm>
            <a:off x="2082316" y="442479"/>
            <a:ext cx="8860351" cy="1600877"/>
          </a:xfrm>
          <a:custGeom>
            <a:avLst/>
            <a:gdLst>
              <a:gd name="connsiteX0" fmla="*/ 2838243 w 2838361"/>
              <a:gd name="connsiteY0" fmla="*/ 1165646 h 1930262"/>
              <a:gd name="connsiteX1" fmla="*/ 2811297 w 2838361"/>
              <a:gd name="connsiteY1" fmla="*/ 722606 h 1930262"/>
              <a:gd name="connsiteX2" fmla="*/ 2835573 w 2838361"/>
              <a:gd name="connsiteY2" fmla="*/ 344382 h 1930262"/>
              <a:gd name="connsiteX3" fmla="*/ 2752548 w 2838361"/>
              <a:gd name="connsiteY3" fmla="*/ 122255 h 1930262"/>
              <a:gd name="connsiteX4" fmla="*/ 2511243 w 2838361"/>
              <a:gd name="connsiteY4" fmla="*/ 19567 h 1930262"/>
              <a:gd name="connsiteX5" fmla="*/ 2080097 w 2838361"/>
              <a:gd name="connsiteY5" fmla="*/ 30005 h 1930262"/>
              <a:gd name="connsiteX6" fmla="*/ 606288 w 2838361"/>
              <a:gd name="connsiteY6" fmla="*/ 5729 h 1930262"/>
              <a:gd name="connsiteX7" fmla="*/ 577157 w 2838361"/>
              <a:gd name="connsiteY7" fmla="*/ 3544 h 1930262"/>
              <a:gd name="connsiteX8" fmla="*/ 288998 w 2838361"/>
              <a:gd name="connsiteY8" fmla="*/ 19809 h 1930262"/>
              <a:gd name="connsiteX9" fmla="*/ 175628 w 2838361"/>
              <a:gd name="connsiteY9" fmla="*/ 55738 h 1930262"/>
              <a:gd name="connsiteX10" fmla="*/ 170045 w 2838361"/>
              <a:gd name="connsiteY10" fmla="*/ 59137 h 1930262"/>
              <a:gd name="connsiteX11" fmla="*/ 170045 w 2838361"/>
              <a:gd name="connsiteY11" fmla="*/ 59137 h 1930262"/>
              <a:gd name="connsiteX12" fmla="*/ 29243 w 2838361"/>
              <a:gd name="connsiteY12" fmla="*/ 434933 h 1930262"/>
              <a:gd name="connsiteX13" fmla="*/ 18076 w 2838361"/>
              <a:gd name="connsiteY13" fmla="*/ 894481 h 1930262"/>
              <a:gd name="connsiteX14" fmla="*/ 6180 w 2838361"/>
              <a:gd name="connsiteY14" fmla="*/ 1396270 h 1930262"/>
              <a:gd name="connsiteX15" fmla="*/ 9822 w 2838361"/>
              <a:gd name="connsiteY15" fmla="*/ 1654812 h 1930262"/>
              <a:gd name="connsiteX16" fmla="*/ 245786 w 2838361"/>
              <a:gd name="connsiteY16" fmla="*/ 1855091 h 1930262"/>
              <a:gd name="connsiteX17" fmla="*/ 514524 w 2838361"/>
              <a:gd name="connsiteY17" fmla="*/ 1905828 h 1930262"/>
              <a:gd name="connsiteX18" fmla="*/ 775979 w 2838361"/>
              <a:gd name="connsiteY18" fmla="*/ 1926463 h 1930262"/>
              <a:gd name="connsiteX19" fmla="*/ 2228910 w 2838361"/>
              <a:gd name="connsiteY19" fmla="*/ 1916510 h 1930262"/>
              <a:gd name="connsiteX20" fmla="*/ 2395445 w 2838361"/>
              <a:gd name="connsiteY20" fmla="*/ 1922336 h 1930262"/>
              <a:gd name="connsiteX21" fmla="*/ 2450309 w 2838361"/>
              <a:gd name="connsiteY21" fmla="*/ 1929862 h 1930262"/>
              <a:gd name="connsiteX22" fmla="*/ 2793818 w 2838361"/>
              <a:gd name="connsiteY22" fmla="*/ 1623981 h 1930262"/>
              <a:gd name="connsiteX23" fmla="*/ 2838243 w 2838361"/>
              <a:gd name="connsiteY23" fmla="*/ 1165646 h 193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38361" h="1930262">
                <a:moveTo>
                  <a:pt x="2838243" y="1165646"/>
                </a:moveTo>
                <a:cubicBezTo>
                  <a:pt x="2839700" y="1017319"/>
                  <a:pt x="2812025" y="870933"/>
                  <a:pt x="2811297" y="722606"/>
                </a:cubicBezTo>
                <a:cubicBezTo>
                  <a:pt x="2811297" y="596855"/>
                  <a:pt x="2844070" y="469405"/>
                  <a:pt x="2835573" y="344382"/>
                </a:cubicBezTo>
                <a:cubicBezTo>
                  <a:pt x="2833655" y="263105"/>
                  <a:pt x="2804402" y="184863"/>
                  <a:pt x="2752548" y="122255"/>
                </a:cubicBezTo>
                <a:cubicBezTo>
                  <a:pt x="2687488" y="49426"/>
                  <a:pt x="2602278" y="27335"/>
                  <a:pt x="2511243" y="19567"/>
                </a:cubicBezTo>
                <a:cubicBezTo>
                  <a:pt x="2367479" y="11385"/>
                  <a:pt x="2223303" y="14881"/>
                  <a:pt x="2080097" y="30005"/>
                </a:cubicBezTo>
                <a:cubicBezTo>
                  <a:pt x="1936867" y="41172"/>
                  <a:pt x="664066" y="11798"/>
                  <a:pt x="606288" y="5729"/>
                </a:cubicBezTo>
                <a:cubicBezTo>
                  <a:pt x="596694" y="3884"/>
                  <a:pt x="586918" y="3156"/>
                  <a:pt x="577157" y="3544"/>
                </a:cubicBezTo>
                <a:cubicBezTo>
                  <a:pt x="480817" y="-4564"/>
                  <a:pt x="383816" y="922"/>
                  <a:pt x="288998" y="19809"/>
                </a:cubicBezTo>
                <a:cubicBezTo>
                  <a:pt x="248826" y="22261"/>
                  <a:pt x="209880" y="34593"/>
                  <a:pt x="175628" y="55738"/>
                </a:cubicBezTo>
                <a:lnTo>
                  <a:pt x="170045" y="59137"/>
                </a:lnTo>
                <a:lnTo>
                  <a:pt x="170045" y="59137"/>
                </a:lnTo>
                <a:cubicBezTo>
                  <a:pt x="56432" y="130023"/>
                  <a:pt x="2053" y="292188"/>
                  <a:pt x="29243" y="434933"/>
                </a:cubicBezTo>
                <a:cubicBezTo>
                  <a:pt x="22202" y="587873"/>
                  <a:pt x="21960" y="741541"/>
                  <a:pt x="18076" y="894481"/>
                </a:cubicBezTo>
                <a:cubicBezTo>
                  <a:pt x="14191" y="1061817"/>
                  <a:pt x="10227" y="1229080"/>
                  <a:pt x="6180" y="1396270"/>
                </a:cubicBezTo>
                <a:cubicBezTo>
                  <a:pt x="3995" y="1479538"/>
                  <a:pt x="-8628" y="1572759"/>
                  <a:pt x="9822" y="1654812"/>
                </a:cubicBezTo>
                <a:cubicBezTo>
                  <a:pt x="34098" y="1767211"/>
                  <a:pt x="131203" y="1863588"/>
                  <a:pt x="245786" y="1855091"/>
                </a:cubicBezTo>
                <a:cubicBezTo>
                  <a:pt x="250884" y="1855091"/>
                  <a:pt x="430286" y="1893933"/>
                  <a:pt x="514524" y="1905828"/>
                </a:cubicBezTo>
                <a:cubicBezTo>
                  <a:pt x="601185" y="1917918"/>
                  <a:pt x="688495" y="1924812"/>
                  <a:pt x="775979" y="1926463"/>
                </a:cubicBezTo>
                <a:cubicBezTo>
                  <a:pt x="956594" y="1930105"/>
                  <a:pt x="2114327" y="1909227"/>
                  <a:pt x="2228910" y="1916510"/>
                </a:cubicBezTo>
                <a:cubicBezTo>
                  <a:pt x="2284139" y="1923453"/>
                  <a:pt x="2339877" y="1925395"/>
                  <a:pt x="2395445" y="1922336"/>
                </a:cubicBezTo>
                <a:cubicBezTo>
                  <a:pt x="2413021" y="1928551"/>
                  <a:pt x="2431690" y="1931124"/>
                  <a:pt x="2450309" y="1929862"/>
                </a:cubicBezTo>
                <a:cubicBezTo>
                  <a:pt x="2620243" y="1918209"/>
                  <a:pt x="2747936" y="1797071"/>
                  <a:pt x="2793818" y="1623981"/>
                </a:cubicBezTo>
                <a:cubicBezTo>
                  <a:pt x="2829746" y="1482694"/>
                  <a:pt x="2836787" y="1313732"/>
                  <a:pt x="2838243" y="1165646"/>
                </a:cubicBezTo>
                <a:close/>
              </a:path>
            </a:pathLst>
          </a:custGeom>
          <a:solidFill>
            <a:schemeClr val="bg1"/>
          </a:solidFill>
          <a:ln w="24263" cap="flat">
            <a:solidFill>
              <a:srgbClr val="02665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Text Box 11"/>
          <p:cNvSpPr txBox="1">
            <a:spLocks noChangeArrowheads="1"/>
          </p:cNvSpPr>
          <p:nvPr/>
        </p:nvSpPr>
        <p:spPr bwMode="auto">
          <a:xfrm>
            <a:off x="2200311" y="613066"/>
            <a:ext cx="85031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nl-NL" altLang="en-US" b="1" dirty="0">
                <a:solidFill>
                  <a:srgbClr val="418C86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Lấy thêm một số ví dụ về không khi có xung quanh chúng ta</a:t>
            </a:r>
            <a:endParaRPr lang="en-US" altLang="en-US" b="1" dirty="0">
              <a:solidFill>
                <a:srgbClr val="418C86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973" y="2406377"/>
            <a:ext cx="4210988" cy="4210988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90" y="2107092"/>
            <a:ext cx="3590641" cy="437216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462704" y="1965169"/>
            <a:ext cx="3451211" cy="4365633"/>
            <a:chOff x="8462704" y="1965169"/>
            <a:chExt cx="3451211" cy="4365633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332" b="98190" l="1364" r="2955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28" r="67094"/>
            <a:stretch/>
          </p:blipFill>
          <p:spPr>
            <a:xfrm>
              <a:off x="8462704" y="1965169"/>
              <a:ext cx="2791548" cy="4365633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007" r="68837" b="68966"/>
            <a:stretch/>
          </p:blipFill>
          <p:spPr>
            <a:xfrm flipH="1">
              <a:off x="10921347" y="3556819"/>
              <a:ext cx="992568" cy="5924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614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115">
            <a:extLst>
              <a:ext uri="{FF2B5EF4-FFF2-40B4-BE49-F238E27FC236}">
                <a16:creationId xmlns:a16="http://schemas.microsoft.com/office/drawing/2014/main" id="{751FDB84-B740-48DC-BD9A-2E8E241D3E4B}"/>
              </a:ext>
            </a:extLst>
          </p:cNvPr>
          <p:cNvSpPr/>
          <p:nvPr/>
        </p:nvSpPr>
        <p:spPr>
          <a:xfrm>
            <a:off x="5304653" y="5068465"/>
            <a:ext cx="5321145" cy="2368278"/>
          </a:xfrm>
          <a:custGeom>
            <a:avLst/>
            <a:gdLst>
              <a:gd name="connsiteX0" fmla="*/ 1487246 w 1508490"/>
              <a:gd name="connsiteY0" fmla="*/ 549748 h 1307711"/>
              <a:gd name="connsiteX1" fmla="*/ 1117974 w 1508490"/>
              <a:gd name="connsiteY1" fmla="*/ 103767 h 1307711"/>
              <a:gd name="connsiteX2" fmla="*/ 545558 w 1508490"/>
              <a:gd name="connsiteY2" fmla="*/ 45121 h 1307711"/>
              <a:gd name="connsiteX3" fmla="*/ 394370 w 1508490"/>
              <a:gd name="connsiteY3" fmla="*/ 72103 h 1307711"/>
              <a:gd name="connsiteX4" fmla="*/ 37586 w 1508490"/>
              <a:gd name="connsiteY4" fmla="*/ 471478 h 1307711"/>
              <a:gd name="connsiteX5" fmla="*/ 514562 w 1508490"/>
              <a:gd name="connsiteY5" fmla="*/ 1287846 h 1307711"/>
              <a:gd name="connsiteX6" fmla="*/ 630294 w 1508490"/>
              <a:gd name="connsiteY6" fmla="*/ 1272014 h 1307711"/>
              <a:gd name="connsiteX7" fmla="*/ 768771 w 1508490"/>
              <a:gd name="connsiteY7" fmla="*/ 1304570 h 1307711"/>
              <a:gd name="connsiteX8" fmla="*/ 1251322 w 1508490"/>
              <a:gd name="connsiteY8" fmla="*/ 1193075 h 1307711"/>
              <a:gd name="connsiteX9" fmla="*/ 1487246 w 1508490"/>
              <a:gd name="connsiteY9" fmla="*/ 549748 h 130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8490" h="1307711">
                <a:moveTo>
                  <a:pt x="1487246" y="549748"/>
                </a:moveTo>
                <a:cubicBezTo>
                  <a:pt x="1435066" y="364666"/>
                  <a:pt x="1268269" y="205005"/>
                  <a:pt x="1117974" y="103767"/>
                </a:cubicBezTo>
                <a:cubicBezTo>
                  <a:pt x="935345" y="-18431"/>
                  <a:pt x="738890" y="-25790"/>
                  <a:pt x="545558" y="45121"/>
                </a:cubicBezTo>
                <a:cubicBezTo>
                  <a:pt x="494181" y="47351"/>
                  <a:pt x="443339" y="56426"/>
                  <a:pt x="394370" y="72103"/>
                </a:cubicBezTo>
                <a:cubicBezTo>
                  <a:pt x="210403" y="132979"/>
                  <a:pt x="98685" y="285727"/>
                  <a:pt x="37586" y="471478"/>
                </a:cubicBezTo>
                <a:cubicBezTo>
                  <a:pt x="-90411" y="859704"/>
                  <a:pt x="116524" y="1257742"/>
                  <a:pt x="514562" y="1287846"/>
                </a:cubicBezTo>
                <a:cubicBezTo>
                  <a:pt x="553808" y="1290433"/>
                  <a:pt x="593188" y="1285036"/>
                  <a:pt x="630294" y="1272014"/>
                </a:cubicBezTo>
                <a:cubicBezTo>
                  <a:pt x="674334" y="1290433"/>
                  <a:pt x="721140" y="1301426"/>
                  <a:pt x="768771" y="1304570"/>
                </a:cubicBezTo>
                <a:cubicBezTo>
                  <a:pt x="936014" y="1316389"/>
                  <a:pt x="1109500" y="1296543"/>
                  <a:pt x="1251322" y="1193075"/>
                </a:cubicBezTo>
                <a:cubicBezTo>
                  <a:pt x="1447107" y="1052591"/>
                  <a:pt x="1557042" y="798159"/>
                  <a:pt x="1487246" y="549748"/>
                </a:cubicBezTo>
                <a:close/>
              </a:path>
            </a:pathLst>
          </a:custGeom>
          <a:solidFill>
            <a:srgbClr val="009B93"/>
          </a:solidFill>
          <a:ln w="22225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048168-485E-482F-A7DD-8EC904992194}"/>
              </a:ext>
            </a:extLst>
          </p:cNvPr>
          <p:cNvGrpSpPr/>
          <p:nvPr/>
        </p:nvGrpSpPr>
        <p:grpSpPr>
          <a:xfrm>
            <a:off x="8437138" y="5277491"/>
            <a:ext cx="1277548" cy="1438063"/>
            <a:chOff x="-223896" y="1190389"/>
            <a:chExt cx="1277548" cy="143806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EE4AF40-0351-47E9-919E-76A01340D8C5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4B0C299-C6EA-4D5A-8FAB-6023F1C2865B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6604304-1F65-4B63-83F5-C308E6EC182B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610BAF0-94E7-4316-A1AA-2AD156E120CD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CD320F4-2785-403B-96D3-9E60D77D6911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ADC8B33-E6C5-4DD7-89C5-FBD25410FC1A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D983F-F654-49BE-AF69-149F2D650A46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2606D38-F7AD-4B4B-9C89-23AD4E3628B7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0296A7-AA56-47A4-909A-C1066E25DC58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94B0956-E355-4A51-9D34-DBBD933E4174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3EA6A8A-4F2E-424B-B601-C93290059F20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D96F0F-732D-417E-8B7D-82D5600B7DF0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CAE942B-64B9-4749-B613-177FB6FB8A6C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60C1F48-3BD1-44EB-B63E-7992120183DA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570B6F9-73C7-48E7-9428-3D30D8A1848C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8EFF548-4626-40EA-9BB1-C20C2A76464E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E5AA461-CEB9-4142-9881-ADF187AD1B44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FAFE9A-B8BF-4814-9C8B-18C07A7F6D8E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143BBE5-9538-4107-9037-24238CC30425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947A3F1-82B1-4802-95D9-33EC0D0F2E4D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F783570-1826-42F6-A710-9D96A0BC8E0C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A5648C2-123F-449A-B58A-646D63185CAC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01F72D2-782F-49FA-B31B-DE07D03F78D5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5BE660-B05A-4187-A4FE-0650C2E641F3}"/>
              </a:ext>
            </a:extLst>
          </p:cNvPr>
          <p:cNvGrpSpPr/>
          <p:nvPr/>
        </p:nvGrpSpPr>
        <p:grpSpPr>
          <a:xfrm>
            <a:off x="5309995" y="5322821"/>
            <a:ext cx="962529" cy="1493487"/>
            <a:chOff x="88994" y="4835942"/>
            <a:chExt cx="1223056" cy="1897728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7F6B154-5EFA-4C6B-9053-0731D5421711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A3CC9D6-2423-494B-8D82-BDB933A97458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6E4B851-DB15-48C8-9F1B-DB544C886792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08302BA-A845-4D71-B10C-2619241E8BBF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52DEE29-7D5B-41EB-A138-3A04B43A5228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837C473-6EC7-4D53-93A4-EF2952B62CF2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3FADEA9-5580-4885-A05B-B0EC74243677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1A2EC3D-08F5-4766-94BE-F73E2AC71B99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2EAA17A-4BF8-40FB-B961-FEB4F70E3276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BFA7C0E-2328-4849-829A-D783A4F161EC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F8DA488-8015-4661-AB15-8E557078AE4A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3E51DA-5F45-4848-B3A9-86FEC09818BC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EF2D60E-29D8-4D18-8550-C5CD4CB40B52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2BD8BB3-BBBD-46A3-B303-5A4AD26FF20C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E5A6026-9EEB-41D8-A3EF-6B9CB62C1572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CF38E4D-3969-413F-9601-128609878C52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CB17CA2-EA68-4195-B226-4C60EC9162CA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F89E93C-3880-4280-9F92-E05F07D577FD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3618A55-9061-44D8-9236-639F64599A2E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101A5C6-8E35-416A-B950-A5D0DC6A1F26}"/>
              </a:ext>
            </a:extLst>
          </p:cNvPr>
          <p:cNvGrpSpPr/>
          <p:nvPr/>
        </p:nvGrpSpPr>
        <p:grpSpPr>
          <a:xfrm rot="4981183">
            <a:off x="9281048" y="5671346"/>
            <a:ext cx="1091288" cy="834709"/>
            <a:chOff x="10460878" y="-261208"/>
            <a:chExt cx="1553983" cy="118861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5AA984C-7D56-4868-9731-79D1D7DDFE60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CBBA5E0-D7D6-4CCB-A92C-C16A8B24F462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6261FCE-EEAD-4CDD-8CC9-ABF3AA48E3D5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2527502-FB37-429A-9384-FD8F542DA469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9B9E0E1-D46A-4616-B16C-1FE36DD47C9B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6" name="Graphic 2">
              <a:extLst>
                <a:ext uri="{FF2B5EF4-FFF2-40B4-BE49-F238E27FC236}">
                  <a16:creationId xmlns:a16="http://schemas.microsoft.com/office/drawing/2014/main" id="{BC302359-2E7A-4C41-AC46-AB1E1DF28167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4F1B8AE-4E04-47BC-916C-CF02CC4E420B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4879F86-B1AA-4C7C-A7C3-7E0291BD33BF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921F3C31-B845-4A7E-8AF0-7367C53E8D2A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FFA6201-138C-48B5-9599-243F951E3CBA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1" name="Graphic 2">
            <a:extLst>
              <a:ext uri="{FF2B5EF4-FFF2-40B4-BE49-F238E27FC236}">
                <a16:creationId xmlns:a16="http://schemas.microsoft.com/office/drawing/2014/main" id="{34AE204C-0C21-4BCA-98F7-B1F0534D3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400" y="2413032"/>
            <a:ext cx="3289977" cy="4444968"/>
          </a:xfrm>
          <a:prstGeom prst="rect">
            <a:avLst/>
          </a:prstGeom>
        </p:spPr>
      </p:pic>
      <p:pic>
        <p:nvPicPr>
          <p:cNvPr id="62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46537" y="392454"/>
            <a:ext cx="6779261" cy="2591591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74E1AEE9-F6BB-4942-8F7C-EAFA713F027A}"/>
              </a:ext>
            </a:extLst>
          </p:cNvPr>
          <p:cNvSpPr txBox="1"/>
          <p:nvPr/>
        </p:nvSpPr>
        <p:spPr>
          <a:xfrm>
            <a:off x="3968325" y="849159"/>
            <a:ext cx="654836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Hoạt</a:t>
            </a:r>
            <a:r>
              <a:rPr lang="en-US" sz="5400" b="1" dirty="0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5400" b="1" dirty="0" err="1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động</a:t>
            </a:r>
            <a:r>
              <a:rPr lang="en-US" sz="5400" b="1" dirty="0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3: </a:t>
            </a:r>
          </a:p>
          <a:p>
            <a:pPr algn="ctr"/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Tìm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hiểu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về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khí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quyển</a:t>
            </a:r>
            <a:endParaRPr lang="en-US" sz="4800" b="1" dirty="0">
              <a:ln w="38100">
                <a:solidFill>
                  <a:srgbClr val="42210B"/>
                </a:solidFill>
              </a:ln>
              <a:solidFill>
                <a:schemeClr val="bg1"/>
              </a:solidFill>
              <a:latin typeface="UTM American Sans" panose="02040603050506020204" pitchFamily="18" charset="0"/>
              <a:cs typeface="2005_iannnnnMTV" panose="020000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567" y="4295485"/>
            <a:ext cx="1945069" cy="2228981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28BB6F2E-5FAF-4DA7-B82F-3B361BD3EDBC}"/>
              </a:ext>
            </a:extLst>
          </p:cNvPr>
          <p:cNvGrpSpPr/>
          <p:nvPr/>
        </p:nvGrpSpPr>
        <p:grpSpPr>
          <a:xfrm rot="20457012">
            <a:off x="2855681" y="251582"/>
            <a:ext cx="2688156" cy="1437720"/>
            <a:chOff x="2921495" y="4445840"/>
            <a:chExt cx="2688156" cy="1437720"/>
          </a:xfrm>
        </p:grpSpPr>
        <p:sp>
          <p:nvSpPr>
            <p:cNvPr id="65" name="Freeform: Shape 69">
              <a:extLst>
                <a:ext uri="{FF2B5EF4-FFF2-40B4-BE49-F238E27FC236}">
                  <a16:creationId xmlns:a16="http://schemas.microsoft.com/office/drawing/2014/main" id="{1E5AD6FE-6AFF-41F4-9177-8F431D5606CD}"/>
                </a:ext>
              </a:extLst>
            </p:cNvPr>
            <p:cNvSpPr/>
            <p:nvPr/>
          </p:nvSpPr>
          <p:spPr>
            <a:xfrm>
              <a:off x="5003284" y="5025381"/>
              <a:ext cx="606366" cy="349935"/>
            </a:xfrm>
            <a:custGeom>
              <a:avLst/>
              <a:gdLst>
                <a:gd name="connsiteX0" fmla="*/ 54242 w 606366"/>
                <a:gd name="connsiteY0" fmla="*/ 200975 h 349935"/>
                <a:gd name="connsiteX1" fmla="*/ 0 w 606366"/>
                <a:gd name="connsiteY1" fmla="*/ 349936 h 349935"/>
                <a:gd name="connsiteX2" fmla="*/ 606367 w 606366"/>
                <a:gd name="connsiteY2" fmla="*/ 0 h 349935"/>
                <a:gd name="connsiteX3" fmla="*/ 54242 w 606366"/>
                <a:gd name="connsiteY3" fmla="*/ 200975 h 34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66" h="349935">
                  <a:moveTo>
                    <a:pt x="54242" y="200975"/>
                  </a:moveTo>
                  <a:lnTo>
                    <a:pt x="0" y="349936"/>
                  </a:lnTo>
                  <a:lnTo>
                    <a:pt x="606367" y="0"/>
                  </a:lnTo>
                  <a:lnTo>
                    <a:pt x="54242" y="200975"/>
                  </a:lnTo>
                  <a:close/>
                </a:path>
              </a:pathLst>
            </a:custGeom>
            <a:solidFill>
              <a:srgbClr val="D7E9E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70">
              <a:extLst>
                <a:ext uri="{FF2B5EF4-FFF2-40B4-BE49-F238E27FC236}">
                  <a16:creationId xmlns:a16="http://schemas.microsoft.com/office/drawing/2014/main" id="{E9A81360-1DB7-45AA-B6DA-567628811AE2}"/>
                </a:ext>
              </a:extLst>
            </p:cNvPr>
            <p:cNvSpPr/>
            <p:nvPr/>
          </p:nvSpPr>
          <p:spPr>
            <a:xfrm>
              <a:off x="4827001" y="5025381"/>
              <a:ext cx="782650" cy="200975"/>
            </a:xfrm>
            <a:custGeom>
              <a:avLst/>
              <a:gdLst>
                <a:gd name="connsiteX0" fmla="*/ 782650 w 782650"/>
                <a:gd name="connsiteY0" fmla="*/ 0 h 200975"/>
                <a:gd name="connsiteX1" fmla="*/ 230525 w 782650"/>
                <a:gd name="connsiteY1" fmla="*/ 200975 h 200975"/>
                <a:gd name="connsiteX2" fmla="*/ 0 w 782650"/>
                <a:gd name="connsiteY2" fmla="*/ 607 h 200975"/>
                <a:gd name="connsiteX3" fmla="*/ 782650 w 782650"/>
                <a:gd name="connsiteY3" fmla="*/ 0 h 20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50" h="200975">
                  <a:moveTo>
                    <a:pt x="782650" y="0"/>
                  </a:moveTo>
                  <a:lnTo>
                    <a:pt x="230525" y="200975"/>
                  </a:lnTo>
                  <a:lnTo>
                    <a:pt x="0" y="607"/>
                  </a:lnTo>
                  <a:lnTo>
                    <a:pt x="782650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71">
              <a:extLst>
                <a:ext uri="{FF2B5EF4-FFF2-40B4-BE49-F238E27FC236}">
                  <a16:creationId xmlns:a16="http://schemas.microsoft.com/office/drawing/2014/main" id="{46EB6AB4-E061-4C0C-9A11-06B9C36A9DCC}"/>
                </a:ext>
              </a:extLst>
            </p:cNvPr>
            <p:cNvSpPr/>
            <p:nvPr/>
          </p:nvSpPr>
          <p:spPr>
            <a:xfrm>
              <a:off x="5135244" y="5025381"/>
              <a:ext cx="474406" cy="515087"/>
            </a:xfrm>
            <a:custGeom>
              <a:avLst/>
              <a:gdLst>
                <a:gd name="connsiteX0" fmla="*/ 474407 w 474406"/>
                <a:gd name="connsiteY0" fmla="*/ 0 h 515087"/>
                <a:gd name="connsiteX1" fmla="*/ 0 w 474406"/>
                <a:gd name="connsiteY1" fmla="*/ 273836 h 515087"/>
                <a:gd name="connsiteX2" fmla="*/ 213726 w 474406"/>
                <a:gd name="connsiteY2" fmla="*/ 515088 h 515087"/>
                <a:gd name="connsiteX3" fmla="*/ 474407 w 474406"/>
                <a:gd name="connsiteY3" fmla="*/ 0 h 5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406" h="515087">
                  <a:moveTo>
                    <a:pt x="474407" y="0"/>
                  </a:moveTo>
                  <a:lnTo>
                    <a:pt x="0" y="273836"/>
                  </a:lnTo>
                  <a:lnTo>
                    <a:pt x="213726" y="515088"/>
                  </a:lnTo>
                  <a:lnTo>
                    <a:pt x="474407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72">
              <a:extLst>
                <a:ext uri="{FF2B5EF4-FFF2-40B4-BE49-F238E27FC236}">
                  <a16:creationId xmlns:a16="http://schemas.microsoft.com/office/drawing/2014/main" id="{88C1C9B1-4AA5-4DD6-B90F-3D10D1A4941A}"/>
                </a:ext>
              </a:extLst>
            </p:cNvPr>
            <p:cNvSpPr/>
            <p:nvPr/>
          </p:nvSpPr>
          <p:spPr>
            <a:xfrm>
              <a:off x="4940138" y="5373698"/>
              <a:ext cx="38049" cy="13155"/>
            </a:xfrm>
            <a:custGeom>
              <a:avLst/>
              <a:gdLst>
                <a:gd name="connsiteX0" fmla="*/ 38738 w 38049"/>
                <a:gd name="connsiteY0" fmla="*/ 12940 h 13155"/>
                <a:gd name="connsiteX1" fmla="*/ 688 w 38049"/>
                <a:gd name="connsiteY1" fmla="*/ -215 h 1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49" h="13155">
                  <a:moveTo>
                    <a:pt x="38738" y="12940"/>
                  </a:moveTo>
                  <a:cubicBezTo>
                    <a:pt x="27162" y="5857"/>
                    <a:pt x="14168" y="1364"/>
                    <a:pt x="688" y="-215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73">
              <a:extLst>
                <a:ext uri="{FF2B5EF4-FFF2-40B4-BE49-F238E27FC236}">
                  <a16:creationId xmlns:a16="http://schemas.microsoft.com/office/drawing/2014/main" id="{24CC4F9F-E876-4279-B32C-27A8C5B33FB6}"/>
                </a:ext>
              </a:extLst>
            </p:cNvPr>
            <p:cNvSpPr/>
            <p:nvPr/>
          </p:nvSpPr>
          <p:spPr>
            <a:xfrm>
              <a:off x="2921495" y="4445840"/>
              <a:ext cx="1937888" cy="1437720"/>
            </a:xfrm>
            <a:custGeom>
              <a:avLst/>
              <a:gdLst>
                <a:gd name="connsiteX0" fmla="*/ 1938577 w 1937888"/>
                <a:gd name="connsiteY0" fmla="*/ 924404 h 1437720"/>
                <a:gd name="connsiteX1" fmla="*/ 1664538 w 1937888"/>
                <a:gd name="connsiteY1" fmla="*/ 935536 h 1437720"/>
                <a:gd name="connsiteX2" fmla="*/ 1347390 w 1937888"/>
                <a:gd name="connsiteY2" fmla="*/ 1043815 h 1437720"/>
                <a:gd name="connsiteX3" fmla="*/ 1442109 w 1937888"/>
                <a:gd name="connsiteY3" fmla="*/ 1339510 h 1437720"/>
                <a:gd name="connsiteX4" fmla="*/ 1527721 w 1937888"/>
                <a:gd name="connsiteY4" fmla="*/ 1326760 h 1437720"/>
                <a:gd name="connsiteX5" fmla="*/ 1514565 w 1937888"/>
                <a:gd name="connsiteY5" fmla="*/ 1206336 h 1437720"/>
                <a:gd name="connsiteX6" fmla="*/ 1383011 w 1937888"/>
                <a:gd name="connsiteY6" fmla="*/ 1200467 h 1437720"/>
                <a:gd name="connsiteX7" fmla="*/ 1271088 w 1937888"/>
                <a:gd name="connsiteY7" fmla="*/ 1281424 h 1437720"/>
                <a:gd name="connsiteX8" fmla="*/ 1014050 w 1937888"/>
                <a:gd name="connsiteY8" fmla="*/ 1426741 h 1437720"/>
                <a:gd name="connsiteX9" fmla="*/ 733737 w 1937888"/>
                <a:gd name="connsiteY9" fmla="*/ 1370072 h 1437720"/>
                <a:gd name="connsiteX10" fmla="*/ 548751 w 1937888"/>
                <a:gd name="connsiteY10" fmla="*/ 1118093 h 1437720"/>
                <a:gd name="connsiteX11" fmla="*/ 274105 w 1937888"/>
                <a:gd name="connsiteY11" fmla="*/ 1016897 h 1437720"/>
                <a:gd name="connsiteX12" fmla="*/ 24150 w 1937888"/>
                <a:gd name="connsiteY12" fmla="*/ 875223 h 1437720"/>
                <a:gd name="connsiteX13" fmla="*/ 88107 w 1937888"/>
                <a:gd name="connsiteY13" fmla="*/ 614137 h 1437720"/>
                <a:gd name="connsiteX14" fmla="*/ 305273 w 1937888"/>
                <a:gd name="connsiteY14" fmla="*/ 552003 h 1437720"/>
                <a:gd name="connsiteX15" fmla="*/ 568383 w 1937888"/>
                <a:gd name="connsiteY15" fmla="*/ 218663 h 1437720"/>
                <a:gd name="connsiteX16" fmla="*/ 533774 w 1937888"/>
                <a:gd name="connsiteY16" fmla="*/ 75167 h 1437720"/>
                <a:gd name="connsiteX17" fmla="*/ 327334 w 1937888"/>
                <a:gd name="connsiteY17" fmla="*/ -123 h 14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37888" h="1437720">
                  <a:moveTo>
                    <a:pt x="1938577" y="924404"/>
                  </a:moveTo>
                  <a:cubicBezTo>
                    <a:pt x="1839202" y="927440"/>
                    <a:pt x="1712303" y="947679"/>
                    <a:pt x="1664538" y="935536"/>
                  </a:cubicBezTo>
                  <a:cubicBezTo>
                    <a:pt x="1548770" y="906189"/>
                    <a:pt x="1411345" y="942215"/>
                    <a:pt x="1347390" y="1043815"/>
                  </a:cubicBezTo>
                  <a:cubicBezTo>
                    <a:pt x="1283434" y="1145416"/>
                    <a:pt x="1327151" y="1306925"/>
                    <a:pt x="1442109" y="1339510"/>
                  </a:cubicBezTo>
                  <a:cubicBezTo>
                    <a:pt x="1471011" y="1349630"/>
                    <a:pt x="1503029" y="1344853"/>
                    <a:pt x="1527721" y="1326760"/>
                  </a:cubicBezTo>
                  <a:cubicBezTo>
                    <a:pt x="1562330" y="1296198"/>
                    <a:pt x="1551604" y="1233659"/>
                    <a:pt x="1514565" y="1206336"/>
                  </a:cubicBezTo>
                  <a:cubicBezTo>
                    <a:pt x="1474775" y="1181482"/>
                    <a:pt x="1424865" y="1179256"/>
                    <a:pt x="1383011" y="1200467"/>
                  </a:cubicBezTo>
                  <a:cubicBezTo>
                    <a:pt x="1342087" y="1222062"/>
                    <a:pt x="1304402" y="1249304"/>
                    <a:pt x="1271088" y="1281424"/>
                  </a:cubicBezTo>
                  <a:cubicBezTo>
                    <a:pt x="1195191" y="1345582"/>
                    <a:pt x="1110187" y="1402859"/>
                    <a:pt x="1014050" y="1426741"/>
                  </a:cubicBezTo>
                  <a:cubicBezTo>
                    <a:pt x="917914" y="1450623"/>
                    <a:pt x="808217" y="1436052"/>
                    <a:pt x="733737" y="1370072"/>
                  </a:cubicBezTo>
                  <a:cubicBezTo>
                    <a:pt x="655614" y="1300651"/>
                    <a:pt x="626874" y="1187919"/>
                    <a:pt x="548751" y="1118093"/>
                  </a:cubicBezTo>
                  <a:cubicBezTo>
                    <a:pt x="474675" y="1052316"/>
                    <a:pt x="370645" y="1037137"/>
                    <a:pt x="274105" y="1016897"/>
                  </a:cubicBezTo>
                  <a:cubicBezTo>
                    <a:pt x="177564" y="996658"/>
                    <a:pt x="73130" y="961644"/>
                    <a:pt x="24150" y="875223"/>
                  </a:cubicBezTo>
                  <a:cubicBezTo>
                    <a:pt x="-23756" y="784551"/>
                    <a:pt x="3730" y="672406"/>
                    <a:pt x="88107" y="614137"/>
                  </a:cubicBezTo>
                  <a:cubicBezTo>
                    <a:pt x="151860" y="573659"/>
                    <a:pt x="232615" y="573659"/>
                    <a:pt x="305273" y="552003"/>
                  </a:cubicBezTo>
                  <a:cubicBezTo>
                    <a:pt x="452432" y="504481"/>
                    <a:pt x="556340" y="372825"/>
                    <a:pt x="568383" y="218663"/>
                  </a:cubicBezTo>
                  <a:cubicBezTo>
                    <a:pt x="573807" y="168268"/>
                    <a:pt x="561562" y="117548"/>
                    <a:pt x="533774" y="75167"/>
                  </a:cubicBezTo>
                  <a:cubicBezTo>
                    <a:pt x="487831" y="12831"/>
                    <a:pt x="407683" y="-1539"/>
                    <a:pt x="327334" y="-123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custDash>
                <a:ds d="300750" sp="300750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74">
              <a:extLst>
                <a:ext uri="{FF2B5EF4-FFF2-40B4-BE49-F238E27FC236}">
                  <a16:creationId xmlns:a16="http://schemas.microsoft.com/office/drawing/2014/main" id="{9DCC274A-3DEF-4A6D-AC97-CE7377BFA510}"/>
                </a:ext>
              </a:extLst>
            </p:cNvPr>
            <p:cNvSpPr/>
            <p:nvPr/>
          </p:nvSpPr>
          <p:spPr>
            <a:xfrm>
              <a:off x="3167791" y="4447957"/>
              <a:ext cx="40478" cy="3642"/>
            </a:xfrm>
            <a:custGeom>
              <a:avLst/>
              <a:gdLst>
                <a:gd name="connsiteX0" fmla="*/ 41167 w 40478"/>
                <a:gd name="connsiteY0" fmla="*/ -215 h 3642"/>
                <a:gd name="connsiteX1" fmla="*/ 688 w 40478"/>
                <a:gd name="connsiteY1" fmla="*/ 3428 h 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78" h="3642">
                  <a:moveTo>
                    <a:pt x="41167" y="-215"/>
                  </a:moveTo>
                  <a:cubicBezTo>
                    <a:pt x="27404" y="-215"/>
                    <a:pt x="14047" y="2011"/>
                    <a:pt x="688" y="3428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76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1">
            <a:extLst>
              <a:ext uri="{FF2B5EF4-FFF2-40B4-BE49-F238E27FC236}">
                <a16:creationId xmlns:a16="http://schemas.microsoft.com/office/drawing/2014/main" id="{C1F7C284-FA0C-460E-AC75-AC3E85AB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24823" y="6110000"/>
            <a:ext cx="5577841" cy="721293"/>
          </a:xfrm>
          <a:prstGeom prst="rect">
            <a:avLst/>
          </a:prstGeom>
        </p:spPr>
      </p:pic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977214" y="6209037"/>
            <a:ext cx="567306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Giới</a:t>
            </a:r>
            <a:r>
              <a:rPr kumimoji="0" lang="nl-NL" altLang="en-US" sz="2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Arial" panose="020B0604020202020204" pitchFamily="34" charset="0"/>
              </a:rPr>
              <a:t> thiệu về khí quyển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94" y="150512"/>
            <a:ext cx="10268245" cy="605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3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24522" y="3439350"/>
            <a:ext cx="3529309" cy="2308324"/>
          </a:xfrm>
          <a:prstGeom prst="rect">
            <a:avLst/>
          </a:prstGeom>
          <a:solidFill>
            <a:srgbClr val="FFFFFF"/>
          </a:solidFill>
          <a:ln w="38100">
            <a:solidFill>
              <a:srgbClr val="009B93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Lớp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bao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quanh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Trái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kern="0" dirty="0" err="1">
                <a:solidFill>
                  <a:srgbClr val="009B93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quyển</a:t>
            </a:r>
            <a:r>
              <a:rPr kumimoji="0" lang="en-US" alt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1723" y="1359678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AF7147C-FAAA-4247-AF3D-0EF102BE7C95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8" name="Freeform: Shape 46">
              <a:extLst>
                <a:ext uri="{FF2B5EF4-FFF2-40B4-BE49-F238E27FC236}">
                  <a16:creationId xmlns:a16="http://schemas.microsoft.com/office/drawing/2014/main" id="{A358328D-7129-400B-AF94-3A4D4B2DEF1D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7">
              <a:extLst>
                <a:ext uri="{FF2B5EF4-FFF2-40B4-BE49-F238E27FC236}">
                  <a16:creationId xmlns:a16="http://schemas.microsoft.com/office/drawing/2014/main" id="{E6A7CDE1-3190-4AB9-95FA-4BAA4877046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8">
              <a:extLst>
                <a:ext uri="{FF2B5EF4-FFF2-40B4-BE49-F238E27FC236}">
                  <a16:creationId xmlns:a16="http://schemas.microsoft.com/office/drawing/2014/main" id="{2EA566F9-7F11-45A0-BC03-FFCEDB9218F0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9">
              <a:extLst>
                <a:ext uri="{FF2B5EF4-FFF2-40B4-BE49-F238E27FC236}">
                  <a16:creationId xmlns:a16="http://schemas.microsoft.com/office/drawing/2014/main" id="{3E6045C2-D7AB-4EF9-8FAD-AFF28423CDC5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0">
              <a:extLst>
                <a:ext uri="{FF2B5EF4-FFF2-40B4-BE49-F238E27FC236}">
                  <a16:creationId xmlns:a16="http://schemas.microsoft.com/office/drawing/2014/main" id="{CF3C0248-9156-4122-A938-593E69E0D47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1">
              <a:extLst>
                <a:ext uri="{FF2B5EF4-FFF2-40B4-BE49-F238E27FC236}">
                  <a16:creationId xmlns:a16="http://schemas.microsoft.com/office/drawing/2014/main" id="{D0DAADF2-3ABD-48C3-A635-BA3E6F8126B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2">
              <a:extLst>
                <a:ext uri="{FF2B5EF4-FFF2-40B4-BE49-F238E27FC236}">
                  <a16:creationId xmlns:a16="http://schemas.microsoft.com/office/drawing/2014/main" id="{F11CFA62-22D3-47A2-8707-CCD008E43816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3">
              <a:extLst>
                <a:ext uri="{FF2B5EF4-FFF2-40B4-BE49-F238E27FC236}">
                  <a16:creationId xmlns:a16="http://schemas.microsoft.com/office/drawing/2014/main" id="{28255049-1A64-4CCC-84BE-86A122EC4657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4">
              <a:extLst>
                <a:ext uri="{FF2B5EF4-FFF2-40B4-BE49-F238E27FC236}">
                  <a16:creationId xmlns:a16="http://schemas.microsoft.com/office/drawing/2014/main" id="{CF99B419-C4E7-43DC-A24B-29C6E2055AF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5">
              <a:extLst>
                <a:ext uri="{FF2B5EF4-FFF2-40B4-BE49-F238E27FC236}">
                  <a16:creationId xmlns:a16="http://schemas.microsoft.com/office/drawing/2014/main" id="{95FAE86E-8D77-4A7D-A02B-0DC805A45F67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6">
              <a:extLst>
                <a:ext uri="{FF2B5EF4-FFF2-40B4-BE49-F238E27FC236}">
                  <a16:creationId xmlns:a16="http://schemas.microsoft.com/office/drawing/2014/main" id="{411C2716-C414-4E3D-BAFF-A8F6E7EFDEC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7">
              <a:extLst>
                <a:ext uri="{FF2B5EF4-FFF2-40B4-BE49-F238E27FC236}">
                  <a16:creationId xmlns:a16="http://schemas.microsoft.com/office/drawing/2014/main" id="{546E27DA-F163-4E61-8468-6ECA54FC584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8">
              <a:extLst>
                <a:ext uri="{FF2B5EF4-FFF2-40B4-BE49-F238E27FC236}">
                  <a16:creationId xmlns:a16="http://schemas.microsoft.com/office/drawing/2014/main" id="{9798016B-0875-4A40-8DF1-6E75109D27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59">
              <a:extLst>
                <a:ext uri="{FF2B5EF4-FFF2-40B4-BE49-F238E27FC236}">
                  <a16:creationId xmlns:a16="http://schemas.microsoft.com/office/drawing/2014/main" id="{3241B926-9FFE-45F1-8B48-8BEEAC8E93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0">
              <a:extLst>
                <a:ext uri="{FF2B5EF4-FFF2-40B4-BE49-F238E27FC236}">
                  <a16:creationId xmlns:a16="http://schemas.microsoft.com/office/drawing/2014/main" id="{74BB0076-D9A6-4682-A278-8E1246F40522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1">
              <a:extLst>
                <a:ext uri="{FF2B5EF4-FFF2-40B4-BE49-F238E27FC236}">
                  <a16:creationId xmlns:a16="http://schemas.microsoft.com/office/drawing/2014/main" id="{260A4257-8F0D-4E5E-A525-DCF22CD7BB3A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2">
              <a:extLst>
                <a:ext uri="{FF2B5EF4-FFF2-40B4-BE49-F238E27FC236}">
                  <a16:creationId xmlns:a16="http://schemas.microsoft.com/office/drawing/2014/main" id="{0DDD0765-9831-4C11-A038-9172CC4670C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3">
              <a:extLst>
                <a:ext uri="{FF2B5EF4-FFF2-40B4-BE49-F238E27FC236}">
                  <a16:creationId xmlns:a16="http://schemas.microsoft.com/office/drawing/2014/main" id="{8F4D7E47-F1B9-4F91-8F67-1B41EBA19EB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4">
              <a:extLst>
                <a:ext uri="{FF2B5EF4-FFF2-40B4-BE49-F238E27FC236}">
                  <a16:creationId xmlns:a16="http://schemas.microsoft.com/office/drawing/2014/main" id="{8EC9C528-1AF7-440C-8B3F-A1F7E44023CB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7" name="Picture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486" y="-29605"/>
            <a:ext cx="6936412" cy="6858000"/>
          </a:xfrm>
          <a:prstGeom prst="rect">
            <a:avLst/>
          </a:prstGeom>
        </p:spPr>
      </p:pic>
      <p:sp>
        <p:nvSpPr>
          <p:cNvPr id="68" name="Oval 67"/>
          <p:cNvSpPr/>
          <p:nvPr/>
        </p:nvSpPr>
        <p:spPr>
          <a:xfrm>
            <a:off x="4441714" y="135039"/>
            <a:ext cx="6626240" cy="6447512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72" name="Group 71"/>
          <p:cNvGrpSpPr/>
          <p:nvPr/>
        </p:nvGrpSpPr>
        <p:grpSpPr>
          <a:xfrm>
            <a:off x="768879" y="1167587"/>
            <a:ext cx="3281773" cy="2065909"/>
            <a:chOff x="768879" y="1167587"/>
            <a:chExt cx="3281773" cy="2065909"/>
          </a:xfrm>
        </p:grpSpPr>
        <p:pic>
          <p:nvPicPr>
            <p:cNvPr id="70" name="Graphic 6">
              <a:extLst>
                <a:ext uri="{FF2B5EF4-FFF2-40B4-BE49-F238E27FC236}">
                  <a16:creationId xmlns:a16="http://schemas.microsoft.com/office/drawing/2014/main" id="{E6BDF62D-C1D7-4310-89E4-8FE073E7F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4729" y="1167587"/>
              <a:ext cx="3105442" cy="2065909"/>
            </a:xfrm>
            <a:prstGeom prst="rect">
              <a:avLst/>
            </a:prstGeom>
          </p:spPr>
        </p:pic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768879" y="1676598"/>
              <a:ext cx="3281773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Time" panose="020B7200000000000000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nl-NL" altLang="en-US" b="1" dirty="0">
                  <a:latin typeface="UTM Avo" panose="02040603050506020204" pitchFamily="18" charset="0"/>
                  <a:cs typeface="Arial" panose="020B0604020202020204" pitchFamily="34" charset="0"/>
                </a:rPr>
                <a:t>Khí quyển là gì?</a:t>
              </a:r>
              <a:endParaRPr lang="en-US" altLang="en-US" b="1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971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5" y="1184952"/>
            <a:ext cx="4812892" cy="4812892"/>
          </a:xfrm>
          <a:prstGeom prst="rect">
            <a:avLst/>
          </a:prstGeom>
        </p:spPr>
      </p:pic>
      <p:sp>
        <p:nvSpPr>
          <p:cNvPr id="68" name="Text Box 40"/>
          <p:cNvSpPr txBox="1">
            <a:spLocks noChangeArrowheads="1"/>
          </p:cNvSpPr>
          <p:nvPr/>
        </p:nvSpPr>
        <p:spPr bwMode="auto">
          <a:xfrm>
            <a:off x="5547127" y="1239278"/>
            <a:ext cx="4713545" cy="2062103"/>
          </a:xfrm>
          <a:prstGeom prst="rect">
            <a:avLst/>
          </a:prstGeom>
          <a:solidFill>
            <a:srgbClr val="FFFFFF"/>
          </a:solidFill>
          <a:ln w="38100">
            <a:solidFill>
              <a:srgbClr val="A7CC46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vi-VN" sz="3200" b="1" i="0" u="none" strike="noStrike" kern="0" cap="none" spc="0" normalizeH="0" baseline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quyển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vai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trò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rất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quan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trọng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đối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vật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9" name="Text Box 40"/>
          <p:cNvSpPr txBox="1">
            <a:spLocks noChangeArrowheads="1"/>
          </p:cNvSpPr>
          <p:nvPr/>
        </p:nvSpPr>
        <p:spPr bwMode="auto">
          <a:xfrm>
            <a:off x="5641652" y="4405283"/>
            <a:ext cx="4619020" cy="1077218"/>
          </a:xfrm>
          <a:prstGeom prst="rect">
            <a:avLst/>
          </a:prstGeom>
          <a:solidFill>
            <a:srgbClr val="FFFFFF"/>
          </a:solidFill>
          <a:ln w="38100">
            <a:solidFill>
              <a:srgbClr val="A7CC46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Đây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lớp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vỏ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bảo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vệ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Trái</a:t>
            </a:r>
            <a:r>
              <a:rPr kumimoji="0" lang="en-US" altLang="vi-VN" sz="3200" b="1" i="0" u="none" strike="noStrike" kern="0" cap="none" spc="0" normalizeH="0" noProof="0" dirty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kern="0" cap="none" spc="0" normalizeH="0" noProof="0" dirty="0" err="1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Đất</a:t>
            </a:r>
            <a:endParaRPr kumimoji="0" lang="en-US" altLang="vi-VN" sz="3200" b="1" i="0" u="none" strike="noStrike" kern="0" cap="none" spc="0" normalizeH="0" baseline="0" noProof="0" dirty="0">
              <a:ln>
                <a:noFill/>
              </a:ln>
              <a:solidFill>
                <a:srgbClr val="29ABE2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" name="Graphic 120">
            <a:extLst>
              <a:ext uri="{FF2B5EF4-FFF2-40B4-BE49-F238E27FC236}">
                <a16:creationId xmlns:a16="http://schemas.microsoft.com/office/drawing/2014/main" id="{43AD94F8-3548-45E7-93F4-F41BC6B62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377747">
            <a:off x="7716571" y="3705273"/>
            <a:ext cx="469183" cy="312789"/>
          </a:xfrm>
          <a:prstGeom prst="rect">
            <a:avLst/>
          </a:prstGeom>
        </p:spPr>
      </p:pic>
      <p:pic>
        <p:nvPicPr>
          <p:cNvPr id="70" name="图片 18">
            <a:extLst>
              <a:ext uri="{FF2B5EF4-FFF2-40B4-BE49-F238E27FC236}">
                <a16:creationId xmlns:a16="http://schemas.microsoft.com/office/drawing/2014/main" id="{CF701177-5021-47F0-9E1A-847F13B095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039" y="3321328"/>
            <a:ext cx="1691935" cy="333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4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2B1225F4-4E02-4651-913D-E5ACEE2E98E5}"/>
              </a:ext>
            </a:extLst>
          </p:cNvPr>
          <p:cNvGrpSpPr/>
          <p:nvPr/>
        </p:nvGrpSpPr>
        <p:grpSpPr>
          <a:xfrm>
            <a:off x="1049997" y="2617754"/>
            <a:ext cx="9422330" cy="3156814"/>
            <a:chOff x="702733" y="2018184"/>
            <a:chExt cx="4817523" cy="3198982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34749BA-DD32-448A-8A22-0FD51ECB6D07}"/>
                </a:ext>
              </a:extLst>
            </p:cNvPr>
            <p:cNvGrpSpPr/>
            <p:nvPr/>
          </p:nvGrpSpPr>
          <p:grpSpPr>
            <a:xfrm>
              <a:off x="825500" y="2159111"/>
              <a:ext cx="4650268" cy="3058055"/>
              <a:chOff x="876300" y="2199745"/>
              <a:chExt cx="4023784" cy="2646074"/>
            </a:xfrm>
          </p:grpSpPr>
          <p:pic>
            <p:nvPicPr>
              <p:cNvPr id="77" name="Graphic 8">
                <a:extLst>
                  <a:ext uri="{FF2B5EF4-FFF2-40B4-BE49-F238E27FC236}">
                    <a16:creationId xmlns:a16="http://schemas.microsoft.com/office/drawing/2014/main" id="{9ABCBECC-C837-4006-851F-4894B0F8DC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033" y="2199745"/>
                <a:ext cx="3956051" cy="2646074"/>
              </a:xfrm>
              <a:prstGeom prst="rect">
                <a:avLst/>
              </a:prstGeom>
            </p:spPr>
          </p:pic>
          <p:sp>
            <p:nvSpPr>
              <p:cNvPr id="78" name="Graphic 3">
                <a:extLst>
                  <a:ext uri="{FF2B5EF4-FFF2-40B4-BE49-F238E27FC236}">
                    <a16:creationId xmlns:a16="http://schemas.microsoft.com/office/drawing/2014/main" id="{A87E434E-BE9E-4A55-B74B-2C415D3062BF}"/>
                  </a:ext>
                </a:extLst>
              </p:cNvPr>
              <p:cNvSpPr/>
              <p:nvPr/>
            </p:nvSpPr>
            <p:spPr>
              <a:xfrm>
                <a:off x="876300" y="2226247"/>
                <a:ext cx="3956051" cy="2593069"/>
              </a:xfrm>
              <a:custGeom>
                <a:avLst/>
                <a:gdLst>
                  <a:gd name="connsiteX0" fmla="*/ -48 w 2472818"/>
                  <a:gd name="connsiteY0" fmla="*/ 6362 h 1620856"/>
                  <a:gd name="connsiteX1" fmla="*/ 2472738 w 2472818"/>
                  <a:gd name="connsiteY1" fmla="*/ 6362 h 1620856"/>
                  <a:gd name="connsiteX2" fmla="*/ 2441305 w 2472818"/>
                  <a:gd name="connsiteY2" fmla="*/ 1498834 h 1620856"/>
                  <a:gd name="connsiteX3" fmla="*/ 31480 w 2472818"/>
                  <a:gd name="connsiteY3" fmla="*/ 1610086 h 1620856"/>
                  <a:gd name="connsiteX4" fmla="*/ -48 w 2472818"/>
                  <a:gd name="connsiteY4" fmla="*/ 6362 h 1620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2818" h="1620856">
                    <a:moveTo>
                      <a:pt x="-48" y="6362"/>
                    </a:moveTo>
                    <a:cubicBezTo>
                      <a:pt x="31385" y="15887"/>
                      <a:pt x="2483215" y="-12117"/>
                      <a:pt x="2472738" y="6362"/>
                    </a:cubicBezTo>
                    <a:cubicBezTo>
                      <a:pt x="2462260" y="24840"/>
                      <a:pt x="2409873" y="1415395"/>
                      <a:pt x="2441305" y="1498834"/>
                    </a:cubicBezTo>
                    <a:cubicBezTo>
                      <a:pt x="2472738" y="1582273"/>
                      <a:pt x="52340" y="1647138"/>
                      <a:pt x="31480" y="1610086"/>
                    </a:cubicBezTo>
                    <a:cubicBezTo>
                      <a:pt x="10620" y="1573034"/>
                      <a:pt x="-48" y="6362"/>
                      <a:pt x="-48" y="636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75" name="Graphic 11">
              <a:extLst>
                <a:ext uri="{FF2B5EF4-FFF2-40B4-BE49-F238E27FC236}">
                  <a16:creationId xmlns:a16="http://schemas.microsoft.com/office/drawing/2014/main" id="{78DE2CE8-BDAD-4E61-83D1-D594E9DE3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2733" y="2052228"/>
              <a:ext cx="483318" cy="852397"/>
            </a:xfrm>
            <a:prstGeom prst="rect">
              <a:avLst/>
            </a:prstGeom>
          </p:spPr>
        </p:pic>
        <p:pic>
          <p:nvPicPr>
            <p:cNvPr id="76" name="Graphic 13">
              <a:extLst>
                <a:ext uri="{FF2B5EF4-FFF2-40B4-BE49-F238E27FC236}">
                  <a16:creationId xmlns:a16="http://schemas.microsoft.com/office/drawing/2014/main" id="{E24D03E6-316E-441C-AEA4-9365906FE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03248" y="2018184"/>
              <a:ext cx="617008" cy="714412"/>
            </a:xfrm>
            <a:prstGeom prst="rect">
              <a:avLst/>
            </a:prstGeom>
          </p:spPr>
        </p:pic>
      </p:grpSp>
      <p:grpSp>
        <p:nvGrpSpPr>
          <p:cNvPr id="67" name="Group 66"/>
          <p:cNvGrpSpPr/>
          <p:nvPr/>
        </p:nvGrpSpPr>
        <p:grpSpPr>
          <a:xfrm>
            <a:off x="1651905" y="-309513"/>
            <a:ext cx="3878691" cy="3004180"/>
            <a:chOff x="-213621" y="-940502"/>
            <a:chExt cx="3878691" cy="3004180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47" r="33731"/>
            <a:stretch/>
          </p:blipFill>
          <p:spPr>
            <a:xfrm>
              <a:off x="-213621" y="-940502"/>
              <a:ext cx="2075073" cy="3004180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31"/>
            <a:stretch/>
          </p:blipFill>
          <p:spPr>
            <a:xfrm>
              <a:off x="1676862" y="-940502"/>
              <a:ext cx="1988208" cy="3004180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43936" y="834923"/>
              <a:ext cx="17214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err="1">
                  <a:solidFill>
                    <a:srgbClr val="EB871E"/>
                  </a:solidFill>
                  <a:latin typeface="UVN Dzung Dakao" panose="00000400000000000000" pitchFamily="2" charset="0"/>
                </a:rPr>
                <a:t>Ghi</a:t>
              </a:r>
              <a:endParaRPr lang="en-US" sz="4800" b="1" dirty="0">
                <a:solidFill>
                  <a:srgbClr val="EB871E"/>
                </a:solidFill>
                <a:latin typeface="UVN Dzung Dakao" panose="00000400000000000000" pitchFamily="2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 rot="20994513">
              <a:off x="1912060" y="563865"/>
              <a:ext cx="1474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err="1">
                  <a:solidFill>
                    <a:srgbClr val="EB871E"/>
                  </a:solidFill>
                  <a:latin typeface="UVN Dzung Dakao" panose="00000400000000000000" pitchFamily="2" charset="0"/>
                </a:rPr>
                <a:t>Nhớ</a:t>
              </a:r>
              <a:endParaRPr lang="en-US" sz="4400" b="1" dirty="0">
                <a:solidFill>
                  <a:srgbClr val="EB871E"/>
                </a:solidFill>
                <a:latin typeface="UVN Dzung Dakao" panose="00000400000000000000" pitchFamily="2" charset="0"/>
              </a:endParaRPr>
            </a:p>
          </p:txBody>
        </p:sp>
      </p:grpSp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8948680" y="614753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1456179" y="3043589"/>
            <a:ext cx="8458200" cy="230832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 Xung quanh mọi vật và mọi chỗ rỗng bên trong vật đều có </a:t>
            </a: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B871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không khí</a:t>
            </a: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 Lớp không khí bao quanh Trái</a:t>
            </a:r>
            <a:r>
              <a:rPr kumimoji="0" lang="nl-NL" altLang="en-US" sz="3200" b="1" i="0" u="none" strike="noStrike" kern="0" cap="none" spc="0" normalizeH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Đât </a:t>
            </a: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9B93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gọi là </a:t>
            </a:r>
            <a:r>
              <a:rPr kumimoji="0" lang="nl-NL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B871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khí quyển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EB871E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" name="Graphic 123">
            <a:extLst>
              <a:ext uri="{FF2B5EF4-FFF2-40B4-BE49-F238E27FC236}">
                <a16:creationId xmlns:a16="http://schemas.microsoft.com/office/drawing/2014/main" id="{2FD7D8E3-2755-4458-BBC2-1223B0A8BF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38941" y="3819677"/>
            <a:ext cx="2115305" cy="269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1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10E3AE9-B983-40FB-B13D-514ED5FFE4B8}"/>
              </a:ext>
            </a:extLst>
          </p:cNvPr>
          <p:cNvSpPr/>
          <p:nvPr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030651F-DBCE-45B1-9D0D-3BECCFEAE5CE}"/>
              </a:ext>
            </a:extLst>
          </p:cNvPr>
          <p:cNvSpPr/>
          <p:nvPr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9F73D4-DB24-4EC5-8199-C2E0AFCBFEAA}"/>
              </a:ext>
            </a:extLst>
          </p:cNvPr>
          <p:cNvSpPr/>
          <p:nvPr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CEE8B3-E908-4E4A-8509-FBC746980ADE}"/>
              </a:ext>
            </a:extLst>
          </p:cNvPr>
          <p:cNvSpPr/>
          <p:nvPr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B6F1050-7A3D-42D2-9601-1C29AD3B3848}"/>
              </a:ext>
            </a:extLst>
          </p:cNvPr>
          <p:cNvSpPr/>
          <p:nvPr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4E7AAA0-F6D8-435E-B6C7-D94615F5D3A8}"/>
              </a:ext>
            </a:extLst>
          </p:cNvPr>
          <p:cNvSpPr/>
          <p:nvPr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7A17799-E9D0-4ACA-87BF-0E26E65D3EB7}"/>
              </a:ext>
            </a:extLst>
          </p:cNvPr>
          <p:cNvSpPr/>
          <p:nvPr/>
        </p:nvSpPr>
        <p:spPr>
          <a:xfrm>
            <a:off x="-96270" y="3564604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009B93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AB9EF9-8297-483E-95E8-36A7464FBC20}"/>
              </a:ext>
            </a:extLst>
          </p:cNvPr>
          <p:cNvSpPr/>
          <p:nvPr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rgbClr val="009B93">
              <a:alpha val="50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2361348-A28D-4202-901A-B8ADD24EB391}"/>
              </a:ext>
            </a:extLst>
          </p:cNvPr>
          <p:cNvSpPr/>
          <p:nvPr/>
        </p:nvSpPr>
        <p:spPr>
          <a:xfrm>
            <a:off x="6469843" y="11268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009B93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AF75760-0346-47EE-A017-235C80BE4F3C}"/>
              </a:ext>
            </a:extLst>
          </p:cNvPr>
          <p:cNvGrpSpPr/>
          <p:nvPr/>
        </p:nvGrpSpPr>
        <p:grpSpPr>
          <a:xfrm>
            <a:off x="7672901" y="572382"/>
            <a:ext cx="924307" cy="635927"/>
            <a:chOff x="7443469" y="683988"/>
            <a:chExt cx="924307" cy="6359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07D987-B770-49F9-8AE2-F549F1F5003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C7D5FCC-3190-47E7-8978-BB424F216837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27BA1-E984-4D96-A580-48E10B30B36C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ADFAE1B-F85D-48A5-950B-4BA5AC2D0E6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30482FC-21D8-4CC0-9972-2ABB0907627F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C1EA2F3-FC87-4FB0-9F08-3A84C02FCDBA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A2446F5-B319-4C68-AFDA-A69E12230730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76F2DBD-FC07-425F-A8A9-1B719E33B486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42C7321-6F1B-497D-BE89-459BC426CAC8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FC3D29-5B9F-4740-A456-5DB571FB3864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F8D1C43-F89F-4A7C-AE63-CC7D90FBCA50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FE1D8F-CE0F-4912-BD4C-05836E1268D4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684CBE4-1ABC-45D3-BD5F-36183A23E7C7}"/>
              </a:ext>
            </a:extLst>
          </p:cNvPr>
          <p:cNvSpPr/>
          <p:nvPr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DFC961D-6229-4FF7-9440-3F6377F660D1}"/>
              </a:ext>
            </a:extLst>
          </p:cNvPr>
          <p:cNvGrpSpPr/>
          <p:nvPr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4E5D8A5-F0B8-4402-97F8-95DDCCE567C3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24305BA-5163-4491-BA8E-2FED7D85EA23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84B7EA-5EE5-450C-8D72-AF868FAED61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4A87B2-9D0C-4A08-8D21-79C29EB0D519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752EFBC-06C1-4A6C-99C5-675252732AEF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4FBD81-0FCC-4E97-8842-433C443ED991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9B93F6C-96E9-4C09-B311-1FBFBADE1349}"/>
              </a:ext>
            </a:extLst>
          </p:cNvPr>
          <p:cNvGrpSpPr/>
          <p:nvPr/>
        </p:nvGrpSpPr>
        <p:grpSpPr>
          <a:xfrm>
            <a:off x="9794934" y="171786"/>
            <a:ext cx="1568315" cy="1200134"/>
            <a:chOff x="9820169" y="-368847"/>
            <a:chExt cx="1568315" cy="120013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F6FB1E-3107-4BBB-9E19-4CF2E02EF849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3B8517-2773-4044-A73B-1D68CA820F78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6146CA5-FA8A-45AA-9AA7-E137D2BBBCED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C94EBF1-D6C6-4BD4-988F-93B19104B7FD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9E0617-20AE-40C5-AB4A-8A8A8E7E7D7A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1" name="Graphic 4">
              <a:extLst>
                <a:ext uri="{FF2B5EF4-FFF2-40B4-BE49-F238E27FC236}">
                  <a16:creationId xmlns:a16="http://schemas.microsoft.com/office/drawing/2014/main" id="{20309E31-A729-48C4-BBB7-DB5538B0F43C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E58899-C4D0-4AF7-874E-5319EF97123E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5C2F40C-1345-401D-9E7E-8D26C7F9E64E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874ADA2-598D-4EDF-82A9-3E91A2126D62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35A40C7-E5B8-4555-8587-6A6E53936746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F852E9D-F504-48AF-8ABD-563CDEDAD2E2}"/>
              </a:ext>
            </a:extLst>
          </p:cNvPr>
          <p:cNvGrpSpPr/>
          <p:nvPr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045A65A-A4FD-4D56-990B-A7B83DA9925C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EC4719A-C2F4-48A9-AB43-CC58700745A1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D34516D-77B5-400E-B04A-3448AAD26DE4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7CA82D5-F89C-42AD-9D83-A2CE8CCA95F8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089544E-09E8-4A0F-A992-82BE0E73F762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4597007-13B8-4534-AA57-B334143114E9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31BDB8C-00C5-4C2E-9572-25C8B2A0C84F}"/>
              </a:ext>
            </a:extLst>
          </p:cNvPr>
          <p:cNvSpPr/>
          <p:nvPr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F75988D-335F-4F8F-90B0-8426935423C9}"/>
              </a:ext>
            </a:extLst>
          </p:cNvPr>
          <p:cNvSpPr/>
          <p:nvPr/>
        </p:nvSpPr>
        <p:spPr>
          <a:xfrm>
            <a:off x="6891833" y="-103186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99C0CF8-6561-4425-926A-C647A282E9BE}"/>
              </a:ext>
            </a:extLst>
          </p:cNvPr>
          <p:cNvGrpSpPr/>
          <p:nvPr/>
        </p:nvGrpSpPr>
        <p:grpSpPr>
          <a:xfrm>
            <a:off x="-29000" y="5115209"/>
            <a:ext cx="1395418" cy="1861480"/>
            <a:chOff x="-76820" y="5720973"/>
            <a:chExt cx="1395418" cy="186148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7D73FF3-921B-4355-A1BA-FAA4F7503295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6CDC319-7C02-4D1A-9B1A-4BE35EC9C895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884B3E4-0D4A-4898-B3FD-B63D40C8591F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10280-9C3C-4EFF-93A2-29BA18E10ACB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310AAB0-C2AF-4C37-A500-95947E620ED2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AD61B4D-6EC7-4D46-B634-514A3EC5EA65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29786D-5D19-4D9C-A994-58EF8B82E6B5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B273660-ED38-4CFC-87E3-3F3EF125E730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84D681-394E-4B9A-84EE-439D9A0F0F11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81E38E6-DCB6-4067-B6C3-3B42482E2065}"/>
              </a:ext>
            </a:extLst>
          </p:cNvPr>
          <p:cNvGrpSpPr/>
          <p:nvPr/>
        </p:nvGrpSpPr>
        <p:grpSpPr>
          <a:xfrm>
            <a:off x="10520983" y="1493510"/>
            <a:ext cx="1531578" cy="2595772"/>
            <a:chOff x="10011690" y="1604642"/>
            <a:chExt cx="1531578" cy="2595772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79A35C0-9ACA-48A6-942A-FF332E35BAC4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813ABCB-6042-49AB-8864-DFE77B5CFE4C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EA06D35-7A8E-4BEB-91AD-4CA10D19F70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B48B98C-B3BD-41EF-B4F7-F1D393D42D5E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AAF2AAF-6C4C-41E2-A9AA-724E82CA18B1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A6806DE-CA18-435D-9F1A-A05829110B34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5D69441-12E1-49FE-A4BE-94B4CF11BA87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D6E518C-AFF4-4758-9B08-F5508F2F4A6E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7EA096E-E178-4C76-9FDD-2E61A89F0C18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46F932A-A87A-4CD4-80AB-786FC33FC301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DE06E35-E18A-4593-81A0-E362B7D28AE8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3EDAD3-4634-4AC3-A26A-ABFC1EFF4E28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9DB3A14-542D-45A5-8BFF-C085254D5A27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06CDF91-ABD3-43E8-BFC2-3B501E37B0A2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D391FCE-F40F-4ED7-A863-54D19CE42BA5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A7F945-1F8C-4C4E-8694-45986E75454C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1CDD7F3-1B93-4400-87E9-DD85290A49A4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5ABF950-982D-44EC-A6E8-D00684AB7FEC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D25FE42-B3FD-4490-A0E3-A0D88C43FAD3}"/>
              </a:ext>
            </a:extLst>
          </p:cNvPr>
          <p:cNvGrpSpPr/>
          <p:nvPr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FF0712-4B20-4F46-A5C1-B2E416BB06C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31E5C2-A8CA-4F08-9DE6-7A780346B901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D1070AC-A161-46F3-A1A7-88A7829A1CBE}"/>
              </a:ext>
            </a:extLst>
          </p:cNvPr>
          <p:cNvGrpSpPr/>
          <p:nvPr/>
        </p:nvGrpSpPr>
        <p:grpSpPr>
          <a:xfrm>
            <a:off x="8469105" y="1247790"/>
            <a:ext cx="1166108" cy="652288"/>
            <a:chOff x="9303976" y="1143861"/>
            <a:chExt cx="1166108" cy="652288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D0B988C-CAED-409B-A81B-9311BBE9AA0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0248F49-A9D3-4AAD-9C5B-329462929031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87F47D7-54FB-4EFA-B4A5-FD412D8A0EED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73B6544-824D-4AEB-8FFE-CD3BA622FB72}"/>
              </a:ext>
            </a:extLst>
          </p:cNvPr>
          <p:cNvSpPr/>
          <p:nvPr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7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44887" y="1261120"/>
            <a:ext cx="4744540" cy="3660073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1C9448CA-A9F1-40B0-92DA-FF81A452EE5C}"/>
              </a:ext>
            </a:extLst>
          </p:cNvPr>
          <p:cNvSpPr txBox="1"/>
          <p:nvPr/>
        </p:nvSpPr>
        <p:spPr>
          <a:xfrm>
            <a:off x="2953921" y="1493510"/>
            <a:ext cx="34854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n w="38100">
                  <a:solidFill>
                    <a:srgbClr val="EB871E"/>
                  </a:solidFill>
                </a:ln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UTM American Sans" panose="02040603050506020204" pitchFamily="18" charset="0"/>
                <a:cs typeface="2005_iannnnnMTV" panose="02000000000000000000" pitchFamily="2" charset="0"/>
              </a:rPr>
              <a:t>KHỞI</a:t>
            </a:r>
          </a:p>
          <a:p>
            <a:pPr algn="ctr"/>
            <a:r>
              <a:rPr lang="en-US" sz="8800" b="1" dirty="0">
                <a:ln w="38100">
                  <a:solidFill>
                    <a:srgbClr val="EB871E"/>
                  </a:solidFill>
                </a:ln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UTM American Sans" panose="02040603050506020204" pitchFamily="18" charset="0"/>
                <a:cs typeface="2005_iannnnnMTV" panose="02000000000000000000" pitchFamily="2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25728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">
            <a:extLst>
              <a:ext uri="{FF2B5EF4-FFF2-40B4-BE49-F238E27FC236}">
                <a16:creationId xmlns:a16="http://schemas.microsoft.com/office/drawing/2014/main" id="{F031A0C3-682D-4E38-9D76-0F234F0AF8B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680AD9-2C4D-4226-B040-01AA1CE7255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9339427B-4202-4962-8692-AA7AFFF0665B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5833B6B1-C2D9-4775-97FE-E622A02C6F1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455741-B3A9-407A-84B1-627A72B4F610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D33AB7E3-BA81-4970-9E99-EA67794DBDB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AC33751-ABD1-4E21-8345-AC109DB6D281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019E0-7624-42B6-872A-9C827016A951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20F9260F-0C1E-4C5C-9384-A7ACCFA4885E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0F3B7AC6-7122-4DD3-B6B1-F33DD8579112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5781F57D-1013-4ECF-B391-D0309D5D2C52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A2C67CBB-A63C-4028-A6CB-DA807010BB4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6349704A-5103-4DA0-B2BB-7B89624936B6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F1F3BA04-8409-465D-8C94-06A94749D3A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7A094533-6578-40FB-94FF-3793E44AE320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09F8EE74-7A4F-4F89-8B8E-451522F57C13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AACCF307-9328-4546-858B-E77344A68EC5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769F4DAD-1231-4735-B16B-057FCECAE147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C1E5FF50-4E48-42F3-B3F8-80603B31D949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810AF721-7C65-4D67-8F22-AE0093AB7D6E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C85E764A-902D-4691-9846-3A750B84C1D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6886B5B3-839F-413C-BBE0-F1CB18D9BF9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ACD84E6-DF1C-40C7-AEA9-97B4A6901F1F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4E0CDE09-FCC7-4E52-AD52-C0FB267D32F9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36D453D-5540-4FCC-BE65-5D44FC72448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3FBC5E24-EE0B-470F-A415-E629F6669D50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6DFCA1-F6F2-453C-8DDF-4C33200CE4B8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A507C612-5E41-41E2-9EA0-E1D83582FE8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658FF7A0-90E2-4C3F-B3C3-883030E9449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85BF71B9-C129-4CE6-9611-50D1EA60945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3B301EEC-5BC7-4C2B-A581-0670DB56CC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1FFFB53C-62EF-493B-AA63-6A6C7E96A825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AB63C779-14C6-4A46-9F74-AEF96D2A7C0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A765DE8D-B5E2-49B5-9F51-E66EE556E19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50C327B3-BE30-4212-9399-6CBF67D2FE8A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7D3DA028-95C4-4674-BBB9-8E9037592408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499FAFED-736C-46CC-87EA-3477EC0E6E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D6973923-C23A-4AB4-9EF4-850B0C56E97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C7FF711D-F950-4FB5-A98D-D942AFB9B75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656C23-5568-4D69-BA78-07EA6E80480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B4DC7A11-DDE8-487D-B43C-DBEEF19AF3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381DA283-C84A-40B8-AB70-9C40C70F5BD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: Shape 43">
            <a:extLst>
              <a:ext uri="{FF2B5EF4-FFF2-40B4-BE49-F238E27FC236}">
                <a16:creationId xmlns:a16="http://schemas.microsoft.com/office/drawing/2014/main" id="{55C0F091-3570-4EC9-BFE6-151448E136F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6" name="Freeform: Shape 44">
            <a:extLst>
              <a:ext uri="{FF2B5EF4-FFF2-40B4-BE49-F238E27FC236}">
                <a16:creationId xmlns:a16="http://schemas.microsoft.com/office/drawing/2014/main" id="{7D481D4D-FB63-40E6-A02C-999B3DBBCD86}"/>
              </a:ext>
            </a:extLst>
          </p:cNvPr>
          <p:cNvSpPr/>
          <p:nvPr/>
        </p:nvSpPr>
        <p:spPr>
          <a:xfrm>
            <a:off x="8948680" y="614753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79" name="Graphic 123">
            <a:extLst>
              <a:ext uri="{FF2B5EF4-FFF2-40B4-BE49-F238E27FC236}">
                <a16:creationId xmlns:a16="http://schemas.microsoft.com/office/drawing/2014/main" id="{2FD7D8E3-2755-4458-BBC2-1223B0A8B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8941" y="3819677"/>
            <a:ext cx="2115305" cy="2699797"/>
          </a:xfrm>
          <a:prstGeom prst="rect">
            <a:avLst/>
          </a:prstGeom>
        </p:spPr>
      </p:pic>
      <p:sp>
        <p:nvSpPr>
          <p:cNvPr id="59" name="Graphic 115">
            <a:extLst>
              <a:ext uri="{FF2B5EF4-FFF2-40B4-BE49-F238E27FC236}">
                <a16:creationId xmlns:a16="http://schemas.microsoft.com/office/drawing/2014/main" id="{D67568A5-8091-4CF8-9704-9AB327F2E123}"/>
              </a:ext>
            </a:extLst>
          </p:cNvPr>
          <p:cNvSpPr/>
          <p:nvPr/>
        </p:nvSpPr>
        <p:spPr>
          <a:xfrm>
            <a:off x="4529761" y="272944"/>
            <a:ext cx="2450588" cy="1980168"/>
          </a:xfrm>
          <a:custGeom>
            <a:avLst/>
            <a:gdLst>
              <a:gd name="connsiteX0" fmla="*/ 1487246 w 1508490"/>
              <a:gd name="connsiteY0" fmla="*/ 549748 h 1307711"/>
              <a:gd name="connsiteX1" fmla="*/ 1117974 w 1508490"/>
              <a:gd name="connsiteY1" fmla="*/ 103767 h 1307711"/>
              <a:gd name="connsiteX2" fmla="*/ 545558 w 1508490"/>
              <a:gd name="connsiteY2" fmla="*/ 45121 h 1307711"/>
              <a:gd name="connsiteX3" fmla="*/ 394370 w 1508490"/>
              <a:gd name="connsiteY3" fmla="*/ 72103 h 1307711"/>
              <a:gd name="connsiteX4" fmla="*/ 37586 w 1508490"/>
              <a:gd name="connsiteY4" fmla="*/ 471478 h 1307711"/>
              <a:gd name="connsiteX5" fmla="*/ 514562 w 1508490"/>
              <a:gd name="connsiteY5" fmla="*/ 1287846 h 1307711"/>
              <a:gd name="connsiteX6" fmla="*/ 630294 w 1508490"/>
              <a:gd name="connsiteY6" fmla="*/ 1272014 h 1307711"/>
              <a:gd name="connsiteX7" fmla="*/ 768771 w 1508490"/>
              <a:gd name="connsiteY7" fmla="*/ 1304570 h 1307711"/>
              <a:gd name="connsiteX8" fmla="*/ 1251322 w 1508490"/>
              <a:gd name="connsiteY8" fmla="*/ 1193075 h 1307711"/>
              <a:gd name="connsiteX9" fmla="*/ 1487246 w 1508490"/>
              <a:gd name="connsiteY9" fmla="*/ 549748 h 130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8490" h="1307711">
                <a:moveTo>
                  <a:pt x="1487246" y="549748"/>
                </a:moveTo>
                <a:cubicBezTo>
                  <a:pt x="1435066" y="364666"/>
                  <a:pt x="1268269" y="205005"/>
                  <a:pt x="1117974" y="103767"/>
                </a:cubicBezTo>
                <a:cubicBezTo>
                  <a:pt x="935345" y="-18431"/>
                  <a:pt x="738890" y="-25790"/>
                  <a:pt x="545558" y="45121"/>
                </a:cubicBezTo>
                <a:cubicBezTo>
                  <a:pt x="494181" y="47351"/>
                  <a:pt x="443339" y="56426"/>
                  <a:pt x="394370" y="72103"/>
                </a:cubicBezTo>
                <a:cubicBezTo>
                  <a:pt x="210403" y="132979"/>
                  <a:pt x="98685" y="285727"/>
                  <a:pt x="37586" y="471478"/>
                </a:cubicBezTo>
                <a:cubicBezTo>
                  <a:pt x="-90411" y="859704"/>
                  <a:pt x="116524" y="1257742"/>
                  <a:pt x="514562" y="1287846"/>
                </a:cubicBezTo>
                <a:cubicBezTo>
                  <a:pt x="553808" y="1290433"/>
                  <a:pt x="593188" y="1285036"/>
                  <a:pt x="630294" y="1272014"/>
                </a:cubicBezTo>
                <a:cubicBezTo>
                  <a:pt x="674334" y="1290433"/>
                  <a:pt x="721140" y="1301426"/>
                  <a:pt x="768771" y="1304570"/>
                </a:cubicBezTo>
                <a:cubicBezTo>
                  <a:pt x="936014" y="1316389"/>
                  <a:pt x="1109500" y="1296543"/>
                  <a:pt x="1251322" y="1193075"/>
                </a:cubicBezTo>
                <a:cubicBezTo>
                  <a:pt x="1447107" y="1052591"/>
                  <a:pt x="1557042" y="798159"/>
                  <a:pt x="1487246" y="549748"/>
                </a:cubicBezTo>
                <a:close/>
              </a:path>
            </a:pathLst>
          </a:custGeom>
          <a:solidFill>
            <a:srgbClr val="009B93"/>
          </a:solidFill>
          <a:ln w="22225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4362096" y="821130"/>
            <a:ext cx="2785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bg1"/>
                </a:solidFill>
                <a:latin typeface="UVN Dzung Dakao" panose="00000400000000000000" pitchFamily="2" charset="0"/>
              </a:rPr>
              <a:t>Dặn</a:t>
            </a:r>
            <a:r>
              <a:rPr lang="en-US" sz="4800" b="1" dirty="0">
                <a:solidFill>
                  <a:schemeClr val="bg1"/>
                </a:solidFill>
                <a:latin typeface="UVN Dzung Dakao" panose="00000400000000000000" pitchFamily="2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UVN Dzung Dakao" panose="00000400000000000000" pitchFamily="2" charset="0"/>
              </a:rPr>
              <a:t>dò</a:t>
            </a:r>
            <a:endParaRPr lang="en-US" sz="4800" b="1" dirty="0">
              <a:solidFill>
                <a:schemeClr val="bg1"/>
              </a:solidFill>
              <a:latin typeface="UVN Dzung Dakao" panose="00000400000000000000" pitchFamily="2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892715" y="2441816"/>
            <a:ext cx="4307736" cy="2668149"/>
            <a:chOff x="892715" y="2441816"/>
            <a:chExt cx="4307736" cy="2668149"/>
          </a:xfrm>
        </p:grpSpPr>
        <p:sp>
          <p:nvSpPr>
            <p:cNvPr id="61" name="Graphic 3">
              <a:extLst>
                <a:ext uri="{FF2B5EF4-FFF2-40B4-BE49-F238E27FC236}">
                  <a16:creationId xmlns:a16="http://schemas.microsoft.com/office/drawing/2014/main" id="{C7F5152B-C281-4C36-90C9-484048B31829}"/>
                </a:ext>
              </a:extLst>
            </p:cNvPr>
            <p:cNvSpPr/>
            <p:nvPr/>
          </p:nvSpPr>
          <p:spPr>
            <a:xfrm>
              <a:off x="892715" y="2441816"/>
              <a:ext cx="4307736" cy="2668149"/>
            </a:xfrm>
            <a:custGeom>
              <a:avLst/>
              <a:gdLst>
                <a:gd name="connsiteX0" fmla="*/ 2838243 w 2838361"/>
                <a:gd name="connsiteY0" fmla="*/ 1165646 h 1930262"/>
                <a:gd name="connsiteX1" fmla="*/ 2811297 w 2838361"/>
                <a:gd name="connsiteY1" fmla="*/ 722606 h 1930262"/>
                <a:gd name="connsiteX2" fmla="*/ 2835573 w 2838361"/>
                <a:gd name="connsiteY2" fmla="*/ 344382 h 1930262"/>
                <a:gd name="connsiteX3" fmla="*/ 2752548 w 2838361"/>
                <a:gd name="connsiteY3" fmla="*/ 122255 h 1930262"/>
                <a:gd name="connsiteX4" fmla="*/ 2511243 w 2838361"/>
                <a:gd name="connsiteY4" fmla="*/ 19567 h 1930262"/>
                <a:gd name="connsiteX5" fmla="*/ 2080097 w 2838361"/>
                <a:gd name="connsiteY5" fmla="*/ 30005 h 1930262"/>
                <a:gd name="connsiteX6" fmla="*/ 606288 w 2838361"/>
                <a:gd name="connsiteY6" fmla="*/ 5729 h 1930262"/>
                <a:gd name="connsiteX7" fmla="*/ 577157 w 2838361"/>
                <a:gd name="connsiteY7" fmla="*/ 3544 h 1930262"/>
                <a:gd name="connsiteX8" fmla="*/ 288998 w 2838361"/>
                <a:gd name="connsiteY8" fmla="*/ 19809 h 1930262"/>
                <a:gd name="connsiteX9" fmla="*/ 175628 w 2838361"/>
                <a:gd name="connsiteY9" fmla="*/ 55738 h 1930262"/>
                <a:gd name="connsiteX10" fmla="*/ 170045 w 2838361"/>
                <a:gd name="connsiteY10" fmla="*/ 59137 h 1930262"/>
                <a:gd name="connsiteX11" fmla="*/ 170045 w 2838361"/>
                <a:gd name="connsiteY11" fmla="*/ 59137 h 1930262"/>
                <a:gd name="connsiteX12" fmla="*/ 29243 w 2838361"/>
                <a:gd name="connsiteY12" fmla="*/ 434933 h 1930262"/>
                <a:gd name="connsiteX13" fmla="*/ 18076 w 2838361"/>
                <a:gd name="connsiteY13" fmla="*/ 894481 h 1930262"/>
                <a:gd name="connsiteX14" fmla="*/ 6180 w 2838361"/>
                <a:gd name="connsiteY14" fmla="*/ 1396270 h 1930262"/>
                <a:gd name="connsiteX15" fmla="*/ 9822 w 2838361"/>
                <a:gd name="connsiteY15" fmla="*/ 1654812 h 1930262"/>
                <a:gd name="connsiteX16" fmla="*/ 245786 w 2838361"/>
                <a:gd name="connsiteY16" fmla="*/ 1855091 h 1930262"/>
                <a:gd name="connsiteX17" fmla="*/ 514524 w 2838361"/>
                <a:gd name="connsiteY17" fmla="*/ 1905828 h 1930262"/>
                <a:gd name="connsiteX18" fmla="*/ 775979 w 2838361"/>
                <a:gd name="connsiteY18" fmla="*/ 1926463 h 1930262"/>
                <a:gd name="connsiteX19" fmla="*/ 2228910 w 2838361"/>
                <a:gd name="connsiteY19" fmla="*/ 1916510 h 1930262"/>
                <a:gd name="connsiteX20" fmla="*/ 2395445 w 2838361"/>
                <a:gd name="connsiteY20" fmla="*/ 1922336 h 1930262"/>
                <a:gd name="connsiteX21" fmla="*/ 2450309 w 2838361"/>
                <a:gd name="connsiteY21" fmla="*/ 1929862 h 1930262"/>
                <a:gd name="connsiteX22" fmla="*/ 2793818 w 2838361"/>
                <a:gd name="connsiteY22" fmla="*/ 1623981 h 1930262"/>
                <a:gd name="connsiteX23" fmla="*/ 2838243 w 2838361"/>
                <a:gd name="connsiteY23" fmla="*/ 1165646 h 193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38361" h="1930262">
                  <a:moveTo>
                    <a:pt x="2838243" y="1165646"/>
                  </a:moveTo>
                  <a:cubicBezTo>
                    <a:pt x="2839700" y="1017319"/>
                    <a:pt x="2812025" y="870933"/>
                    <a:pt x="2811297" y="722606"/>
                  </a:cubicBezTo>
                  <a:cubicBezTo>
                    <a:pt x="2811297" y="596855"/>
                    <a:pt x="2844070" y="469405"/>
                    <a:pt x="2835573" y="344382"/>
                  </a:cubicBezTo>
                  <a:cubicBezTo>
                    <a:pt x="2833655" y="263105"/>
                    <a:pt x="2804402" y="184863"/>
                    <a:pt x="2752548" y="122255"/>
                  </a:cubicBezTo>
                  <a:cubicBezTo>
                    <a:pt x="2687488" y="49426"/>
                    <a:pt x="2602278" y="27335"/>
                    <a:pt x="2511243" y="19567"/>
                  </a:cubicBezTo>
                  <a:cubicBezTo>
                    <a:pt x="2367479" y="11385"/>
                    <a:pt x="2223303" y="14881"/>
                    <a:pt x="2080097" y="30005"/>
                  </a:cubicBezTo>
                  <a:cubicBezTo>
                    <a:pt x="1936867" y="41172"/>
                    <a:pt x="664066" y="11798"/>
                    <a:pt x="606288" y="5729"/>
                  </a:cubicBezTo>
                  <a:cubicBezTo>
                    <a:pt x="596694" y="3884"/>
                    <a:pt x="586918" y="3156"/>
                    <a:pt x="577157" y="3544"/>
                  </a:cubicBezTo>
                  <a:cubicBezTo>
                    <a:pt x="480817" y="-4564"/>
                    <a:pt x="383816" y="922"/>
                    <a:pt x="288998" y="19809"/>
                  </a:cubicBezTo>
                  <a:cubicBezTo>
                    <a:pt x="248826" y="22261"/>
                    <a:pt x="209880" y="34593"/>
                    <a:pt x="175628" y="55738"/>
                  </a:cubicBezTo>
                  <a:lnTo>
                    <a:pt x="170045" y="59137"/>
                  </a:lnTo>
                  <a:lnTo>
                    <a:pt x="170045" y="59137"/>
                  </a:lnTo>
                  <a:cubicBezTo>
                    <a:pt x="56432" y="130023"/>
                    <a:pt x="2053" y="292188"/>
                    <a:pt x="29243" y="434933"/>
                  </a:cubicBezTo>
                  <a:cubicBezTo>
                    <a:pt x="22202" y="587873"/>
                    <a:pt x="21960" y="741541"/>
                    <a:pt x="18076" y="894481"/>
                  </a:cubicBezTo>
                  <a:cubicBezTo>
                    <a:pt x="14191" y="1061817"/>
                    <a:pt x="10227" y="1229080"/>
                    <a:pt x="6180" y="1396270"/>
                  </a:cubicBezTo>
                  <a:cubicBezTo>
                    <a:pt x="3995" y="1479538"/>
                    <a:pt x="-8628" y="1572759"/>
                    <a:pt x="9822" y="1654812"/>
                  </a:cubicBezTo>
                  <a:cubicBezTo>
                    <a:pt x="34098" y="1767211"/>
                    <a:pt x="131203" y="1863588"/>
                    <a:pt x="245786" y="1855091"/>
                  </a:cubicBezTo>
                  <a:cubicBezTo>
                    <a:pt x="250884" y="1855091"/>
                    <a:pt x="430286" y="1893933"/>
                    <a:pt x="514524" y="1905828"/>
                  </a:cubicBezTo>
                  <a:cubicBezTo>
                    <a:pt x="601185" y="1917918"/>
                    <a:pt x="688495" y="1924812"/>
                    <a:pt x="775979" y="1926463"/>
                  </a:cubicBezTo>
                  <a:cubicBezTo>
                    <a:pt x="956594" y="1930105"/>
                    <a:pt x="2114327" y="1909227"/>
                    <a:pt x="2228910" y="1916510"/>
                  </a:cubicBezTo>
                  <a:cubicBezTo>
                    <a:pt x="2284139" y="1923453"/>
                    <a:pt x="2339877" y="1925395"/>
                    <a:pt x="2395445" y="1922336"/>
                  </a:cubicBezTo>
                  <a:cubicBezTo>
                    <a:pt x="2413021" y="1928551"/>
                    <a:pt x="2431690" y="1931124"/>
                    <a:pt x="2450309" y="1929862"/>
                  </a:cubicBezTo>
                  <a:cubicBezTo>
                    <a:pt x="2620243" y="1918209"/>
                    <a:pt x="2747936" y="1797071"/>
                    <a:pt x="2793818" y="1623981"/>
                  </a:cubicBezTo>
                  <a:cubicBezTo>
                    <a:pt x="2829746" y="1482694"/>
                    <a:pt x="2836787" y="1313732"/>
                    <a:pt x="2838243" y="1165646"/>
                  </a:cubicBezTo>
                  <a:close/>
                </a:path>
              </a:pathLst>
            </a:custGeom>
            <a:solidFill>
              <a:schemeClr val="bg1"/>
            </a:solidFill>
            <a:ln w="24263" cap="flat">
              <a:solidFill>
                <a:srgbClr val="02665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01544" y="2801298"/>
              <a:ext cx="409007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Tìm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thêm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những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     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ví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dụ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khác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về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không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khí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có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xung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quanh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rgbClr val="009B93"/>
                  </a:solidFill>
                  <a:latin typeface="UTM Avo" panose="02040603050506020204" pitchFamily="18" charset="0"/>
                </a:rPr>
                <a:t>chúng</a:t>
              </a:r>
              <a:r>
                <a:rPr lang="en-US" sz="2800" b="1" dirty="0">
                  <a:solidFill>
                    <a:srgbClr val="009B93"/>
                  </a:solidFill>
                  <a:latin typeface="UTM Avo" panose="02040603050506020204" pitchFamily="18" charset="0"/>
                </a:rPr>
                <a:t> ta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836317" y="2253112"/>
            <a:ext cx="4157871" cy="2783495"/>
            <a:chOff x="5599757" y="2400778"/>
            <a:chExt cx="4157871" cy="2783495"/>
          </a:xfrm>
        </p:grpSpPr>
        <p:pic>
          <p:nvPicPr>
            <p:cNvPr id="62" name="Graphic 211">
              <a:extLst>
                <a:ext uri="{FF2B5EF4-FFF2-40B4-BE49-F238E27FC236}">
                  <a16:creationId xmlns:a16="http://schemas.microsoft.com/office/drawing/2014/main" id="{F630787A-7EA0-4917-8289-29838D9E4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99757" y="2400778"/>
              <a:ext cx="4157871" cy="2783495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5846841" y="3100028"/>
              <a:ext cx="389739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Chuẩn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bị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bài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mới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: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Không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khí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có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những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tính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chất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</a:rPr>
                <a:t>gì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</a:rPr>
                <a:t>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05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78B7704-B9D8-4387-87D9-D2C6A18F8882}"/>
              </a:ext>
            </a:extLst>
          </p:cNvPr>
          <p:cNvSpPr/>
          <p:nvPr/>
        </p:nvSpPr>
        <p:spPr>
          <a:xfrm>
            <a:off x="-36899" y="1953533"/>
            <a:ext cx="4982190" cy="4921348"/>
          </a:xfrm>
          <a:custGeom>
            <a:avLst/>
            <a:gdLst>
              <a:gd name="connsiteX0" fmla="*/ 4908413 w 4982190"/>
              <a:gd name="connsiteY0" fmla="*/ 4921361 h 4921348"/>
              <a:gd name="connsiteX1" fmla="*/ 3314780 w 4982190"/>
              <a:gd name="connsiteY1" fmla="*/ 2647778 h 4921348"/>
              <a:gd name="connsiteX2" fmla="*/ 1806142 w 4982190"/>
              <a:gd name="connsiteY2" fmla="*/ 1245381 h 4921348"/>
              <a:gd name="connsiteX3" fmla="*/ 24 w 4982190"/>
              <a:gd name="connsiteY3" fmla="*/ 34221 h 4921348"/>
              <a:gd name="connsiteX4" fmla="*/ 24 w 4982190"/>
              <a:gd name="connsiteY4" fmla="*/ 4921361 h 492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2190" h="4921348">
                <a:moveTo>
                  <a:pt x="4908413" y="4921361"/>
                </a:moveTo>
                <a:cubicBezTo>
                  <a:pt x="4908413" y="4921361"/>
                  <a:pt x="5503369" y="3051499"/>
                  <a:pt x="3314780" y="2647778"/>
                </a:cubicBezTo>
                <a:cubicBezTo>
                  <a:pt x="3314780" y="2647778"/>
                  <a:pt x="2124868" y="2732772"/>
                  <a:pt x="1806142" y="1245381"/>
                </a:cubicBezTo>
                <a:cubicBezTo>
                  <a:pt x="1806142" y="1245381"/>
                  <a:pt x="1508663" y="-242009"/>
                  <a:pt x="24" y="34221"/>
                </a:cubicBezTo>
                <a:lnTo>
                  <a:pt x="24" y="4921361"/>
                </a:lnTo>
                <a:close/>
              </a:path>
            </a:pathLst>
          </a:custGeom>
          <a:solidFill>
            <a:srgbClr val="009B93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D1ED3E-6B50-4ACC-AF9F-5447918180AA}"/>
              </a:ext>
            </a:extLst>
          </p:cNvPr>
          <p:cNvSpPr/>
          <p:nvPr/>
        </p:nvSpPr>
        <p:spPr>
          <a:xfrm>
            <a:off x="6996332" y="-9611"/>
            <a:ext cx="5205866" cy="3827528"/>
          </a:xfrm>
          <a:custGeom>
            <a:avLst/>
            <a:gdLst>
              <a:gd name="connsiteX0" fmla="*/ 5205891 w 5205866"/>
              <a:gd name="connsiteY0" fmla="*/ 3824730 h 3827528"/>
              <a:gd name="connsiteX1" fmla="*/ 4228463 w 5205866"/>
              <a:gd name="connsiteY1" fmla="*/ 3144781 h 3827528"/>
              <a:gd name="connsiteX2" fmla="*/ 2294856 w 5205866"/>
              <a:gd name="connsiteY2" fmla="*/ 1721135 h 3827528"/>
              <a:gd name="connsiteX3" fmla="*/ 24 w 5205866"/>
              <a:gd name="connsiteY3" fmla="*/ 12 h 3827528"/>
              <a:gd name="connsiteX4" fmla="*/ 5205891 w 5205866"/>
              <a:gd name="connsiteY4" fmla="*/ 12 h 382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5866" h="3827528">
                <a:moveTo>
                  <a:pt x="5205891" y="3824730"/>
                </a:moveTo>
                <a:cubicBezTo>
                  <a:pt x="5205891" y="3824730"/>
                  <a:pt x="4589687" y="3909724"/>
                  <a:pt x="4228463" y="3144781"/>
                </a:cubicBezTo>
                <a:cubicBezTo>
                  <a:pt x="3867240" y="2379837"/>
                  <a:pt x="3697252" y="1912371"/>
                  <a:pt x="2294856" y="1721135"/>
                </a:cubicBezTo>
                <a:cubicBezTo>
                  <a:pt x="892459" y="1529899"/>
                  <a:pt x="361248" y="892446"/>
                  <a:pt x="24" y="12"/>
                </a:cubicBezTo>
                <a:lnTo>
                  <a:pt x="5205891" y="12"/>
                </a:lnTo>
                <a:close/>
              </a:path>
            </a:pathLst>
          </a:custGeom>
          <a:solidFill>
            <a:srgbClr val="009B93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3C66858-8130-4CBD-B48C-DE23E121F60B}"/>
              </a:ext>
            </a:extLst>
          </p:cNvPr>
          <p:cNvSpPr/>
          <p:nvPr/>
        </p:nvSpPr>
        <p:spPr>
          <a:xfrm>
            <a:off x="9870806" y="131322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9 w 230275"/>
              <a:gd name="connsiteY6" fmla="*/ 101 h 328519"/>
              <a:gd name="connsiteX7" fmla="*/ 5351 w 230275"/>
              <a:gd name="connsiteY7" fmla="*/ 25812 h 328519"/>
              <a:gd name="connsiteX8" fmla="*/ 889 w 230275"/>
              <a:gd name="connsiteY8" fmla="*/ 68308 h 328519"/>
              <a:gd name="connsiteX9" fmla="*/ 92469 w 230275"/>
              <a:gd name="connsiteY9" fmla="*/ 269744 h 328519"/>
              <a:gd name="connsiteX10" fmla="*/ 172576 w 230275"/>
              <a:gd name="connsiteY10" fmla="*/ 328389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0" y="253225"/>
                  <a:pt x="182882" y="228532"/>
                  <a:pt x="176188" y="205573"/>
                </a:cubicBezTo>
                <a:cubicBezTo>
                  <a:pt x="169155" y="183135"/>
                  <a:pt x="159211" y="161706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9" y="101"/>
                </a:cubicBezTo>
                <a:cubicBezTo>
                  <a:pt x="22498" y="2472"/>
                  <a:pt x="10514" y="12261"/>
                  <a:pt x="5351" y="25812"/>
                </a:cubicBezTo>
                <a:cubicBezTo>
                  <a:pt x="400" y="39398"/>
                  <a:pt x="-1130" y="53991"/>
                  <a:pt x="889" y="68308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6" y="298641"/>
                  <a:pt x="137941" y="330939"/>
                  <a:pt x="172576" y="328389"/>
                </a:cubicBezTo>
                <a:cubicBezTo>
                  <a:pt x="199455" y="324218"/>
                  <a:pt x="221086" y="304107"/>
                  <a:pt x="227184" y="277606"/>
                </a:cubicBezTo>
                <a:cubicBezTo>
                  <a:pt x="232475" y="251464"/>
                  <a:pt x="231009" y="224406"/>
                  <a:pt x="222934" y="198986"/>
                </a:cubicBezTo>
                <a:cubicBezTo>
                  <a:pt x="210589" y="150480"/>
                  <a:pt x="191275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40B98A-2565-481E-9E0F-3B4D750AE1E3}"/>
              </a:ext>
            </a:extLst>
          </p:cNvPr>
          <p:cNvSpPr/>
          <p:nvPr/>
        </p:nvSpPr>
        <p:spPr>
          <a:xfrm>
            <a:off x="1860147" y="443674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8 w 230275"/>
              <a:gd name="connsiteY6" fmla="*/ 101 h 328519"/>
              <a:gd name="connsiteX7" fmla="*/ 5350 w 230275"/>
              <a:gd name="connsiteY7" fmla="*/ 25812 h 328519"/>
              <a:gd name="connsiteX8" fmla="*/ 888 w 230275"/>
              <a:gd name="connsiteY8" fmla="*/ 68309 h 328519"/>
              <a:gd name="connsiteX9" fmla="*/ 92469 w 230275"/>
              <a:gd name="connsiteY9" fmla="*/ 269744 h 328519"/>
              <a:gd name="connsiteX10" fmla="*/ 172576 w 230275"/>
              <a:gd name="connsiteY10" fmla="*/ 328390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2" y="253234"/>
                  <a:pt x="182885" y="228522"/>
                  <a:pt x="176188" y="205573"/>
                </a:cubicBezTo>
                <a:cubicBezTo>
                  <a:pt x="169146" y="183135"/>
                  <a:pt x="159219" y="161717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8" y="101"/>
                </a:cubicBezTo>
                <a:cubicBezTo>
                  <a:pt x="22492" y="2481"/>
                  <a:pt x="10518" y="12255"/>
                  <a:pt x="5350" y="25812"/>
                </a:cubicBezTo>
                <a:cubicBezTo>
                  <a:pt x="402" y="39389"/>
                  <a:pt x="-1130" y="53987"/>
                  <a:pt x="888" y="68309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5" y="298642"/>
                  <a:pt x="137941" y="330939"/>
                  <a:pt x="172576" y="328390"/>
                </a:cubicBezTo>
                <a:cubicBezTo>
                  <a:pt x="199449" y="324225"/>
                  <a:pt x="221075" y="304102"/>
                  <a:pt x="227184" y="277606"/>
                </a:cubicBezTo>
                <a:cubicBezTo>
                  <a:pt x="232475" y="251470"/>
                  <a:pt x="231009" y="224399"/>
                  <a:pt x="222934" y="198986"/>
                </a:cubicBezTo>
                <a:cubicBezTo>
                  <a:pt x="210598" y="150476"/>
                  <a:pt x="191272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641D4A45-2921-46D0-A4D7-6AA545F2B089}"/>
              </a:ext>
            </a:extLst>
          </p:cNvPr>
          <p:cNvGrpSpPr/>
          <p:nvPr/>
        </p:nvGrpSpPr>
        <p:grpSpPr>
          <a:xfrm>
            <a:off x="8135504" y="335463"/>
            <a:ext cx="1185234" cy="770467"/>
            <a:chOff x="8135504" y="335463"/>
            <a:chExt cx="1185234" cy="77046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AB022F3-AEF6-4522-AABD-E91D7492E88C}"/>
                </a:ext>
              </a:extLst>
            </p:cNvPr>
            <p:cNvSpPr/>
            <p:nvPr/>
          </p:nvSpPr>
          <p:spPr>
            <a:xfrm>
              <a:off x="8281749" y="371053"/>
              <a:ext cx="1038989" cy="687405"/>
            </a:xfrm>
            <a:custGeom>
              <a:avLst/>
              <a:gdLst>
                <a:gd name="connsiteX0" fmla="*/ 1038336 w 1038989"/>
                <a:gd name="connsiteY0" fmla="*/ 317571 h 687405"/>
                <a:gd name="connsiteX1" fmla="*/ 868349 w 1038989"/>
                <a:gd name="connsiteY1" fmla="*/ 112948 h 687405"/>
                <a:gd name="connsiteX2" fmla="*/ 622717 w 1038989"/>
                <a:gd name="connsiteY2" fmla="*/ 13080 h 687405"/>
                <a:gd name="connsiteX3" fmla="*/ 32010 w 1038989"/>
                <a:gd name="connsiteY3" fmla="*/ 266149 h 687405"/>
                <a:gd name="connsiteX4" fmla="*/ 138 w 1038989"/>
                <a:gd name="connsiteY4" fmla="*/ 414888 h 687405"/>
                <a:gd name="connsiteX5" fmla="*/ 43697 w 1038989"/>
                <a:gd name="connsiteY5" fmla="*/ 659033 h 687405"/>
                <a:gd name="connsiteX6" fmla="*/ 109992 w 1038989"/>
                <a:gd name="connsiteY6" fmla="*/ 683044 h 687405"/>
                <a:gd name="connsiteX7" fmla="*/ 227284 w 1038989"/>
                <a:gd name="connsiteY7" fmla="*/ 655208 h 687405"/>
                <a:gd name="connsiteX8" fmla="*/ 1034724 w 1038989"/>
                <a:gd name="connsiteY8" fmla="*/ 329257 h 687405"/>
                <a:gd name="connsiteX9" fmla="*/ 1038761 w 1038989"/>
                <a:gd name="connsiteY9" fmla="*/ 323945 h 687405"/>
                <a:gd name="connsiteX10" fmla="*/ 1038336 w 1038989"/>
                <a:gd name="connsiteY10" fmla="*/ 317571 h 687405"/>
                <a:gd name="connsiteX11" fmla="*/ 804603 w 1038989"/>
                <a:gd name="connsiteY11" fmla="*/ 317571 h 687405"/>
                <a:gd name="connsiteX12" fmla="*/ 802054 w 1038989"/>
                <a:gd name="connsiteY12" fmla="*/ 320970 h 687405"/>
                <a:gd name="connsiteX13" fmla="*/ 275517 w 1038989"/>
                <a:gd name="connsiteY13" fmla="*/ 533455 h 687405"/>
                <a:gd name="connsiteX14" fmla="*/ 199448 w 1038989"/>
                <a:gd name="connsiteY14" fmla="*/ 551516 h 687405"/>
                <a:gd name="connsiteX15" fmla="*/ 155889 w 1038989"/>
                <a:gd name="connsiteY15" fmla="*/ 535792 h 687405"/>
                <a:gd name="connsiteX16" fmla="*/ 127628 w 1038989"/>
                <a:gd name="connsiteY16" fmla="*/ 376854 h 687405"/>
                <a:gd name="connsiteX17" fmla="*/ 148877 w 1038989"/>
                <a:gd name="connsiteY17" fmla="*/ 279961 h 687405"/>
                <a:gd name="connsiteX18" fmla="*/ 533686 w 1038989"/>
                <a:gd name="connsiteY18" fmla="*/ 115073 h 687405"/>
                <a:gd name="connsiteX19" fmla="*/ 693687 w 1038989"/>
                <a:gd name="connsiteY19" fmla="*/ 180306 h 687405"/>
                <a:gd name="connsiteX20" fmla="*/ 803966 w 1038989"/>
                <a:gd name="connsiteY20" fmla="*/ 313533 h 687405"/>
                <a:gd name="connsiteX21" fmla="*/ 804816 w 1038989"/>
                <a:gd name="connsiteY21" fmla="*/ 317358 h 68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8989" h="687405">
                  <a:moveTo>
                    <a:pt x="1038336" y="317571"/>
                  </a:moveTo>
                  <a:cubicBezTo>
                    <a:pt x="997115" y="235552"/>
                    <a:pt x="947818" y="163519"/>
                    <a:pt x="868349" y="112948"/>
                  </a:cubicBezTo>
                  <a:cubicBezTo>
                    <a:pt x="793215" y="65022"/>
                    <a:pt x="709985" y="31180"/>
                    <a:pt x="622717" y="13080"/>
                  </a:cubicBezTo>
                  <a:cubicBezTo>
                    <a:pt x="400246" y="-33029"/>
                    <a:pt x="128479" y="40916"/>
                    <a:pt x="32010" y="266149"/>
                  </a:cubicBezTo>
                  <a:cubicBezTo>
                    <a:pt x="12334" y="313346"/>
                    <a:pt x="1519" y="363771"/>
                    <a:pt x="138" y="414888"/>
                  </a:cubicBezTo>
                  <a:cubicBezTo>
                    <a:pt x="-1435" y="498335"/>
                    <a:pt x="13375" y="581279"/>
                    <a:pt x="43697" y="659033"/>
                  </a:cubicBezTo>
                  <a:cubicBezTo>
                    <a:pt x="56871" y="694518"/>
                    <a:pt x="74932" y="688993"/>
                    <a:pt x="109992" y="683044"/>
                  </a:cubicBezTo>
                  <a:cubicBezTo>
                    <a:pt x="149727" y="676032"/>
                    <a:pt x="188611" y="665620"/>
                    <a:pt x="227284" y="655208"/>
                  </a:cubicBezTo>
                  <a:cubicBezTo>
                    <a:pt x="333526" y="626098"/>
                    <a:pt x="893210" y="445274"/>
                    <a:pt x="1034724" y="329257"/>
                  </a:cubicBezTo>
                  <a:cubicBezTo>
                    <a:pt x="1036509" y="327876"/>
                    <a:pt x="1037911" y="326042"/>
                    <a:pt x="1038761" y="323945"/>
                  </a:cubicBezTo>
                  <a:cubicBezTo>
                    <a:pt x="1039208" y="321820"/>
                    <a:pt x="1039059" y="319617"/>
                    <a:pt x="1038336" y="317571"/>
                  </a:cubicBezTo>
                  <a:close/>
                  <a:moveTo>
                    <a:pt x="804603" y="317571"/>
                  </a:moveTo>
                  <a:cubicBezTo>
                    <a:pt x="804200" y="318979"/>
                    <a:pt x="803286" y="320190"/>
                    <a:pt x="802054" y="320970"/>
                  </a:cubicBezTo>
                  <a:cubicBezTo>
                    <a:pt x="709411" y="396615"/>
                    <a:pt x="345212" y="514331"/>
                    <a:pt x="275517" y="533455"/>
                  </a:cubicBezTo>
                  <a:cubicBezTo>
                    <a:pt x="250444" y="540042"/>
                    <a:pt x="224946" y="546841"/>
                    <a:pt x="199448" y="551516"/>
                  </a:cubicBezTo>
                  <a:cubicBezTo>
                    <a:pt x="173950" y="556191"/>
                    <a:pt x="164600" y="558953"/>
                    <a:pt x="155889" y="535792"/>
                  </a:cubicBezTo>
                  <a:cubicBezTo>
                    <a:pt x="136298" y="485136"/>
                    <a:pt x="126693" y="431163"/>
                    <a:pt x="127628" y="376854"/>
                  </a:cubicBezTo>
                  <a:cubicBezTo>
                    <a:pt x="128563" y="343509"/>
                    <a:pt x="135766" y="310639"/>
                    <a:pt x="148877" y="279961"/>
                  </a:cubicBezTo>
                  <a:cubicBezTo>
                    <a:pt x="212622" y="133347"/>
                    <a:pt x="388772" y="85113"/>
                    <a:pt x="533686" y="115073"/>
                  </a:cubicBezTo>
                  <a:cubicBezTo>
                    <a:pt x="590568" y="126840"/>
                    <a:pt x="644794" y="148951"/>
                    <a:pt x="693687" y="180306"/>
                  </a:cubicBezTo>
                  <a:cubicBezTo>
                    <a:pt x="742091" y="213619"/>
                    <a:pt x="780274" y="259749"/>
                    <a:pt x="803966" y="313533"/>
                  </a:cubicBezTo>
                  <a:cubicBezTo>
                    <a:pt x="804391" y="314596"/>
                    <a:pt x="805241" y="316083"/>
                    <a:pt x="804816" y="317358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2671909-F306-43E9-8CFB-A666426E08EC}"/>
                </a:ext>
              </a:extLst>
            </p:cNvPr>
            <p:cNvSpPr/>
            <p:nvPr/>
          </p:nvSpPr>
          <p:spPr>
            <a:xfrm>
              <a:off x="8145539" y="346087"/>
              <a:ext cx="1060576" cy="708635"/>
            </a:xfrm>
            <a:custGeom>
              <a:avLst/>
              <a:gdLst>
                <a:gd name="connsiteX0" fmla="*/ 88114 w 1060576"/>
                <a:gd name="connsiteY0" fmla="*/ 708647 h 708635"/>
                <a:gd name="connsiteX1" fmla="*/ 44342 w 1060576"/>
                <a:gd name="connsiteY1" fmla="*/ 673375 h 708635"/>
                <a:gd name="connsiteX2" fmla="*/ 145 w 1060576"/>
                <a:gd name="connsiteY2" fmla="*/ 425193 h 708635"/>
                <a:gd name="connsiteX3" fmla="*/ 32868 w 1060576"/>
                <a:gd name="connsiteY3" fmla="*/ 272629 h 708635"/>
                <a:gd name="connsiteX4" fmla="*/ 504795 w 1060576"/>
                <a:gd name="connsiteY4" fmla="*/ 12 h 708635"/>
                <a:gd name="connsiteX5" fmla="*/ 635473 w 1060576"/>
                <a:gd name="connsiteY5" fmla="*/ 13186 h 708635"/>
                <a:gd name="connsiteX6" fmla="*/ 884718 w 1060576"/>
                <a:gd name="connsiteY6" fmla="*/ 114754 h 708635"/>
                <a:gd name="connsiteX7" fmla="*/ 1057892 w 1060576"/>
                <a:gd name="connsiteY7" fmla="*/ 323413 h 708635"/>
                <a:gd name="connsiteX8" fmla="*/ 1060442 w 1060576"/>
                <a:gd name="connsiteY8" fmla="*/ 336375 h 708635"/>
                <a:gd name="connsiteX9" fmla="*/ 1053005 w 1060576"/>
                <a:gd name="connsiteY9" fmla="*/ 347849 h 708635"/>
                <a:gd name="connsiteX10" fmla="*/ 240678 w 1060576"/>
                <a:gd name="connsiteY10" fmla="*/ 675925 h 708635"/>
                <a:gd name="connsiteX11" fmla="*/ 122536 w 1060576"/>
                <a:gd name="connsiteY11" fmla="*/ 704185 h 708635"/>
                <a:gd name="connsiteX12" fmla="*/ 117011 w 1060576"/>
                <a:gd name="connsiteY12" fmla="*/ 704185 h 708635"/>
                <a:gd name="connsiteX13" fmla="*/ 88114 w 1060576"/>
                <a:gd name="connsiteY13" fmla="*/ 708647 h 708635"/>
                <a:gd name="connsiteX14" fmla="*/ 459749 w 1060576"/>
                <a:gd name="connsiteY14" fmla="*/ 127503 h 708635"/>
                <a:gd name="connsiteX15" fmla="*/ 168433 w 1060576"/>
                <a:gd name="connsiteY15" fmla="*/ 294515 h 708635"/>
                <a:gd name="connsiteX16" fmla="*/ 148459 w 1060576"/>
                <a:gd name="connsiteY16" fmla="*/ 387584 h 708635"/>
                <a:gd name="connsiteX17" fmla="*/ 176082 w 1060576"/>
                <a:gd name="connsiteY17" fmla="*/ 542485 h 708635"/>
                <a:gd name="connsiteX18" fmla="*/ 188194 w 1060576"/>
                <a:gd name="connsiteY18" fmla="*/ 554171 h 708635"/>
                <a:gd name="connsiteX19" fmla="*/ 204130 w 1060576"/>
                <a:gd name="connsiteY19" fmla="*/ 552046 h 708635"/>
                <a:gd name="connsiteX20" fmla="*/ 207742 w 1060576"/>
                <a:gd name="connsiteY20" fmla="*/ 552046 h 708635"/>
                <a:gd name="connsiteX21" fmla="*/ 282962 w 1060576"/>
                <a:gd name="connsiteY21" fmla="*/ 534198 h 708635"/>
                <a:gd name="connsiteX22" fmla="*/ 802698 w 1060576"/>
                <a:gd name="connsiteY22" fmla="*/ 325963 h 708635"/>
                <a:gd name="connsiteX23" fmla="*/ 697944 w 1060576"/>
                <a:gd name="connsiteY23" fmla="*/ 200172 h 708635"/>
                <a:gd name="connsiteX24" fmla="*/ 541343 w 1060576"/>
                <a:gd name="connsiteY24" fmla="*/ 136427 h 708635"/>
                <a:gd name="connsiteX25" fmla="*/ 459749 w 1060576"/>
                <a:gd name="connsiteY25" fmla="*/ 127503 h 7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0576" h="708635">
                  <a:moveTo>
                    <a:pt x="88114" y="708647"/>
                  </a:moveTo>
                  <a:cubicBezTo>
                    <a:pt x="66865" y="708647"/>
                    <a:pt x="53691" y="698023"/>
                    <a:pt x="44342" y="673375"/>
                  </a:cubicBezTo>
                  <a:cubicBezTo>
                    <a:pt x="13532" y="594333"/>
                    <a:pt x="-1491" y="510015"/>
                    <a:pt x="145" y="425193"/>
                  </a:cubicBezTo>
                  <a:cubicBezTo>
                    <a:pt x="1548" y="372754"/>
                    <a:pt x="12639" y="321029"/>
                    <a:pt x="32868" y="272629"/>
                  </a:cubicBezTo>
                  <a:cubicBezTo>
                    <a:pt x="118924" y="71619"/>
                    <a:pt x="333108" y="12"/>
                    <a:pt x="504795" y="12"/>
                  </a:cubicBezTo>
                  <a:cubicBezTo>
                    <a:pt x="548695" y="-16"/>
                    <a:pt x="592467" y="4398"/>
                    <a:pt x="635473" y="13186"/>
                  </a:cubicBezTo>
                  <a:cubicBezTo>
                    <a:pt x="724079" y="31500"/>
                    <a:pt x="808563" y="65927"/>
                    <a:pt x="884718" y="114754"/>
                  </a:cubicBezTo>
                  <a:cubicBezTo>
                    <a:pt x="973749" y="171699"/>
                    <a:pt x="1023895" y="256056"/>
                    <a:pt x="1057892" y="323413"/>
                  </a:cubicBezTo>
                  <a:cubicBezTo>
                    <a:pt x="1060102" y="327353"/>
                    <a:pt x="1060994" y="331894"/>
                    <a:pt x="1060442" y="336375"/>
                  </a:cubicBezTo>
                  <a:cubicBezTo>
                    <a:pt x="1059295" y="340913"/>
                    <a:pt x="1056681" y="344949"/>
                    <a:pt x="1053005" y="347849"/>
                  </a:cubicBezTo>
                  <a:cubicBezTo>
                    <a:pt x="907666" y="466415"/>
                    <a:pt x="349257" y="645327"/>
                    <a:pt x="240678" y="675925"/>
                  </a:cubicBezTo>
                  <a:cubicBezTo>
                    <a:pt x="201155" y="686762"/>
                    <a:pt x="162483" y="697173"/>
                    <a:pt x="122536" y="704185"/>
                  </a:cubicBezTo>
                  <a:lnTo>
                    <a:pt x="117011" y="704185"/>
                  </a:lnTo>
                  <a:cubicBezTo>
                    <a:pt x="107514" y="706476"/>
                    <a:pt x="97845" y="707967"/>
                    <a:pt x="88114" y="708647"/>
                  </a:cubicBezTo>
                  <a:close/>
                  <a:moveTo>
                    <a:pt x="459749" y="127503"/>
                  </a:moveTo>
                  <a:cubicBezTo>
                    <a:pt x="353507" y="127503"/>
                    <a:pt x="221129" y="171487"/>
                    <a:pt x="168433" y="294515"/>
                  </a:cubicBezTo>
                  <a:cubicBezTo>
                    <a:pt x="156087" y="324038"/>
                    <a:pt x="149309" y="355594"/>
                    <a:pt x="148459" y="387584"/>
                  </a:cubicBezTo>
                  <a:cubicBezTo>
                    <a:pt x="147524" y="440520"/>
                    <a:pt x="156916" y="493131"/>
                    <a:pt x="176082" y="542485"/>
                  </a:cubicBezTo>
                  <a:cubicBezTo>
                    <a:pt x="180544" y="554171"/>
                    <a:pt x="183944" y="554171"/>
                    <a:pt x="188194" y="554171"/>
                  </a:cubicBezTo>
                  <a:cubicBezTo>
                    <a:pt x="193548" y="553838"/>
                    <a:pt x="198882" y="553128"/>
                    <a:pt x="204130" y="552046"/>
                  </a:cubicBezTo>
                  <a:lnTo>
                    <a:pt x="207742" y="552046"/>
                  </a:lnTo>
                  <a:cubicBezTo>
                    <a:pt x="232816" y="547584"/>
                    <a:pt x="258313" y="540785"/>
                    <a:pt x="282962" y="534198"/>
                  </a:cubicBezTo>
                  <a:cubicBezTo>
                    <a:pt x="349682" y="515924"/>
                    <a:pt x="707930" y="400545"/>
                    <a:pt x="802698" y="325963"/>
                  </a:cubicBezTo>
                  <a:cubicBezTo>
                    <a:pt x="780154" y="275116"/>
                    <a:pt x="743862" y="231556"/>
                    <a:pt x="697944" y="200172"/>
                  </a:cubicBezTo>
                  <a:cubicBezTo>
                    <a:pt x="650028" y="169615"/>
                    <a:pt x="596971" y="148016"/>
                    <a:pt x="541343" y="136427"/>
                  </a:cubicBezTo>
                  <a:cubicBezTo>
                    <a:pt x="514527" y="130671"/>
                    <a:pt x="487180" y="127679"/>
                    <a:pt x="459749" y="12750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51B579E-E15F-4910-BF14-B5831D279C33}"/>
                </a:ext>
              </a:extLst>
            </p:cNvPr>
            <p:cNvSpPr/>
            <p:nvPr/>
          </p:nvSpPr>
          <p:spPr>
            <a:xfrm>
              <a:off x="8135504" y="335463"/>
              <a:ext cx="1081025" cy="730096"/>
            </a:xfrm>
            <a:custGeom>
              <a:avLst/>
              <a:gdLst>
                <a:gd name="connsiteX0" fmla="*/ 514831 w 1081025"/>
                <a:gd name="connsiteY0" fmla="*/ 21260 h 730096"/>
                <a:gd name="connsiteX1" fmla="*/ 643384 w 1081025"/>
                <a:gd name="connsiteY1" fmla="*/ 34222 h 730096"/>
                <a:gd name="connsiteX2" fmla="*/ 889016 w 1081025"/>
                <a:gd name="connsiteY2" fmla="*/ 134302 h 730096"/>
                <a:gd name="connsiteX3" fmla="*/ 1059003 w 1081025"/>
                <a:gd name="connsiteY3" fmla="*/ 338924 h 730096"/>
                <a:gd name="connsiteX4" fmla="*/ 1060703 w 1081025"/>
                <a:gd name="connsiteY4" fmla="*/ 345299 h 730096"/>
                <a:gd name="connsiteX5" fmla="*/ 1056666 w 1081025"/>
                <a:gd name="connsiteY5" fmla="*/ 350399 h 730096"/>
                <a:gd name="connsiteX6" fmla="*/ 249225 w 1081025"/>
                <a:gd name="connsiteY6" fmla="*/ 676350 h 730096"/>
                <a:gd name="connsiteX7" fmla="*/ 131934 w 1081025"/>
                <a:gd name="connsiteY7" fmla="*/ 704185 h 730096"/>
                <a:gd name="connsiteX8" fmla="*/ 99424 w 1081025"/>
                <a:gd name="connsiteY8" fmla="*/ 708647 h 730096"/>
                <a:gd name="connsiteX9" fmla="*/ 65639 w 1081025"/>
                <a:gd name="connsiteY9" fmla="*/ 680174 h 730096"/>
                <a:gd name="connsiteX10" fmla="*/ 22079 w 1081025"/>
                <a:gd name="connsiteY10" fmla="*/ 436030 h 730096"/>
                <a:gd name="connsiteX11" fmla="*/ 53952 w 1081025"/>
                <a:gd name="connsiteY11" fmla="*/ 287291 h 730096"/>
                <a:gd name="connsiteX12" fmla="*/ 516105 w 1081025"/>
                <a:gd name="connsiteY12" fmla="*/ 21260 h 730096"/>
                <a:gd name="connsiteX13" fmla="*/ 199504 w 1081025"/>
                <a:gd name="connsiteY13" fmla="*/ 575420 h 730096"/>
                <a:gd name="connsiteX14" fmla="*/ 220752 w 1081025"/>
                <a:gd name="connsiteY14" fmla="*/ 572445 h 730096"/>
                <a:gd name="connsiteX15" fmla="*/ 296821 w 1081025"/>
                <a:gd name="connsiteY15" fmla="*/ 554384 h 730096"/>
                <a:gd name="connsiteX16" fmla="*/ 823358 w 1081025"/>
                <a:gd name="connsiteY16" fmla="*/ 341899 h 730096"/>
                <a:gd name="connsiteX17" fmla="*/ 825908 w 1081025"/>
                <a:gd name="connsiteY17" fmla="*/ 338712 h 730096"/>
                <a:gd name="connsiteX18" fmla="*/ 825908 w 1081025"/>
                <a:gd name="connsiteY18" fmla="*/ 334462 h 730096"/>
                <a:gd name="connsiteX19" fmla="*/ 715629 w 1081025"/>
                <a:gd name="connsiteY19" fmla="*/ 201235 h 730096"/>
                <a:gd name="connsiteX20" fmla="*/ 555415 w 1081025"/>
                <a:gd name="connsiteY20" fmla="*/ 136002 h 730096"/>
                <a:gd name="connsiteX21" fmla="*/ 471696 w 1081025"/>
                <a:gd name="connsiteY21" fmla="*/ 127503 h 730096"/>
                <a:gd name="connsiteX22" fmla="*/ 170606 w 1081025"/>
                <a:gd name="connsiteY22" fmla="*/ 300890 h 730096"/>
                <a:gd name="connsiteX23" fmla="*/ 149358 w 1081025"/>
                <a:gd name="connsiteY23" fmla="*/ 397783 h 730096"/>
                <a:gd name="connsiteX24" fmla="*/ 177618 w 1081025"/>
                <a:gd name="connsiteY24" fmla="*/ 556933 h 730096"/>
                <a:gd name="connsiteX25" fmla="*/ 198866 w 1081025"/>
                <a:gd name="connsiteY25" fmla="*/ 575420 h 730096"/>
                <a:gd name="connsiteX26" fmla="*/ 515468 w 1081025"/>
                <a:gd name="connsiteY26" fmla="*/ 12 h 730096"/>
                <a:gd name="connsiteX27" fmla="*/ 33766 w 1081025"/>
                <a:gd name="connsiteY27" fmla="*/ 279004 h 730096"/>
                <a:gd name="connsiteX28" fmla="*/ 193 w 1081025"/>
                <a:gd name="connsiteY28" fmla="*/ 435392 h 730096"/>
                <a:gd name="connsiteX29" fmla="*/ 44391 w 1081025"/>
                <a:gd name="connsiteY29" fmla="*/ 687611 h 730096"/>
                <a:gd name="connsiteX30" fmla="*/ 98149 w 1081025"/>
                <a:gd name="connsiteY30" fmla="*/ 730108 h 730096"/>
                <a:gd name="connsiteX31" fmla="*/ 128959 w 1081025"/>
                <a:gd name="connsiteY31" fmla="*/ 726283 h 730096"/>
                <a:gd name="connsiteX32" fmla="*/ 134484 w 1081025"/>
                <a:gd name="connsiteY32" fmla="*/ 726283 h 730096"/>
                <a:gd name="connsiteX33" fmla="*/ 253475 w 1081025"/>
                <a:gd name="connsiteY33" fmla="*/ 698023 h 730096"/>
                <a:gd name="connsiteX34" fmla="*/ 1069415 w 1081025"/>
                <a:gd name="connsiteY34" fmla="*/ 368035 h 730096"/>
                <a:gd name="connsiteX35" fmla="*/ 1080677 w 1081025"/>
                <a:gd name="connsiteY35" fmla="*/ 351036 h 730096"/>
                <a:gd name="connsiteX36" fmla="*/ 1080677 w 1081025"/>
                <a:gd name="connsiteY36" fmla="*/ 349761 h 730096"/>
                <a:gd name="connsiteX37" fmla="*/ 1077064 w 1081025"/>
                <a:gd name="connsiteY37" fmla="*/ 330213 h 730096"/>
                <a:gd name="connsiteX38" fmla="*/ 900277 w 1081025"/>
                <a:gd name="connsiteY38" fmla="*/ 117728 h 730096"/>
                <a:gd name="connsiteX39" fmla="*/ 647421 w 1081025"/>
                <a:gd name="connsiteY39" fmla="*/ 14673 h 730096"/>
                <a:gd name="connsiteX40" fmla="*/ 514618 w 1081025"/>
                <a:gd name="connsiteY40" fmla="*/ 1287 h 730096"/>
                <a:gd name="connsiteX41" fmla="*/ 198866 w 1081025"/>
                <a:gd name="connsiteY41" fmla="*/ 554171 h 730096"/>
                <a:gd name="connsiteX42" fmla="*/ 196741 w 1081025"/>
                <a:gd name="connsiteY42" fmla="*/ 549496 h 730096"/>
                <a:gd name="connsiteX43" fmla="*/ 169756 w 1081025"/>
                <a:gd name="connsiteY43" fmla="*/ 398633 h 730096"/>
                <a:gd name="connsiteX44" fmla="*/ 188880 w 1081025"/>
                <a:gd name="connsiteY44" fmla="*/ 309389 h 730096"/>
                <a:gd name="connsiteX45" fmla="*/ 470421 w 1081025"/>
                <a:gd name="connsiteY45" fmla="*/ 148751 h 730096"/>
                <a:gd name="connsiteX46" fmla="*/ 549890 w 1081025"/>
                <a:gd name="connsiteY46" fmla="*/ 156825 h 730096"/>
                <a:gd name="connsiteX47" fmla="*/ 702879 w 1081025"/>
                <a:gd name="connsiteY47" fmla="*/ 219083 h 730096"/>
                <a:gd name="connsiteX48" fmla="*/ 799772 w 1081025"/>
                <a:gd name="connsiteY48" fmla="*/ 332762 h 730096"/>
                <a:gd name="connsiteX49" fmla="*/ 289810 w 1081025"/>
                <a:gd name="connsiteY49" fmla="*/ 533985 h 730096"/>
                <a:gd name="connsiteX50" fmla="*/ 215440 w 1081025"/>
                <a:gd name="connsiteY50" fmla="*/ 551621 h 730096"/>
                <a:gd name="connsiteX51" fmla="*/ 211828 w 1081025"/>
                <a:gd name="connsiteY51" fmla="*/ 551621 h 730096"/>
                <a:gd name="connsiteX52" fmla="*/ 197804 w 1081025"/>
                <a:gd name="connsiteY52" fmla="*/ 553534 h 73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81025" h="730096">
                  <a:moveTo>
                    <a:pt x="514831" y="21260"/>
                  </a:moveTo>
                  <a:cubicBezTo>
                    <a:pt x="558008" y="21269"/>
                    <a:pt x="601078" y="25610"/>
                    <a:pt x="643384" y="34222"/>
                  </a:cubicBezTo>
                  <a:cubicBezTo>
                    <a:pt x="730693" y="52300"/>
                    <a:pt x="813945" y="86221"/>
                    <a:pt x="889016" y="134302"/>
                  </a:cubicBezTo>
                  <a:cubicBezTo>
                    <a:pt x="967847" y="184661"/>
                    <a:pt x="1016506" y="256906"/>
                    <a:pt x="1059003" y="338924"/>
                  </a:cubicBezTo>
                  <a:cubicBezTo>
                    <a:pt x="1060214" y="340826"/>
                    <a:pt x="1060809" y="343051"/>
                    <a:pt x="1060703" y="345299"/>
                  </a:cubicBezTo>
                  <a:cubicBezTo>
                    <a:pt x="1059917" y="347379"/>
                    <a:pt x="1058514" y="349162"/>
                    <a:pt x="1056666" y="350399"/>
                  </a:cubicBezTo>
                  <a:cubicBezTo>
                    <a:pt x="914514" y="466415"/>
                    <a:pt x="355467" y="647877"/>
                    <a:pt x="249225" y="676350"/>
                  </a:cubicBezTo>
                  <a:cubicBezTo>
                    <a:pt x="210553" y="686974"/>
                    <a:pt x="171668" y="697598"/>
                    <a:pt x="131934" y="704185"/>
                  </a:cubicBezTo>
                  <a:cubicBezTo>
                    <a:pt x="121246" y="706554"/>
                    <a:pt x="110366" y="708046"/>
                    <a:pt x="99424" y="708647"/>
                  </a:cubicBezTo>
                  <a:cubicBezTo>
                    <a:pt x="84125" y="708647"/>
                    <a:pt x="73925" y="702485"/>
                    <a:pt x="65639" y="680174"/>
                  </a:cubicBezTo>
                  <a:cubicBezTo>
                    <a:pt x="35275" y="602428"/>
                    <a:pt x="20486" y="519479"/>
                    <a:pt x="22079" y="436030"/>
                  </a:cubicBezTo>
                  <a:cubicBezTo>
                    <a:pt x="23482" y="384915"/>
                    <a:pt x="34297" y="334494"/>
                    <a:pt x="53952" y="287291"/>
                  </a:cubicBezTo>
                  <a:cubicBezTo>
                    <a:pt x="132359" y="104342"/>
                    <a:pt x="326782" y="21260"/>
                    <a:pt x="516105" y="21260"/>
                  </a:cubicBezTo>
                  <a:moveTo>
                    <a:pt x="199504" y="575420"/>
                  </a:moveTo>
                  <a:cubicBezTo>
                    <a:pt x="206643" y="574952"/>
                    <a:pt x="213761" y="573958"/>
                    <a:pt x="220752" y="572445"/>
                  </a:cubicBezTo>
                  <a:cubicBezTo>
                    <a:pt x="246251" y="567983"/>
                    <a:pt x="271748" y="561183"/>
                    <a:pt x="296821" y="554384"/>
                  </a:cubicBezTo>
                  <a:cubicBezTo>
                    <a:pt x="366729" y="535472"/>
                    <a:pt x="730715" y="417544"/>
                    <a:pt x="823358" y="341899"/>
                  </a:cubicBezTo>
                  <a:cubicBezTo>
                    <a:pt x="824548" y="341158"/>
                    <a:pt x="825440" y="340034"/>
                    <a:pt x="825908" y="338712"/>
                  </a:cubicBezTo>
                  <a:cubicBezTo>
                    <a:pt x="826439" y="337344"/>
                    <a:pt x="826439" y="335831"/>
                    <a:pt x="825908" y="334462"/>
                  </a:cubicBezTo>
                  <a:cubicBezTo>
                    <a:pt x="802024" y="280801"/>
                    <a:pt x="763884" y="234720"/>
                    <a:pt x="715629" y="201235"/>
                  </a:cubicBezTo>
                  <a:cubicBezTo>
                    <a:pt x="666587" y="170002"/>
                    <a:pt x="612319" y="147901"/>
                    <a:pt x="555415" y="136002"/>
                  </a:cubicBezTo>
                  <a:cubicBezTo>
                    <a:pt x="527856" y="130388"/>
                    <a:pt x="499808" y="127541"/>
                    <a:pt x="471696" y="127503"/>
                  </a:cubicBezTo>
                  <a:cubicBezTo>
                    <a:pt x="348243" y="127503"/>
                    <a:pt x="221602" y="181686"/>
                    <a:pt x="170606" y="300890"/>
                  </a:cubicBezTo>
                  <a:cubicBezTo>
                    <a:pt x="157623" y="331607"/>
                    <a:pt x="150420" y="364454"/>
                    <a:pt x="149358" y="397783"/>
                  </a:cubicBezTo>
                  <a:cubicBezTo>
                    <a:pt x="148401" y="452162"/>
                    <a:pt x="157984" y="506209"/>
                    <a:pt x="177618" y="556933"/>
                  </a:cubicBezTo>
                  <a:cubicBezTo>
                    <a:pt x="183143" y="571382"/>
                    <a:pt x="189730" y="575420"/>
                    <a:pt x="198866" y="575420"/>
                  </a:cubicBezTo>
                  <a:moveTo>
                    <a:pt x="515468" y="12"/>
                  </a:moveTo>
                  <a:cubicBezTo>
                    <a:pt x="340381" y="12"/>
                    <a:pt x="121947" y="73319"/>
                    <a:pt x="33766" y="279004"/>
                  </a:cubicBezTo>
                  <a:cubicBezTo>
                    <a:pt x="13049" y="328625"/>
                    <a:pt x="1660" y="381642"/>
                    <a:pt x="193" y="435392"/>
                  </a:cubicBezTo>
                  <a:cubicBezTo>
                    <a:pt x="-1761" y="521551"/>
                    <a:pt x="13261" y="607250"/>
                    <a:pt x="44391" y="687611"/>
                  </a:cubicBezTo>
                  <a:cubicBezTo>
                    <a:pt x="50361" y="712478"/>
                    <a:pt x="72566" y="730032"/>
                    <a:pt x="98149" y="730108"/>
                  </a:cubicBezTo>
                  <a:cubicBezTo>
                    <a:pt x="108518" y="729755"/>
                    <a:pt x="118824" y="728474"/>
                    <a:pt x="128959" y="726283"/>
                  </a:cubicBezTo>
                  <a:lnTo>
                    <a:pt x="134484" y="726283"/>
                  </a:lnTo>
                  <a:cubicBezTo>
                    <a:pt x="174643" y="719059"/>
                    <a:pt x="213741" y="708860"/>
                    <a:pt x="253475" y="698023"/>
                  </a:cubicBezTo>
                  <a:cubicBezTo>
                    <a:pt x="362480" y="668275"/>
                    <a:pt x="923013" y="487451"/>
                    <a:pt x="1069415" y="368035"/>
                  </a:cubicBezTo>
                  <a:cubicBezTo>
                    <a:pt x="1075025" y="363847"/>
                    <a:pt x="1079019" y="357838"/>
                    <a:pt x="1080677" y="351036"/>
                  </a:cubicBezTo>
                  <a:lnTo>
                    <a:pt x="1080677" y="349761"/>
                  </a:lnTo>
                  <a:cubicBezTo>
                    <a:pt x="1081760" y="343023"/>
                    <a:pt x="1080464" y="336122"/>
                    <a:pt x="1077064" y="330213"/>
                  </a:cubicBezTo>
                  <a:cubicBezTo>
                    <a:pt x="1042642" y="261793"/>
                    <a:pt x="992070" y="175736"/>
                    <a:pt x="900277" y="117728"/>
                  </a:cubicBezTo>
                  <a:cubicBezTo>
                    <a:pt x="823061" y="68105"/>
                    <a:pt x="737323" y="33168"/>
                    <a:pt x="647421" y="14673"/>
                  </a:cubicBezTo>
                  <a:cubicBezTo>
                    <a:pt x="603713" y="5711"/>
                    <a:pt x="559218" y="1225"/>
                    <a:pt x="514618" y="1287"/>
                  </a:cubicBezTo>
                  <a:close/>
                  <a:moveTo>
                    <a:pt x="198866" y="554171"/>
                  </a:moveTo>
                  <a:cubicBezTo>
                    <a:pt x="198059" y="552665"/>
                    <a:pt x="197337" y="551103"/>
                    <a:pt x="196741" y="549496"/>
                  </a:cubicBezTo>
                  <a:cubicBezTo>
                    <a:pt x="178001" y="501445"/>
                    <a:pt x="168842" y="450198"/>
                    <a:pt x="169756" y="398633"/>
                  </a:cubicBezTo>
                  <a:cubicBezTo>
                    <a:pt x="170394" y="367939"/>
                    <a:pt x="176896" y="337652"/>
                    <a:pt x="188880" y="309389"/>
                  </a:cubicBezTo>
                  <a:cubicBezTo>
                    <a:pt x="239664" y="191035"/>
                    <a:pt x="367579" y="148751"/>
                    <a:pt x="470421" y="148751"/>
                  </a:cubicBezTo>
                  <a:cubicBezTo>
                    <a:pt x="497110" y="148753"/>
                    <a:pt x="523734" y="151458"/>
                    <a:pt x="549890" y="156825"/>
                  </a:cubicBezTo>
                  <a:cubicBezTo>
                    <a:pt x="604244" y="168087"/>
                    <a:pt x="656090" y="189187"/>
                    <a:pt x="702879" y="219083"/>
                  </a:cubicBezTo>
                  <a:cubicBezTo>
                    <a:pt x="744760" y="247624"/>
                    <a:pt x="778226" y="286883"/>
                    <a:pt x="799772" y="332762"/>
                  </a:cubicBezTo>
                  <a:cubicBezTo>
                    <a:pt x="695018" y="406707"/>
                    <a:pt x="355680" y="516349"/>
                    <a:pt x="289810" y="533985"/>
                  </a:cubicBezTo>
                  <a:cubicBezTo>
                    <a:pt x="265586" y="540360"/>
                    <a:pt x="240301" y="547159"/>
                    <a:pt x="215440" y="551621"/>
                  </a:cubicBezTo>
                  <a:lnTo>
                    <a:pt x="211828" y="551621"/>
                  </a:lnTo>
                  <a:cubicBezTo>
                    <a:pt x="207217" y="552616"/>
                    <a:pt x="202521" y="553255"/>
                    <a:pt x="197804" y="5535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4E2E68-AA52-4D8F-85AB-EC4BD14436C6}"/>
                </a:ext>
              </a:extLst>
            </p:cNvPr>
            <p:cNvSpPr/>
            <p:nvPr/>
          </p:nvSpPr>
          <p:spPr>
            <a:xfrm>
              <a:off x="8255297" y="366911"/>
              <a:ext cx="939668" cy="674054"/>
            </a:xfrm>
            <a:custGeom>
              <a:avLst/>
              <a:gdLst>
                <a:gd name="connsiteX0" fmla="*/ 938573 w 939668"/>
                <a:gd name="connsiteY0" fmla="*/ 307477 h 674054"/>
                <a:gd name="connsiteX1" fmla="*/ 768585 w 939668"/>
                <a:gd name="connsiteY1" fmla="*/ 102854 h 674054"/>
                <a:gd name="connsiteX2" fmla="*/ 522953 w 939668"/>
                <a:gd name="connsiteY2" fmla="*/ 2774 h 674054"/>
                <a:gd name="connsiteX3" fmla="*/ 507867 w 939668"/>
                <a:gd name="connsiteY3" fmla="*/ 12 h 674054"/>
                <a:gd name="connsiteX4" fmla="*/ 695703 w 939668"/>
                <a:gd name="connsiteY4" fmla="*/ 85006 h 674054"/>
                <a:gd name="connsiteX5" fmla="*/ 865690 w 939668"/>
                <a:gd name="connsiteY5" fmla="*/ 289628 h 674054"/>
                <a:gd name="connsiteX6" fmla="*/ 867178 w 939668"/>
                <a:gd name="connsiteY6" fmla="*/ 296003 h 674054"/>
                <a:gd name="connsiteX7" fmla="*/ 863353 w 939668"/>
                <a:gd name="connsiteY7" fmla="*/ 301315 h 674054"/>
                <a:gd name="connsiteX8" fmla="*/ 62924 w 939668"/>
                <a:gd name="connsiteY8" fmla="*/ 658926 h 674054"/>
                <a:gd name="connsiteX9" fmla="*/ 10866 w 939668"/>
                <a:gd name="connsiteY9" fmla="*/ 672312 h 674054"/>
                <a:gd name="connsiteX10" fmla="*/ 128157 w 939668"/>
                <a:gd name="connsiteY10" fmla="*/ 644477 h 674054"/>
                <a:gd name="connsiteX11" fmla="*/ 935598 w 939668"/>
                <a:gd name="connsiteY11" fmla="*/ 318526 h 674054"/>
                <a:gd name="connsiteX12" fmla="*/ 939635 w 939668"/>
                <a:gd name="connsiteY12" fmla="*/ 313426 h 674054"/>
                <a:gd name="connsiteX13" fmla="*/ 938573 w 939668"/>
                <a:gd name="connsiteY13" fmla="*/ 307477 h 67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9668" h="674054">
                  <a:moveTo>
                    <a:pt x="938573" y="307477"/>
                  </a:moveTo>
                  <a:cubicBezTo>
                    <a:pt x="897351" y="225458"/>
                    <a:pt x="848054" y="153213"/>
                    <a:pt x="768585" y="102854"/>
                  </a:cubicBezTo>
                  <a:cubicBezTo>
                    <a:pt x="693514" y="54773"/>
                    <a:pt x="610263" y="20852"/>
                    <a:pt x="522953" y="2774"/>
                  </a:cubicBezTo>
                  <a:lnTo>
                    <a:pt x="507867" y="12"/>
                  </a:lnTo>
                  <a:cubicBezTo>
                    <a:pt x="574183" y="19340"/>
                    <a:pt x="637419" y="47955"/>
                    <a:pt x="695703" y="85006"/>
                  </a:cubicBezTo>
                  <a:cubicBezTo>
                    <a:pt x="774535" y="135577"/>
                    <a:pt x="823193" y="207609"/>
                    <a:pt x="865690" y="289628"/>
                  </a:cubicBezTo>
                  <a:cubicBezTo>
                    <a:pt x="866880" y="291532"/>
                    <a:pt x="867391" y="293772"/>
                    <a:pt x="867178" y="296003"/>
                  </a:cubicBezTo>
                  <a:cubicBezTo>
                    <a:pt x="866477" y="298125"/>
                    <a:pt x="865138" y="299980"/>
                    <a:pt x="863353" y="301315"/>
                  </a:cubicBezTo>
                  <a:cubicBezTo>
                    <a:pt x="721201" y="417331"/>
                    <a:pt x="170017" y="629816"/>
                    <a:pt x="62924" y="658926"/>
                  </a:cubicBezTo>
                  <a:cubicBezTo>
                    <a:pt x="27227" y="668700"/>
                    <a:pt x="-22069" y="678050"/>
                    <a:pt x="10866" y="672312"/>
                  </a:cubicBezTo>
                  <a:cubicBezTo>
                    <a:pt x="50601" y="665300"/>
                    <a:pt x="89485" y="655101"/>
                    <a:pt x="128157" y="644477"/>
                  </a:cubicBezTo>
                  <a:cubicBezTo>
                    <a:pt x="234399" y="615367"/>
                    <a:pt x="794083" y="434542"/>
                    <a:pt x="935598" y="318526"/>
                  </a:cubicBezTo>
                  <a:cubicBezTo>
                    <a:pt x="937447" y="317289"/>
                    <a:pt x="938849" y="315507"/>
                    <a:pt x="939635" y="313426"/>
                  </a:cubicBezTo>
                  <a:cubicBezTo>
                    <a:pt x="939848" y="311382"/>
                    <a:pt x="939465" y="309323"/>
                    <a:pt x="938573" y="307477"/>
                  </a:cubicBezTo>
                  <a:close/>
                </a:path>
              </a:pathLst>
            </a:custGeom>
            <a:solidFill>
              <a:srgbClr val="1EBAC6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33C5756-66E4-4387-8E8E-335E81DA7A7F}"/>
                </a:ext>
              </a:extLst>
            </p:cNvPr>
            <p:cNvSpPr/>
            <p:nvPr/>
          </p:nvSpPr>
          <p:spPr>
            <a:xfrm>
              <a:off x="8200481" y="670338"/>
              <a:ext cx="1017799" cy="435592"/>
            </a:xfrm>
            <a:custGeom>
              <a:avLst/>
              <a:gdLst>
                <a:gd name="connsiteX0" fmla="*/ 998913 w 1017799"/>
                <a:gd name="connsiteY0" fmla="*/ 12 h 435592"/>
                <a:gd name="connsiteX1" fmla="*/ 1017824 w 1017799"/>
                <a:gd name="connsiteY1" fmla="*/ 73956 h 435592"/>
                <a:gd name="connsiteX2" fmla="*/ 1003163 w 1017799"/>
                <a:gd name="connsiteY2" fmla="*/ 87555 h 435592"/>
                <a:gd name="connsiteX3" fmla="*/ 939418 w 1017799"/>
                <a:gd name="connsiteY3" fmla="*/ 121765 h 435592"/>
                <a:gd name="connsiteX4" fmla="*/ 142176 w 1017799"/>
                <a:gd name="connsiteY4" fmla="*/ 426256 h 435592"/>
                <a:gd name="connsiteX5" fmla="*/ 99679 w 1017799"/>
                <a:gd name="connsiteY5" fmla="*/ 435605 h 435592"/>
                <a:gd name="connsiteX6" fmla="*/ 24 w 1017799"/>
                <a:gd name="connsiteY6" fmla="*/ 362510 h 43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7799" h="435592">
                  <a:moveTo>
                    <a:pt x="998913" y="12"/>
                  </a:moveTo>
                  <a:cubicBezTo>
                    <a:pt x="1009346" y="23417"/>
                    <a:pt x="1015742" y="48418"/>
                    <a:pt x="1017824" y="73956"/>
                  </a:cubicBezTo>
                  <a:cubicBezTo>
                    <a:pt x="1014658" y="80057"/>
                    <a:pt x="1009474" y="84865"/>
                    <a:pt x="1003163" y="87555"/>
                  </a:cubicBezTo>
                  <a:cubicBezTo>
                    <a:pt x="981915" y="99030"/>
                    <a:pt x="960666" y="110716"/>
                    <a:pt x="939418" y="121765"/>
                  </a:cubicBezTo>
                  <a:cubicBezTo>
                    <a:pt x="688261" y="254993"/>
                    <a:pt x="412669" y="336162"/>
                    <a:pt x="142176" y="426256"/>
                  </a:cubicBezTo>
                  <a:cubicBezTo>
                    <a:pt x="128556" y="431438"/>
                    <a:pt x="114235" y="434589"/>
                    <a:pt x="99679" y="435605"/>
                  </a:cubicBezTo>
                  <a:cubicBezTo>
                    <a:pt x="54867" y="433272"/>
                    <a:pt x="15705" y="404555"/>
                    <a:pt x="24" y="362510"/>
                  </a:cubicBezTo>
                </a:path>
              </a:pathLst>
            </a:custGeom>
            <a:noFill/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E69024F-3D1B-4B42-8174-E7C469A2D623}"/>
                </a:ext>
              </a:extLst>
            </p:cNvPr>
            <p:cNvSpPr/>
            <p:nvPr/>
          </p:nvSpPr>
          <p:spPr>
            <a:xfrm>
              <a:off x="8323935" y="104346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065A0AA-4D9E-40C3-8B95-EDA6E607FAF6}"/>
                </a:ext>
              </a:extLst>
            </p:cNvPr>
            <p:cNvSpPr/>
            <p:nvPr/>
          </p:nvSpPr>
          <p:spPr>
            <a:xfrm>
              <a:off x="8398729" y="1021575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7103ABF-5F6E-434C-9A82-A94456B256C7}"/>
                </a:ext>
              </a:extLst>
            </p:cNvPr>
            <p:cNvSpPr/>
            <p:nvPr/>
          </p:nvSpPr>
          <p:spPr>
            <a:xfrm>
              <a:off x="8475011" y="99926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4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62BC92-A1CC-4B4F-9F69-C2C4DCB4E053}"/>
                </a:ext>
              </a:extLst>
            </p:cNvPr>
            <p:cNvSpPr/>
            <p:nvPr/>
          </p:nvSpPr>
          <p:spPr>
            <a:xfrm>
              <a:off x="8547468" y="9744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4AD517C-AEA1-492A-AFF4-5BB8AE1E2AC0}"/>
                </a:ext>
              </a:extLst>
            </p:cNvPr>
            <p:cNvSpPr/>
            <p:nvPr/>
          </p:nvSpPr>
          <p:spPr>
            <a:xfrm>
              <a:off x="8621200" y="949968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9E1049F-188E-41B4-AA90-7124F426EC13}"/>
                </a:ext>
              </a:extLst>
            </p:cNvPr>
            <p:cNvSpPr/>
            <p:nvPr/>
          </p:nvSpPr>
          <p:spPr>
            <a:xfrm>
              <a:off x="8696207" y="922982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12050A-059E-4A05-B8FF-5F295F7B7527}"/>
                </a:ext>
              </a:extLst>
            </p:cNvPr>
            <p:cNvSpPr/>
            <p:nvPr/>
          </p:nvSpPr>
          <p:spPr>
            <a:xfrm>
              <a:off x="8765689" y="89493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8910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5432890-D2A8-4947-A28F-1F8D78DE955B}"/>
                </a:ext>
              </a:extLst>
            </p:cNvPr>
            <p:cNvSpPr/>
            <p:nvPr/>
          </p:nvSpPr>
          <p:spPr>
            <a:xfrm>
              <a:off x="8838359" y="86518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625C671-1C61-42C4-A641-4E2F1443E3EC}"/>
                </a:ext>
              </a:extLst>
            </p:cNvPr>
            <p:cNvSpPr/>
            <p:nvPr/>
          </p:nvSpPr>
          <p:spPr>
            <a:xfrm>
              <a:off x="8908691" y="83607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9EDE6D4-09A2-4C75-8489-5BB66E2EF99A}"/>
                </a:ext>
              </a:extLst>
            </p:cNvPr>
            <p:cNvSpPr/>
            <p:nvPr/>
          </p:nvSpPr>
          <p:spPr>
            <a:xfrm>
              <a:off x="8984973" y="8042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B428728-A280-4D05-A992-9C7E2C87FAF3}"/>
                </a:ext>
              </a:extLst>
            </p:cNvPr>
            <p:cNvSpPr/>
            <p:nvPr/>
          </p:nvSpPr>
          <p:spPr>
            <a:xfrm>
              <a:off x="9058493" y="77530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4DF3CF3-19E8-4D2C-9161-53A062A4CCFD}"/>
                </a:ext>
              </a:extLst>
            </p:cNvPr>
            <p:cNvSpPr/>
            <p:nvPr/>
          </p:nvSpPr>
          <p:spPr>
            <a:xfrm>
              <a:off x="9125638" y="73642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399" y="14178"/>
                    <a:pt x="13475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03072F5-22A7-4D67-A0C7-A980A66D83C4}"/>
                </a:ext>
              </a:extLst>
            </p:cNvPr>
            <p:cNvSpPr/>
            <p:nvPr/>
          </p:nvSpPr>
          <p:spPr>
            <a:xfrm>
              <a:off x="8188057" y="669884"/>
              <a:ext cx="324539" cy="332916"/>
            </a:xfrm>
            <a:custGeom>
              <a:avLst/>
              <a:gdLst>
                <a:gd name="connsiteX0" fmla="*/ 51333 w 324539"/>
                <a:gd name="connsiteY0" fmla="*/ 151755 h 332916"/>
                <a:gd name="connsiteX1" fmla="*/ 67694 w 324539"/>
                <a:gd name="connsiteY1" fmla="*/ 221875 h 332916"/>
                <a:gd name="connsiteX2" fmla="*/ 110191 w 324539"/>
                <a:gd name="connsiteY2" fmla="*/ 269896 h 332916"/>
                <a:gd name="connsiteX3" fmla="*/ 158425 w 324539"/>
                <a:gd name="connsiteY3" fmla="*/ 271596 h 332916"/>
                <a:gd name="connsiteX4" fmla="*/ 323950 w 324539"/>
                <a:gd name="connsiteY4" fmla="*/ 241848 h 332916"/>
                <a:gd name="connsiteX5" fmla="*/ 306527 w 324539"/>
                <a:gd name="connsiteY5" fmla="*/ 277546 h 332916"/>
                <a:gd name="connsiteX6" fmla="*/ 265517 w 324539"/>
                <a:gd name="connsiteY6" fmla="*/ 288808 h 332916"/>
                <a:gd name="connsiteX7" fmla="*/ 95529 w 324539"/>
                <a:gd name="connsiteY7" fmla="*/ 331304 h 332916"/>
                <a:gd name="connsiteX8" fmla="*/ 65994 w 324539"/>
                <a:gd name="connsiteY8" fmla="*/ 329180 h 332916"/>
                <a:gd name="connsiteX9" fmla="*/ 51758 w 324539"/>
                <a:gd name="connsiteY9" fmla="*/ 311543 h 332916"/>
                <a:gd name="connsiteX10" fmla="*/ 337 w 324539"/>
                <a:gd name="connsiteY10" fmla="*/ 89072 h 332916"/>
                <a:gd name="connsiteX11" fmla="*/ 53245 w 324539"/>
                <a:gd name="connsiteY11" fmla="*/ 7691 h 332916"/>
                <a:gd name="connsiteX12" fmla="*/ 50483 w 324539"/>
                <a:gd name="connsiteY12" fmla="*/ 71436 h 332916"/>
                <a:gd name="connsiteX13" fmla="*/ 51333 w 324539"/>
                <a:gd name="connsiteY13" fmla="*/ 151755 h 3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539" h="332916">
                  <a:moveTo>
                    <a:pt x="51333" y="151755"/>
                  </a:moveTo>
                  <a:cubicBezTo>
                    <a:pt x="53649" y="175751"/>
                    <a:pt x="59153" y="199330"/>
                    <a:pt x="67694" y="221875"/>
                  </a:cubicBezTo>
                  <a:cubicBezTo>
                    <a:pt x="74579" y="243087"/>
                    <a:pt x="89962" y="260483"/>
                    <a:pt x="110191" y="269896"/>
                  </a:cubicBezTo>
                  <a:cubicBezTo>
                    <a:pt x="125872" y="274503"/>
                    <a:pt x="142467" y="275090"/>
                    <a:pt x="158425" y="271596"/>
                  </a:cubicBezTo>
                  <a:cubicBezTo>
                    <a:pt x="214096" y="264372"/>
                    <a:pt x="269278" y="254455"/>
                    <a:pt x="323950" y="241848"/>
                  </a:cubicBezTo>
                  <a:cubicBezTo>
                    <a:pt x="326777" y="256306"/>
                    <a:pt x="319658" y="270882"/>
                    <a:pt x="306527" y="277546"/>
                  </a:cubicBezTo>
                  <a:cubicBezTo>
                    <a:pt x="293735" y="283950"/>
                    <a:pt x="279796" y="287777"/>
                    <a:pt x="265517" y="288808"/>
                  </a:cubicBezTo>
                  <a:cubicBezTo>
                    <a:pt x="208146" y="298369"/>
                    <a:pt x="153325" y="320043"/>
                    <a:pt x="95529" y="331304"/>
                  </a:cubicBezTo>
                  <a:cubicBezTo>
                    <a:pt x="85734" y="334050"/>
                    <a:pt x="75301" y="333297"/>
                    <a:pt x="65994" y="329180"/>
                  </a:cubicBezTo>
                  <a:cubicBezTo>
                    <a:pt x="59747" y="324698"/>
                    <a:pt x="54818" y="318602"/>
                    <a:pt x="51758" y="311543"/>
                  </a:cubicBezTo>
                  <a:cubicBezTo>
                    <a:pt x="15168" y="243270"/>
                    <a:pt x="-2596" y="166480"/>
                    <a:pt x="337" y="89072"/>
                  </a:cubicBezTo>
                  <a:cubicBezTo>
                    <a:pt x="337" y="73773"/>
                    <a:pt x="17123" y="-28432"/>
                    <a:pt x="53245" y="7691"/>
                  </a:cubicBezTo>
                  <a:cubicBezTo>
                    <a:pt x="64719" y="19377"/>
                    <a:pt x="51758" y="55712"/>
                    <a:pt x="50483" y="71436"/>
                  </a:cubicBezTo>
                  <a:cubicBezTo>
                    <a:pt x="48422" y="98181"/>
                    <a:pt x="48698" y="125059"/>
                    <a:pt x="51333" y="151755"/>
                  </a:cubicBezTo>
                  <a:close/>
                </a:path>
              </a:pathLst>
            </a:custGeom>
            <a:solidFill>
              <a:srgbClr val="87F1F9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AD9727E-7023-41AB-ABA5-85C2B8436BEA}"/>
              </a:ext>
            </a:extLst>
          </p:cNvPr>
          <p:cNvGrpSpPr/>
          <p:nvPr/>
        </p:nvGrpSpPr>
        <p:grpSpPr>
          <a:xfrm>
            <a:off x="11346282" y="2617079"/>
            <a:ext cx="681892" cy="752873"/>
            <a:chOff x="11346282" y="2617079"/>
            <a:chExt cx="681892" cy="75287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86D8CB8-0D68-4643-A1C7-44F5F5F91479}"/>
                </a:ext>
              </a:extLst>
            </p:cNvPr>
            <p:cNvSpPr/>
            <p:nvPr/>
          </p:nvSpPr>
          <p:spPr>
            <a:xfrm>
              <a:off x="11534364" y="2678315"/>
              <a:ext cx="481698" cy="469377"/>
            </a:xfrm>
            <a:custGeom>
              <a:avLst/>
              <a:gdLst>
                <a:gd name="connsiteX0" fmla="*/ 42518 w 481698"/>
                <a:gd name="connsiteY0" fmla="*/ 460465 h 469377"/>
                <a:gd name="connsiteX1" fmla="*/ 8519 w 481698"/>
                <a:gd name="connsiteY1" fmla="*/ 234595 h 469377"/>
                <a:gd name="connsiteX2" fmla="*/ 3207 w 481698"/>
                <a:gd name="connsiteY2" fmla="*/ 122403 h 469377"/>
                <a:gd name="connsiteX3" fmla="*/ 1933 w 481698"/>
                <a:gd name="connsiteY3" fmla="*/ 103917 h 469377"/>
                <a:gd name="connsiteX4" fmla="*/ 10007 w 481698"/>
                <a:gd name="connsiteY4" fmla="*/ 21260 h 469377"/>
                <a:gd name="connsiteX5" fmla="*/ 191682 w 481698"/>
                <a:gd name="connsiteY5" fmla="*/ 12 h 469377"/>
                <a:gd name="connsiteX6" fmla="*/ 368468 w 481698"/>
                <a:gd name="connsiteY6" fmla="*/ 4262 h 469377"/>
                <a:gd name="connsiteX7" fmla="*/ 463875 w 481698"/>
                <a:gd name="connsiteY7" fmla="*/ 20835 h 469377"/>
                <a:gd name="connsiteX8" fmla="*/ 481723 w 481698"/>
                <a:gd name="connsiteY8" fmla="*/ 455153 h 469377"/>
                <a:gd name="connsiteX9" fmla="*/ 481723 w 481698"/>
                <a:gd name="connsiteY9" fmla="*/ 467903 h 469377"/>
                <a:gd name="connsiteX10" fmla="*/ 468974 w 481698"/>
                <a:gd name="connsiteY10" fmla="*/ 465990 h 469377"/>
                <a:gd name="connsiteX11" fmla="*/ 53779 w 481698"/>
                <a:gd name="connsiteY11" fmla="*/ 467903 h 469377"/>
                <a:gd name="connsiteX12" fmla="*/ 44005 w 481698"/>
                <a:gd name="connsiteY12" fmla="*/ 469390 h 46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698" h="469377">
                  <a:moveTo>
                    <a:pt x="42518" y="460465"/>
                  </a:moveTo>
                  <a:cubicBezTo>
                    <a:pt x="26093" y="386032"/>
                    <a:pt x="14725" y="310558"/>
                    <a:pt x="8519" y="234595"/>
                  </a:cubicBezTo>
                  <a:cubicBezTo>
                    <a:pt x="5546" y="197197"/>
                    <a:pt x="3633" y="159375"/>
                    <a:pt x="3207" y="122403"/>
                  </a:cubicBezTo>
                  <a:cubicBezTo>
                    <a:pt x="3207" y="117941"/>
                    <a:pt x="3207" y="111354"/>
                    <a:pt x="1933" y="103917"/>
                  </a:cubicBezTo>
                  <a:cubicBezTo>
                    <a:pt x="-829" y="67369"/>
                    <a:pt x="-2316" y="35709"/>
                    <a:pt x="10007" y="21260"/>
                  </a:cubicBezTo>
                  <a:cubicBezTo>
                    <a:pt x="15319" y="15098"/>
                    <a:pt x="27856" y="12"/>
                    <a:pt x="191682" y="12"/>
                  </a:cubicBezTo>
                  <a:cubicBezTo>
                    <a:pt x="244378" y="12"/>
                    <a:pt x="308973" y="1499"/>
                    <a:pt x="368468" y="4262"/>
                  </a:cubicBezTo>
                  <a:cubicBezTo>
                    <a:pt x="463237" y="8724"/>
                    <a:pt x="463237" y="9149"/>
                    <a:pt x="463875" y="20835"/>
                  </a:cubicBezTo>
                  <a:cubicBezTo>
                    <a:pt x="470249" y="165474"/>
                    <a:pt x="476198" y="310239"/>
                    <a:pt x="481723" y="455153"/>
                  </a:cubicBezTo>
                  <a:lnTo>
                    <a:pt x="481723" y="467903"/>
                  </a:lnTo>
                  <a:lnTo>
                    <a:pt x="468974" y="465990"/>
                  </a:lnTo>
                  <a:cubicBezTo>
                    <a:pt x="331283" y="445528"/>
                    <a:pt x="191278" y="446187"/>
                    <a:pt x="53779" y="467903"/>
                  </a:cubicBezTo>
                  <a:lnTo>
                    <a:pt x="44005" y="469390"/>
                  </a:ln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FEE1A82-A927-4C46-A2AB-FE4DA35FA99E}"/>
                </a:ext>
              </a:extLst>
            </p:cNvPr>
            <p:cNvSpPr/>
            <p:nvPr/>
          </p:nvSpPr>
          <p:spPr>
            <a:xfrm>
              <a:off x="11523680" y="2667691"/>
              <a:ext cx="504494" cy="492113"/>
            </a:xfrm>
            <a:custGeom>
              <a:avLst/>
              <a:gdLst>
                <a:gd name="connsiteX0" fmla="*/ 202367 w 504494"/>
                <a:gd name="connsiteY0" fmla="*/ 21260 h 492113"/>
                <a:gd name="connsiteX1" fmla="*/ 463935 w 504494"/>
                <a:gd name="connsiteY1" fmla="*/ 31885 h 492113"/>
                <a:gd name="connsiteX2" fmla="*/ 481783 w 504494"/>
                <a:gd name="connsiteY2" fmla="*/ 466203 h 492113"/>
                <a:gd name="connsiteX3" fmla="*/ 278861 w 504494"/>
                <a:gd name="connsiteY3" fmla="*/ 451116 h 492113"/>
                <a:gd name="connsiteX4" fmla="*/ 63614 w 504494"/>
                <a:gd name="connsiteY4" fmla="*/ 468115 h 492113"/>
                <a:gd name="connsiteX5" fmla="*/ 29828 w 504494"/>
                <a:gd name="connsiteY5" fmla="*/ 243732 h 492113"/>
                <a:gd name="connsiteX6" fmla="*/ 24516 w 504494"/>
                <a:gd name="connsiteY6" fmla="*/ 132177 h 492113"/>
                <a:gd name="connsiteX7" fmla="*/ 28766 w 504494"/>
                <a:gd name="connsiteY7" fmla="*/ 38047 h 492113"/>
                <a:gd name="connsiteX8" fmla="*/ 202367 w 504494"/>
                <a:gd name="connsiteY8" fmla="*/ 21260 h 492113"/>
                <a:gd name="connsiteX9" fmla="*/ 202367 w 504494"/>
                <a:gd name="connsiteY9" fmla="*/ 12 h 492113"/>
                <a:gd name="connsiteX10" fmla="*/ 12617 w 504494"/>
                <a:gd name="connsiteY10" fmla="*/ 24235 h 492113"/>
                <a:gd name="connsiteX11" fmla="*/ 2206 w 504494"/>
                <a:gd name="connsiteY11" fmla="*/ 114753 h 492113"/>
                <a:gd name="connsiteX12" fmla="*/ 3268 w 504494"/>
                <a:gd name="connsiteY12" fmla="*/ 132390 h 492113"/>
                <a:gd name="connsiteX13" fmla="*/ 8580 w 504494"/>
                <a:gd name="connsiteY13" fmla="*/ 245431 h 492113"/>
                <a:gd name="connsiteX14" fmla="*/ 42791 w 504494"/>
                <a:gd name="connsiteY14" fmla="*/ 472577 h 492113"/>
                <a:gd name="connsiteX15" fmla="*/ 47041 w 504494"/>
                <a:gd name="connsiteY15" fmla="*/ 492126 h 492113"/>
                <a:gd name="connsiteX16" fmla="*/ 66802 w 504494"/>
                <a:gd name="connsiteY16" fmla="*/ 488938 h 492113"/>
                <a:gd name="connsiteX17" fmla="*/ 279286 w 504494"/>
                <a:gd name="connsiteY17" fmla="*/ 472365 h 492113"/>
                <a:gd name="connsiteX18" fmla="*/ 479233 w 504494"/>
                <a:gd name="connsiteY18" fmla="*/ 487238 h 492113"/>
                <a:gd name="connsiteX19" fmla="*/ 504519 w 504494"/>
                <a:gd name="connsiteY19" fmla="*/ 491063 h 492113"/>
                <a:gd name="connsiteX20" fmla="*/ 504519 w 504494"/>
                <a:gd name="connsiteY20" fmla="*/ 465353 h 492113"/>
                <a:gd name="connsiteX21" fmla="*/ 486670 w 504494"/>
                <a:gd name="connsiteY21" fmla="*/ 31035 h 492113"/>
                <a:gd name="connsiteX22" fmla="*/ 444173 w 504494"/>
                <a:gd name="connsiteY22" fmla="*/ 7874 h 492113"/>
                <a:gd name="connsiteX23" fmla="*/ 382128 w 504494"/>
                <a:gd name="connsiteY23" fmla="*/ 4262 h 492113"/>
                <a:gd name="connsiteX24" fmla="*/ 204916 w 504494"/>
                <a:gd name="connsiteY24" fmla="*/ 12 h 49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04494" h="492113">
                  <a:moveTo>
                    <a:pt x="202367" y="21260"/>
                  </a:moveTo>
                  <a:cubicBezTo>
                    <a:pt x="323694" y="21260"/>
                    <a:pt x="463722" y="29335"/>
                    <a:pt x="463935" y="31885"/>
                  </a:cubicBezTo>
                  <a:cubicBezTo>
                    <a:pt x="470309" y="176650"/>
                    <a:pt x="476258" y="321437"/>
                    <a:pt x="481783" y="466203"/>
                  </a:cubicBezTo>
                  <a:cubicBezTo>
                    <a:pt x="414596" y="456194"/>
                    <a:pt x="346770" y="451159"/>
                    <a:pt x="278861" y="451116"/>
                  </a:cubicBezTo>
                  <a:cubicBezTo>
                    <a:pt x="206765" y="451031"/>
                    <a:pt x="134796" y="456726"/>
                    <a:pt x="63614" y="468115"/>
                  </a:cubicBezTo>
                  <a:cubicBezTo>
                    <a:pt x="47168" y="394192"/>
                    <a:pt x="35885" y="319227"/>
                    <a:pt x="29828" y="243732"/>
                  </a:cubicBezTo>
                  <a:cubicBezTo>
                    <a:pt x="26854" y="206547"/>
                    <a:pt x="24942" y="169362"/>
                    <a:pt x="24516" y="132177"/>
                  </a:cubicBezTo>
                  <a:cubicBezTo>
                    <a:pt x="24516" y="111991"/>
                    <a:pt x="15168" y="54195"/>
                    <a:pt x="28766" y="38047"/>
                  </a:cubicBezTo>
                  <a:cubicBezTo>
                    <a:pt x="39816" y="25298"/>
                    <a:pt x="116522" y="21260"/>
                    <a:pt x="202367" y="21260"/>
                  </a:cubicBezTo>
                  <a:moveTo>
                    <a:pt x="202367" y="12"/>
                  </a:moveTo>
                  <a:cubicBezTo>
                    <a:pt x="33654" y="12"/>
                    <a:pt x="21117" y="14673"/>
                    <a:pt x="12617" y="24235"/>
                  </a:cubicBezTo>
                  <a:cubicBezTo>
                    <a:pt x="-2469" y="41871"/>
                    <a:pt x="-1194" y="74381"/>
                    <a:pt x="2206" y="114753"/>
                  </a:cubicBezTo>
                  <a:cubicBezTo>
                    <a:pt x="2206" y="121978"/>
                    <a:pt x="3268" y="128140"/>
                    <a:pt x="3268" y="132390"/>
                  </a:cubicBezTo>
                  <a:cubicBezTo>
                    <a:pt x="3268" y="169999"/>
                    <a:pt x="5606" y="208034"/>
                    <a:pt x="8580" y="245431"/>
                  </a:cubicBezTo>
                  <a:cubicBezTo>
                    <a:pt x="14743" y="321841"/>
                    <a:pt x="26174" y="397740"/>
                    <a:pt x="42791" y="472577"/>
                  </a:cubicBezTo>
                  <a:lnTo>
                    <a:pt x="47041" y="492126"/>
                  </a:lnTo>
                  <a:lnTo>
                    <a:pt x="66802" y="488938"/>
                  </a:lnTo>
                  <a:cubicBezTo>
                    <a:pt x="137091" y="477868"/>
                    <a:pt x="208125" y="472322"/>
                    <a:pt x="279286" y="472365"/>
                  </a:cubicBezTo>
                  <a:cubicBezTo>
                    <a:pt x="346218" y="472322"/>
                    <a:pt x="413044" y="477294"/>
                    <a:pt x="479233" y="487238"/>
                  </a:cubicBezTo>
                  <a:lnTo>
                    <a:pt x="504519" y="491063"/>
                  </a:lnTo>
                  <a:lnTo>
                    <a:pt x="504519" y="465353"/>
                  </a:lnTo>
                  <a:cubicBezTo>
                    <a:pt x="498994" y="320651"/>
                    <a:pt x="492832" y="174462"/>
                    <a:pt x="486670" y="31035"/>
                  </a:cubicBezTo>
                  <a:cubicBezTo>
                    <a:pt x="486670" y="11061"/>
                    <a:pt x="469671" y="9786"/>
                    <a:pt x="444173" y="7874"/>
                  </a:cubicBezTo>
                  <a:lnTo>
                    <a:pt x="382128" y="4262"/>
                  </a:lnTo>
                  <a:cubicBezTo>
                    <a:pt x="322420" y="1499"/>
                    <a:pt x="257825" y="12"/>
                    <a:pt x="204916" y="1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EDC88DB-F9E2-411A-A904-97C37B02AEF7}"/>
                </a:ext>
              </a:extLst>
            </p:cNvPr>
            <p:cNvSpPr/>
            <p:nvPr/>
          </p:nvSpPr>
          <p:spPr>
            <a:xfrm>
              <a:off x="11472515" y="2617079"/>
              <a:ext cx="460678" cy="446895"/>
            </a:xfrm>
            <a:custGeom>
              <a:avLst/>
              <a:gdLst>
                <a:gd name="connsiteX0" fmla="*/ 42322 w 460678"/>
                <a:gd name="connsiteY0" fmla="*/ 446907 h 446895"/>
                <a:gd name="connsiteX1" fmla="*/ 460703 w 460678"/>
                <a:gd name="connsiteY1" fmla="*/ 444995 h 446895"/>
                <a:gd name="connsiteX2" fmla="*/ 442641 w 460678"/>
                <a:gd name="connsiteY2" fmla="*/ 10677 h 446895"/>
                <a:gd name="connsiteX3" fmla="*/ 7474 w 460678"/>
                <a:gd name="connsiteY3" fmla="*/ 17051 h 446895"/>
                <a:gd name="connsiteX4" fmla="*/ 3224 w 460678"/>
                <a:gd name="connsiteY4" fmla="*/ 110969 h 446895"/>
                <a:gd name="connsiteX5" fmla="*/ 8536 w 460678"/>
                <a:gd name="connsiteY5" fmla="*/ 222524 h 446895"/>
                <a:gd name="connsiteX6" fmla="*/ 42322 w 460678"/>
                <a:gd name="connsiteY6" fmla="*/ 446907 h 44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78" h="446895">
                  <a:moveTo>
                    <a:pt x="42322" y="446907"/>
                  </a:moveTo>
                  <a:cubicBezTo>
                    <a:pt x="180883" y="425021"/>
                    <a:pt x="321951" y="424384"/>
                    <a:pt x="460703" y="444995"/>
                  </a:cubicBezTo>
                  <a:cubicBezTo>
                    <a:pt x="455029" y="300229"/>
                    <a:pt x="449016" y="155442"/>
                    <a:pt x="442641" y="10677"/>
                  </a:cubicBezTo>
                  <a:cubicBezTo>
                    <a:pt x="442641" y="6215"/>
                    <a:pt x="34247" y="-14184"/>
                    <a:pt x="7474" y="17051"/>
                  </a:cubicBezTo>
                  <a:cubicBezTo>
                    <a:pt x="-6125" y="32988"/>
                    <a:pt x="3011" y="90783"/>
                    <a:pt x="3224" y="110969"/>
                  </a:cubicBezTo>
                  <a:cubicBezTo>
                    <a:pt x="3224" y="148154"/>
                    <a:pt x="5561" y="185339"/>
                    <a:pt x="8536" y="222524"/>
                  </a:cubicBezTo>
                  <a:cubicBezTo>
                    <a:pt x="14698" y="297998"/>
                    <a:pt x="25981" y="372963"/>
                    <a:pt x="42322" y="446907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C1A01DF-1EC1-4164-961E-89C899238122}"/>
                </a:ext>
              </a:extLst>
            </p:cNvPr>
            <p:cNvSpPr/>
            <p:nvPr/>
          </p:nvSpPr>
          <p:spPr>
            <a:xfrm>
              <a:off x="11418370" y="2807878"/>
              <a:ext cx="563626" cy="562074"/>
            </a:xfrm>
            <a:custGeom>
              <a:avLst/>
              <a:gdLst>
                <a:gd name="connsiteX0" fmla="*/ 409669 w 563626"/>
                <a:gd name="connsiteY0" fmla="*/ 3252 h 562074"/>
                <a:gd name="connsiteX1" fmla="*/ 444091 w 563626"/>
                <a:gd name="connsiteY1" fmla="*/ 6015 h 562074"/>
                <a:gd name="connsiteX2" fmla="*/ 450891 w 563626"/>
                <a:gd name="connsiteY2" fmla="*/ 20251 h 562074"/>
                <a:gd name="connsiteX3" fmla="*/ 562869 w 563626"/>
                <a:gd name="connsiteY3" fmla="*/ 404848 h 562074"/>
                <a:gd name="connsiteX4" fmla="*/ 562869 w 563626"/>
                <a:gd name="connsiteY4" fmla="*/ 415472 h 562074"/>
                <a:gd name="connsiteX5" fmla="*/ 553946 w 563626"/>
                <a:gd name="connsiteY5" fmla="*/ 423546 h 562074"/>
                <a:gd name="connsiteX6" fmla="*/ 393733 w 563626"/>
                <a:gd name="connsiteY6" fmla="*/ 467955 h 562074"/>
                <a:gd name="connsiteX7" fmla="*/ 290890 w 563626"/>
                <a:gd name="connsiteY7" fmla="*/ 515552 h 562074"/>
                <a:gd name="connsiteX8" fmla="*/ 142151 w 563626"/>
                <a:gd name="connsiteY8" fmla="*/ 562086 h 562074"/>
                <a:gd name="connsiteX9" fmla="*/ 69481 w 563626"/>
                <a:gd name="connsiteY9" fmla="*/ 379562 h 562074"/>
                <a:gd name="connsiteX10" fmla="*/ 21885 w 563626"/>
                <a:gd name="connsiteY10" fmla="*/ 208300 h 562074"/>
                <a:gd name="connsiteX11" fmla="*/ 637 w 563626"/>
                <a:gd name="connsiteY11" fmla="*/ 131805 h 562074"/>
                <a:gd name="connsiteX12" fmla="*/ 65870 w 563626"/>
                <a:gd name="connsiteY12" fmla="*/ 103757 h 56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626" h="562074">
                  <a:moveTo>
                    <a:pt x="409669" y="3252"/>
                  </a:moveTo>
                  <a:cubicBezTo>
                    <a:pt x="421355" y="-148"/>
                    <a:pt x="435592" y="-2910"/>
                    <a:pt x="444091" y="6015"/>
                  </a:cubicBezTo>
                  <a:cubicBezTo>
                    <a:pt x="447449" y="10158"/>
                    <a:pt x="449764" y="15045"/>
                    <a:pt x="450891" y="20251"/>
                  </a:cubicBezTo>
                  <a:cubicBezTo>
                    <a:pt x="488139" y="147742"/>
                    <a:pt x="525473" y="275933"/>
                    <a:pt x="562869" y="404848"/>
                  </a:cubicBezTo>
                  <a:cubicBezTo>
                    <a:pt x="563911" y="408311"/>
                    <a:pt x="563911" y="412008"/>
                    <a:pt x="562869" y="415472"/>
                  </a:cubicBezTo>
                  <a:cubicBezTo>
                    <a:pt x="561001" y="419169"/>
                    <a:pt x="557813" y="422059"/>
                    <a:pt x="553946" y="423546"/>
                  </a:cubicBezTo>
                  <a:cubicBezTo>
                    <a:pt x="504225" y="448407"/>
                    <a:pt x="446003" y="449044"/>
                    <a:pt x="393733" y="467955"/>
                  </a:cubicBezTo>
                  <a:cubicBezTo>
                    <a:pt x="358247" y="480705"/>
                    <a:pt x="326163" y="501741"/>
                    <a:pt x="290890" y="515552"/>
                  </a:cubicBezTo>
                  <a:cubicBezTo>
                    <a:pt x="242444" y="534463"/>
                    <a:pt x="189110" y="539350"/>
                    <a:pt x="142151" y="562086"/>
                  </a:cubicBezTo>
                  <a:cubicBezTo>
                    <a:pt x="108111" y="505629"/>
                    <a:pt x="83570" y="443966"/>
                    <a:pt x="69481" y="379562"/>
                  </a:cubicBezTo>
                  <a:lnTo>
                    <a:pt x="21885" y="208300"/>
                  </a:lnTo>
                  <a:cubicBezTo>
                    <a:pt x="17422" y="191938"/>
                    <a:pt x="-3826" y="147742"/>
                    <a:pt x="637" y="131805"/>
                  </a:cubicBezTo>
                  <a:cubicBezTo>
                    <a:pt x="7224" y="112682"/>
                    <a:pt x="47384" y="109282"/>
                    <a:pt x="65870" y="10375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B8496F7-BAE8-4598-980A-E01DD70C08B1}"/>
                </a:ext>
              </a:extLst>
            </p:cNvPr>
            <p:cNvSpPr/>
            <p:nvPr/>
          </p:nvSpPr>
          <p:spPr>
            <a:xfrm>
              <a:off x="11346282" y="2735606"/>
              <a:ext cx="563485" cy="562101"/>
            </a:xfrm>
            <a:custGeom>
              <a:avLst/>
              <a:gdLst>
                <a:gd name="connsiteX0" fmla="*/ 409724 w 563485"/>
                <a:gd name="connsiteY0" fmla="*/ 3279 h 562101"/>
                <a:gd name="connsiteX1" fmla="*/ 443934 w 563485"/>
                <a:gd name="connsiteY1" fmla="*/ 5829 h 562101"/>
                <a:gd name="connsiteX2" fmla="*/ 450733 w 563485"/>
                <a:gd name="connsiteY2" fmla="*/ 20065 h 562101"/>
                <a:gd name="connsiteX3" fmla="*/ 562713 w 563485"/>
                <a:gd name="connsiteY3" fmla="*/ 404662 h 562101"/>
                <a:gd name="connsiteX4" fmla="*/ 562713 w 563485"/>
                <a:gd name="connsiteY4" fmla="*/ 415286 h 562101"/>
                <a:gd name="connsiteX5" fmla="*/ 553789 w 563485"/>
                <a:gd name="connsiteY5" fmla="*/ 423361 h 562101"/>
                <a:gd name="connsiteX6" fmla="*/ 393575 w 563485"/>
                <a:gd name="connsiteY6" fmla="*/ 467770 h 562101"/>
                <a:gd name="connsiteX7" fmla="*/ 290733 w 563485"/>
                <a:gd name="connsiteY7" fmla="*/ 515366 h 562101"/>
                <a:gd name="connsiteX8" fmla="*/ 141994 w 563485"/>
                <a:gd name="connsiteY8" fmla="*/ 562113 h 562101"/>
                <a:gd name="connsiteX9" fmla="*/ 69324 w 563485"/>
                <a:gd name="connsiteY9" fmla="*/ 379377 h 562101"/>
                <a:gd name="connsiteX10" fmla="*/ 21940 w 563485"/>
                <a:gd name="connsiteY10" fmla="*/ 208114 h 562101"/>
                <a:gd name="connsiteX11" fmla="*/ 692 w 563485"/>
                <a:gd name="connsiteY11" fmla="*/ 131620 h 562101"/>
                <a:gd name="connsiteX12" fmla="*/ 65925 w 563485"/>
                <a:gd name="connsiteY12" fmla="*/ 103784 h 5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85" h="562101">
                  <a:moveTo>
                    <a:pt x="409724" y="3279"/>
                  </a:moveTo>
                  <a:cubicBezTo>
                    <a:pt x="421198" y="-121"/>
                    <a:pt x="435647" y="-2883"/>
                    <a:pt x="443934" y="5829"/>
                  </a:cubicBezTo>
                  <a:cubicBezTo>
                    <a:pt x="447292" y="9972"/>
                    <a:pt x="449608" y="14860"/>
                    <a:pt x="450733" y="20065"/>
                  </a:cubicBezTo>
                  <a:cubicBezTo>
                    <a:pt x="488131" y="147556"/>
                    <a:pt x="525465" y="275748"/>
                    <a:pt x="562713" y="404662"/>
                  </a:cubicBezTo>
                  <a:cubicBezTo>
                    <a:pt x="563775" y="408126"/>
                    <a:pt x="563775" y="411823"/>
                    <a:pt x="562713" y="415286"/>
                  </a:cubicBezTo>
                  <a:cubicBezTo>
                    <a:pt x="561438" y="419323"/>
                    <a:pt x="557401" y="421448"/>
                    <a:pt x="553789" y="423361"/>
                  </a:cubicBezTo>
                  <a:cubicBezTo>
                    <a:pt x="504067" y="448221"/>
                    <a:pt x="445847" y="448859"/>
                    <a:pt x="393575" y="467770"/>
                  </a:cubicBezTo>
                  <a:cubicBezTo>
                    <a:pt x="358091" y="480519"/>
                    <a:pt x="326005" y="501555"/>
                    <a:pt x="290733" y="515366"/>
                  </a:cubicBezTo>
                  <a:cubicBezTo>
                    <a:pt x="242499" y="534278"/>
                    <a:pt x="189165" y="539165"/>
                    <a:pt x="141994" y="562113"/>
                  </a:cubicBezTo>
                  <a:cubicBezTo>
                    <a:pt x="108060" y="505528"/>
                    <a:pt x="83518" y="443823"/>
                    <a:pt x="69324" y="379377"/>
                  </a:cubicBezTo>
                  <a:cubicBezTo>
                    <a:pt x="53387" y="322218"/>
                    <a:pt x="37664" y="265272"/>
                    <a:pt x="21940" y="208114"/>
                  </a:cubicBezTo>
                  <a:cubicBezTo>
                    <a:pt x="17266" y="191965"/>
                    <a:pt x="-3982" y="147556"/>
                    <a:pt x="692" y="131620"/>
                  </a:cubicBezTo>
                  <a:cubicBezTo>
                    <a:pt x="5366" y="115683"/>
                    <a:pt x="47226" y="109096"/>
                    <a:pt x="65925" y="103784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596D92C-7BD7-40A1-8BDF-4FED3C429EAE}"/>
                </a:ext>
              </a:extLst>
            </p:cNvPr>
            <p:cNvSpPr/>
            <p:nvPr/>
          </p:nvSpPr>
          <p:spPr>
            <a:xfrm>
              <a:off x="11418084" y="2797626"/>
              <a:ext cx="275427" cy="324823"/>
            </a:xfrm>
            <a:custGeom>
              <a:avLst/>
              <a:gdLst>
                <a:gd name="connsiteX0" fmla="*/ 107589 w 275427"/>
                <a:gd name="connsiteY0" fmla="*/ 171593 h 324823"/>
                <a:gd name="connsiteX1" fmla="*/ 275452 w 275427"/>
                <a:gd name="connsiteY1" fmla="*/ 6918 h 324823"/>
                <a:gd name="connsiteX2" fmla="*/ 242517 w 275427"/>
                <a:gd name="connsiteY2" fmla="*/ 3943 h 324823"/>
                <a:gd name="connsiteX3" fmla="*/ 88891 w 275427"/>
                <a:gd name="connsiteY3" fmla="*/ 61314 h 324823"/>
                <a:gd name="connsiteX4" fmla="*/ 15796 w 275427"/>
                <a:gd name="connsiteY4" fmla="*/ 102110 h 324823"/>
                <a:gd name="connsiteX5" fmla="*/ 71 w 275427"/>
                <a:gd name="connsiteY5" fmla="*/ 131646 h 324823"/>
                <a:gd name="connsiteX6" fmla="*/ 3897 w 275427"/>
                <a:gd name="connsiteY6" fmla="*/ 157569 h 324823"/>
                <a:gd name="connsiteX7" fmla="*/ 72955 w 275427"/>
                <a:gd name="connsiteY7" fmla="*/ 324794 h 324823"/>
                <a:gd name="connsiteX8" fmla="*/ 107589 w 275427"/>
                <a:gd name="connsiteY8" fmla="*/ 171593 h 3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427" h="324823">
                  <a:moveTo>
                    <a:pt x="107589" y="171593"/>
                  </a:moveTo>
                  <a:cubicBezTo>
                    <a:pt x="134149" y="96586"/>
                    <a:pt x="241666" y="79162"/>
                    <a:pt x="275452" y="6918"/>
                  </a:cubicBezTo>
                  <a:cubicBezTo>
                    <a:pt x="269077" y="-3282"/>
                    <a:pt x="254203" y="-307"/>
                    <a:pt x="242517" y="3943"/>
                  </a:cubicBezTo>
                  <a:lnTo>
                    <a:pt x="88891" y="61314"/>
                  </a:lnTo>
                  <a:cubicBezTo>
                    <a:pt x="61842" y="69409"/>
                    <a:pt x="36896" y="83327"/>
                    <a:pt x="15796" y="102110"/>
                  </a:cubicBezTo>
                  <a:cubicBezTo>
                    <a:pt x="7424" y="109930"/>
                    <a:pt x="1899" y="120320"/>
                    <a:pt x="71" y="131646"/>
                  </a:cubicBezTo>
                  <a:cubicBezTo>
                    <a:pt x="-246" y="140443"/>
                    <a:pt x="1049" y="149240"/>
                    <a:pt x="3897" y="157569"/>
                  </a:cubicBezTo>
                  <a:cubicBezTo>
                    <a:pt x="13458" y="192841"/>
                    <a:pt x="26421" y="327556"/>
                    <a:pt x="72955" y="324794"/>
                  </a:cubicBezTo>
                  <a:cubicBezTo>
                    <a:pt x="130750" y="322669"/>
                    <a:pt x="94840" y="207503"/>
                    <a:pt x="107589" y="17159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95D5411E-DCD3-403E-A5AB-51C29243E70B}"/>
              </a:ext>
            </a:extLst>
          </p:cNvPr>
          <p:cNvGrpSpPr/>
          <p:nvPr/>
        </p:nvGrpSpPr>
        <p:grpSpPr>
          <a:xfrm>
            <a:off x="10802717" y="1248933"/>
            <a:ext cx="509490" cy="223100"/>
            <a:chOff x="10802717" y="1248933"/>
            <a:chExt cx="509490" cy="223100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5741550-EE55-44EB-998C-4C85036677B6}"/>
                </a:ext>
              </a:extLst>
            </p:cNvPr>
            <p:cNvSpPr/>
            <p:nvPr/>
          </p:nvSpPr>
          <p:spPr>
            <a:xfrm>
              <a:off x="11224771" y="1309065"/>
              <a:ext cx="87436" cy="113776"/>
            </a:xfrm>
            <a:custGeom>
              <a:avLst/>
              <a:gdLst>
                <a:gd name="connsiteX0" fmla="*/ 24 w 87436"/>
                <a:gd name="connsiteY0" fmla="*/ 3201 h 113776"/>
                <a:gd name="connsiteX1" fmla="*/ 59307 w 87436"/>
                <a:gd name="connsiteY1" fmla="*/ 3201 h 113776"/>
                <a:gd name="connsiteX2" fmla="*/ 76731 w 87436"/>
                <a:gd name="connsiteY2" fmla="*/ 10850 h 113776"/>
                <a:gd name="connsiteX3" fmla="*/ 87355 w 87436"/>
                <a:gd name="connsiteY3" fmla="*/ 41235 h 113776"/>
                <a:gd name="connsiteX4" fmla="*/ 77369 w 87436"/>
                <a:gd name="connsiteY4" fmla="*/ 101156 h 113776"/>
                <a:gd name="connsiteX5" fmla="*/ 73332 w 87436"/>
                <a:gd name="connsiteY5" fmla="*/ 108593 h 113776"/>
                <a:gd name="connsiteX6" fmla="*/ 61645 w 87436"/>
                <a:gd name="connsiteY6" fmla="*/ 112843 h 113776"/>
                <a:gd name="connsiteX7" fmla="*/ 1512 w 87436"/>
                <a:gd name="connsiteY7" fmla="*/ 108168 h 1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36" h="113776">
                  <a:moveTo>
                    <a:pt x="24" y="3201"/>
                  </a:moveTo>
                  <a:cubicBezTo>
                    <a:pt x="19552" y="-1051"/>
                    <a:pt x="39780" y="-1051"/>
                    <a:pt x="59307" y="3201"/>
                  </a:cubicBezTo>
                  <a:cubicBezTo>
                    <a:pt x="65661" y="4276"/>
                    <a:pt x="71632" y="6904"/>
                    <a:pt x="76731" y="10850"/>
                  </a:cubicBezTo>
                  <a:cubicBezTo>
                    <a:pt x="84317" y="19082"/>
                    <a:pt x="88163" y="30076"/>
                    <a:pt x="87355" y="41235"/>
                  </a:cubicBezTo>
                  <a:cubicBezTo>
                    <a:pt x="87993" y="61670"/>
                    <a:pt x="84593" y="82030"/>
                    <a:pt x="77369" y="101156"/>
                  </a:cubicBezTo>
                  <a:cubicBezTo>
                    <a:pt x="76625" y="103921"/>
                    <a:pt x="75243" y="106468"/>
                    <a:pt x="73332" y="108593"/>
                  </a:cubicBezTo>
                  <a:cubicBezTo>
                    <a:pt x="69996" y="111217"/>
                    <a:pt x="65894" y="112707"/>
                    <a:pt x="61645" y="112843"/>
                  </a:cubicBezTo>
                  <a:cubicBezTo>
                    <a:pt x="41480" y="115018"/>
                    <a:pt x="21103" y="113433"/>
                    <a:pt x="1512" y="108168"/>
                  </a:cubicBezTo>
                </a:path>
              </a:pathLst>
            </a:custGeom>
            <a:solidFill>
              <a:srgbClr val="6B6B6B"/>
            </a:solidFill>
            <a:ln w="22515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8B6767-6AA6-4B64-AA6D-27A84226BF41}"/>
                </a:ext>
              </a:extLst>
            </p:cNvPr>
            <p:cNvSpPr/>
            <p:nvPr/>
          </p:nvSpPr>
          <p:spPr>
            <a:xfrm>
              <a:off x="10811090" y="1260195"/>
              <a:ext cx="427806" cy="201226"/>
            </a:xfrm>
            <a:custGeom>
              <a:avLst/>
              <a:gdLst>
                <a:gd name="connsiteX0" fmla="*/ 52482 w 427806"/>
                <a:gd name="connsiteY0" fmla="*/ 201022 h 201226"/>
                <a:gd name="connsiteX1" fmla="*/ 11684 w 427806"/>
                <a:gd name="connsiteY1" fmla="*/ 187423 h 201226"/>
                <a:gd name="connsiteX2" fmla="*/ 423 w 427806"/>
                <a:gd name="connsiteY2" fmla="*/ 144926 h 201226"/>
                <a:gd name="connsiteX3" fmla="*/ 423 w 427806"/>
                <a:gd name="connsiteY3" fmla="*/ 89468 h 201226"/>
                <a:gd name="connsiteX4" fmla="*/ 6160 w 427806"/>
                <a:gd name="connsiteY4" fmla="*/ 57808 h 201226"/>
                <a:gd name="connsiteX5" fmla="*/ 48657 w 427806"/>
                <a:gd name="connsiteY5" fmla="*/ 17861 h 201226"/>
                <a:gd name="connsiteX6" fmla="*/ 161273 w 427806"/>
                <a:gd name="connsiteY6" fmla="*/ 12 h 201226"/>
                <a:gd name="connsiteX7" fmla="*/ 212483 w 427806"/>
                <a:gd name="connsiteY7" fmla="*/ 2349 h 201226"/>
                <a:gd name="connsiteX8" fmla="*/ 260929 w 427806"/>
                <a:gd name="connsiteY8" fmla="*/ 4899 h 201226"/>
                <a:gd name="connsiteX9" fmla="*/ 297051 w 427806"/>
                <a:gd name="connsiteY9" fmla="*/ 4899 h 201226"/>
                <a:gd name="connsiteX10" fmla="*/ 400744 w 427806"/>
                <a:gd name="connsiteY10" fmla="*/ 22960 h 201226"/>
                <a:gd name="connsiteX11" fmla="*/ 421992 w 427806"/>
                <a:gd name="connsiteY11" fmla="*/ 150451 h 201226"/>
                <a:gd name="connsiteX12" fmla="*/ 408180 w 427806"/>
                <a:gd name="connsiteY12" fmla="*/ 181899 h 201226"/>
                <a:gd name="connsiteX13" fmla="*/ 360158 w 427806"/>
                <a:gd name="connsiteY13" fmla="*/ 197622 h 201226"/>
                <a:gd name="connsiteX14" fmla="*/ 201433 w 427806"/>
                <a:gd name="connsiteY14" fmla="*/ 199747 h 201226"/>
                <a:gd name="connsiteX15" fmla="*/ 58643 w 427806"/>
                <a:gd name="connsiteY15" fmla="*/ 201235 h 20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7806" h="201226">
                  <a:moveTo>
                    <a:pt x="52482" y="201022"/>
                  </a:moveTo>
                  <a:cubicBezTo>
                    <a:pt x="37587" y="202363"/>
                    <a:pt x="22797" y="197435"/>
                    <a:pt x="11684" y="187423"/>
                  </a:cubicBezTo>
                  <a:cubicBezTo>
                    <a:pt x="2697" y="175186"/>
                    <a:pt x="-1320" y="160006"/>
                    <a:pt x="423" y="144926"/>
                  </a:cubicBezTo>
                  <a:lnTo>
                    <a:pt x="423" y="89468"/>
                  </a:lnTo>
                  <a:cubicBezTo>
                    <a:pt x="-151" y="78612"/>
                    <a:pt x="1804" y="67769"/>
                    <a:pt x="6160" y="57808"/>
                  </a:cubicBezTo>
                  <a:cubicBezTo>
                    <a:pt x="13703" y="38852"/>
                    <a:pt x="29278" y="24222"/>
                    <a:pt x="48657" y="17861"/>
                  </a:cubicBezTo>
                  <a:cubicBezTo>
                    <a:pt x="85183" y="6673"/>
                    <a:pt x="123090" y="666"/>
                    <a:pt x="161273" y="12"/>
                  </a:cubicBezTo>
                  <a:cubicBezTo>
                    <a:pt x="176997" y="12"/>
                    <a:pt x="192721" y="1074"/>
                    <a:pt x="212483" y="2349"/>
                  </a:cubicBezTo>
                  <a:lnTo>
                    <a:pt x="260929" y="4899"/>
                  </a:lnTo>
                  <a:lnTo>
                    <a:pt x="297051" y="4899"/>
                  </a:lnTo>
                  <a:cubicBezTo>
                    <a:pt x="334449" y="4899"/>
                    <a:pt x="376308" y="6387"/>
                    <a:pt x="400744" y="22960"/>
                  </a:cubicBezTo>
                  <a:cubicBezTo>
                    <a:pt x="425179" y="39534"/>
                    <a:pt x="435166" y="84368"/>
                    <a:pt x="421992" y="150451"/>
                  </a:cubicBezTo>
                  <a:cubicBezTo>
                    <a:pt x="420483" y="162038"/>
                    <a:pt x="415702" y="172949"/>
                    <a:pt x="408180" y="181899"/>
                  </a:cubicBezTo>
                  <a:cubicBezTo>
                    <a:pt x="395027" y="193532"/>
                    <a:pt x="377646" y="199220"/>
                    <a:pt x="360158" y="197622"/>
                  </a:cubicBezTo>
                  <a:cubicBezTo>
                    <a:pt x="291526" y="199747"/>
                    <a:pt x="247755" y="199747"/>
                    <a:pt x="201433" y="199747"/>
                  </a:cubicBezTo>
                  <a:cubicBezTo>
                    <a:pt x="161061" y="199747"/>
                    <a:pt x="119202" y="199747"/>
                    <a:pt x="58643" y="201235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0D7FC2C-C0F9-4545-B4FF-C9399DA43712}"/>
                </a:ext>
              </a:extLst>
            </p:cNvPr>
            <p:cNvSpPr/>
            <p:nvPr/>
          </p:nvSpPr>
          <p:spPr>
            <a:xfrm>
              <a:off x="10802717" y="1248933"/>
              <a:ext cx="449513" cy="223100"/>
            </a:xfrm>
            <a:custGeom>
              <a:avLst/>
              <a:gdLst>
                <a:gd name="connsiteX0" fmla="*/ 169859 w 449513"/>
                <a:gd name="connsiteY0" fmla="*/ 21260 h 223100"/>
                <a:gd name="connsiteX1" fmla="*/ 269089 w 449513"/>
                <a:gd name="connsiteY1" fmla="*/ 26147 h 223100"/>
                <a:gd name="connsiteX2" fmla="*/ 305637 w 449513"/>
                <a:gd name="connsiteY2" fmla="*/ 26147 h 223100"/>
                <a:gd name="connsiteX3" fmla="*/ 403379 w 449513"/>
                <a:gd name="connsiteY3" fmla="*/ 42296 h 223100"/>
                <a:gd name="connsiteX4" fmla="*/ 420165 w 449513"/>
                <a:gd name="connsiteY4" fmla="*/ 158950 h 223100"/>
                <a:gd name="connsiteX5" fmla="*/ 409117 w 449513"/>
                <a:gd name="connsiteY5" fmla="*/ 185298 h 223100"/>
                <a:gd name="connsiteX6" fmla="*/ 368319 w 449513"/>
                <a:gd name="connsiteY6" fmla="*/ 197622 h 223100"/>
                <a:gd name="connsiteX7" fmla="*/ 67016 w 449513"/>
                <a:gd name="connsiteY7" fmla="*/ 201235 h 223100"/>
                <a:gd name="connsiteX8" fmla="*/ 60855 w 449513"/>
                <a:gd name="connsiteY8" fmla="*/ 201235 h 223100"/>
                <a:gd name="connsiteX9" fmla="*/ 27920 w 449513"/>
                <a:gd name="connsiteY9" fmla="*/ 191248 h 223100"/>
                <a:gd name="connsiteX10" fmla="*/ 19420 w 449513"/>
                <a:gd name="connsiteY10" fmla="*/ 155338 h 223100"/>
                <a:gd name="connsiteX11" fmla="*/ 19420 w 449513"/>
                <a:gd name="connsiteY11" fmla="*/ 99880 h 223100"/>
                <a:gd name="connsiteX12" fmla="*/ 24095 w 449513"/>
                <a:gd name="connsiteY12" fmla="*/ 72682 h 223100"/>
                <a:gd name="connsiteX13" fmla="*/ 60855 w 449513"/>
                <a:gd name="connsiteY13" fmla="*/ 38684 h 223100"/>
                <a:gd name="connsiteX14" fmla="*/ 170921 w 449513"/>
                <a:gd name="connsiteY14" fmla="*/ 21260 h 223100"/>
                <a:gd name="connsiteX15" fmla="*/ 170921 w 449513"/>
                <a:gd name="connsiteY15" fmla="*/ 12 h 223100"/>
                <a:gd name="connsiteX16" fmla="*/ 55543 w 449513"/>
                <a:gd name="connsiteY16" fmla="*/ 18073 h 223100"/>
                <a:gd name="connsiteX17" fmla="*/ 7521 w 449513"/>
                <a:gd name="connsiteY17" fmla="*/ 63545 h 223100"/>
                <a:gd name="connsiteX18" fmla="*/ 509 w 449513"/>
                <a:gd name="connsiteY18" fmla="*/ 99880 h 223100"/>
                <a:gd name="connsiteX19" fmla="*/ 509 w 449513"/>
                <a:gd name="connsiteY19" fmla="*/ 127715 h 223100"/>
                <a:gd name="connsiteX20" fmla="*/ 509 w 449513"/>
                <a:gd name="connsiteY20" fmla="*/ 155338 h 223100"/>
                <a:gd name="connsiteX21" fmla="*/ 14533 w 449513"/>
                <a:gd name="connsiteY21" fmla="*/ 205909 h 223100"/>
                <a:gd name="connsiteX22" fmla="*/ 63192 w 449513"/>
                <a:gd name="connsiteY22" fmla="*/ 222908 h 223100"/>
                <a:gd name="connsiteX23" fmla="*/ 69355 w 449513"/>
                <a:gd name="connsiteY23" fmla="*/ 222908 h 223100"/>
                <a:gd name="connsiteX24" fmla="*/ 211931 w 449513"/>
                <a:gd name="connsiteY24" fmla="*/ 221421 h 223100"/>
                <a:gd name="connsiteX25" fmla="*/ 370870 w 449513"/>
                <a:gd name="connsiteY25" fmla="*/ 219296 h 223100"/>
                <a:gd name="connsiteX26" fmla="*/ 426328 w 449513"/>
                <a:gd name="connsiteY26" fmla="*/ 200172 h 223100"/>
                <a:gd name="connsiteX27" fmla="*/ 442901 w 449513"/>
                <a:gd name="connsiteY27" fmla="*/ 163625 h 223100"/>
                <a:gd name="connsiteX28" fmla="*/ 417191 w 449513"/>
                <a:gd name="connsiteY28" fmla="*/ 25085 h 223100"/>
                <a:gd name="connsiteX29" fmla="*/ 307549 w 449513"/>
                <a:gd name="connsiteY29" fmla="*/ 5324 h 223100"/>
                <a:gd name="connsiteX30" fmla="*/ 271852 w 449513"/>
                <a:gd name="connsiteY30" fmla="*/ 5324 h 223100"/>
                <a:gd name="connsiteX31" fmla="*/ 223617 w 449513"/>
                <a:gd name="connsiteY31" fmla="*/ 2774 h 223100"/>
                <a:gd name="connsiteX32" fmla="*/ 171771 w 449513"/>
                <a:gd name="connsiteY32" fmla="*/ 437 h 22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9513" h="223100">
                  <a:moveTo>
                    <a:pt x="169859" y="21260"/>
                  </a:moveTo>
                  <a:cubicBezTo>
                    <a:pt x="196420" y="21260"/>
                    <a:pt x="224255" y="24235"/>
                    <a:pt x="269089" y="26147"/>
                  </a:cubicBezTo>
                  <a:lnTo>
                    <a:pt x="305637" y="26147"/>
                  </a:lnTo>
                  <a:cubicBezTo>
                    <a:pt x="340484" y="26147"/>
                    <a:pt x="381281" y="27210"/>
                    <a:pt x="403379" y="42296"/>
                  </a:cubicBezTo>
                  <a:cubicBezTo>
                    <a:pt x="435039" y="63545"/>
                    <a:pt x="427178" y="124740"/>
                    <a:pt x="420165" y="158950"/>
                  </a:cubicBezTo>
                  <a:cubicBezTo>
                    <a:pt x="419019" y="168591"/>
                    <a:pt x="415194" y="177717"/>
                    <a:pt x="409117" y="185298"/>
                  </a:cubicBezTo>
                  <a:cubicBezTo>
                    <a:pt x="397621" y="194512"/>
                    <a:pt x="383002" y="198927"/>
                    <a:pt x="368319" y="197622"/>
                  </a:cubicBezTo>
                  <a:cubicBezTo>
                    <a:pt x="239129" y="201447"/>
                    <a:pt x="196207" y="197622"/>
                    <a:pt x="67016" y="201235"/>
                  </a:cubicBezTo>
                  <a:lnTo>
                    <a:pt x="60855" y="201235"/>
                  </a:lnTo>
                  <a:cubicBezTo>
                    <a:pt x="48976" y="202567"/>
                    <a:pt x="37057" y="198957"/>
                    <a:pt x="27920" y="191248"/>
                  </a:cubicBezTo>
                  <a:cubicBezTo>
                    <a:pt x="20653" y="180785"/>
                    <a:pt x="17614" y="167953"/>
                    <a:pt x="19420" y="155338"/>
                  </a:cubicBezTo>
                  <a:cubicBezTo>
                    <a:pt x="19420" y="136852"/>
                    <a:pt x="19420" y="118366"/>
                    <a:pt x="19420" y="99880"/>
                  </a:cubicBezTo>
                  <a:cubicBezTo>
                    <a:pt x="18974" y="90581"/>
                    <a:pt x="20568" y="81298"/>
                    <a:pt x="24095" y="72682"/>
                  </a:cubicBezTo>
                  <a:cubicBezTo>
                    <a:pt x="31043" y="56705"/>
                    <a:pt x="44387" y="44372"/>
                    <a:pt x="60855" y="38684"/>
                  </a:cubicBezTo>
                  <a:cubicBezTo>
                    <a:pt x="96531" y="27718"/>
                    <a:pt x="133588" y="21853"/>
                    <a:pt x="170921" y="21260"/>
                  </a:cubicBezTo>
                  <a:moveTo>
                    <a:pt x="170921" y="12"/>
                  </a:moveTo>
                  <a:cubicBezTo>
                    <a:pt x="131803" y="617"/>
                    <a:pt x="92961" y="6697"/>
                    <a:pt x="55543" y="18073"/>
                  </a:cubicBezTo>
                  <a:cubicBezTo>
                    <a:pt x="33635" y="25459"/>
                    <a:pt x="16084" y="42082"/>
                    <a:pt x="7521" y="63545"/>
                  </a:cubicBezTo>
                  <a:cubicBezTo>
                    <a:pt x="2422" y="74955"/>
                    <a:pt x="20" y="87390"/>
                    <a:pt x="509" y="99880"/>
                  </a:cubicBezTo>
                  <a:lnTo>
                    <a:pt x="509" y="127715"/>
                  </a:lnTo>
                  <a:lnTo>
                    <a:pt x="509" y="155338"/>
                  </a:lnTo>
                  <a:cubicBezTo>
                    <a:pt x="-1637" y="173382"/>
                    <a:pt x="3399" y="191543"/>
                    <a:pt x="14533" y="205909"/>
                  </a:cubicBezTo>
                  <a:cubicBezTo>
                    <a:pt x="27644" y="218172"/>
                    <a:pt x="45301" y="224344"/>
                    <a:pt x="63192" y="222908"/>
                  </a:cubicBezTo>
                  <a:lnTo>
                    <a:pt x="69355" y="222908"/>
                  </a:lnTo>
                  <a:cubicBezTo>
                    <a:pt x="129912" y="221633"/>
                    <a:pt x="171560" y="221421"/>
                    <a:pt x="211931" y="221421"/>
                  </a:cubicBezTo>
                  <a:cubicBezTo>
                    <a:pt x="258252" y="221421"/>
                    <a:pt x="302237" y="221421"/>
                    <a:pt x="370870" y="219296"/>
                  </a:cubicBezTo>
                  <a:cubicBezTo>
                    <a:pt x="391161" y="220569"/>
                    <a:pt x="411135" y="213684"/>
                    <a:pt x="426328" y="200172"/>
                  </a:cubicBezTo>
                  <a:cubicBezTo>
                    <a:pt x="435295" y="189865"/>
                    <a:pt x="441053" y="177162"/>
                    <a:pt x="442901" y="163625"/>
                  </a:cubicBezTo>
                  <a:cubicBezTo>
                    <a:pt x="457139" y="93080"/>
                    <a:pt x="448426" y="46334"/>
                    <a:pt x="417191" y="25085"/>
                  </a:cubicBezTo>
                  <a:cubicBezTo>
                    <a:pt x="390418" y="7024"/>
                    <a:pt x="348347" y="5324"/>
                    <a:pt x="307549" y="5324"/>
                  </a:cubicBezTo>
                  <a:lnTo>
                    <a:pt x="271852" y="5324"/>
                  </a:lnTo>
                  <a:lnTo>
                    <a:pt x="223617" y="2774"/>
                  </a:lnTo>
                  <a:cubicBezTo>
                    <a:pt x="204494" y="1499"/>
                    <a:pt x="187707" y="437"/>
                    <a:pt x="171771" y="437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3C03AF2-3B58-4D5F-B87D-3344C11AD6F6}"/>
                </a:ext>
              </a:extLst>
            </p:cNvPr>
            <p:cNvSpPr/>
            <p:nvPr/>
          </p:nvSpPr>
          <p:spPr>
            <a:xfrm>
              <a:off x="11269679" y="1327851"/>
              <a:ext cx="19994" cy="22890"/>
            </a:xfrm>
            <a:custGeom>
              <a:avLst/>
              <a:gdLst>
                <a:gd name="connsiteX0" fmla="*/ 163 w 19994"/>
                <a:gd name="connsiteY0" fmla="*/ 8638 h 22890"/>
                <a:gd name="connsiteX1" fmla="*/ 163 w 19994"/>
                <a:gd name="connsiteY1" fmla="*/ 20112 h 22890"/>
                <a:gd name="connsiteX2" fmla="*/ 163 w 19994"/>
                <a:gd name="connsiteY2" fmla="*/ 22024 h 22890"/>
                <a:gd name="connsiteX3" fmla="*/ 4200 w 19994"/>
                <a:gd name="connsiteY3" fmla="*/ 22024 h 22890"/>
                <a:gd name="connsiteX4" fmla="*/ 17587 w 19994"/>
                <a:gd name="connsiteY4" fmla="*/ 22024 h 22890"/>
                <a:gd name="connsiteX5" fmla="*/ 19924 w 19994"/>
                <a:gd name="connsiteY5" fmla="*/ 9912 h 22890"/>
                <a:gd name="connsiteX6" fmla="*/ 15887 w 19994"/>
                <a:gd name="connsiteY6" fmla="*/ 1201 h 22890"/>
                <a:gd name="connsiteX7" fmla="*/ 163 w 19994"/>
                <a:gd name="connsiteY7" fmla="*/ 8638 h 2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94" h="22890">
                  <a:moveTo>
                    <a:pt x="163" y="8638"/>
                  </a:moveTo>
                  <a:cubicBezTo>
                    <a:pt x="588" y="12450"/>
                    <a:pt x="588" y="16300"/>
                    <a:pt x="163" y="20112"/>
                  </a:cubicBezTo>
                  <a:cubicBezTo>
                    <a:pt x="57" y="20745"/>
                    <a:pt x="57" y="21391"/>
                    <a:pt x="163" y="22024"/>
                  </a:cubicBezTo>
                  <a:cubicBezTo>
                    <a:pt x="163" y="23299"/>
                    <a:pt x="2713" y="23086"/>
                    <a:pt x="4200" y="22024"/>
                  </a:cubicBezTo>
                  <a:cubicBezTo>
                    <a:pt x="8620" y="21170"/>
                    <a:pt x="13167" y="21170"/>
                    <a:pt x="17587" y="22024"/>
                  </a:cubicBezTo>
                  <a:cubicBezTo>
                    <a:pt x="17587" y="22024"/>
                    <a:pt x="19924" y="10975"/>
                    <a:pt x="19924" y="9912"/>
                  </a:cubicBezTo>
                  <a:cubicBezTo>
                    <a:pt x="20434" y="6462"/>
                    <a:pt x="18862" y="3034"/>
                    <a:pt x="15887" y="1201"/>
                  </a:cubicBezTo>
                  <a:cubicBezTo>
                    <a:pt x="9512" y="-924"/>
                    <a:pt x="-1324" y="-1137"/>
                    <a:pt x="163" y="863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A502FF3-FAA5-41CC-9146-02F36F552123}"/>
                </a:ext>
              </a:extLst>
            </p:cNvPr>
            <p:cNvSpPr/>
            <p:nvPr/>
          </p:nvSpPr>
          <p:spPr>
            <a:xfrm>
              <a:off x="11263517" y="1375936"/>
              <a:ext cx="20006" cy="22728"/>
            </a:xfrm>
            <a:custGeom>
              <a:avLst/>
              <a:gdLst>
                <a:gd name="connsiteX0" fmla="*/ 163 w 20006"/>
                <a:gd name="connsiteY0" fmla="*/ 8575 h 22728"/>
                <a:gd name="connsiteX1" fmla="*/ 163 w 20006"/>
                <a:gd name="connsiteY1" fmla="*/ 20261 h 22728"/>
                <a:gd name="connsiteX2" fmla="*/ 163 w 20006"/>
                <a:gd name="connsiteY2" fmla="*/ 22174 h 22728"/>
                <a:gd name="connsiteX3" fmla="*/ 4200 w 20006"/>
                <a:gd name="connsiteY3" fmla="*/ 22174 h 22728"/>
                <a:gd name="connsiteX4" fmla="*/ 17587 w 20006"/>
                <a:gd name="connsiteY4" fmla="*/ 22174 h 22728"/>
                <a:gd name="connsiteX5" fmla="*/ 19924 w 20006"/>
                <a:gd name="connsiteY5" fmla="*/ 9849 h 22728"/>
                <a:gd name="connsiteX6" fmla="*/ 15887 w 20006"/>
                <a:gd name="connsiteY6" fmla="*/ 1350 h 22728"/>
                <a:gd name="connsiteX7" fmla="*/ 163 w 20006"/>
                <a:gd name="connsiteY7" fmla="*/ 8575 h 2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06" h="22728">
                  <a:moveTo>
                    <a:pt x="163" y="8575"/>
                  </a:moveTo>
                  <a:cubicBezTo>
                    <a:pt x="587" y="12459"/>
                    <a:pt x="587" y="16377"/>
                    <a:pt x="163" y="20261"/>
                  </a:cubicBezTo>
                  <a:cubicBezTo>
                    <a:pt x="57" y="20894"/>
                    <a:pt x="57" y="21540"/>
                    <a:pt x="163" y="22174"/>
                  </a:cubicBezTo>
                  <a:cubicBezTo>
                    <a:pt x="163" y="23448"/>
                    <a:pt x="2713" y="22174"/>
                    <a:pt x="4200" y="22174"/>
                  </a:cubicBezTo>
                  <a:cubicBezTo>
                    <a:pt x="8598" y="21109"/>
                    <a:pt x="13188" y="21109"/>
                    <a:pt x="17587" y="22174"/>
                  </a:cubicBezTo>
                  <a:cubicBezTo>
                    <a:pt x="18649" y="22174"/>
                    <a:pt x="19924" y="10912"/>
                    <a:pt x="19924" y="9849"/>
                  </a:cubicBezTo>
                  <a:cubicBezTo>
                    <a:pt x="20476" y="6452"/>
                    <a:pt x="18862" y="3071"/>
                    <a:pt x="15887" y="1350"/>
                  </a:cubicBezTo>
                  <a:cubicBezTo>
                    <a:pt x="9512" y="-987"/>
                    <a:pt x="-1324" y="-1200"/>
                    <a:pt x="163" y="8575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D6339FC0-1AFC-4924-881D-012BF03BE257}"/>
              </a:ext>
            </a:extLst>
          </p:cNvPr>
          <p:cNvGrpSpPr/>
          <p:nvPr/>
        </p:nvGrpSpPr>
        <p:grpSpPr>
          <a:xfrm>
            <a:off x="3593299" y="4643761"/>
            <a:ext cx="1416694" cy="2645252"/>
            <a:chOff x="3593299" y="4643761"/>
            <a:chExt cx="1416694" cy="2645252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64C0B98-6ECD-4A00-BE19-A2391702F8A8}"/>
                </a:ext>
              </a:extLst>
            </p:cNvPr>
            <p:cNvSpPr/>
            <p:nvPr/>
          </p:nvSpPr>
          <p:spPr>
            <a:xfrm>
              <a:off x="3727489" y="5792175"/>
              <a:ext cx="1279717" cy="1496838"/>
            </a:xfrm>
            <a:custGeom>
              <a:avLst/>
              <a:gdLst>
                <a:gd name="connsiteX0" fmla="*/ 1214356 w 1279717"/>
                <a:gd name="connsiteY0" fmla="*/ 113152 h 1496838"/>
                <a:gd name="connsiteX1" fmla="*/ 1123200 w 1279717"/>
                <a:gd name="connsiteY1" fmla="*/ 60456 h 1496838"/>
                <a:gd name="connsiteX2" fmla="*/ 1054568 w 1279717"/>
                <a:gd name="connsiteY2" fmla="*/ 39208 h 1496838"/>
                <a:gd name="connsiteX3" fmla="*/ 1012071 w 1279717"/>
                <a:gd name="connsiteY3" fmla="*/ 29433 h 1496838"/>
                <a:gd name="connsiteX4" fmla="*/ 893505 w 1279717"/>
                <a:gd name="connsiteY4" fmla="*/ 10522 h 1496838"/>
                <a:gd name="connsiteX5" fmla="*/ 889043 w 1279717"/>
                <a:gd name="connsiteY5" fmla="*/ 10522 h 1496838"/>
                <a:gd name="connsiteX6" fmla="*/ 603464 w 1279717"/>
                <a:gd name="connsiteY6" fmla="*/ 3510 h 1496838"/>
                <a:gd name="connsiteX7" fmla="*/ 463224 w 1279717"/>
                <a:gd name="connsiteY7" fmla="*/ 19446 h 1496838"/>
                <a:gd name="connsiteX8" fmla="*/ 388004 w 1279717"/>
                <a:gd name="connsiteY8" fmla="*/ 33258 h 1496838"/>
                <a:gd name="connsiteX9" fmla="*/ 138973 w 1279717"/>
                <a:gd name="connsiteY9" fmla="*/ 103378 h 1496838"/>
                <a:gd name="connsiteX10" fmla="*/ 23381 w 1279717"/>
                <a:gd name="connsiteY10" fmla="*/ 298014 h 1496838"/>
                <a:gd name="connsiteX11" fmla="*/ 59079 w 1279717"/>
                <a:gd name="connsiteY11" fmla="*/ 475650 h 1496838"/>
                <a:gd name="connsiteX12" fmla="*/ 91801 w 1279717"/>
                <a:gd name="connsiteY12" fmla="*/ 689410 h 1496838"/>
                <a:gd name="connsiteX13" fmla="*/ 164471 w 1279717"/>
                <a:gd name="connsiteY13" fmla="*/ 1162825 h 1496838"/>
                <a:gd name="connsiteX14" fmla="*/ 270713 w 1279717"/>
                <a:gd name="connsiteY14" fmla="*/ 1414194 h 1496838"/>
                <a:gd name="connsiteX15" fmla="*/ 420940 w 1279717"/>
                <a:gd name="connsiteY15" fmla="*/ 1473052 h 1496838"/>
                <a:gd name="connsiteX16" fmla="*/ 1109602 w 1279717"/>
                <a:gd name="connsiteY16" fmla="*/ 1424181 h 1496838"/>
                <a:gd name="connsiteX17" fmla="*/ 1208832 w 1279717"/>
                <a:gd name="connsiteY17" fmla="*/ 1371060 h 1496838"/>
                <a:gd name="connsiteX18" fmla="*/ 1266840 w 1279717"/>
                <a:gd name="connsiteY18" fmla="*/ 1156663 h 1496838"/>
                <a:gd name="connsiteX19" fmla="*/ 1266840 w 1279717"/>
                <a:gd name="connsiteY19" fmla="*/ 304175 h 1496838"/>
                <a:gd name="connsiteX20" fmla="*/ 1266840 w 1279717"/>
                <a:gd name="connsiteY20" fmla="*/ 304175 h 1496838"/>
                <a:gd name="connsiteX21" fmla="*/ 1214356 w 1279717"/>
                <a:gd name="connsiteY21" fmla="*/ 113152 h 149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79717" h="1496838">
                  <a:moveTo>
                    <a:pt x="1214356" y="113152"/>
                  </a:moveTo>
                  <a:cubicBezTo>
                    <a:pt x="1187180" y="90544"/>
                    <a:pt x="1156348" y="72717"/>
                    <a:pt x="1123200" y="60456"/>
                  </a:cubicBezTo>
                  <a:cubicBezTo>
                    <a:pt x="1100911" y="51617"/>
                    <a:pt x="1077963" y="44520"/>
                    <a:pt x="1054568" y="39208"/>
                  </a:cubicBezTo>
                  <a:cubicBezTo>
                    <a:pt x="1040544" y="35383"/>
                    <a:pt x="1026308" y="32408"/>
                    <a:pt x="1012071" y="29433"/>
                  </a:cubicBezTo>
                  <a:cubicBezTo>
                    <a:pt x="972698" y="21508"/>
                    <a:pt x="933176" y="15197"/>
                    <a:pt x="893505" y="10522"/>
                  </a:cubicBezTo>
                  <a:cubicBezTo>
                    <a:pt x="892017" y="10310"/>
                    <a:pt x="890530" y="10310"/>
                    <a:pt x="889043" y="10522"/>
                  </a:cubicBezTo>
                  <a:cubicBezTo>
                    <a:pt x="794253" y="-527"/>
                    <a:pt x="698678" y="-2864"/>
                    <a:pt x="603464" y="3510"/>
                  </a:cubicBezTo>
                  <a:cubicBezTo>
                    <a:pt x="556568" y="6634"/>
                    <a:pt x="509822" y="11946"/>
                    <a:pt x="463224" y="19446"/>
                  </a:cubicBezTo>
                  <a:cubicBezTo>
                    <a:pt x="437938" y="23272"/>
                    <a:pt x="413078" y="27946"/>
                    <a:pt x="388004" y="33258"/>
                  </a:cubicBezTo>
                  <a:cubicBezTo>
                    <a:pt x="303053" y="49109"/>
                    <a:pt x="219717" y="72567"/>
                    <a:pt x="138973" y="103378"/>
                  </a:cubicBezTo>
                  <a:cubicBezTo>
                    <a:pt x="36343" y="145875"/>
                    <a:pt x="-40576" y="209620"/>
                    <a:pt x="23381" y="298014"/>
                  </a:cubicBezTo>
                  <a:cubicBezTo>
                    <a:pt x="23381" y="351984"/>
                    <a:pt x="53129" y="437403"/>
                    <a:pt x="59079" y="475650"/>
                  </a:cubicBezTo>
                  <a:cubicBezTo>
                    <a:pt x="69915" y="546833"/>
                    <a:pt x="80327" y="618228"/>
                    <a:pt x="91801" y="689410"/>
                  </a:cubicBezTo>
                  <a:lnTo>
                    <a:pt x="164471" y="1162825"/>
                  </a:lnTo>
                  <a:cubicBezTo>
                    <a:pt x="178495" y="1254831"/>
                    <a:pt x="197619" y="1355548"/>
                    <a:pt x="270713" y="1414194"/>
                  </a:cubicBezTo>
                  <a:cubicBezTo>
                    <a:pt x="315229" y="1445812"/>
                    <a:pt x="366799" y="1466019"/>
                    <a:pt x="420940" y="1473052"/>
                  </a:cubicBezTo>
                  <a:cubicBezTo>
                    <a:pt x="650848" y="1516845"/>
                    <a:pt x="888193" y="1499995"/>
                    <a:pt x="1109602" y="1424181"/>
                  </a:cubicBezTo>
                  <a:cubicBezTo>
                    <a:pt x="1146191" y="1414003"/>
                    <a:pt x="1180061" y="1395856"/>
                    <a:pt x="1208832" y="1371060"/>
                  </a:cubicBezTo>
                  <a:cubicBezTo>
                    <a:pt x="1263440" y="1317939"/>
                    <a:pt x="1267052" y="1232732"/>
                    <a:pt x="1266840" y="1156663"/>
                  </a:cubicBezTo>
                  <a:cubicBezTo>
                    <a:pt x="1266840" y="872359"/>
                    <a:pt x="1266840" y="588203"/>
                    <a:pt x="1266840" y="304175"/>
                  </a:cubicBezTo>
                  <a:lnTo>
                    <a:pt x="1266840" y="304175"/>
                  </a:lnTo>
                  <a:cubicBezTo>
                    <a:pt x="1298287" y="239580"/>
                    <a:pt x="1268965" y="160536"/>
                    <a:pt x="1214356" y="11315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14A67FF-D726-4EC9-8AA7-6D16B07B31AC}"/>
                </a:ext>
              </a:extLst>
            </p:cNvPr>
            <p:cNvSpPr/>
            <p:nvPr/>
          </p:nvSpPr>
          <p:spPr>
            <a:xfrm>
              <a:off x="3617644" y="5946283"/>
              <a:ext cx="1241740" cy="1269848"/>
            </a:xfrm>
            <a:custGeom>
              <a:avLst/>
              <a:gdLst>
                <a:gd name="connsiteX0" fmla="*/ 139389 w 1241740"/>
                <a:gd name="connsiteY0" fmla="*/ 935835 h 1269848"/>
                <a:gd name="connsiteX1" fmla="*/ 245631 w 1241740"/>
                <a:gd name="connsiteY1" fmla="*/ 1187204 h 1269848"/>
                <a:gd name="connsiteX2" fmla="*/ 395857 w 1241740"/>
                <a:gd name="connsiteY2" fmla="*/ 1246062 h 1269848"/>
                <a:gd name="connsiteX3" fmla="*/ 1084519 w 1241740"/>
                <a:gd name="connsiteY3" fmla="*/ 1197191 h 1269848"/>
                <a:gd name="connsiteX4" fmla="*/ 1183749 w 1241740"/>
                <a:gd name="connsiteY4" fmla="*/ 1144070 h 1269848"/>
                <a:gd name="connsiteX5" fmla="*/ 1241757 w 1241740"/>
                <a:gd name="connsiteY5" fmla="*/ 929673 h 1269848"/>
                <a:gd name="connsiteX6" fmla="*/ 1241757 w 1241740"/>
                <a:gd name="connsiteY6" fmla="*/ 53812 h 1269848"/>
                <a:gd name="connsiteX7" fmla="*/ 376309 w 1241740"/>
                <a:gd name="connsiteY7" fmla="*/ 11315 h 1269848"/>
                <a:gd name="connsiteX8" fmla="*/ 4249 w 1241740"/>
                <a:gd name="connsiteY8" fmla="*/ 40214 h 1269848"/>
                <a:gd name="connsiteX9" fmla="*/ 35696 w 1241740"/>
                <a:gd name="connsiteY9" fmla="*/ 249085 h 1269848"/>
                <a:gd name="connsiteX10" fmla="*/ 68419 w 1241740"/>
                <a:gd name="connsiteY10" fmla="*/ 462845 h 126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40" h="1269848">
                  <a:moveTo>
                    <a:pt x="139389" y="935835"/>
                  </a:moveTo>
                  <a:cubicBezTo>
                    <a:pt x="153413" y="1027841"/>
                    <a:pt x="172536" y="1128559"/>
                    <a:pt x="245631" y="1187204"/>
                  </a:cubicBezTo>
                  <a:cubicBezTo>
                    <a:pt x="290146" y="1218822"/>
                    <a:pt x="341716" y="1239029"/>
                    <a:pt x="395857" y="1246062"/>
                  </a:cubicBezTo>
                  <a:cubicBezTo>
                    <a:pt x="625765" y="1289856"/>
                    <a:pt x="863110" y="1273006"/>
                    <a:pt x="1084519" y="1197191"/>
                  </a:cubicBezTo>
                  <a:cubicBezTo>
                    <a:pt x="1121109" y="1187013"/>
                    <a:pt x="1154979" y="1168867"/>
                    <a:pt x="1183749" y="1144070"/>
                  </a:cubicBezTo>
                  <a:cubicBezTo>
                    <a:pt x="1238358" y="1090949"/>
                    <a:pt x="1241970" y="1005743"/>
                    <a:pt x="1241757" y="929673"/>
                  </a:cubicBezTo>
                  <a:cubicBezTo>
                    <a:pt x="1241757" y="637720"/>
                    <a:pt x="1241757" y="345766"/>
                    <a:pt x="1241757" y="53812"/>
                  </a:cubicBezTo>
                  <a:cubicBezTo>
                    <a:pt x="953905" y="29589"/>
                    <a:pt x="665436" y="15417"/>
                    <a:pt x="376309" y="11315"/>
                  </a:cubicBezTo>
                  <a:cubicBezTo>
                    <a:pt x="304701" y="10253"/>
                    <a:pt x="31447" y="-27144"/>
                    <a:pt x="4249" y="40214"/>
                  </a:cubicBezTo>
                  <a:cubicBezTo>
                    <a:pt x="-13175" y="82711"/>
                    <a:pt x="28472" y="202127"/>
                    <a:pt x="35696" y="249085"/>
                  </a:cubicBezTo>
                  <a:cubicBezTo>
                    <a:pt x="46533" y="320268"/>
                    <a:pt x="56945" y="391663"/>
                    <a:pt x="68419" y="462845"/>
                  </a:cubicBezTo>
                  <a:close/>
                </a:path>
              </a:pathLst>
            </a:custGeom>
            <a:solidFill>
              <a:srgbClr val="40958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49EFC92-83A6-49C5-9D45-E683EFF96261}"/>
                </a:ext>
              </a:extLst>
            </p:cNvPr>
            <p:cNvSpPr/>
            <p:nvPr/>
          </p:nvSpPr>
          <p:spPr>
            <a:xfrm>
              <a:off x="3593299" y="5718658"/>
              <a:ext cx="1278403" cy="438426"/>
            </a:xfrm>
            <a:custGeom>
              <a:avLst/>
              <a:gdLst>
                <a:gd name="connsiteX0" fmla="*/ 1264827 w 1278403"/>
                <a:gd name="connsiteY0" fmla="*/ 304173 h 438426"/>
                <a:gd name="connsiteX1" fmla="*/ 1043631 w 1278403"/>
                <a:gd name="connsiteY1" fmla="*/ 408290 h 438426"/>
                <a:gd name="connsiteX2" fmla="*/ 1026632 w 1278403"/>
                <a:gd name="connsiteY2" fmla="*/ 410203 h 438426"/>
                <a:gd name="connsiteX3" fmla="*/ 938239 w 1278403"/>
                <a:gd name="connsiteY3" fmla="*/ 418914 h 438426"/>
                <a:gd name="connsiteX4" fmla="*/ 923577 w 1278403"/>
                <a:gd name="connsiteY4" fmla="*/ 420189 h 438426"/>
                <a:gd name="connsiteX5" fmla="*/ 762089 w 1278403"/>
                <a:gd name="connsiteY5" fmla="*/ 432939 h 438426"/>
                <a:gd name="connsiteX6" fmla="*/ 669871 w 1278403"/>
                <a:gd name="connsiteY6" fmla="*/ 437401 h 438426"/>
                <a:gd name="connsiteX7" fmla="*/ 548543 w 1278403"/>
                <a:gd name="connsiteY7" fmla="*/ 437401 h 438426"/>
                <a:gd name="connsiteX8" fmla="*/ 548543 w 1278403"/>
                <a:gd name="connsiteY8" fmla="*/ 437401 h 438426"/>
                <a:gd name="connsiteX9" fmla="*/ 200705 w 1278403"/>
                <a:gd name="connsiteY9" fmla="*/ 394904 h 438426"/>
                <a:gd name="connsiteX10" fmla="*/ 185619 w 1278403"/>
                <a:gd name="connsiteY10" fmla="*/ 391079 h 438426"/>
                <a:gd name="connsiteX11" fmla="*/ 36880 w 1278403"/>
                <a:gd name="connsiteY11" fmla="*/ 314797 h 438426"/>
                <a:gd name="connsiteX12" fmla="*/ 139085 w 1278403"/>
                <a:gd name="connsiteY12" fmla="*/ 103588 h 438426"/>
                <a:gd name="connsiteX13" fmla="*/ 388117 w 1278403"/>
                <a:gd name="connsiteY13" fmla="*/ 33255 h 438426"/>
                <a:gd name="connsiteX14" fmla="*/ 463336 w 1278403"/>
                <a:gd name="connsiteY14" fmla="*/ 19444 h 438426"/>
                <a:gd name="connsiteX15" fmla="*/ 603576 w 1278403"/>
                <a:gd name="connsiteY15" fmla="*/ 3508 h 438426"/>
                <a:gd name="connsiteX16" fmla="*/ 889155 w 1278403"/>
                <a:gd name="connsiteY16" fmla="*/ 10732 h 438426"/>
                <a:gd name="connsiteX17" fmla="*/ 893617 w 1278403"/>
                <a:gd name="connsiteY17" fmla="*/ 10732 h 438426"/>
                <a:gd name="connsiteX18" fmla="*/ 1012183 w 1278403"/>
                <a:gd name="connsiteY18" fmla="*/ 29644 h 438426"/>
                <a:gd name="connsiteX19" fmla="*/ 1054680 w 1278403"/>
                <a:gd name="connsiteY19" fmla="*/ 39418 h 438426"/>
                <a:gd name="connsiteX20" fmla="*/ 1123313 w 1278403"/>
                <a:gd name="connsiteY20" fmla="*/ 60666 h 438426"/>
                <a:gd name="connsiteX21" fmla="*/ 1214468 w 1278403"/>
                <a:gd name="connsiteY21" fmla="*/ 115062 h 438426"/>
                <a:gd name="connsiteX22" fmla="*/ 1264827 w 1278403"/>
                <a:gd name="connsiteY22" fmla="*/ 304173 h 43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8403" h="438426">
                  <a:moveTo>
                    <a:pt x="1264827" y="304173"/>
                  </a:moveTo>
                  <a:cubicBezTo>
                    <a:pt x="1227005" y="377055"/>
                    <a:pt x="1130750" y="398516"/>
                    <a:pt x="1043631" y="408290"/>
                  </a:cubicBezTo>
                  <a:lnTo>
                    <a:pt x="1026632" y="410203"/>
                  </a:lnTo>
                  <a:lnTo>
                    <a:pt x="938239" y="418914"/>
                  </a:lnTo>
                  <a:lnTo>
                    <a:pt x="923577" y="420189"/>
                  </a:lnTo>
                  <a:cubicBezTo>
                    <a:pt x="870031" y="425289"/>
                    <a:pt x="816060" y="429964"/>
                    <a:pt x="762089" y="432939"/>
                  </a:cubicBezTo>
                  <a:cubicBezTo>
                    <a:pt x="731067" y="434639"/>
                    <a:pt x="700469" y="436338"/>
                    <a:pt x="669871" y="437401"/>
                  </a:cubicBezTo>
                  <a:cubicBezTo>
                    <a:pt x="629287" y="438676"/>
                    <a:pt x="589127" y="438888"/>
                    <a:pt x="548543" y="437401"/>
                  </a:cubicBezTo>
                  <a:lnTo>
                    <a:pt x="548543" y="437401"/>
                  </a:lnTo>
                  <a:cubicBezTo>
                    <a:pt x="431357" y="436508"/>
                    <a:pt x="314661" y="422251"/>
                    <a:pt x="200705" y="394904"/>
                  </a:cubicBezTo>
                  <a:lnTo>
                    <a:pt x="185619" y="391079"/>
                  </a:lnTo>
                  <a:cubicBezTo>
                    <a:pt x="130161" y="376630"/>
                    <a:pt x="73215" y="356232"/>
                    <a:pt x="36880" y="314797"/>
                  </a:cubicBezTo>
                  <a:cubicBezTo>
                    <a:pt x="-50026" y="216630"/>
                    <a:pt x="30081" y="148634"/>
                    <a:pt x="139085" y="103588"/>
                  </a:cubicBezTo>
                  <a:cubicBezTo>
                    <a:pt x="219787" y="72629"/>
                    <a:pt x="303144" y="49085"/>
                    <a:pt x="388117" y="33255"/>
                  </a:cubicBezTo>
                  <a:cubicBezTo>
                    <a:pt x="413190" y="27943"/>
                    <a:pt x="438051" y="23269"/>
                    <a:pt x="463336" y="19444"/>
                  </a:cubicBezTo>
                  <a:cubicBezTo>
                    <a:pt x="509807" y="12071"/>
                    <a:pt x="556553" y="6759"/>
                    <a:pt x="603576" y="3508"/>
                  </a:cubicBezTo>
                  <a:cubicBezTo>
                    <a:pt x="698790" y="-2909"/>
                    <a:pt x="794387" y="-487"/>
                    <a:pt x="889155" y="10732"/>
                  </a:cubicBezTo>
                  <a:cubicBezTo>
                    <a:pt x="890621" y="10414"/>
                    <a:pt x="892151" y="10414"/>
                    <a:pt x="893617" y="10732"/>
                  </a:cubicBezTo>
                  <a:cubicBezTo>
                    <a:pt x="933288" y="15407"/>
                    <a:pt x="972810" y="21718"/>
                    <a:pt x="1012183" y="29644"/>
                  </a:cubicBezTo>
                  <a:cubicBezTo>
                    <a:pt x="1026207" y="32618"/>
                    <a:pt x="1040444" y="35593"/>
                    <a:pt x="1054680" y="39418"/>
                  </a:cubicBezTo>
                  <a:cubicBezTo>
                    <a:pt x="1078032" y="44836"/>
                    <a:pt x="1100980" y="51933"/>
                    <a:pt x="1123313" y="60666"/>
                  </a:cubicBezTo>
                  <a:cubicBezTo>
                    <a:pt x="1156545" y="73542"/>
                    <a:pt x="1187355" y="91923"/>
                    <a:pt x="1214468" y="115062"/>
                  </a:cubicBezTo>
                  <a:cubicBezTo>
                    <a:pt x="1268015" y="162021"/>
                    <a:pt x="1297337" y="241065"/>
                    <a:pt x="1264827" y="304173"/>
                  </a:cubicBezTo>
                  <a:close/>
                </a:path>
              </a:pathLst>
            </a:custGeom>
            <a:solidFill>
              <a:srgbClr val="297267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D0AE80E-755A-4452-87FB-4CD2E0FD679F}"/>
                </a:ext>
              </a:extLst>
            </p:cNvPr>
            <p:cNvSpPr/>
            <p:nvPr/>
          </p:nvSpPr>
          <p:spPr>
            <a:xfrm>
              <a:off x="4042797" y="5020265"/>
              <a:ext cx="426033" cy="1138119"/>
            </a:xfrm>
            <a:custGeom>
              <a:avLst/>
              <a:gdLst>
                <a:gd name="connsiteX0" fmla="*/ 426058 w 426033"/>
                <a:gd name="connsiteY0" fmla="*/ 1121133 h 1138119"/>
                <a:gd name="connsiteX1" fmla="*/ 264357 w 426033"/>
                <a:gd name="connsiteY1" fmla="*/ 1133669 h 1138119"/>
                <a:gd name="connsiteX2" fmla="*/ 172352 w 426033"/>
                <a:gd name="connsiteY2" fmla="*/ 1138131 h 1138119"/>
                <a:gd name="connsiteX3" fmla="*/ 136229 w 426033"/>
                <a:gd name="connsiteY3" fmla="*/ 924159 h 1138119"/>
                <a:gd name="connsiteX4" fmla="*/ 105206 w 426033"/>
                <a:gd name="connsiteY4" fmla="*/ 705088 h 1138119"/>
                <a:gd name="connsiteX5" fmla="*/ 45073 w 426033"/>
                <a:gd name="connsiteY5" fmla="*/ 324529 h 1138119"/>
                <a:gd name="connsiteX6" fmla="*/ 13413 w 426033"/>
                <a:gd name="connsiteY6" fmla="*/ 177914 h 1138119"/>
                <a:gd name="connsiteX7" fmla="*/ 5339 w 426033"/>
                <a:gd name="connsiteY7" fmla="*/ 50424 h 1138119"/>
                <a:gd name="connsiteX8" fmla="*/ 244384 w 426033"/>
                <a:gd name="connsiteY8" fmla="*/ 277 h 1138119"/>
                <a:gd name="connsiteX9" fmla="*/ 260957 w 426033"/>
                <a:gd name="connsiteY9" fmla="*/ 3465 h 1138119"/>
                <a:gd name="connsiteX10" fmla="*/ 267544 w 426033"/>
                <a:gd name="connsiteY10" fmla="*/ 17276 h 1138119"/>
                <a:gd name="connsiteX11" fmla="*/ 390785 w 426033"/>
                <a:gd name="connsiteY11" fmla="*/ 711463 h 1138119"/>
                <a:gd name="connsiteX12" fmla="*/ 391848 w 426033"/>
                <a:gd name="connsiteY12" fmla="*/ 721874 h 1138119"/>
                <a:gd name="connsiteX13" fmla="*/ 426058 w 426033"/>
                <a:gd name="connsiteY13" fmla="*/ 1121133 h 11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033" h="1138119">
                  <a:moveTo>
                    <a:pt x="426058" y="1121133"/>
                  </a:moveTo>
                  <a:cubicBezTo>
                    <a:pt x="372299" y="1126019"/>
                    <a:pt x="318541" y="1130694"/>
                    <a:pt x="264357" y="1133669"/>
                  </a:cubicBezTo>
                  <a:cubicBezTo>
                    <a:pt x="233547" y="1135581"/>
                    <a:pt x="202737" y="1137069"/>
                    <a:pt x="172352" y="1138131"/>
                  </a:cubicBezTo>
                  <a:cubicBezTo>
                    <a:pt x="158753" y="1066949"/>
                    <a:pt x="147066" y="995554"/>
                    <a:pt x="136229" y="924159"/>
                  </a:cubicBezTo>
                  <a:cubicBezTo>
                    <a:pt x="125392" y="852765"/>
                    <a:pt x="114981" y="778182"/>
                    <a:pt x="105206" y="705088"/>
                  </a:cubicBezTo>
                  <a:cubicBezTo>
                    <a:pt x="87570" y="577597"/>
                    <a:pt x="69509" y="450107"/>
                    <a:pt x="45073" y="324529"/>
                  </a:cubicBezTo>
                  <a:cubicBezTo>
                    <a:pt x="35724" y="275232"/>
                    <a:pt x="25312" y="226361"/>
                    <a:pt x="13413" y="177914"/>
                  </a:cubicBezTo>
                  <a:cubicBezTo>
                    <a:pt x="6826" y="150929"/>
                    <a:pt x="-7835" y="75072"/>
                    <a:pt x="5339" y="50424"/>
                  </a:cubicBezTo>
                  <a:cubicBezTo>
                    <a:pt x="30625" y="5165"/>
                    <a:pt x="196575" y="2402"/>
                    <a:pt x="244384" y="277"/>
                  </a:cubicBezTo>
                  <a:cubicBezTo>
                    <a:pt x="250100" y="-551"/>
                    <a:pt x="255943" y="575"/>
                    <a:pt x="260957" y="3465"/>
                  </a:cubicBezTo>
                  <a:cubicBezTo>
                    <a:pt x="264506" y="7289"/>
                    <a:pt x="266822" y="12113"/>
                    <a:pt x="267544" y="17276"/>
                  </a:cubicBezTo>
                  <a:cubicBezTo>
                    <a:pt x="321431" y="246207"/>
                    <a:pt x="362589" y="477963"/>
                    <a:pt x="390785" y="711463"/>
                  </a:cubicBezTo>
                  <a:cubicBezTo>
                    <a:pt x="390785" y="714862"/>
                    <a:pt x="390785" y="718474"/>
                    <a:pt x="391848" y="721874"/>
                  </a:cubicBezTo>
                  <a:cubicBezTo>
                    <a:pt x="407572" y="854890"/>
                    <a:pt x="418982" y="987969"/>
                    <a:pt x="426058" y="1121133"/>
                  </a:cubicBezTo>
                  <a:close/>
                </a:path>
              </a:pathLst>
            </a:custGeom>
            <a:solidFill>
              <a:srgbClr val="332F29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A26A66A-D51A-4C51-8085-28E680820379}"/>
                </a:ext>
              </a:extLst>
            </p:cNvPr>
            <p:cNvSpPr/>
            <p:nvPr/>
          </p:nvSpPr>
          <p:spPr>
            <a:xfrm>
              <a:off x="4002640" y="4776632"/>
              <a:ext cx="320213" cy="247298"/>
            </a:xfrm>
            <a:custGeom>
              <a:avLst/>
              <a:gdLst>
                <a:gd name="connsiteX0" fmla="*/ 131552 w 320213"/>
                <a:gd name="connsiteY0" fmla="*/ 244123 h 247298"/>
                <a:gd name="connsiteX1" fmla="*/ 101380 w 320213"/>
                <a:gd name="connsiteY1" fmla="*/ 111958 h 247298"/>
                <a:gd name="connsiteX2" fmla="*/ 10011 w 320213"/>
                <a:gd name="connsiteY2" fmla="*/ 97296 h 247298"/>
                <a:gd name="connsiteX3" fmla="*/ 24 w 320213"/>
                <a:gd name="connsiteY3" fmla="*/ 79235 h 247298"/>
                <a:gd name="connsiteX4" fmla="*/ 24248 w 320213"/>
                <a:gd name="connsiteY4" fmla="*/ 52675 h 247298"/>
                <a:gd name="connsiteX5" fmla="*/ 272429 w 320213"/>
                <a:gd name="connsiteY5" fmla="*/ 1041 h 247298"/>
                <a:gd name="connsiteX6" fmla="*/ 302177 w 320213"/>
                <a:gd name="connsiteY6" fmla="*/ 2316 h 247298"/>
                <a:gd name="connsiteX7" fmla="*/ 320238 w 320213"/>
                <a:gd name="connsiteY7" fmla="*/ 23564 h 247298"/>
                <a:gd name="connsiteX8" fmla="*/ 303027 w 320213"/>
                <a:gd name="connsiteY8" fmla="*/ 48425 h 247298"/>
                <a:gd name="connsiteX9" fmla="*/ 202734 w 320213"/>
                <a:gd name="connsiteY9" fmla="*/ 90922 h 247298"/>
                <a:gd name="connsiteX10" fmla="*/ 217821 w 320213"/>
                <a:gd name="connsiteY10" fmla="*/ 247310 h 24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213" h="247298">
                  <a:moveTo>
                    <a:pt x="131552" y="244123"/>
                  </a:moveTo>
                  <a:cubicBezTo>
                    <a:pt x="121566" y="200139"/>
                    <a:pt x="110304" y="156155"/>
                    <a:pt x="101380" y="111958"/>
                  </a:cubicBezTo>
                  <a:cubicBezTo>
                    <a:pt x="69719" y="115995"/>
                    <a:pt x="33597" y="118545"/>
                    <a:pt x="10011" y="97296"/>
                  </a:cubicBezTo>
                  <a:cubicBezTo>
                    <a:pt x="4402" y="92856"/>
                    <a:pt x="811" y="86354"/>
                    <a:pt x="24" y="79235"/>
                  </a:cubicBezTo>
                  <a:cubicBezTo>
                    <a:pt x="24" y="66486"/>
                    <a:pt x="12561" y="57987"/>
                    <a:pt x="24248" y="52675"/>
                  </a:cubicBezTo>
                  <a:cubicBezTo>
                    <a:pt x="101380" y="17190"/>
                    <a:pt x="187861" y="8903"/>
                    <a:pt x="272429" y="1041"/>
                  </a:cubicBezTo>
                  <a:cubicBezTo>
                    <a:pt x="282331" y="-680"/>
                    <a:pt x="292467" y="-234"/>
                    <a:pt x="302177" y="2316"/>
                  </a:cubicBezTo>
                  <a:cubicBezTo>
                    <a:pt x="311973" y="5036"/>
                    <a:pt x="319134" y="13450"/>
                    <a:pt x="320238" y="23564"/>
                  </a:cubicBezTo>
                  <a:cubicBezTo>
                    <a:pt x="318730" y="34104"/>
                    <a:pt x="312355" y="43304"/>
                    <a:pt x="303027" y="48425"/>
                  </a:cubicBezTo>
                  <a:cubicBezTo>
                    <a:pt x="273258" y="70014"/>
                    <a:pt x="238963" y="84547"/>
                    <a:pt x="202734" y="90922"/>
                  </a:cubicBezTo>
                  <a:cubicBezTo>
                    <a:pt x="201481" y="143469"/>
                    <a:pt x="206538" y="195974"/>
                    <a:pt x="217821" y="247310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3CDCC98-39B5-4DCF-9533-19CA508EC719}"/>
                </a:ext>
              </a:extLst>
            </p:cNvPr>
            <p:cNvSpPr/>
            <p:nvPr/>
          </p:nvSpPr>
          <p:spPr>
            <a:xfrm>
              <a:off x="4075947" y="5222178"/>
              <a:ext cx="267305" cy="26135"/>
            </a:xfrm>
            <a:custGeom>
              <a:avLst/>
              <a:gdLst>
                <a:gd name="connsiteX0" fmla="*/ 24 w 267305"/>
                <a:gd name="connsiteY0" fmla="*/ 26147 h 26135"/>
                <a:gd name="connsiteX1" fmla="*/ 267330 w 267305"/>
                <a:gd name="connsiteY1" fmla="*/ 12 h 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305" h="26135">
                  <a:moveTo>
                    <a:pt x="24" y="26147"/>
                  </a:moveTo>
                  <a:cubicBezTo>
                    <a:pt x="89417" y="20198"/>
                    <a:pt x="178512" y="11486"/>
                    <a:pt x="267330" y="12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462E28C-5140-4576-A91E-AC3854D1B88F}"/>
                </a:ext>
              </a:extLst>
            </p:cNvPr>
            <p:cNvSpPr/>
            <p:nvPr/>
          </p:nvSpPr>
          <p:spPr>
            <a:xfrm>
              <a:off x="4329229" y="5069679"/>
              <a:ext cx="170847" cy="415876"/>
            </a:xfrm>
            <a:custGeom>
              <a:avLst/>
              <a:gdLst>
                <a:gd name="connsiteX0" fmla="*/ 24 w 170847"/>
                <a:gd name="connsiteY0" fmla="*/ 8446 h 415876"/>
                <a:gd name="connsiteX1" fmla="*/ 64832 w 170847"/>
                <a:gd name="connsiteY1" fmla="*/ 15458 h 415876"/>
                <a:gd name="connsiteX2" fmla="*/ 97342 w 170847"/>
                <a:gd name="connsiteY2" fmla="*/ 77929 h 415876"/>
                <a:gd name="connsiteX3" fmla="*/ 123053 w 170847"/>
                <a:gd name="connsiteY3" fmla="*/ 176309 h 415876"/>
                <a:gd name="connsiteX4" fmla="*/ 169587 w 170847"/>
                <a:gd name="connsiteY4" fmla="*/ 381782 h 415876"/>
                <a:gd name="connsiteX5" fmla="*/ 158538 w 170847"/>
                <a:gd name="connsiteY5" fmla="*/ 415567 h 415876"/>
                <a:gd name="connsiteX6" fmla="*/ 136015 w 170847"/>
                <a:gd name="connsiteY6" fmla="*/ 397930 h 415876"/>
                <a:gd name="connsiteX7" fmla="*/ 52508 w 170847"/>
                <a:gd name="connsiteY7" fmla="*/ 125313 h 415876"/>
                <a:gd name="connsiteX8" fmla="*/ 7887 w 170847"/>
                <a:gd name="connsiteY8" fmla="*/ 73679 h 41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847" h="415876">
                  <a:moveTo>
                    <a:pt x="24" y="8446"/>
                  </a:moveTo>
                  <a:cubicBezTo>
                    <a:pt x="20508" y="-5046"/>
                    <a:pt x="47706" y="-2093"/>
                    <a:pt x="64832" y="15458"/>
                  </a:cubicBezTo>
                  <a:cubicBezTo>
                    <a:pt x="81002" y="33031"/>
                    <a:pt x="92222" y="54598"/>
                    <a:pt x="97342" y="77929"/>
                  </a:cubicBezTo>
                  <a:cubicBezTo>
                    <a:pt x="107117" y="110226"/>
                    <a:pt x="115191" y="143374"/>
                    <a:pt x="123053" y="176309"/>
                  </a:cubicBezTo>
                  <a:cubicBezTo>
                    <a:pt x="139414" y="244517"/>
                    <a:pt x="155138" y="312937"/>
                    <a:pt x="169587" y="381782"/>
                  </a:cubicBezTo>
                  <a:cubicBezTo>
                    <a:pt x="172349" y="394743"/>
                    <a:pt x="171500" y="413229"/>
                    <a:pt x="158538" y="415567"/>
                  </a:cubicBezTo>
                  <a:cubicBezTo>
                    <a:pt x="145576" y="417904"/>
                    <a:pt x="140689" y="407067"/>
                    <a:pt x="136015" y="397930"/>
                  </a:cubicBezTo>
                  <a:cubicBezTo>
                    <a:pt x="93518" y="312937"/>
                    <a:pt x="85656" y="214556"/>
                    <a:pt x="52508" y="125313"/>
                  </a:cubicBezTo>
                  <a:cubicBezTo>
                    <a:pt x="44221" y="103002"/>
                    <a:pt x="31260" y="78566"/>
                    <a:pt x="7887" y="73679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B0CB999-BE6A-4B4B-930B-93290C705487}"/>
                </a:ext>
              </a:extLst>
            </p:cNvPr>
            <p:cNvSpPr/>
            <p:nvPr/>
          </p:nvSpPr>
          <p:spPr>
            <a:xfrm>
              <a:off x="4141025" y="5351243"/>
              <a:ext cx="170930" cy="758482"/>
            </a:xfrm>
            <a:custGeom>
              <a:avLst/>
              <a:gdLst>
                <a:gd name="connsiteX0" fmla="*/ 78161 w 170930"/>
                <a:gd name="connsiteY0" fmla="*/ 456767 h 758482"/>
                <a:gd name="connsiteX1" fmla="*/ 163155 w 170930"/>
                <a:gd name="connsiteY1" fmla="*/ 758494 h 758482"/>
                <a:gd name="connsiteX2" fmla="*/ 164218 w 170930"/>
                <a:gd name="connsiteY2" fmla="*/ 626755 h 758482"/>
                <a:gd name="connsiteX3" fmla="*/ 87935 w 170930"/>
                <a:gd name="connsiteY3" fmla="*/ 177562 h 758482"/>
                <a:gd name="connsiteX4" fmla="*/ 21640 w 170930"/>
                <a:gd name="connsiteY4" fmla="*/ 138 h 758482"/>
                <a:gd name="connsiteX5" fmla="*/ 27165 w 170930"/>
                <a:gd name="connsiteY5" fmla="*/ 183512 h 758482"/>
                <a:gd name="connsiteX6" fmla="*/ 78161 w 170930"/>
                <a:gd name="connsiteY6" fmla="*/ 456767 h 75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30" h="758482">
                  <a:moveTo>
                    <a:pt x="78161" y="456767"/>
                  </a:moveTo>
                  <a:cubicBezTo>
                    <a:pt x="96860" y="560034"/>
                    <a:pt x="116409" y="665001"/>
                    <a:pt x="163155" y="758494"/>
                  </a:cubicBezTo>
                  <a:cubicBezTo>
                    <a:pt x="173184" y="715190"/>
                    <a:pt x="173546" y="670207"/>
                    <a:pt x="164218" y="626755"/>
                  </a:cubicBezTo>
                  <a:cubicBezTo>
                    <a:pt x="142969" y="476315"/>
                    <a:pt x="121721" y="325664"/>
                    <a:pt x="87935" y="177562"/>
                  </a:cubicBezTo>
                  <a:cubicBezTo>
                    <a:pt x="80711" y="146115"/>
                    <a:pt x="59463" y="-4962"/>
                    <a:pt x="21640" y="138"/>
                  </a:cubicBezTo>
                  <a:cubicBezTo>
                    <a:pt x="-27443" y="6937"/>
                    <a:pt x="21640" y="153764"/>
                    <a:pt x="27165" y="183512"/>
                  </a:cubicBezTo>
                  <a:cubicBezTo>
                    <a:pt x="44440" y="274731"/>
                    <a:pt x="61439" y="365824"/>
                    <a:pt x="78161" y="456767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3891E4A-634E-48E6-898A-1D8B65DE47EF}"/>
                </a:ext>
              </a:extLst>
            </p:cNvPr>
            <p:cNvSpPr/>
            <p:nvPr/>
          </p:nvSpPr>
          <p:spPr>
            <a:xfrm>
              <a:off x="4356002" y="5305496"/>
              <a:ext cx="437382" cy="846088"/>
            </a:xfrm>
            <a:custGeom>
              <a:avLst/>
              <a:gdLst>
                <a:gd name="connsiteX0" fmla="*/ 175536 w 437382"/>
                <a:gd name="connsiteY0" fmla="*/ 832077 h 846088"/>
                <a:gd name="connsiteX1" fmla="*/ 263930 w 437382"/>
                <a:gd name="connsiteY1" fmla="*/ 823366 h 846088"/>
                <a:gd name="connsiteX2" fmla="*/ 280929 w 437382"/>
                <a:gd name="connsiteY2" fmla="*/ 821453 h 846088"/>
                <a:gd name="connsiteX3" fmla="*/ 301115 w 437382"/>
                <a:gd name="connsiteY3" fmla="*/ 731997 h 846088"/>
                <a:gd name="connsiteX4" fmla="*/ 346799 w 437382"/>
                <a:gd name="connsiteY4" fmla="*/ 536724 h 846088"/>
                <a:gd name="connsiteX5" fmla="*/ 359548 w 437382"/>
                <a:gd name="connsiteY5" fmla="*/ 475103 h 846088"/>
                <a:gd name="connsiteX6" fmla="*/ 420531 w 437382"/>
                <a:gd name="connsiteY6" fmla="*/ 138953 h 846088"/>
                <a:gd name="connsiteX7" fmla="*/ 435617 w 437382"/>
                <a:gd name="connsiteY7" fmla="*/ 41423 h 846088"/>
                <a:gd name="connsiteX8" fmla="*/ 424781 w 437382"/>
                <a:gd name="connsiteY8" fmla="*/ 28461 h 846088"/>
                <a:gd name="connsiteX9" fmla="*/ 356786 w 437382"/>
                <a:gd name="connsiteY9" fmla="*/ 1476 h 846088"/>
                <a:gd name="connsiteX10" fmla="*/ 266480 w 437382"/>
                <a:gd name="connsiteY10" fmla="*/ 61184 h 846088"/>
                <a:gd name="connsiteX11" fmla="*/ 130065 w 437382"/>
                <a:gd name="connsiteY11" fmla="*/ 424957 h 846088"/>
                <a:gd name="connsiteX12" fmla="*/ 127515 w 437382"/>
                <a:gd name="connsiteY12" fmla="*/ 432182 h 846088"/>
                <a:gd name="connsiteX13" fmla="*/ 127515 w 437382"/>
                <a:gd name="connsiteY13" fmla="*/ 434944 h 846088"/>
                <a:gd name="connsiteX14" fmla="*/ 24 w 437382"/>
                <a:gd name="connsiteY14" fmla="*/ 846101 h 846088"/>
                <a:gd name="connsiteX15" fmla="*/ 161512 w 437382"/>
                <a:gd name="connsiteY15" fmla="*/ 833352 h 84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382" h="846088">
                  <a:moveTo>
                    <a:pt x="175536" y="832077"/>
                  </a:moveTo>
                  <a:lnTo>
                    <a:pt x="263930" y="823366"/>
                  </a:lnTo>
                  <a:lnTo>
                    <a:pt x="280929" y="821453"/>
                  </a:lnTo>
                  <a:cubicBezTo>
                    <a:pt x="290491" y="780231"/>
                    <a:pt x="299202" y="740071"/>
                    <a:pt x="301115" y="731997"/>
                  </a:cubicBezTo>
                  <a:cubicBezTo>
                    <a:pt x="317263" y="668252"/>
                    <a:pt x="332350" y="602169"/>
                    <a:pt x="346799" y="536724"/>
                  </a:cubicBezTo>
                  <a:cubicBezTo>
                    <a:pt x="351261" y="515475"/>
                    <a:pt x="355298" y="495927"/>
                    <a:pt x="359548" y="475103"/>
                  </a:cubicBezTo>
                  <a:cubicBezTo>
                    <a:pt x="382921" y="363613"/>
                    <a:pt x="403256" y="251570"/>
                    <a:pt x="420531" y="138953"/>
                  </a:cubicBezTo>
                  <a:cubicBezTo>
                    <a:pt x="424143" y="116005"/>
                    <a:pt x="443267" y="62034"/>
                    <a:pt x="435617" y="41423"/>
                  </a:cubicBezTo>
                  <a:cubicBezTo>
                    <a:pt x="433216" y="36217"/>
                    <a:pt x="429477" y="31734"/>
                    <a:pt x="424781" y="28461"/>
                  </a:cubicBezTo>
                  <a:cubicBezTo>
                    <a:pt x="404276" y="14777"/>
                    <a:pt x="381094" y="5577"/>
                    <a:pt x="356786" y="1476"/>
                  </a:cubicBezTo>
                  <a:cubicBezTo>
                    <a:pt x="309402" y="-6811"/>
                    <a:pt x="285603" y="21024"/>
                    <a:pt x="266480" y="61184"/>
                  </a:cubicBezTo>
                  <a:cubicBezTo>
                    <a:pt x="214294" y="179814"/>
                    <a:pt x="168758" y="301270"/>
                    <a:pt x="130065" y="424957"/>
                  </a:cubicBezTo>
                  <a:cubicBezTo>
                    <a:pt x="129342" y="427401"/>
                    <a:pt x="128492" y="429823"/>
                    <a:pt x="127515" y="432182"/>
                  </a:cubicBezTo>
                  <a:lnTo>
                    <a:pt x="127515" y="434944"/>
                  </a:lnTo>
                  <a:cubicBezTo>
                    <a:pt x="81045" y="570934"/>
                    <a:pt x="38548" y="707986"/>
                    <a:pt x="24" y="846101"/>
                  </a:cubicBezTo>
                  <a:cubicBezTo>
                    <a:pt x="53995" y="843126"/>
                    <a:pt x="107967" y="838452"/>
                    <a:pt x="161512" y="8333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D30F202-238A-4D26-B3D2-8774FB45AB1C}"/>
                </a:ext>
              </a:extLst>
            </p:cNvPr>
            <p:cNvSpPr/>
            <p:nvPr/>
          </p:nvSpPr>
          <p:spPr>
            <a:xfrm>
              <a:off x="4527476" y="5334088"/>
              <a:ext cx="256133" cy="786687"/>
            </a:xfrm>
            <a:custGeom>
              <a:avLst/>
              <a:gdLst>
                <a:gd name="connsiteX0" fmla="*/ 239282 w 256133"/>
                <a:gd name="connsiteY0" fmla="*/ 110786 h 786687"/>
                <a:gd name="connsiteX1" fmla="*/ 178299 w 256133"/>
                <a:gd name="connsiteY1" fmla="*/ 446936 h 786687"/>
                <a:gd name="connsiteX2" fmla="*/ 165337 w 256133"/>
                <a:gd name="connsiteY2" fmla="*/ 508769 h 786687"/>
                <a:gd name="connsiteX3" fmla="*/ 119866 w 256133"/>
                <a:gd name="connsiteY3" fmla="*/ 704042 h 786687"/>
                <a:gd name="connsiteX4" fmla="*/ 103292 w 256133"/>
                <a:gd name="connsiteY4" fmla="*/ 779687 h 786687"/>
                <a:gd name="connsiteX5" fmla="*/ 24 w 256133"/>
                <a:gd name="connsiteY5" fmla="*/ 786699 h 786687"/>
                <a:gd name="connsiteX6" fmla="*/ 57183 w 256133"/>
                <a:gd name="connsiteY6" fmla="*/ 608000 h 786687"/>
                <a:gd name="connsiteX7" fmla="*/ 109666 w 256133"/>
                <a:gd name="connsiteY7" fmla="*/ 425476 h 786687"/>
                <a:gd name="connsiteX8" fmla="*/ 163850 w 256133"/>
                <a:gd name="connsiteY8" fmla="*/ 173469 h 786687"/>
                <a:gd name="connsiteX9" fmla="*/ 184036 w 256133"/>
                <a:gd name="connsiteY9" fmla="*/ 27067 h 786687"/>
                <a:gd name="connsiteX10" fmla="*/ 243319 w 256133"/>
                <a:gd name="connsiteY10" fmla="*/ 507 h 786687"/>
                <a:gd name="connsiteX11" fmla="*/ 254368 w 256133"/>
                <a:gd name="connsiteY11" fmla="*/ 13256 h 786687"/>
                <a:gd name="connsiteX12" fmla="*/ 239282 w 256133"/>
                <a:gd name="connsiteY12" fmla="*/ 110786 h 7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33" h="786687">
                  <a:moveTo>
                    <a:pt x="239282" y="110786"/>
                  </a:moveTo>
                  <a:cubicBezTo>
                    <a:pt x="221858" y="223403"/>
                    <a:pt x="201523" y="335446"/>
                    <a:pt x="178299" y="446936"/>
                  </a:cubicBezTo>
                  <a:cubicBezTo>
                    <a:pt x="174049" y="468185"/>
                    <a:pt x="169800" y="488158"/>
                    <a:pt x="165337" y="508769"/>
                  </a:cubicBezTo>
                  <a:cubicBezTo>
                    <a:pt x="151165" y="573938"/>
                    <a:pt x="136015" y="639022"/>
                    <a:pt x="119866" y="704042"/>
                  </a:cubicBezTo>
                  <a:cubicBezTo>
                    <a:pt x="117953" y="711904"/>
                    <a:pt x="112641" y="738465"/>
                    <a:pt x="103292" y="779687"/>
                  </a:cubicBezTo>
                  <a:cubicBezTo>
                    <a:pt x="97555" y="779687"/>
                    <a:pt x="29560" y="783724"/>
                    <a:pt x="24" y="786699"/>
                  </a:cubicBezTo>
                  <a:cubicBezTo>
                    <a:pt x="21273" y="721466"/>
                    <a:pt x="36784" y="673445"/>
                    <a:pt x="57183" y="608000"/>
                  </a:cubicBezTo>
                  <a:cubicBezTo>
                    <a:pt x="75669" y="547441"/>
                    <a:pt x="93518" y="486883"/>
                    <a:pt x="109666" y="425476"/>
                  </a:cubicBezTo>
                  <a:cubicBezTo>
                    <a:pt x="130915" y="342394"/>
                    <a:pt x="150251" y="258675"/>
                    <a:pt x="163850" y="173469"/>
                  </a:cubicBezTo>
                  <a:cubicBezTo>
                    <a:pt x="169800" y="134797"/>
                    <a:pt x="161513" y="60852"/>
                    <a:pt x="184036" y="27067"/>
                  </a:cubicBezTo>
                  <a:cubicBezTo>
                    <a:pt x="197274" y="7837"/>
                    <a:pt x="220137" y="-2426"/>
                    <a:pt x="243319" y="507"/>
                  </a:cubicBezTo>
                  <a:cubicBezTo>
                    <a:pt x="248164" y="3588"/>
                    <a:pt x="252010" y="8029"/>
                    <a:pt x="254368" y="13256"/>
                  </a:cubicBezTo>
                  <a:cubicBezTo>
                    <a:pt x="262018" y="33867"/>
                    <a:pt x="242894" y="88050"/>
                    <a:pt x="239282" y="110786"/>
                  </a:cubicBezTo>
                  <a:close/>
                </a:path>
              </a:pathLst>
            </a:custGeom>
            <a:solidFill>
              <a:srgbClr val="D67A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E667068-CE61-483E-B136-D718B1B456EA}"/>
                </a:ext>
              </a:extLst>
            </p:cNvPr>
            <p:cNvSpPr/>
            <p:nvPr/>
          </p:nvSpPr>
          <p:spPr>
            <a:xfrm>
              <a:off x="4566349" y="4741751"/>
              <a:ext cx="443644" cy="699607"/>
            </a:xfrm>
            <a:custGeom>
              <a:avLst/>
              <a:gdLst>
                <a:gd name="connsiteX0" fmla="*/ 191060 w 443644"/>
                <a:gd name="connsiteY0" fmla="*/ 166387 h 699607"/>
                <a:gd name="connsiteX1" fmla="*/ 64844 w 443644"/>
                <a:gd name="connsiteY1" fmla="*/ 287716 h 699607"/>
                <a:gd name="connsiteX2" fmla="*/ 36 w 443644"/>
                <a:gd name="connsiteY2" fmla="*/ 447716 h 699607"/>
                <a:gd name="connsiteX3" fmla="*/ 9598 w 443644"/>
                <a:gd name="connsiteY3" fmla="*/ 528885 h 699607"/>
                <a:gd name="connsiteX4" fmla="*/ 38921 w 443644"/>
                <a:gd name="connsiteY4" fmla="*/ 610267 h 699607"/>
                <a:gd name="connsiteX5" fmla="*/ 291565 w 443644"/>
                <a:gd name="connsiteY5" fmla="*/ 682724 h 699607"/>
                <a:gd name="connsiteX6" fmla="*/ 443066 w 443644"/>
                <a:gd name="connsiteY6" fmla="*/ 454941 h 699607"/>
                <a:gd name="connsiteX7" fmla="*/ 435629 w 443644"/>
                <a:gd name="connsiteY7" fmla="*/ 323838 h 699607"/>
                <a:gd name="connsiteX8" fmla="*/ 414381 w 443644"/>
                <a:gd name="connsiteY8" fmla="*/ 159588 h 699607"/>
                <a:gd name="connsiteX9" fmla="*/ 393132 w 443644"/>
                <a:gd name="connsiteY9" fmla="*/ 12 h 699607"/>
                <a:gd name="connsiteX10" fmla="*/ 191060 w 443644"/>
                <a:gd name="connsiteY10" fmla="*/ 166387 h 69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644" h="699607">
                  <a:moveTo>
                    <a:pt x="191060" y="166387"/>
                  </a:moveTo>
                  <a:cubicBezTo>
                    <a:pt x="144929" y="202403"/>
                    <a:pt x="102645" y="243052"/>
                    <a:pt x="64844" y="287716"/>
                  </a:cubicBezTo>
                  <a:cubicBezTo>
                    <a:pt x="26937" y="332911"/>
                    <a:pt x="4265" y="388901"/>
                    <a:pt x="36" y="447716"/>
                  </a:cubicBezTo>
                  <a:cubicBezTo>
                    <a:pt x="-197" y="475063"/>
                    <a:pt x="3011" y="502346"/>
                    <a:pt x="9598" y="528885"/>
                  </a:cubicBezTo>
                  <a:cubicBezTo>
                    <a:pt x="15144" y="557358"/>
                    <a:pt x="25024" y="584811"/>
                    <a:pt x="38921" y="610267"/>
                  </a:cubicBezTo>
                  <a:cubicBezTo>
                    <a:pt x="87580" y="692711"/>
                    <a:pt x="203809" y="721184"/>
                    <a:pt x="291565" y="682724"/>
                  </a:cubicBezTo>
                  <a:cubicBezTo>
                    <a:pt x="379321" y="644264"/>
                    <a:pt x="435417" y="550346"/>
                    <a:pt x="443066" y="454941"/>
                  </a:cubicBezTo>
                  <a:cubicBezTo>
                    <a:pt x="444936" y="411105"/>
                    <a:pt x="442450" y="367185"/>
                    <a:pt x="435629" y="323838"/>
                  </a:cubicBezTo>
                  <a:cubicBezTo>
                    <a:pt x="428681" y="269017"/>
                    <a:pt x="421605" y="214260"/>
                    <a:pt x="414381" y="159588"/>
                  </a:cubicBezTo>
                  <a:cubicBezTo>
                    <a:pt x="408006" y="108804"/>
                    <a:pt x="408856" y="48033"/>
                    <a:pt x="393132" y="12"/>
                  </a:cubicBezTo>
                  <a:cubicBezTo>
                    <a:pt x="320888" y="41021"/>
                    <a:pt x="255230" y="112841"/>
                    <a:pt x="191060" y="166387"/>
                  </a:cubicBezTo>
                  <a:close/>
                </a:path>
              </a:pathLst>
            </a:custGeom>
            <a:solidFill>
              <a:srgbClr val="FFFFFF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D2C233D-26AA-41D6-99FA-51122EAB1784}"/>
                </a:ext>
              </a:extLst>
            </p:cNvPr>
            <p:cNvSpPr/>
            <p:nvPr/>
          </p:nvSpPr>
          <p:spPr>
            <a:xfrm>
              <a:off x="3612307" y="4643761"/>
              <a:ext cx="330544" cy="589016"/>
            </a:xfrm>
            <a:custGeom>
              <a:avLst/>
              <a:gdLst>
                <a:gd name="connsiteX0" fmla="*/ 329588 w 330544"/>
                <a:gd name="connsiteY0" fmla="*/ 523609 h 589016"/>
                <a:gd name="connsiteX1" fmla="*/ 166612 w 330544"/>
                <a:gd name="connsiteY1" fmla="*/ 586079 h 589016"/>
                <a:gd name="connsiteX2" fmla="*/ 24 w 330544"/>
                <a:gd name="connsiteY2" fmla="*/ 547194 h 589016"/>
                <a:gd name="connsiteX3" fmla="*/ 42521 w 330544"/>
                <a:gd name="connsiteY3" fmla="*/ 279039 h 589016"/>
                <a:gd name="connsiteX4" fmla="*/ 59733 w 330544"/>
                <a:gd name="connsiteY4" fmla="*/ 185971 h 589016"/>
                <a:gd name="connsiteX5" fmla="*/ 87356 w 330544"/>
                <a:gd name="connsiteY5" fmla="*/ 47856 h 589016"/>
                <a:gd name="connsiteX6" fmla="*/ 123265 w 330544"/>
                <a:gd name="connsiteY6" fmla="*/ 11946 h 589016"/>
                <a:gd name="connsiteX7" fmla="*/ 170012 w 330544"/>
                <a:gd name="connsiteY7" fmla="*/ 108627 h 589016"/>
                <a:gd name="connsiteX8" fmla="*/ 196573 w 330544"/>
                <a:gd name="connsiteY8" fmla="*/ 169610 h 589016"/>
                <a:gd name="connsiteX9" fmla="*/ 329588 w 330544"/>
                <a:gd name="connsiteY9" fmla="*/ 523609 h 5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44" h="589016">
                  <a:moveTo>
                    <a:pt x="329588" y="523609"/>
                  </a:moveTo>
                  <a:cubicBezTo>
                    <a:pt x="279611" y="554355"/>
                    <a:pt x="224344" y="575540"/>
                    <a:pt x="166612" y="586079"/>
                  </a:cubicBezTo>
                  <a:cubicBezTo>
                    <a:pt x="108115" y="595662"/>
                    <a:pt x="48216" y="581681"/>
                    <a:pt x="24" y="547194"/>
                  </a:cubicBezTo>
                  <a:cubicBezTo>
                    <a:pt x="12773" y="457526"/>
                    <a:pt x="27222" y="367858"/>
                    <a:pt x="42521" y="279039"/>
                  </a:cubicBezTo>
                  <a:cubicBezTo>
                    <a:pt x="48046" y="247804"/>
                    <a:pt x="53783" y="217206"/>
                    <a:pt x="59733" y="185971"/>
                  </a:cubicBezTo>
                  <a:cubicBezTo>
                    <a:pt x="68232" y="139862"/>
                    <a:pt x="77794" y="93965"/>
                    <a:pt x="87356" y="47856"/>
                  </a:cubicBezTo>
                  <a:cubicBezTo>
                    <a:pt x="94155" y="13858"/>
                    <a:pt x="94155" y="-18014"/>
                    <a:pt x="123265" y="11946"/>
                  </a:cubicBezTo>
                  <a:cubicBezTo>
                    <a:pt x="143451" y="33195"/>
                    <a:pt x="157263" y="80791"/>
                    <a:pt x="170012" y="108627"/>
                  </a:cubicBezTo>
                  <a:cubicBezTo>
                    <a:pt x="173199" y="115851"/>
                    <a:pt x="183186" y="138587"/>
                    <a:pt x="196573" y="169610"/>
                  </a:cubicBezTo>
                  <a:cubicBezTo>
                    <a:pt x="245656" y="284564"/>
                    <a:pt x="341274" y="516809"/>
                    <a:pt x="329588" y="523609"/>
                  </a:cubicBezTo>
                  <a:close/>
                </a:path>
              </a:pathLst>
            </a:custGeom>
            <a:solidFill>
              <a:srgbClr val="FCC57C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08213F2-77E1-4E43-887E-6F959B0569D4}"/>
                </a:ext>
              </a:extLst>
            </p:cNvPr>
            <p:cNvSpPr/>
            <p:nvPr/>
          </p:nvSpPr>
          <p:spPr>
            <a:xfrm>
              <a:off x="3605806" y="5169916"/>
              <a:ext cx="535798" cy="986980"/>
            </a:xfrm>
            <a:custGeom>
              <a:avLst/>
              <a:gdLst>
                <a:gd name="connsiteX0" fmla="*/ 535823 w 535798"/>
                <a:gd name="connsiteY0" fmla="*/ 986992 h 986980"/>
                <a:gd name="connsiteX1" fmla="*/ 187986 w 535798"/>
                <a:gd name="connsiteY1" fmla="*/ 944496 h 986980"/>
                <a:gd name="connsiteX2" fmla="*/ 136565 w 535798"/>
                <a:gd name="connsiteY2" fmla="*/ 704813 h 986980"/>
                <a:gd name="connsiteX3" fmla="*/ 125729 w 535798"/>
                <a:gd name="connsiteY3" fmla="*/ 653180 h 986980"/>
                <a:gd name="connsiteX4" fmla="*/ 4400 w 535798"/>
                <a:gd name="connsiteY4" fmla="*/ 36975 h 986980"/>
                <a:gd name="connsiteX5" fmla="*/ 84719 w 535798"/>
                <a:gd name="connsiteY5" fmla="*/ 14027 h 986980"/>
                <a:gd name="connsiteX6" fmla="*/ 343312 w 535798"/>
                <a:gd name="connsiteY6" fmla="*/ 1065 h 986980"/>
                <a:gd name="connsiteX7" fmla="*/ 449555 w 535798"/>
                <a:gd name="connsiteY7" fmla="*/ 569674 h 986980"/>
                <a:gd name="connsiteX8" fmla="*/ 515425 w 535798"/>
                <a:gd name="connsiteY8" fmla="*/ 900724 h 986980"/>
                <a:gd name="connsiteX9" fmla="*/ 535823 w 535798"/>
                <a:gd name="connsiteY9" fmla="*/ 986992 h 98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798" h="986980">
                  <a:moveTo>
                    <a:pt x="535823" y="986992"/>
                  </a:moveTo>
                  <a:cubicBezTo>
                    <a:pt x="418638" y="986100"/>
                    <a:pt x="301942" y="971843"/>
                    <a:pt x="187986" y="944496"/>
                  </a:cubicBezTo>
                  <a:cubicBezTo>
                    <a:pt x="170563" y="864814"/>
                    <a:pt x="153351" y="784708"/>
                    <a:pt x="136565" y="704813"/>
                  </a:cubicBezTo>
                  <a:cubicBezTo>
                    <a:pt x="132953" y="688240"/>
                    <a:pt x="129128" y="671028"/>
                    <a:pt x="125729" y="653180"/>
                  </a:cubicBezTo>
                  <a:cubicBezTo>
                    <a:pt x="87269" y="466194"/>
                    <a:pt x="38398" y="208237"/>
                    <a:pt x="4400" y="36975"/>
                  </a:cubicBezTo>
                  <a:cubicBezTo>
                    <a:pt x="-9836" y="-34420"/>
                    <a:pt x="9075" y="20826"/>
                    <a:pt x="84719" y="14027"/>
                  </a:cubicBezTo>
                  <a:cubicBezTo>
                    <a:pt x="105967" y="12114"/>
                    <a:pt x="342675" y="-2122"/>
                    <a:pt x="343312" y="1065"/>
                  </a:cubicBezTo>
                  <a:cubicBezTo>
                    <a:pt x="381772" y="192301"/>
                    <a:pt x="414707" y="380987"/>
                    <a:pt x="449555" y="569674"/>
                  </a:cubicBezTo>
                  <a:cubicBezTo>
                    <a:pt x="470803" y="680165"/>
                    <a:pt x="492051" y="790232"/>
                    <a:pt x="515425" y="900724"/>
                  </a:cubicBezTo>
                  <a:cubicBezTo>
                    <a:pt x="522012" y="928985"/>
                    <a:pt x="530299" y="957882"/>
                    <a:pt x="535823" y="986992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F8AFEF6-4D40-4CB1-9A4B-D893ED387D02}"/>
                </a:ext>
              </a:extLst>
            </p:cNvPr>
            <p:cNvSpPr/>
            <p:nvPr/>
          </p:nvSpPr>
          <p:spPr>
            <a:xfrm>
              <a:off x="4199527" y="6258652"/>
              <a:ext cx="574074" cy="836605"/>
            </a:xfrm>
            <a:custGeom>
              <a:avLst/>
              <a:gdLst>
                <a:gd name="connsiteX0" fmla="*/ 420405 w 574074"/>
                <a:gd name="connsiteY0" fmla="*/ 299427 h 836605"/>
                <a:gd name="connsiteX1" fmla="*/ 380882 w 574074"/>
                <a:gd name="connsiteY1" fmla="*/ 548459 h 836605"/>
                <a:gd name="connsiteX2" fmla="*/ 70230 w 574074"/>
                <a:gd name="connsiteY2" fmla="*/ 721422 h 836605"/>
                <a:gd name="connsiteX3" fmla="*/ 1598 w 574074"/>
                <a:gd name="connsiteY3" fmla="*/ 796003 h 836605"/>
                <a:gd name="connsiteX4" fmla="*/ 79155 w 574074"/>
                <a:gd name="connsiteY4" fmla="*/ 834038 h 836605"/>
                <a:gd name="connsiteX5" fmla="*/ 315862 w 574074"/>
                <a:gd name="connsiteY5" fmla="*/ 817889 h 836605"/>
                <a:gd name="connsiteX6" fmla="*/ 509223 w 574074"/>
                <a:gd name="connsiteY6" fmla="*/ 688274 h 836605"/>
                <a:gd name="connsiteX7" fmla="*/ 562132 w 574074"/>
                <a:gd name="connsiteY7" fmla="*/ 512975 h 836605"/>
                <a:gd name="connsiteX8" fmla="*/ 568931 w 574074"/>
                <a:gd name="connsiteY8" fmla="*/ 93318 h 836605"/>
                <a:gd name="connsiteX9" fmla="*/ 430391 w 574074"/>
                <a:gd name="connsiteY9" fmla="*/ 32760 h 836605"/>
                <a:gd name="connsiteX10" fmla="*/ 420405 w 574074"/>
                <a:gd name="connsiteY10" fmla="*/ 299427 h 83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074" h="836605">
                  <a:moveTo>
                    <a:pt x="420405" y="299427"/>
                  </a:moveTo>
                  <a:cubicBezTo>
                    <a:pt x="428266" y="384421"/>
                    <a:pt x="426779" y="476215"/>
                    <a:pt x="380882" y="548459"/>
                  </a:cubicBezTo>
                  <a:cubicBezTo>
                    <a:pt x="315862" y="650664"/>
                    <a:pt x="185397" y="683812"/>
                    <a:pt x="70230" y="721422"/>
                  </a:cubicBezTo>
                  <a:cubicBezTo>
                    <a:pt x="34533" y="732895"/>
                    <a:pt x="-8814" y="759881"/>
                    <a:pt x="1598" y="796003"/>
                  </a:cubicBezTo>
                  <a:cubicBezTo>
                    <a:pt x="10097" y="825539"/>
                    <a:pt x="48344" y="832763"/>
                    <a:pt x="79155" y="834038"/>
                  </a:cubicBezTo>
                  <a:cubicBezTo>
                    <a:pt x="158411" y="840412"/>
                    <a:pt x="238199" y="834952"/>
                    <a:pt x="315862" y="817889"/>
                  </a:cubicBezTo>
                  <a:cubicBezTo>
                    <a:pt x="394226" y="800317"/>
                    <a:pt x="463199" y="754080"/>
                    <a:pt x="509223" y="688274"/>
                  </a:cubicBezTo>
                  <a:cubicBezTo>
                    <a:pt x="539714" y="634515"/>
                    <a:pt x="557797" y="574616"/>
                    <a:pt x="562132" y="512975"/>
                  </a:cubicBezTo>
                  <a:cubicBezTo>
                    <a:pt x="575348" y="373479"/>
                    <a:pt x="577622" y="233175"/>
                    <a:pt x="568931" y="93318"/>
                  </a:cubicBezTo>
                  <a:cubicBezTo>
                    <a:pt x="566169" y="13848"/>
                    <a:pt x="493924" y="-36510"/>
                    <a:pt x="430391" y="32760"/>
                  </a:cubicBezTo>
                  <a:cubicBezTo>
                    <a:pt x="374508" y="93530"/>
                    <a:pt x="413818" y="227183"/>
                    <a:pt x="420405" y="299427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78CCD28-82AF-4731-8C16-2D57281F42F1}"/>
                </a:ext>
              </a:extLst>
            </p:cNvPr>
            <p:cNvSpPr/>
            <p:nvPr/>
          </p:nvSpPr>
          <p:spPr>
            <a:xfrm>
              <a:off x="4743573" y="4771286"/>
              <a:ext cx="184436" cy="346136"/>
            </a:xfrm>
            <a:custGeom>
              <a:avLst/>
              <a:gdLst>
                <a:gd name="connsiteX0" fmla="*/ 184461 w 184436"/>
                <a:gd name="connsiteY0" fmla="*/ 12 h 346136"/>
                <a:gd name="connsiteX1" fmla="*/ 130915 w 184436"/>
                <a:gd name="connsiteY1" fmla="*/ 81606 h 346136"/>
                <a:gd name="connsiteX2" fmla="*/ 85018 w 184436"/>
                <a:gd name="connsiteY2" fmla="*/ 169999 h 346136"/>
                <a:gd name="connsiteX3" fmla="*/ 24 w 184436"/>
                <a:gd name="connsiteY3" fmla="*/ 346149 h 34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36" h="346136">
                  <a:moveTo>
                    <a:pt x="184461" y="12"/>
                  </a:moveTo>
                  <a:cubicBezTo>
                    <a:pt x="165975" y="26785"/>
                    <a:pt x="147489" y="53558"/>
                    <a:pt x="130915" y="81606"/>
                  </a:cubicBezTo>
                  <a:cubicBezTo>
                    <a:pt x="114341" y="109654"/>
                    <a:pt x="99680" y="140252"/>
                    <a:pt x="85018" y="169999"/>
                  </a:cubicBezTo>
                  <a:cubicBezTo>
                    <a:pt x="56694" y="228921"/>
                    <a:pt x="28349" y="287652"/>
                    <a:pt x="24" y="34614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945FD35F-9155-4F7A-822F-7D63BBC7CF10}"/>
                </a:ext>
              </a:extLst>
            </p:cNvPr>
            <p:cNvSpPr/>
            <p:nvPr/>
          </p:nvSpPr>
          <p:spPr>
            <a:xfrm>
              <a:off x="4829629" y="4764912"/>
              <a:ext cx="126853" cy="389058"/>
            </a:xfrm>
            <a:custGeom>
              <a:avLst/>
              <a:gdLst>
                <a:gd name="connsiteX0" fmla="*/ 126878 w 126853"/>
                <a:gd name="connsiteY0" fmla="*/ 388858 h 389058"/>
                <a:gd name="connsiteX1" fmla="*/ 111366 w 126853"/>
                <a:gd name="connsiteY1" fmla="*/ 183174 h 389058"/>
                <a:gd name="connsiteX2" fmla="*/ 106904 w 126853"/>
                <a:gd name="connsiteY2" fmla="*/ 80331 h 389058"/>
                <a:gd name="connsiteX3" fmla="*/ 105204 w 126853"/>
                <a:gd name="connsiteY3" fmla="*/ 12 h 389058"/>
                <a:gd name="connsiteX4" fmla="*/ 69932 w 126853"/>
                <a:gd name="connsiteY4" fmla="*/ 91380 h 389058"/>
                <a:gd name="connsiteX5" fmla="*/ 41034 w 126853"/>
                <a:gd name="connsiteY5" fmla="*/ 188698 h 389058"/>
                <a:gd name="connsiteX6" fmla="*/ 24 w 126853"/>
                <a:gd name="connsiteY6" fmla="*/ 389071 h 38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853" h="389058">
                  <a:moveTo>
                    <a:pt x="126878" y="388858"/>
                  </a:moveTo>
                  <a:cubicBezTo>
                    <a:pt x="120291" y="320438"/>
                    <a:pt x="114979" y="251806"/>
                    <a:pt x="111366" y="183174"/>
                  </a:cubicBezTo>
                  <a:cubicBezTo>
                    <a:pt x="109454" y="148964"/>
                    <a:pt x="107967" y="114541"/>
                    <a:pt x="106904" y="80331"/>
                  </a:cubicBezTo>
                  <a:cubicBezTo>
                    <a:pt x="108583" y="53558"/>
                    <a:pt x="108009" y="26700"/>
                    <a:pt x="105204" y="12"/>
                  </a:cubicBezTo>
                  <a:cubicBezTo>
                    <a:pt x="89905" y="28974"/>
                    <a:pt x="78070" y="59635"/>
                    <a:pt x="69932" y="91380"/>
                  </a:cubicBezTo>
                  <a:cubicBezTo>
                    <a:pt x="59095" y="123465"/>
                    <a:pt x="48684" y="155126"/>
                    <a:pt x="41034" y="188698"/>
                  </a:cubicBezTo>
                  <a:cubicBezTo>
                    <a:pt x="24035" y="254781"/>
                    <a:pt x="11286" y="321713"/>
                    <a:pt x="24" y="389071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AFDA25E-7D54-4B06-ADE2-FAAC299828A3}"/>
                </a:ext>
              </a:extLst>
            </p:cNvPr>
            <p:cNvSpPr/>
            <p:nvPr/>
          </p:nvSpPr>
          <p:spPr>
            <a:xfrm>
              <a:off x="3672227" y="4644186"/>
              <a:ext cx="136839" cy="204408"/>
            </a:xfrm>
            <a:custGeom>
              <a:avLst/>
              <a:gdLst>
                <a:gd name="connsiteX0" fmla="*/ 136864 w 136839"/>
                <a:gd name="connsiteY0" fmla="*/ 169610 h 204408"/>
                <a:gd name="connsiteX1" fmla="*/ 130915 w 136839"/>
                <a:gd name="connsiteY1" fmla="*/ 173647 h 204408"/>
                <a:gd name="connsiteX2" fmla="*/ 78644 w 136839"/>
                <a:gd name="connsiteY2" fmla="*/ 200420 h 204408"/>
                <a:gd name="connsiteX3" fmla="*/ 24 w 136839"/>
                <a:gd name="connsiteY3" fmla="*/ 185971 h 204408"/>
                <a:gd name="connsiteX4" fmla="*/ 27648 w 136839"/>
                <a:gd name="connsiteY4" fmla="*/ 47856 h 204408"/>
                <a:gd name="connsiteX5" fmla="*/ 63557 w 136839"/>
                <a:gd name="connsiteY5" fmla="*/ 11946 h 204408"/>
                <a:gd name="connsiteX6" fmla="*/ 110304 w 136839"/>
                <a:gd name="connsiteY6" fmla="*/ 108627 h 204408"/>
                <a:gd name="connsiteX7" fmla="*/ 136864 w 136839"/>
                <a:gd name="connsiteY7" fmla="*/ 169610 h 20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39" h="204408">
                  <a:moveTo>
                    <a:pt x="136864" y="169610"/>
                  </a:moveTo>
                  <a:lnTo>
                    <a:pt x="130915" y="173647"/>
                  </a:lnTo>
                  <a:cubicBezTo>
                    <a:pt x="114766" y="184866"/>
                    <a:pt x="97172" y="193854"/>
                    <a:pt x="78644" y="200420"/>
                  </a:cubicBezTo>
                  <a:cubicBezTo>
                    <a:pt x="51658" y="209004"/>
                    <a:pt x="22187" y="203586"/>
                    <a:pt x="24" y="185971"/>
                  </a:cubicBezTo>
                  <a:cubicBezTo>
                    <a:pt x="8524" y="139862"/>
                    <a:pt x="18086" y="93965"/>
                    <a:pt x="27648" y="47856"/>
                  </a:cubicBezTo>
                  <a:cubicBezTo>
                    <a:pt x="34447" y="13858"/>
                    <a:pt x="34447" y="-18014"/>
                    <a:pt x="63557" y="11946"/>
                  </a:cubicBezTo>
                  <a:cubicBezTo>
                    <a:pt x="83743" y="33195"/>
                    <a:pt x="97555" y="80791"/>
                    <a:pt x="110304" y="108627"/>
                  </a:cubicBezTo>
                  <a:cubicBezTo>
                    <a:pt x="113704" y="115426"/>
                    <a:pt x="123691" y="138162"/>
                    <a:pt x="136864" y="1696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2E24D0C-98B2-4E92-BEA6-93530A5E62F8}"/>
                </a:ext>
              </a:extLst>
            </p:cNvPr>
            <p:cNvSpPr/>
            <p:nvPr/>
          </p:nvSpPr>
          <p:spPr>
            <a:xfrm>
              <a:off x="3707582" y="5273734"/>
              <a:ext cx="231362" cy="758221"/>
            </a:xfrm>
            <a:custGeom>
              <a:avLst/>
              <a:gdLst>
                <a:gd name="connsiteX0" fmla="*/ 119783 w 231362"/>
                <a:gd name="connsiteY0" fmla="*/ 563173 h 758221"/>
                <a:gd name="connsiteX1" fmla="*/ 219863 w 231362"/>
                <a:gd name="connsiteY1" fmla="*/ 758234 h 758221"/>
                <a:gd name="connsiteX2" fmla="*/ 230062 w 231362"/>
                <a:gd name="connsiteY2" fmla="*/ 703838 h 758221"/>
                <a:gd name="connsiteX3" fmla="*/ 165254 w 231362"/>
                <a:gd name="connsiteY3" fmla="*/ 346227 h 758221"/>
                <a:gd name="connsiteX4" fmla="*/ 55400 w 231362"/>
                <a:gd name="connsiteY4" fmla="*/ 15601 h 758221"/>
                <a:gd name="connsiteX5" fmla="*/ 22677 w 231362"/>
                <a:gd name="connsiteY5" fmla="*/ 178364 h 758221"/>
                <a:gd name="connsiteX6" fmla="*/ 119783 w 231362"/>
                <a:gd name="connsiteY6" fmla="*/ 563173 h 7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62" h="758221">
                  <a:moveTo>
                    <a:pt x="119783" y="563173"/>
                  </a:moveTo>
                  <a:cubicBezTo>
                    <a:pt x="139756" y="637755"/>
                    <a:pt x="165467" y="719562"/>
                    <a:pt x="219863" y="758234"/>
                  </a:cubicBezTo>
                  <a:cubicBezTo>
                    <a:pt x="233037" y="748460"/>
                    <a:pt x="232399" y="724024"/>
                    <a:pt x="230062" y="703838"/>
                  </a:cubicBezTo>
                  <a:cubicBezTo>
                    <a:pt x="216442" y="583317"/>
                    <a:pt x="194790" y="463858"/>
                    <a:pt x="165254" y="346227"/>
                  </a:cubicBezTo>
                  <a:cubicBezTo>
                    <a:pt x="148043" y="278020"/>
                    <a:pt x="107246" y="54911"/>
                    <a:pt x="55400" y="15601"/>
                  </a:cubicBezTo>
                  <a:cubicBezTo>
                    <a:pt x="-38093" y="-55581"/>
                    <a:pt x="12903" y="137780"/>
                    <a:pt x="22677" y="178364"/>
                  </a:cubicBezTo>
                  <a:cubicBezTo>
                    <a:pt x="53126" y="307130"/>
                    <a:pt x="85509" y="435406"/>
                    <a:pt x="119783" y="56317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F6390B0-FFFD-407E-B406-3CF6B4A8972B}"/>
                </a:ext>
              </a:extLst>
            </p:cNvPr>
            <p:cNvSpPr/>
            <p:nvPr/>
          </p:nvSpPr>
          <p:spPr>
            <a:xfrm>
              <a:off x="3730205" y="6247803"/>
              <a:ext cx="698271" cy="212946"/>
            </a:xfrm>
            <a:custGeom>
              <a:avLst/>
              <a:gdLst>
                <a:gd name="connsiteX0" fmla="*/ 613284 w 698271"/>
                <a:gd name="connsiteY0" fmla="*/ 4724 h 212946"/>
                <a:gd name="connsiteX1" fmla="*/ 664918 w 698271"/>
                <a:gd name="connsiteY1" fmla="*/ 2599 h 212946"/>
                <a:gd name="connsiteX2" fmla="*/ 687654 w 698271"/>
                <a:gd name="connsiteY2" fmla="*/ 95455 h 212946"/>
                <a:gd name="connsiteX3" fmla="*/ 597348 w 698271"/>
                <a:gd name="connsiteY3" fmla="*/ 154526 h 212946"/>
                <a:gd name="connsiteX4" fmla="*/ 263323 w 698271"/>
                <a:gd name="connsiteY4" fmla="*/ 212959 h 212946"/>
                <a:gd name="connsiteX5" fmla="*/ 72087 w 698271"/>
                <a:gd name="connsiteY5" fmla="*/ 170462 h 212946"/>
                <a:gd name="connsiteX6" fmla="*/ 11529 w 698271"/>
                <a:gd name="connsiteY6" fmla="*/ 28097 h 212946"/>
                <a:gd name="connsiteX7" fmla="*/ 182791 w 698271"/>
                <a:gd name="connsiteY7" fmla="*/ 26822 h 212946"/>
                <a:gd name="connsiteX8" fmla="*/ 613284 w 698271"/>
                <a:gd name="connsiteY8" fmla="*/ 4724 h 21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8271" h="212946">
                  <a:moveTo>
                    <a:pt x="613284" y="4724"/>
                  </a:moveTo>
                  <a:cubicBezTo>
                    <a:pt x="629964" y="-737"/>
                    <a:pt x="647834" y="-1459"/>
                    <a:pt x="664918" y="2599"/>
                  </a:cubicBezTo>
                  <a:cubicBezTo>
                    <a:pt x="699553" y="14498"/>
                    <a:pt x="707415" y="64432"/>
                    <a:pt x="687654" y="95455"/>
                  </a:cubicBezTo>
                  <a:cubicBezTo>
                    <a:pt x="665046" y="124735"/>
                    <a:pt x="633237" y="145559"/>
                    <a:pt x="597348" y="154526"/>
                  </a:cubicBezTo>
                  <a:cubicBezTo>
                    <a:pt x="489980" y="192241"/>
                    <a:pt x="377129" y="211981"/>
                    <a:pt x="263323" y="212959"/>
                  </a:cubicBezTo>
                  <a:cubicBezTo>
                    <a:pt x="197028" y="212959"/>
                    <a:pt x="127545" y="206372"/>
                    <a:pt x="72087" y="170462"/>
                  </a:cubicBezTo>
                  <a:cubicBezTo>
                    <a:pt x="32352" y="144539"/>
                    <a:pt x="-24593" y="76119"/>
                    <a:pt x="11529" y="28097"/>
                  </a:cubicBezTo>
                  <a:cubicBezTo>
                    <a:pt x="47651" y="-19925"/>
                    <a:pt x="136045" y="18748"/>
                    <a:pt x="182791" y="26822"/>
                  </a:cubicBezTo>
                  <a:cubicBezTo>
                    <a:pt x="325368" y="51258"/>
                    <a:pt x="473045" y="35959"/>
                    <a:pt x="613284" y="4724"/>
                  </a:cubicBezTo>
                  <a:close/>
                </a:path>
              </a:pathLst>
            </a:custGeom>
            <a:solidFill>
              <a:srgbClr val="50AD9F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0395D659-B054-4B0C-BC8E-074C16365349}"/>
              </a:ext>
            </a:extLst>
          </p:cNvPr>
          <p:cNvSpPr/>
          <p:nvPr/>
        </p:nvSpPr>
        <p:spPr>
          <a:xfrm>
            <a:off x="1129392" y="2609505"/>
            <a:ext cx="425620" cy="370178"/>
          </a:xfrm>
          <a:custGeom>
            <a:avLst/>
            <a:gdLst>
              <a:gd name="connsiteX0" fmla="*/ 409517 w 425620"/>
              <a:gd name="connsiteY0" fmla="*/ 129381 h 370178"/>
              <a:gd name="connsiteX1" fmla="*/ 291375 w 425620"/>
              <a:gd name="connsiteY1" fmla="*/ 273445 h 370178"/>
              <a:gd name="connsiteX2" fmla="*/ 212969 w 425620"/>
              <a:gd name="connsiteY2" fmla="*/ 337191 h 370178"/>
              <a:gd name="connsiteX3" fmla="*/ 182796 w 425620"/>
              <a:gd name="connsiteY3" fmla="*/ 358439 h 370178"/>
              <a:gd name="connsiteX4" fmla="*/ 61680 w 425620"/>
              <a:gd name="connsiteY4" fmla="*/ 356102 h 370178"/>
              <a:gd name="connsiteX5" fmla="*/ 4947 w 425620"/>
              <a:gd name="connsiteY5" fmla="*/ 313180 h 370178"/>
              <a:gd name="connsiteX6" fmla="*/ 8559 w 425620"/>
              <a:gd name="connsiteY6" fmla="*/ 244547 h 370178"/>
              <a:gd name="connsiteX7" fmla="*/ 75491 w 425620"/>
              <a:gd name="connsiteY7" fmla="*/ 142130 h 370178"/>
              <a:gd name="connsiteX8" fmla="*/ 93978 w 425620"/>
              <a:gd name="connsiteY8" fmla="*/ 120881 h 370178"/>
              <a:gd name="connsiteX9" fmla="*/ 169622 w 425620"/>
              <a:gd name="connsiteY9" fmla="*/ 49274 h 370178"/>
              <a:gd name="connsiteX10" fmla="*/ 326648 w 425620"/>
              <a:gd name="connsiteY10" fmla="*/ 403 h 370178"/>
              <a:gd name="connsiteX11" fmla="*/ 425028 w 425620"/>
              <a:gd name="connsiteY11" fmla="*/ 58836 h 370178"/>
              <a:gd name="connsiteX12" fmla="*/ 409517 w 425620"/>
              <a:gd name="connsiteY12" fmla="*/ 129381 h 37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620" h="370178">
                <a:moveTo>
                  <a:pt x="409517" y="129381"/>
                </a:moveTo>
                <a:cubicBezTo>
                  <a:pt x="379582" y="184435"/>
                  <a:pt x="339497" y="233307"/>
                  <a:pt x="291375" y="273445"/>
                </a:cubicBezTo>
                <a:cubicBezTo>
                  <a:pt x="266090" y="295969"/>
                  <a:pt x="239529" y="317004"/>
                  <a:pt x="212969" y="337191"/>
                </a:cubicBezTo>
                <a:cubicBezTo>
                  <a:pt x="203547" y="345137"/>
                  <a:pt x="193450" y="352234"/>
                  <a:pt x="182796" y="358439"/>
                </a:cubicBezTo>
                <a:cubicBezTo>
                  <a:pt x="143922" y="374885"/>
                  <a:pt x="99891" y="374035"/>
                  <a:pt x="61680" y="356102"/>
                </a:cubicBezTo>
                <a:cubicBezTo>
                  <a:pt x="38077" y="349366"/>
                  <a:pt x="17842" y="334067"/>
                  <a:pt x="4947" y="313180"/>
                </a:cubicBezTo>
                <a:cubicBezTo>
                  <a:pt x="-2694" y="290678"/>
                  <a:pt x="-1400" y="266115"/>
                  <a:pt x="8559" y="244547"/>
                </a:cubicBezTo>
                <a:cubicBezTo>
                  <a:pt x="24366" y="206576"/>
                  <a:pt x="47057" y="171856"/>
                  <a:pt x="75491" y="142130"/>
                </a:cubicBezTo>
                <a:lnTo>
                  <a:pt x="93978" y="120881"/>
                </a:lnTo>
                <a:cubicBezTo>
                  <a:pt x="117125" y="94916"/>
                  <a:pt x="142430" y="70969"/>
                  <a:pt x="169622" y="49274"/>
                </a:cubicBezTo>
                <a:cubicBezTo>
                  <a:pt x="214316" y="14491"/>
                  <a:pt x="270114" y="-2869"/>
                  <a:pt x="326648" y="403"/>
                </a:cubicBezTo>
                <a:cubicBezTo>
                  <a:pt x="363620" y="1890"/>
                  <a:pt x="416954" y="16552"/>
                  <a:pt x="425028" y="58836"/>
                </a:cubicBezTo>
                <a:cubicBezTo>
                  <a:pt x="427586" y="83399"/>
                  <a:pt x="422147" y="108154"/>
                  <a:pt x="409517" y="129381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A120812-FE20-45A9-825B-8C66AB518716}"/>
              </a:ext>
            </a:extLst>
          </p:cNvPr>
          <p:cNvSpPr/>
          <p:nvPr/>
        </p:nvSpPr>
        <p:spPr>
          <a:xfrm>
            <a:off x="1064666" y="2662804"/>
            <a:ext cx="338228" cy="297053"/>
          </a:xfrm>
          <a:custGeom>
            <a:avLst/>
            <a:gdLst>
              <a:gd name="connsiteX0" fmla="*/ 116419 w 338228"/>
              <a:gd name="connsiteY0" fmla="*/ 24873 h 297053"/>
              <a:gd name="connsiteX1" fmla="*/ 145105 w 338228"/>
              <a:gd name="connsiteY1" fmla="*/ 35284 h 297053"/>
              <a:gd name="connsiteX2" fmla="*/ 261971 w 338228"/>
              <a:gd name="connsiteY2" fmla="*/ 77781 h 297053"/>
              <a:gd name="connsiteX3" fmla="*/ 264946 w 338228"/>
              <a:gd name="connsiteY3" fmla="*/ 77781 h 297053"/>
              <a:gd name="connsiteX4" fmla="*/ 266221 w 338228"/>
              <a:gd name="connsiteY4" fmla="*/ 78844 h 297053"/>
              <a:gd name="connsiteX5" fmla="*/ 291507 w 338228"/>
              <a:gd name="connsiteY5" fmla="*/ 101367 h 297053"/>
              <a:gd name="connsiteX6" fmla="*/ 294481 w 338228"/>
              <a:gd name="connsiteY6" fmla="*/ 103917 h 297053"/>
              <a:gd name="connsiteX7" fmla="*/ 298731 w 338228"/>
              <a:gd name="connsiteY7" fmla="*/ 107529 h 297053"/>
              <a:gd name="connsiteX8" fmla="*/ 305318 w 338228"/>
              <a:gd name="connsiteY8" fmla="*/ 139614 h 297053"/>
              <a:gd name="connsiteX9" fmla="*/ 310205 w 338228"/>
              <a:gd name="connsiteY9" fmla="*/ 162988 h 297053"/>
              <a:gd name="connsiteX10" fmla="*/ 312967 w 338228"/>
              <a:gd name="connsiteY10" fmla="*/ 174037 h 297053"/>
              <a:gd name="connsiteX11" fmla="*/ 312967 w 338228"/>
              <a:gd name="connsiteY11" fmla="*/ 175736 h 297053"/>
              <a:gd name="connsiteX12" fmla="*/ 312967 w 338228"/>
              <a:gd name="connsiteY12" fmla="*/ 175736 h 297053"/>
              <a:gd name="connsiteX13" fmla="*/ 234561 w 338228"/>
              <a:gd name="connsiteY13" fmla="*/ 239482 h 297053"/>
              <a:gd name="connsiteX14" fmla="*/ 204176 w 338228"/>
              <a:gd name="connsiteY14" fmla="*/ 260730 h 297053"/>
              <a:gd name="connsiteX15" fmla="*/ 152329 w 338228"/>
              <a:gd name="connsiteY15" fmla="*/ 272630 h 297053"/>
              <a:gd name="connsiteX16" fmla="*/ 83059 w 338228"/>
              <a:gd name="connsiteY16" fmla="*/ 258180 h 297053"/>
              <a:gd name="connsiteX17" fmla="*/ 27176 w 338228"/>
              <a:gd name="connsiteY17" fmla="*/ 217383 h 297053"/>
              <a:gd name="connsiteX18" fmla="*/ 30788 w 338228"/>
              <a:gd name="connsiteY18" fmla="*/ 148751 h 297053"/>
              <a:gd name="connsiteX19" fmla="*/ 97933 w 338228"/>
              <a:gd name="connsiteY19" fmla="*/ 46334 h 297053"/>
              <a:gd name="connsiteX20" fmla="*/ 116419 w 338228"/>
              <a:gd name="connsiteY20" fmla="*/ 25085 h 297053"/>
              <a:gd name="connsiteX21" fmla="*/ 109620 w 338228"/>
              <a:gd name="connsiteY21" fmla="*/ 12 h 297053"/>
              <a:gd name="connsiteX22" fmla="*/ 99846 w 338228"/>
              <a:gd name="connsiteY22" fmla="*/ 10636 h 297053"/>
              <a:gd name="connsiteX23" fmla="*/ 81359 w 338228"/>
              <a:gd name="connsiteY23" fmla="*/ 31885 h 297053"/>
              <a:gd name="connsiteX24" fmla="*/ 10390 w 338228"/>
              <a:gd name="connsiteY24" fmla="*/ 140889 h 297053"/>
              <a:gd name="connsiteX25" fmla="*/ 6990 w 338228"/>
              <a:gd name="connsiteY25" fmla="*/ 225883 h 297053"/>
              <a:gd name="connsiteX26" fmla="*/ 76260 w 338228"/>
              <a:gd name="connsiteY26" fmla="*/ 281129 h 297053"/>
              <a:gd name="connsiteX27" fmla="*/ 153179 w 338228"/>
              <a:gd name="connsiteY27" fmla="*/ 297065 h 297053"/>
              <a:gd name="connsiteX28" fmla="*/ 215862 w 338228"/>
              <a:gd name="connsiteY28" fmla="*/ 281129 h 297053"/>
              <a:gd name="connsiteX29" fmla="*/ 248160 w 338228"/>
              <a:gd name="connsiteY29" fmla="*/ 259880 h 297053"/>
              <a:gd name="connsiteX30" fmla="*/ 327841 w 338228"/>
              <a:gd name="connsiteY30" fmla="*/ 194435 h 297053"/>
              <a:gd name="connsiteX31" fmla="*/ 338253 w 338228"/>
              <a:gd name="connsiteY31" fmla="*/ 185086 h 297053"/>
              <a:gd name="connsiteX32" fmla="*/ 334003 w 338228"/>
              <a:gd name="connsiteY32" fmla="*/ 171912 h 297053"/>
              <a:gd name="connsiteX33" fmla="*/ 334003 w 338228"/>
              <a:gd name="connsiteY33" fmla="*/ 171912 h 297053"/>
              <a:gd name="connsiteX34" fmla="*/ 331029 w 338228"/>
              <a:gd name="connsiteY34" fmla="*/ 160438 h 297053"/>
              <a:gd name="connsiteX35" fmla="*/ 326354 w 338228"/>
              <a:gd name="connsiteY35" fmla="*/ 137914 h 297053"/>
              <a:gd name="connsiteX36" fmla="*/ 319767 w 338228"/>
              <a:gd name="connsiteY36" fmla="*/ 105829 h 297053"/>
              <a:gd name="connsiteX37" fmla="*/ 318280 w 338228"/>
              <a:gd name="connsiteY37" fmla="*/ 98817 h 297053"/>
              <a:gd name="connsiteX38" fmla="*/ 312967 w 338228"/>
              <a:gd name="connsiteY38" fmla="*/ 94142 h 297053"/>
              <a:gd name="connsiteX39" fmla="*/ 308718 w 338228"/>
              <a:gd name="connsiteY39" fmla="*/ 90530 h 297053"/>
              <a:gd name="connsiteX40" fmla="*/ 305743 w 338228"/>
              <a:gd name="connsiteY40" fmla="*/ 87768 h 297053"/>
              <a:gd name="connsiteX41" fmla="*/ 280457 w 338228"/>
              <a:gd name="connsiteY41" fmla="*/ 66519 h 297053"/>
              <a:gd name="connsiteX42" fmla="*/ 280457 w 338228"/>
              <a:gd name="connsiteY42" fmla="*/ 66519 h 297053"/>
              <a:gd name="connsiteX43" fmla="*/ 280457 w 338228"/>
              <a:gd name="connsiteY43" fmla="*/ 66519 h 297053"/>
              <a:gd name="connsiteX44" fmla="*/ 278970 w 338228"/>
              <a:gd name="connsiteY44" fmla="*/ 65457 h 297053"/>
              <a:gd name="connsiteX45" fmla="*/ 276420 w 338228"/>
              <a:gd name="connsiteY45" fmla="*/ 63332 h 297053"/>
              <a:gd name="connsiteX46" fmla="*/ 273020 w 338228"/>
              <a:gd name="connsiteY46" fmla="*/ 62057 h 297053"/>
              <a:gd name="connsiteX47" fmla="*/ 270258 w 338228"/>
              <a:gd name="connsiteY47" fmla="*/ 62057 h 297053"/>
              <a:gd name="connsiteX48" fmla="*/ 153392 w 338228"/>
              <a:gd name="connsiteY48" fmla="*/ 19561 h 297053"/>
              <a:gd name="connsiteX49" fmla="*/ 123644 w 338228"/>
              <a:gd name="connsiteY49" fmla="*/ 4899 h 297053"/>
              <a:gd name="connsiteX50" fmla="*/ 110257 w 338228"/>
              <a:gd name="connsiteY50" fmla="*/ 12 h 29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8228" h="297053">
                <a:moveTo>
                  <a:pt x="116419" y="24873"/>
                </a:moveTo>
                <a:lnTo>
                  <a:pt x="145105" y="35284"/>
                </a:lnTo>
                <a:lnTo>
                  <a:pt x="261971" y="77781"/>
                </a:lnTo>
                <a:lnTo>
                  <a:pt x="264946" y="77781"/>
                </a:lnTo>
                <a:lnTo>
                  <a:pt x="266221" y="78844"/>
                </a:lnTo>
                <a:lnTo>
                  <a:pt x="291507" y="101367"/>
                </a:lnTo>
                <a:lnTo>
                  <a:pt x="294481" y="103917"/>
                </a:lnTo>
                <a:lnTo>
                  <a:pt x="298731" y="107529"/>
                </a:lnTo>
                <a:lnTo>
                  <a:pt x="305318" y="139614"/>
                </a:lnTo>
                <a:lnTo>
                  <a:pt x="310205" y="162988"/>
                </a:lnTo>
                <a:lnTo>
                  <a:pt x="312967" y="174037"/>
                </a:lnTo>
                <a:lnTo>
                  <a:pt x="312967" y="175736"/>
                </a:lnTo>
                <a:lnTo>
                  <a:pt x="312967" y="175736"/>
                </a:lnTo>
                <a:cubicBezTo>
                  <a:pt x="287682" y="198260"/>
                  <a:pt x="260909" y="219508"/>
                  <a:pt x="234561" y="239482"/>
                </a:cubicBezTo>
                <a:cubicBezTo>
                  <a:pt x="225080" y="247450"/>
                  <a:pt x="214912" y="254568"/>
                  <a:pt x="204176" y="260730"/>
                </a:cubicBezTo>
                <a:cubicBezTo>
                  <a:pt x="188120" y="268869"/>
                  <a:pt x="170322" y="272948"/>
                  <a:pt x="152329" y="272630"/>
                </a:cubicBezTo>
                <a:cubicBezTo>
                  <a:pt x="128546" y="272120"/>
                  <a:pt x="105062" y="267211"/>
                  <a:pt x="83059" y="258180"/>
                </a:cubicBezTo>
                <a:cubicBezTo>
                  <a:pt x="60107" y="251806"/>
                  <a:pt x="40250" y="237293"/>
                  <a:pt x="27176" y="217383"/>
                </a:cubicBezTo>
                <a:cubicBezTo>
                  <a:pt x="19535" y="194881"/>
                  <a:pt x="20829" y="170318"/>
                  <a:pt x="30788" y="148751"/>
                </a:cubicBezTo>
                <a:cubicBezTo>
                  <a:pt x="46748" y="110801"/>
                  <a:pt x="69503" y="76103"/>
                  <a:pt x="97933" y="46334"/>
                </a:cubicBezTo>
                <a:cubicBezTo>
                  <a:pt x="103883" y="39534"/>
                  <a:pt x="110045" y="32522"/>
                  <a:pt x="116419" y="25085"/>
                </a:cubicBezTo>
                <a:moveTo>
                  <a:pt x="109620" y="12"/>
                </a:moveTo>
                <a:lnTo>
                  <a:pt x="99846" y="10636"/>
                </a:lnTo>
                <a:lnTo>
                  <a:pt x="81359" y="31885"/>
                </a:lnTo>
                <a:cubicBezTo>
                  <a:pt x="51231" y="63566"/>
                  <a:pt x="27176" y="100517"/>
                  <a:pt x="10390" y="140889"/>
                </a:cubicBezTo>
                <a:cubicBezTo>
                  <a:pt x="-2134" y="167598"/>
                  <a:pt x="-3360" y="198239"/>
                  <a:pt x="6990" y="225883"/>
                </a:cubicBezTo>
                <a:cubicBezTo>
                  <a:pt x="21541" y="252996"/>
                  <a:pt x="46580" y="272969"/>
                  <a:pt x="76260" y="281129"/>
                </a:cubicBezTo>
                <a:cubicBezTo>
                  <a:pt x="100677" y="291201"/>
                  <a:pt x="126767" y="296619"/>
                  <a:pt x="153179" y="297065"/>
                </a:cubicBezTo>
                <a:cubicBezTo>
                  <a:pt x="175071" y="297044"/>
                  <a:pt x="196613" y="291562"/>
                  <a:pt x="215862" y="281129"/>
                </a:cubicBezTo>
                <a:cubicBezTo>
                  <a:pt x="227224" y="274988"/>
                  <a:pt x="238031" y="267891"/>
                  <a:pt x="248160" y="259880"/>
                </a:cubicBezTo>
                <a:cubicBezTo>
                  <a:pt x="275783" y="238632"/>
                  <a:pt x="302343" y="217383"/>
                  <a:pt x="327841" y="194435"/>
                </a:cubicBezTo>
                <a:lnTo>
                  <a:pt x="338253" y="185086"/>
                </a:lnTo>
                <a:lnTo>
                  <a:pt x="334003" y="171912"/>
                </a:lnTo>
                <a:lnTo>
                  <a:pt x="334003" y="171912"/>
                </a:lnTo>
                <a:lnTo>
                  <a:pt x="331029" y="160438"/>
                </a:lnTo>
                <a:lnTo>
                  <a:pt x="326354" y="137914"/>
                </a:lnTo>
                <a:lnTo>
                  <a:pt x="319767" y="105829"/>
                </a:lnTo>
                <a:lnTo>
                  <a:pt x="318280" y="98817"/>
                </a:lnTo>
                <a:lnTo>
                  <a:pt x="312967" y="94142"/>
                </a:lnTo>
                <a:lnTo>
                  <a:pt x="308718" y="90530"/>
                </a:lnTo>
                <a:lnTo>
                  <a:pt x="305743" y="87768"/>
                </a:lnTo>
                <a:lnTo>
                  <a:pt x="280457" y="66519"/>
                </a:lnTo>
                <a:lnTo>
                  <a:pt x="280457" y="66519"/>
                </a:lnTo>
                <a:lnTo>
                  <a:pt x="280457" y="66519"/>
                </a:lnTo>
                <a:lnTo>
                  <a:pt x="278970" y="65457"/>
                </a:lnTo>
                <a:lnTo>
                  <a:pt x="276420" y="63332"/>
                </a:lnTo>
                <a:lnTo>
                  <a:pt x="273020" y="62057"/>
                </a:lnTo>
                <a:lnTo>
                  <a:pt x="270258" y="62057"/>
                </a:lnTo>
                <a:lnTo>
                  <a:pt x="153392" y="19561"/>
                </a:lnTo>
                <a:lnTo>
                  <a:pt x="123644" y="4899"/>
                </a:lnTo>
                <a:lnTo>
                  <a:pt x="110257" y="12"/>
                </a:lnTo>
                <a:close/>
              </a:path>
            </a:pathLst>
          </a:custGeom>
          <a:solidFill>
            <a:srgbClr val="190B0B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20D186D-6AF8-4417-A57F-879A3FB30393}"/>
              </a:ext>
            </a:extLst>
          </p:cNvPr>
          <p:cNvGrpSpPr/>
          <p:nvPr/>
        </p:nvGrpSpPr>
        <p:grpSpPr>
          <a:xfrm>
            <a:off x="1075043" y="2567049"/>
            <a:ext cx="437466" cy="381334"/>
            <a:chOff x="1075043" y="2567049"/>
            <a:chExt cx="437466" cy="381334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8B0214B-C420-4A36-B9B6-71C4DB9478F7}"/>
                </a:ext>
              </a:extLst>
            </p:cNvPr>
            <p:cNvSpPr/>
            <p:nvPr/>
          </p:nvSpPr>
          <p:spPr>
            <a:xfrm>
              <a:off x="1086895" y="2567049"/>
              <a:ext cx="425614" cy="370036"/>
            </a:xfrm>
            <a:custGeom>
              <a:avLst/>
              <a:gdLst>
                <a:gd name="connsiteX0" fmla="*/ 409517 w 425614"/>
                <a:gd name="connsiteY0" fmla="*/ 129552 h 370036"/>
                <a:gd name="connsiteX1" fmla="*/ 291588 w 425614"/>
                <a:gd name="connsiteY1" fmla="*/ 273404 h 370036"/>
                <a:gd name="connsiteX2" fmla="*/ 213181 w 425614"/>
                <a:gd name="connsiteY2" fmla="*/ 337149 h 370036"/>
                <a:gd name="connsiteX3" fmla="*/ 182796 w 425614"/>
                <a:gd name="connsiteY3" fmla="*/ 358398 h 370036"/>
                <a:gd name="connsiteX4" fmla="*/ 61680 w 425614"/>
                <a:gd name="connsiteY4" fmla="*/ 355848 h 370036"/>
                <a:gd name="connsiteX5" fmla="*/ 4947 w 425614"/>
                <a:gd name="connsiteY5" fmla="*/ 313139 h 370036"/>
                <a:gd name="connsiteX6" fmla="*/ 8559 w 425614"/>
                <a:gd name="connsiteY6" fmla="*/ 244506 h 370036"/>
                <a:gd name="connsiteX7" fmla="*/ 75704 w 425614"/>
                <a:gd name="connsiteY7" fmla="*/ 142089 h 370036"/>
                <a:gd name="connsiteX8" fmla="*/ 94190 w 425614"/>
                <a:gd name="connsiteY8" fmla="*/ 120840 h 370036"/>
                <a:gd name="connsiteX9" fmla="*/ 169622 w 425614"/>
                <a:gd name="connsiteY9" fmla="*/ 49233 h 370036"/>
                <a:gd name="connsiteX10" fmla="*/ 326860 w 425614"/>
                <a:gd name="connsiteY10" fmla="*/ 362 h 370036"/>
                <a:gd name="connsiteX11" fmla="*/ 425028 w 425614"/>
                <a:gd name="connsiteY11" fmla="*/ 59007 h 370036"/>
                <a:gd name="connsiteX12" fmla="*/ 409517 w 425614"/>
                <a:gd name="connsiteY12" fmla="*/ 129552 h 37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5614" h="370036">
                  <a:moveTo>
                    <a:pt x="409517" y="129552"/>
                  </a:moveTo>
                  <a:cubicBezTo>
                    <a:pt x="379709" y="184564"/>
                    <a:pt x="339686" y="233393"/>
                    <a:pt x="291588" y="273404"/>
                  </a:cubicBezTo>
                  <a:cubicBezTo>
                    <a:pt x="266302" y="295927"/>
                    <a:pt x="239529" y="317176"/>
                    <a:pt x="213181" y="337149"/>
                  </a:cubicBezTo>
                  <a:cubicBezTo>
                    <a:pt x="203700" y="345118"/>
                    <a:pt x="193533" y="352236"/>
                    <a:pt x="182796" y="358398"/>
                  </a:cubicBezTo>
                  <a:cubicBezTo>
                    <a:pt x="143890" y="374780"/>
                    <a:pt x="99861" y="373845"/>
                    <a:pt x="61680" y="355848"/>
                  </a:cubicBezTo>
                  <a:cubicBezTo>
                    <a:pt x="38111" y="349176"/>
                    <a:pt x="17880" y="333941"/>
                    <a:pt x="4947" y="313139"/>
                  </a:cubicBezTo>
                  <a:cubicBezTo>
                    <a:pt x="-2694" y="290636"/>
                    <a:pt x="-1400" y="266073"/>
                    <a:pt x="8559" y="244506"/>
                  </a:cubicBezTo>
                  <a:cubicBezTo>
                    <a:pt x="24518" y="206556"/>
                    <a:pt x="47273" y="171858"/>
                    <a:pt x="75704" y="142089"/>
                  </a:cubicBezTo>
                  <a:cubicBezTo>
                    <a:pt x="81653" y="135289"/>
                    <a:pt x="87815" y="128277"/>
                    <a:pt x="94190" y="120840"/>
                  </a:cubicBezTo>
                  <a:cubicBezTo>
                    <a:pt x="117327" y="94938"/>
                    <a:pt x="142556" y="70991"/>
                    <a:pt x="169622" y="49233"/>
                  </a:cubicBezTo>
                  <a:cubicBezTo>
                    <a:pt x="214488" y="14641"/>
                    <a:pt x="270286" y="-2719"/>
                    <a:pt x="326860" y="362"/>
                  </a:cubicBezTo>
                  <a:cubicBezTo>
                    <a:pt x="363620" y="2061"/>
                    <a:pt x="417166" y="16723"/>
                    <a:pt x="425028" y="59007"/>
                  </a:cubicBezTo>
                  <a:cubicBezTo>
                    <a:pt x="427571" y="83570"/>
                    <a:pt x="422132" y="108325"/>
                    <a:pt x="409517" y="1295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53DE047-F417-46C3-B55D-356D92591533}"/>
                </a:ext>
              </a:extLst>
            </p:cNvPr>
            <p:cNvSpPr/>
            <p:nvPr/>
          </p:nvSpPr>
          <p:spPr>
            <a:xfrm>
              <a:off x="1183398" y="2690640"/>
              <a:ext cx="194635" cy="148951"/>
            </a:xfrm>
            <a:custGeom>
              <a:avLst/>
              <a:gdLst>
                <a:gd name="connsiteX0" fmla="*/ 24 w 194635"/>
                <a:gd name="connsiteY0" fmla="*/ 12 h 148951"/>
                <a:gd name="connsiteX1" fmla="*/ 141114 w 194635"/>
                <a:gd name="connsiteY1" fmla="*/ 48883 h 148951"/>
                <a:gd name="connsiteX2" fmla="*/ 174474 w 194635"/>
                <a:gd name="connsiteY2" fmla="*/ 74806 h 148951"/>
                <a:gd name="connsiteX3" fmla="*/ 183186 w 194635"/>
                <a:gd name="connsiteY3" fmla="*/ 98392 h 148951"/>
                <a:gd name="connsiteX4" fmla="*/ 194660 w 194635"/>
                <a:gd name="connsiteY4" fmla="*/ 148963 h 14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35" h="148951">
                  <a:moveTo>
                    <a:pt x="24" y="12"/>
                  </a:moveTo>
                  <a:cubicBezTo>
                    <a:pt x="48422" y="12039"/>
                    <a:pt x="95642" y="28400"/>
                    <a:pt x="141114" y="48883"/>
                  </a:cubicBezTo>
                  <a:cubicBezTo>
                    <a:pt x="154413" y="54280"/>
                    <a:pt x="165960" y="63247"/>
                    <a:pt x="174474" y="74806"/>
                  </a:cubicBezTo>
                  <a:cubicBezTo>
                    <a:pt x="178618" y="82158"/>
                    <a:pt x="181558" y="90105"/>
                    <a:pt x="183186" y="98392"/>
                  </a:cubicBezTo>
                  <a:cubicBezTo>
                    <a:pt x="187436" y="115178"/>
                    <a:pt x="191260" y="132177"/>
                    <a:pt x="194660" y="148963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2B46121-74BF-4975-9455-7F3B2074953F}"/>
                </a:ext>
              </a:extLst>
            </p:cNvPr>
            <p:cNvSpPr/>
            <p:nvPr/>
          </p:nvSpPr>
          <p:spPr>
            <a:xfrm>
              <a:off x="1075043" y="2674916"/>
              <a:ext cx="314464" cy="273467"/>
            </a:xfrm>
            <a:custGeom>
              <a:avLst/>
              <a:gdLst>
                <a:gd name="connsiteX0" fmla="*/ 142801 w 314464"/>
                <a:gd name="connsiteY0" fmla="*/ 273480 h 273467"/>
                <a:gd name="connsiteX1" fmla="*/ 69707 w 314464"/>
                <a:gd name="connsiteY1" fmla="*/ 258393 h 273467"/>
                <a:gd name="connsiteX2" fmla="*/ 5961 w 314464"/>
                <a:gd name="connsiteY2" fmla="*/ 208672 h 273467"/>
                <a:gd name="connsiteX3" fmla="*/ 9574 w 314464"/>
                <a:gd name="connsiteY3" fmla="*/ 131965 h 273467"/>
                <a:gd name="connsiteX4" fmla="*/ 78419 w 314464"/>
                <a:gd name="connsiteY4" fmla="*/ 25723 h 273467"/>
                <a:gd name="connsiteX5" fmla="*/ 101579 w 314464"/>
                <a:gd name="connsiteY5" fmla="*/ 12 h 273467"/>
                <a:gd name="connsiteX6" fmla="*/ 108591 w 314464"/>
                <a:gd name="connsiteY6" fmla="*/ 2137 h 273467"/>
                <a:gd name="connsiteX7" fmla="*/ 259880 w 314464"/>
                <a:gd name="connsiteY7" fmla="*/ 56533 h 273467"/>
                <a:gd name="connsiteX8" fmla="*/ 262855 w 314464"/>
                <a:gd name="connsiteY8" fmla="*/ 59083 h 273467"/>
                <a:gd name="connsiteX9" fmla="*/ 298127 w 314464"/>
                <a:gd name="connsiteY9" fmla="*/ 90105 h 273467"/>
                <a:gd name="connsiteX10" fmla="*/ 310239 w 314464"/>
                <a:gd name="connsiteY10" fmla="*/ 148964 h 273467"/>
                <a:gd name="connsiteX11" fmla="*/ 314489 w 314464"/>
                <a:gd name="connsiteY11" fmla="*/ 165962 h 273467"/>
                <a:gd name="connsiteX12" fmla="*/ 310452 w 314464"/>
                <a:gd name="connsiteY12" fmla="*/ 172549 h 273467"/>
                <a:gd name="connsiteX13" fmla="*/ 231407 w 314464"/>
                <a:gd name="connsiteY13" fmla="*/ 237570 h 273467"/>
                <a:gd name="connsiteX14" fmla="*/ 199535 w 314464"/>
                <a:gd name="connsiteY14" fmla="*/ 258818 h 273467"/>
                <a:gd name="connsiteX15" fmla="*/ 142801 w 314464"/>
                <a:gd name="connsiteY15" fmla="*/ 273480 h 27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4464" h="273467">
                  <a:moveTo>
                    <a:pt x="142801" y="273480"/>
                  </a:moveTo>
                  <a:cubicBezTo>
                    <a:pt x="117717" y="272970"/>
                    <a:pt x="92940" y="267870"/>
                    <a:pt x="69707" y="258393"/>
                  </a:cubicBezTo>
                  <a:cubicBezTo>
                    <a:pt x="42606" y="251126"/>
                    <a:pt x="19607" y="233192"/>
                    <a:pt x="5961" y="208672"/>
                  </a:cubicBezTo>
                  <a:cubicBezTo>
                    <a:pt x="-3059" y="183641"/>
                    <a:pt x="-1758" y="156039"/>
                    <a:pt x="9574" y="131965"/>
                  </a:cubicBezTo>
                  <a:cubicBezTo>
                    <a:pt x="25918" y="92677"/>
                    <a:pt x="49242" y="56682"/>
                    <a:pt x="78419" y="25723"/>
                  </a:cubicBezTo>
                  <a:lnTo>
                    <a:pt x="101579" y="12"/>
                  </a:lnTo>
                  <a:lnTo>
                    <a:pt x="108591" y="2137"/>
                  </a:lnTo>
                  <a:lnTo>
                    <a:pt x="259880" y="56533"/>
                  </a:lnTo>
                  <a:lnTo>
                    <a:pt x="262855" y="59083"/>
                  </a:lnTo>
                  <a:lnTo>
                    <a:pt x="298127" y="90105"/>
                  </a:lnTo>
                  <a:lnTo>
                    <a:pt x="310239" y="148964"/>
                  </a:lnTo>
                  <a:lnTo>
                    <a:pt x="314489" y="165962"/>
                  </a:lnTo>
                  <a:lnTo>
                    <a:pt x="310452" y="172549"/>
                  </a:lnTo>
                  <a:cubicBezTo>
                    <a:pt x="285166" y="195285"/>
                    <a:pt x="258605" y="216108"/>
                    <a:pt x="231407" y="237570"/>
                  </a:cubicBezTo>
                  <a:cubicBezTo>
                    <a:pt x="221414" y="245559"/>
                    <a:pt x="210750" y="252656"/>
                    <a:pt x="199535" y="258818"/>
                  </a:cubicBezTo>
                  <a:cubicBezTo>
                    <a:pt x="182115" y="268295"/>
                    <a:pt x="162630" y="273331"/>
                    <a:pt x="142801" y="273480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744D80E-4BC6-42C2-9587-6E866628A897}"/>
                </a:ext>
              </a:extLst>
            </p:cNvPr>
            <p:cNvSpPr/>
            <p:nvPr/>
          </p:nvSpPr>
          <p:spPr>
            <a:xfrm>
              <a:off x="1135376" y="2634544"/>
              <a:ext cx="325951" cy="255227"/>
            </a:xfrm>
            <a:custGeom>
              <a:avLst/>
              <a:gdLst>
                <a:gd name="connsiteX0" fmla="*/ 325976 w 325951"/>
                <a:gd name="connsiteY0" fmla="*/ 12 h 255227"/>
                <a:gd name="connsiteX1" fmla="*/ 307914 w 325951"/>
                <a:gd name="connsiteY1" fmla="*/ 29760 h 255227"/>
                <a:gd name="connsiteX2" fmla="*/ 211021 w 325951"/>
                <a:gd name="connsiteY2" fmla="*/ 140676 h 255227"/>
                <a:gd name="connsiteX3" fmla="*/ 49321 w 325951"/>
                <a:gd name="connsiteY3" fmla="*/ 255206 h 255227"/>
                <a:gd name="connsiteX4" fmla="*/ 24 w 325951"/>
                <a:gd name="connsiteY4" fmla="*/ 248619 h 2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951" h="255227">
                  <a:moveTo>
                    <a:pt x="325976" y="12"/>
                  </a:moveTo>
                  <a:cubicBezTo>
                    <a:pt x="321161" y="10615"/>
                    <a:pt x="315098" y="20602"/>
                    <a:pt x="307914" y="29760"/>
                  </a:cubicBezTo>
                  <a:cubicBezTo>
                    <a:pt x="278517" y="69176"/>
                    <a:pt x="246122" y="106254"/>
                    <a:pt x="211021" y="140676"/>
                  </a:cubicBezTo>
                  <a:cubicBezTo>
                    <a:pt x="168525" y="183173"/>
                    <a:pt x="113704" y="250744"/>
                    <a:pt x="49321" y="255206"/>
                  </a:cubicBezTo>
                  <a:cubicBezTo>
                    <a:pt x="32647" y="255546"/>
                    <a:pt x="16020" y="253336"/>
                    <a:pt x="24" y="24861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577434A-A677-4F93-9791-F5B23A854456}"/>
              </a:ext>
            </a:extLst>
          </p:cNvPr>
          <p:cNvGrpSpPr/>
          <p:nvPr/>
        </p:nvGrpSpPr>
        <p:grpSpPr>
          <a:xfrm>
            <a:off x="-34428" y="5405799"/>
            <a:ext cx="2513142" cy="2078966"/>
            <a:chOff x="-34428" y="5405799"/>
            <a:chExt cx="2513142" cy="207896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C3B8799-EA17-4827-B9DD-B0DCE06961D0}"/>
                </a:ext>
              </a:extLst>
            </p:cNvPr>
            <p:cNvSpPr/>
            <p:nvPr/>
          </p:nvSpPr>
          <p:spPr>
            <a:xfrm>
              <a:off x="1189772" y="5525446"/>
              <a:ext cx="1277030" cy="1254667"/>
            </a:xfrm>
            <a:custGeom>
              <a:avLst/>
              <a:gdLst>
                <a:gd name="connsiteX0" fmla="*/ 249481 w 1277030"/>
                <a:gd name="connsiteY0" fmla="*/ 1254679 h 1254667"/>
                <a:gd name="connsiteX1" fmla="*/ 242894 w 1277030"/>
                <a:gd name="connsiteY1" fmla="*/ 1253192 h 1254667"/>
                <a:gd name="connsiteX2" fmla="*/ 233757 w 1277030"/>
                <a:gd name="connsiteY2" fmla="*/ 1247030 h 1254667"/>
                <a:gd name="connsiteX3" fmla="*/ 24 w 1277030"/>
                <a:gd name="connsiteY3" fmla="*/ 938290 h 1254667"/>
                <a:gd name="connsiteX4" fmla="*/ 980427 w 1277030"/>
                <a:gd name="connsiteY4" fmla="*/ 12921 h 1254667"/>
                <a:gd name="connsiteX5" fmla="*/ 1015487 w 1277030"/>
                <a:gd name="connsiteY5" fmla="*/ 171 h 1254667"/>
                <a:gd name="connsiteX6" fmla="*/ 1023137 w 1277030"/>
                <a:gd name="connsiteY6" fmla="*/ 171 h 1254667"/>
                <a:gd name="connsiteX7" fmla="*/ 1052672 w 1277030"/>
                <a:gd name="connsiteY7" fmla="*/ 19508 h 1254667"/>
                <a:gd name="connsiteX8" fmla="*/ 1262182 w 1277030"/>
                <a:gd name="connsiteY8" fmla="*/ 226680 h 1254667"/>
                <a:gd name="connsiteX9" fmla="*/ 1277056 w 1277030"/>
                <a:gd name="connsiteY9" fmla="*/ 251753 h 1254667"/>
                <a:gd name="connsiteX10" fmla="*/ 1262394 w 1277030"/>
                <a:gd name="connsiteY10" fmla="*/ 284050 h 1254667"/>
                <a:gd name="connsiteX11" fmla="*/ 383346 w 1277030"/>
                <a:gd name="connsiteY11" fmla="*/ 1145037 h 1254667"/>
                <a:gd name="connsiteX12" fmla="*/ 314076 w 1277030"/>
                <a:gd name="connsiteY12" fmla="*/ 1207082 h 1254667"/>
                <a:gd name="connsiteX13" fmla="*/ 305790 w 1277030"/>
                <a:gd name="connsiteY13" fmla="*/ 1214732 h 1254667"/>
                <a:gd name="connsiteX14" fmla="*/ 252881 w 1277030"/>
                <a:gd name="connsiteY14" fmla="*/ 1253404 h 1254667"/>
                <a:gd name="connsiteX15" fmla="*/ 1027599 w 1277030"/>
                <a:gd name="connsiteY15" fmla="*/ 151673 h 1254667"/>
                <a:gd name="connsiteX16" fmla="*/ 991902 w 1277030"/>
                <a:gd name="connsiteY16" fmla="*/ 178871 h 1254667"/>
                <a:gd name="connsiteX17" fmla="*/ 1001463 w 1277030"/>
                <a:gd name="connsiteY17" fmla="*/ 211806 h 1254667"/>
                <a:gd name="connsiteX18" fmla="*/ 1007413 w 1277030"/>
                <a:gd name="connsiteY18" fmla="*/ 214143 h 1254667"/>
                <a:gd name="connsiteX19" fmla="*/ 1007413 w 1277030"/>
                <a:gd name="connsiteY19" fmla="*/ 214143 h 1254667"/>
                <a:gd name="connsiteX20" fmla="*/ 1017824 w 1277030"/>
                <a:gd name="connsiteY20" fmla="*/ 210956 h 1254667"/>
                <a:gd name="connsiteX21" fmla="*/ 1040348 w 1277030"/>
                <a:gd name="connsiteY21" fmla="*/ 198419 h 1254667"/>
                <a:gd name="connsiteX22" fmla="*/ 1048635 w 1277030"/>
                <a:gd name="connsiteY22" fmla="*/ 181633 h 1254667"/>
                <a:gd name="connsiteX23" fmla="*/ 1027599 w 1277030"/>
                <a:gd name="connsiteY23" fmla="*/ 151673 h 125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0" h="1254667">
                  <a:moveTo>
                    <a:pt x="249481" y="1254679"/>
                  </a:moveTo>
                  <a:cubicBezTo>
                    <a:pt x="247208" y="1254637"/>
                    <a:pt x="244964" y="1254127"/>
                    <a:pt x="242894" y="1253192"/>
                  </a:cubicBezTo>
                  <a:cubicBezTo>
                    <a:pt x="239422" y="1251853"/>
                    <a:pt x="236299" y="1249750"/>
                    <a:pt x="233757" y="1247030"/>
                  </a:cubicBezTo>
                  <a:cubicBezTo>
                    <a:pt x="185523" y="1203471"/>
                    <a:pt x="1299" y="999273"/>
                    <a:pt x="24" y="938290"/>
                  </a:cubicBezTo>
                  <a:cubicBezTo>
                    <a:pt x="24" y="898768"/>
                    <a:pt x="861224" y="85803"/>
                    <a:pt x="980427" y="12921"/>
                  </a:cubicBezTo>
                  <a:cubicBezTo>
                    <a:pt x="990690" y="5484"/>
                    <a:pt x="1002844" y="1064"/>
                    <a:pt x="1015487" y="171"/>
                  </a:cubicBezTo>
                  <a:cubicBezTo>
                    <a:pt x="1018037" y="-41"/>
                    <a:pt x="1020587" y="-41"/>
                    <a:pt x="1023137" y="171"/>
                  </a:cubicBezTo>
                  <a:cubicBezTo>
                    <a:pt x="1034696" y="3508"/>
                    <a:pt x="1045001" y="10243"/>
                    <a:pt x="1052672" y="19508"/>
                  </a:cubicBezTo>
                  <a:lnTo>
                    <a:pt x="1262182" y="226680"/>
                  </a:lnTo>
                  <a:cubicBezTo>
                    <a:pt x="1269937" y="233012"/>
                    <a:pt x="1275207" y="241894"/>
                    <a:pt x="1277056" y="251753"/>
                  </a:cubicBezTo>
                  <a:cubicBezTo>
                    <a:pt x="1276949" y="264098"/>
                    <a:pt x="1271616" y="275827"/>
                    <a:pt x="1262394" y="284050"/>
                  </a:cubicBezTo>
                  <a:cubicBezTo>
                    <a:pt x="1168263" y="386468"/>
                    <a:pt x="419894" y="1110827"/>
                    <a:pt x="383346" y="1145037"/>
                  </a:cubicBezTo>
                  <a:cubicBezTo>
                    <a:pt x="360398" y="1166286"/>
                    <a:pt x="337025" y="1187534"/>
                    <a:pt x="314076" y="1207082"/>
                  </a:cubicBezTo>
                  <a:cubicBezTo>
                    <a:pt x="312164" y="1208570"/>
                    <a:pt x="309402" y="1211332"/>
                    <a:pt x="305790" y="1214732"/>
                  </a:cubicBezTo>
                  <a:cubicBezTo>
                    <a:pt x="291593" y="1231773"/>
                    <a:pt x="273424" y="1245054"/>
                    <a:pt x="252881" y="1253404"/>
                  </a:cubicBezTo>
                  <a:close/>
                  <a:moveTo>
                    <a:pt x="1027599" y="151673"/>
                  </a:moveTo>
                  <a:cubicBezTo>
                    <a:pt x="1012576" y="155667"/>
                    <a:pt x="999742" y="165442"/>
                    <a:pt x="991902" y="178871"/>
                  </a:cubicBezTo>
                  <a:cubicBezTo>
                    <a:pt x="986717" y="190727"/>
                    <a:pt x="990733" y="204581"/>
                    <a:pt x="1001463" y="211806"/>
                  </a:cubicBezTo>
                  <a:cubicBezTo>
                    <a:pt x="1003269" y="212975"/>
                    <a:pt x="1005288" y="213761"/>
                    <a:pt x="1007413" y="214143"/>
                  </a:cubicBezTo>
                  <a:lnTo>
                    <a:pt x="1007413" y="214143"/>
                  </a:lnTo>
                  <a:cubicBezTo>
                    <a:pt x="1011067" y="213846"/>
                    <a:pt x="1014616" y="212762"/>
                    <a:pt x="1017824" y="210956"/>
                  </a:cubicBezTo>
                  <a:cubicBezTo>
                    <a:pt x="1026005" y="208151"/>
                    <a:pt x="1033633" y="203902"/>
                    <a:pt x="1040348" y="198419"/>
                  </a:cubicBezTo>
                  <a:cubicBezTo>
                    <a:pt x="1045554" y="194403"/>
                    <a:pt x="1048614" y="188220"/>
                    <a:pt x="1048635" y="181633"/>
                  </a:cubicBezTo>
                  <a:cubicBezTo>
                    <a:pt x="1046935" y="170796"/>
                    <a:pt x="1035673" y="151673"/>
                    <a:pt x="1027599" y="15167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E947463-B9E2-4ED1-AAB5-FB7CA46D4DA6}"/>
                </a:ext>
              </a:extLst>
            </p:cNvPr>
            <p:cNvSpPr/>
            <p:nvPr/>
          </p:nvSpPr>
          <p:spPr>
            <a:xfrm>
              <a:off x="1178936" y="5513919"/>
              <a:ext cx="1299778" cy="1277881"/>
            </a:xfrm>
            <a:custGeom>
              <a:avLst/>
              <a:gdLst>
                <a:gd name="connsiteX0" fmla="*/ 1026749 w 1299778"/>
                <a:gd name="connsiteY0" fmla="*/ 22323 h 1277881"/>
                <a:gd name="connsiteX1" fmla="*/ 1032061 w 1299778"/>
                <a:gd name="connsiteY1" fmla="*/ 22323 h 1277881"/>
                <a:gd name="connsiteX2" fmla="*/ 1055859 w 1299778"/>
                <a:gd name="connsiteY2" fmla="*/ 38472 h 1277881"/>
                <a:gd name="connsiteX3" fmla="*/ 1265581 w 1299778"/>
                <a:gd name="connsiteY3" fmla="*/ 245644 h 1277881"/>
                <a:gd name="connsiteX4" fmla="*/ 1277055 w 1299778"/>
                <a:gd name="connsiteY4" fmla="*/ 264130 h 1277881"/>
                <a:gd name="connsiteX5" fmla="*/ 1265369 w 1299778"/>
                <a:gd name="connsiteY5" fmla="*/ 287503 h 1277881"/>
                <a:gd name="connsiteX6" fmla="*/ 386746 w 1299778"/>
                <a:gd name="connsiteY6" fmla="*/ 1148490 h 1277881"/>
                <a:gd name="connsiteX7" fmla="*/ 317901 w 1299778"/>
                <a:gd name="connsiteY7" fmla="*/ 1210110 h 1277881"/>
                <a:gd name="connsiteX8" fmla="*/ 262230 w 1299778"/>
                <a:gd name="connsiteY8" fmla="*/ 1253882 h 1277881"/>
                <a:gd name="connsiteX9" fmla="*/ 260318 w 1299778"/>
                <a:gd name="connsiteY9" fmla="*/ 1253882 h 1277881"/>
                <a:gd name="connsiteX10" fmla="*/ 258193 w 1299778"/>
                <a:gd name="connsiteY10" fmla="*/ 1253882 h 1277881"/>
                <a:gd name="connsiteX11" fmla="*/ 252031 w 1299778"/>
                <a:gd name="connsiteY11" fmla="*/ 1249844 h 1277881"/>
                <a:gd name="connsiteX12" fmla="*/ 22548 w 1299778"/>
                <a:gd name="connsiteY12" fmla="*/ 949392 h 1277881"/>
                <a:gd name="connsiteX13" fmla="*/ 997638 w 1299778"/>
                <a:gd name="connsiteY13" fmla="*/ 33584 h 1277881"/>
                <a:gd name="connsiteX14" fmla="*/ 1026749 w 1299778"/>
                <a:gd name="connsiteY14" fmla="*/ 22747 h 1277881"/>
                <a:gd name="connsiteX15" fmla="*/ 1018887 w 1299778"/>
                <a:gd name="connsiteY15" fmla="*/ 236506 h 1277881"/>
                <a:gd name="connsiteX16" fmla="*/ 1033336 w 1299778"/>
                <a:gd name="connsiteY16" fmla="*/ 232470 h 1277881"/>
                <a:gd name="connsiteX17" fmla="*/ 1058834 w 1299778"/>
                <a:gd name="connsiteY17" fmla="*/ 218020 h 1277881"/>
                <a:gd name="connsiteX18" fmla="*/ 1070733 w 1299778"/>
                <a:gd name="connsiteY18" fmla="*/ 192097 h 1277881"/>
                <a:gd name="connsiteX19" fmla="*/ 1038435 w 1299778"/>
                <a:gd name="connsiteY19" fmla="*/ 151513 h 1277881"/>
                <a:gd name="connsiteX20" fmla="*/ 1038435 w 1299778"/>
                <a:gd name="connsiteY20" fmla="*/ 151513 h 1277881"/>
                <a:gd name="connsiteX21" fmla="*/ 992539 w 1299778"/>
                <a:gd name="connsiteY21" fmla="*/ 184873 h 1277881"/>
                <a:gd name="connsiteX22" fmla="*/ 1006563 w 1299778"/>
                <a:gd name="connsiteY22" fmla="*/ 232682 h 1277881"/>
                <a:gd name="connsiteX23" fmla="*/ 1017187 w 1299778"/>
                <a:gd name="connsiteY23" fmla="*/ 236506 h 1277881"/>
                <a:gd name="connsiteX24" fmla="*/ 1018887 w 1299778"/>
                <a:gd name="connsiteY24" fmla="*/ 236506 h 1277881"/>
                <a:gd name="connsiteX25" fmla="*/ 1026749 w 1299778"/>
                <a:gd name="connsiteY25" fmla="*/ 12 h 1277881"/>
                <a:gd name="connsiteX26" fmla="*/ 985739 w 1299778"/>
                <a:gd name="connsiteY26" fmla="*/ 14248 h 1277881"/>
                <a:gd name="connsiteX27" fmla="*/ 440717 w 1299778"/>
                <a:gd name="connsiteY27" fmla="*/ 497863 h 1277881"/>
                <a:gd name="connsiteX28" fmla="*/ 138777 w 1299778"/>
                <a:gd name="connsiteY28" fmla="*/ 791091 h 1277881"/>
                <a:gd name="connsiteX29" fmla="*/ 24 w 1299778"/>
                <a:gd name="connsiteY29" fmla="*/ 949392 h 1277881"/>
                <a:gd name="connsiteX30" fmla="*/ 236945 w 1299778"/>
                <a:gd name="connsiteY30" fmla="*/ 1266418 h 1277881"/>
                <a:gd name="connsiteX31" fmla="*/ 250331 w 1299778"/>
                <a:gd name="connsiteY31" fmla="*/ 1275980 h 1277881"/>
                <a:gd name="connsiteX32" fmla="*/ 260530 w 1299778"/>
                <a:gd name="connsiteY32" fmla="*/ 1277893 h 1277881"/>
                <a:gd name="connsiteX33" fmla="*/ 266905 w 1299778"/>
                <a:gd name="connsiteY33" fmla="*/ 1277893 h 1277881"/>
                <a:gd name="connsiteX34" fmla="*/ 325125 w 1299778"/>
                <a:gd name="connsiteY34" fmla="*/ 1235396 h 1277881"/>
                <a:gd name="connsiteX35" fmla="*/ 332775 w 1299778"/>
                <a:gd name="connsiteY35" fmla="*/ 1228171 h 1277881"/>
                <a:gd name="connsiteX36" fmla="*/ 402470 w 1299778"/>
                <a:gd name="connsiteY36" fmla="*/ 1165914 h 1277881"/>
                <a:gd name="connsiteX37" fmla="*/ 1282155 w 1299778"/>
                <a:gd name="connsiteY37" fmla="*/ 304289 h 1277881"/>
                <a:gd name="connsiteX38" fmla="*/ 1299791 w 1299778"/>
                <a:gd name="connsiteY38" fmla="*/ 263280 h 1277881"/>
                <a:gd name="connsiteX39" fmla="*/ 1281730 w 1299778"/>
                <a:gd name="connsiteY39" fmla="*/ 231194 h 1277881"/>
                <a:gd name="connsiteX40" fmla="*/ 1266644 w 1299778"/>
                <a:gd name="connsiteY40" fmla="*/ 216321 h 1277881"/>
                <a:gd name="connsiteX41" fmla="*/ 1072008 w 1299778"/>
                <a:gd name="connsiteY41" fmla="*/ 23810 h 1277881"/>
                <a:gd name="connsiteX42" fmla="*/ 1036948 w 1299778"/>
                <a:gd name="connsiteY42" fmla="*/ 2562 h 1277881"/>
                <a:gd name="connsiteX43" fmla="*/ 1026961 w 1299778"/>
                <a:gd name="connsiteY43" fmla="*/ 2562 h 1277881"/>
                <a:gd name="connsiteX44" fmla="*/ 1019099 w 1299778"/>
                <a:gd name="connsiteY44" fmla="*/ 213558 h 1277881"/>
                <a:gd name="connsiteX45" fmla="*/ 1019099 w 1299778"/>
                <a:gd name="connsiteY45" fmla="*/ 213558 h 1277881"/>
                <a:gd name="connsiteX46" fmla="*/ 1013575 w 1299778"/>
                <a:gd name="connsiteY46" fmla="*/ 195072 h 1277881"/>
                <a:gd name="connsiteX47" fmla="*/ 1038011 w 1299778"/>
                <a:gd name="connsiteY47" fmla="*/ 173824 h 1277881"/>
                <a:gd name="connsiteX48" fmla="*/ 1048847 w 1299778"/>
                <a:gd name="connsiteY48" fmla="*/ 192735 h 1277881"/>
                <a:gd name="connsiteX49" fmla="*/ 1044385 w 1299778"/>
                <a:gd name="connsiteY49" fmla="*/ 200385 h 1277881"/>
                <a:gd name="connsiteX50" fmla="*/ 1025262 w 1299778"/>
                <a:gd name="connsiteY50" fmla="*/ 211009 h 1277881"/>
                <a:gd name="connsiteX51" fmla="*/ 1019737 w 1299778"/>
                <a:gd name="connsiteY51" fmla="*/ 213134 h 127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99778" h="1277881">
                  <a:moveTo>
                    <a:pt x="1026749" y="22323"/>
                  </a:moveTo>
                  <a:cubicBezTo>
                    <a:pt x="1028513" y="22110"/>
                    <a:pt x="1030297" y="22110"/>
                    <a:pt x="1032061" y="22323"/>
                  </a:cubicBezTo>
                  <a:cubicBezTo>
                    <a:pt x="1041432" y="25191"/>
                    <a:pt x="1049719" y="30822"/>
                    <a:pt x="1055859" y="38472"/>
                  </a:cubicBezTo>
                  <a:lnTo>
                    <a:pt x="1265581" y="245644"/>
                  </a:lnTo>
                  <a:cubicBezTo>
                    <a:pt x="1271382" y="250318"/>
                    <a:pt x="1275441" y="256841"/>
                    <a:pt x="1277055" y="264130"/>
                  </a:cubicBezTo>
                  <a:cubicBezTo>
                    <a:pt x="1276482" y="273182"/>
                    <a:pt x="1272253" y="281617"/>
                    <a:pt x="1265369" y="287503"/>
                  </a:cubicBezTo>
                  <a:cubicBezTo>
                    <a:pt x="1173788" y="388433"/>
                    <a:pt x="433068" y="1105993"/>
                    <a:pt x="386746" y="1148490"/>
                  </a:cubicBezTo>
                  <a:cubicBezTo>
                    <a:pt x="365498" y="1169738"/>
                    <a:pt x="341274" y="1190987"/>
                    <a:pt x="317901" y="1210110"/>
                  </a:cubicBezTo>
                  <a:cubicBezTo>
                    <a:pt x="309402" y="1217334"/>
                    <a:pt x="278166" y="1251332"/>
                    <a:pt x="262230" y="1253882"/>
                  </a:cubicBezTo>
                  <a:lnTo>
                    <a:pt x="260318" y="1253882"/>
                  </a:lnTo>
                  <a:cubicBezTo>
                    <a:pt x="259627" y="1254116"/>
                    <a:pt x="258883" y="1254116"/>
                    <a:pt x="258193" y="1253882"/>
                  </a:cubicBezTo>
                  <a:cubicBezTo>
                    <a:pt x="255858" y="1253032"/>
                    <a:pt x="253752" y="1251651"/>
                    <a:pt x="252031" y="1249844"/>
                  </a:cubicBezTo>
                  <a:cubicBezTo>
                    <a:pt x="198060" y="1200761"/>
                    <a:pt x="23185" y="1002726"/>
                    <a:pt x="22548" y="949392"/>
                  </a:cubicBezTo>
                  <a:cubicBezTo>
                    <a:pt x="22548" y="922194"/>
                    <a:pt x="854424" y="120703"/>
                    <a:pt x="997638" y="33584"/>
                  </a:cubicBezTo>
                  <a:cubicBezTo>
                    <a:pt x="1006180" y="27401"/>
                    <a:pt x="1016252" y="23661"/>
                    <a:pt x="1026749" y="22747"/>
                  </a:cubicBezTo>
                  <a:moveTo>
                    <a:pt x="1018887" y="236506"/>
                  </a:moveTo>
                  <a:cubicBezTo>
                    <a:pt x="1023923" y="236188"/>
                    <a:pt x="1028852" y="234807"/>
                    <a:pt x="1033336" y="232470"/>
                  </a:cubicBezTo>
                  <a:cubicBezTo>
                    <a:pt x="1042600" y="229155"/>
                    <a:pt x="1051227" y="224268"/>
                    <a:pt x="1058834" y="218020"/>
                  </a:cubicBezTo>
                  <a:cubicBezTo>
                    <a:pt x="1066526" y="211625"/>
                    <a:pt x="1070903" y="202105"/>
                    <a:pt x="1070733" y="192097"/>
                  </a:cubicBezTo>
                  <a:cubicBezTo>
                    <a:pt x="1070733" y="178073"/>
                    <a:pt x="1055009" y="151513"/>
                    <a:pt x="1038435" y="151513"/>
                  </a:cubicBezTo>
                  <a:lnTo>
                    <a:pt x="1038435" y="151513"/>
                  </a:lnTo>
                  <a:cubicBezTo>
                    <a:pt x="1019036" y="155486"/>
                    <a:pt x="1002313" y="167662"/>
                    <a:pt x="992539" y="184873"/>
                  </a:cubicBezTo>
                  <a:cubicBezTo>
                    <a:pt x="984762" y="202084"/>
                    <a:pt x="990733" y="222397"/>
                    <a:pt x="1006563" y="232682"/>
                  </a:cubicBezTo>
                  <a:cubicBezTo>
                    <a:pt x="1009793" y="234701"/>
                    <a:pt x="1013405" y="236018"/>
                    <a:pt x="1017187" y="236506"/>
                  </a:cubicBezTo>
                  <a:lnTo>
                    <a:pt x="1018887" y="236506"/>
                  </a:lnTo>
                  <a:moveTo>
                    <a:pt x="1026749" y="12"/>
                  </a:moveTo>
                  <a:cubicBezTo>
                    <a:pt x="1012024" y="861"/>
                    <a:pt x="997830" y="5791"/>
                    <a:pt x="985739" y="14248"/>
                  </a:cubicBezTo>
                  <a:cubicBezTo>
                    <a:pt x="891609" y="72044"/>
                    <a:pt x="544834" y="398845"/>
                    <a:pt x="440717" y="497863"/>
                  </a:cubicBezTo>
                  <a:cubicBezTo>
                    <a:pt x="329588" y="604105"/>
                    <a:pt x="219521" y="710347"/>
                    <a:pt x="138777" y="791091"/>
                  </a:cubicBezTo>
                  <a:cubicBezTo>
                    <a:pt x="24" y="930056"/>
                    <a:pt x="24" y="937280"/>
                    <a:pt x="24" y="949392"/>
                  </a:cubicBezTo>
                  <a:cubicBezTo>
                    <a:pt x="24" y="1021424"/>
                    <a:pt x="204647" y="1237096"/>
                    <a:pt x="236945" y="1266418"/>
                  </a:cubicBezTo>
                  <a:cubicBezTo>
                    <a:pt x="240612" y="1270583"/>
                    <a:pt x="245193" y="1273855"/>
                    <a:pt x="250331" y="1275980"/>
                  </a:cubicBezTo>
                  <a:cubicBezTo>
                    <a:pt x="253576" y="1277277"/>
                    <a:pt x="257039" y="1277914"/>
                    <a:pt x="260530" y="1277893"/>
                  </a:cubicBezTo>
                  <a:lnTo>
                    <a:pt x="266905" y="1277893"/>
                  </a:lnTo>
                  <a:cubicBezTo>
                    <a:pt x="289632" y="1268947"/>
                    <a:pt x="309678" y="1254307"/>
                    <a:pt x="325125" y="1235396"/>
                  </a:cubicBezTo>
                  <a:lnTo>
                    <a:pt x="332775" y="1228171"/>
                  </a:lnTo>
                  <a:cubicBezTo>
                    <a:pt x="355723" y="1208622"/>
                    <a:pt x="379096" y="1187799"/>
                    <a:pt x="402470" y="1165914"/>
                  </a:cubicBezTo>
                  <a:cubicBezTo>
                    <a:pt x="439230" y="1131703"/>
                    <a:pt x="1188662" y="406919"/>
                    <a:pt x="1282155" y="304289"/>
                  </a:cubicBezTo>
                  <a:cubicBezTo>
                    <a:pt x="1293672" y="293814"/>
                    <a:pt x="1300110" y="278855"/>
                    <a:pt x="1299791" y="263280"/>
                  </a:cubicBezTo>
                  <a:cubicBezTo>
                    <a:pt x="1297794" y="250765"/>
                    <a:pt x="1291377" y="239397"/>
                    <a:pt x="1281730" y="231194"/>
                  </a:cubicBezTo>
                  <a:lnTo>
                    <a:pt x="1266644" y="216321"/>
                  </a:lnTo>
                  <a:lnTo>
                    <a:pt x="1072008" y="23810"/>
                  </a:lnTo>
                  <a:cubicBezTo>
                    <a:pt x="1062723" y="13356"/>
                    <a:pt x="1050505" y="5961"/>
                    <a:pt x="1036948" y="2562"/>
                  </a:cubicBezTo>
                  <a:cubicBezTo>
                    <a:pt x="1033633" y="2243"/>
                    <a:pt x="1030276" y="2243"/>
                    <a:pt x="1026961" y="2562"/>
                  </a:cubicBezTo>
                  <a:close/>
                  <a:moveTo>
                    <a:pt x="1019099" y="213558"/>
                  </a:moveTo>
                  <a:lnTo>
                    <a:pt x="1019099" y="213558"/>
                  </a:lnTo>
                  <a:cubicBezTo>
                    <a:pt x="1013192" y="209436"/>
                    <a:pt x="1010898" y="201766"/>
                    <a:pt x="1013575" y="195072"/>
                  </a:cubicBezTo>
                  <a:cubicBezTo>
                    <a:pt x="1019312" y="185638"/>
                    <a:pt x="1027854" y="178201"/>
                    <a:pt x="1038011" y="173824"/>
                  </a:cubicBezTo>
                  <a:cubicBezTo>
                    <a:pt x="1043386" y="178945"/>
                    <a:pt x="1047147" y="185510"/>
                    <a:pt x="1048847" y="192735"/>
                  </a:cubicBezTo>
                  <a:cubicBezTo>
                    <a:pt x="1048465" y="195795"/>
                    <a:pt x="1046850" y="198557"/>
                    <a:pt x="1044385" y="200385"/>
                  </a:cubicBezTo>
                  <a:cubicBezTo>
                    <a:pt x="1038690" y="205038"/>
                    <a:pt x="1032210" y="208629"/>
                    <a:pt x="1025262" y="211009"/>
                  </a:cubicBezTo>
                  <a:lnTo>
                    <a:pt x="1019737" y="213134"/>
                  </a:ln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D93AC49-1D6D-4F6A-AA9D-EAE4FDE8521F}"/>
                </a:ext>
              </a:extLst>
            </p:cNvPr>
            <p:cNvSpPr/>
            <p:nvPr/>
          </p:nvSpPr>
          <p:spPr>
            <a:xfrm>
              <a:off x="1456015" y="6662397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1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1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D9E1A57-631D-48B8-A072-0EC67666BD5E}"/>
                </a:ext>
              </a:extLst>
            </p:cNvPr>
            <p:cNvSpPr/>
            <p:nvPr/>
          </p:nvSpPr>
          <p:spPr>
            <a:xfrm>
              <a:off x="1450491" y="6560830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A23E248-E583-4A85-8D53-D83CC000916C}"/>
                </a:ext>
              </a:extLst>
            </p:cNvPr>
            <p:cNvSpPr/>
            <p:nvPr/>
          </p:nvSpPr>
          <p:spPr>
            <a:xfrm>
              <a:off x="1567994" y="6560617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5C62F0-A763-433C-BB91-B1606CDA01E4}"/>
                </a:ext>
              </a:extLst>
            </p:cNvPr>
            <p:cNvSpPr/>
            <p:nvPr/>
          </p:nvSpPr>
          <p:spPr>
            <a:xfrm>
              <a:off x="1563320" y="6459049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D5CA5BE-8AFD-4436-A09E-A800D87B1748}"/>
                </a:ext>
              </a:extLst>
            </p:cNvPr>
            <p:cNvSpPr/>
            <p:nvPr/>
          </p:nvSpPr>
          <p:spPr>
            <a:xfrm>
              <a:off x="1679974" y="6459049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3198" y="14461"/>
                    <a:pt x="26372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880B9A6-3033-4265-B1B8-D1C34ADFA90C}"/>
                </a:ext>
              </a:extLst>
            </p:cNvPr>
            <p:cNvSpPr/>
            <p:nvPr/>
          </p:nvSpPr>
          <p:spPr>
            <a:xfrm>
              <a:off x="1675511" y="6357482"/>
              <a:ext cx="87756" cy="104967"/>
            </a:xfrm>
            <a:custGeom>
              <a:avLst/>
              <a:gdLst>
                <a:gd name="connsiteX0" fmla="*/ 24 w 87756"/>
                <a:gd name="connsiteY0" fmla="*/ 12 h 104967"/>
                <a:gd name="connsiteX1" fmla="*/ 87781 w 87756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56" h="104967">
                  <a:moveTo>
                    <a:pt x="24" y="12"/>
                  </a:moveTo>
                  <a:cubicBezTo>
                    <a:pt x="29347" y="34860"/>
                    <a:pt x="58600" y="69856"/>
                    <a:pt x="87781" y="104979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B405601-CD6C-49F0-A287-E09A6D446AB3}"/>
                </a:ext>
              </a:extLst>
            </p:cNvPr>
            <p:cNvSpPr/>
            <p:nvPr/>
          </p:nvSpPr>
          <p:spPr>
            <a:xfrm>
              <a:off x="1791953" y="6357270"/>
              <a:ext cx="39522" cy="43771"/>
            </a:xfrm>
            <a:custGeom>
              <a:avLst/>
              <a:gdLst>
                <a:gd name="connsiteX0" fmla="*/ 24 w 39522"/>
                <a:gd name="connsiteY0" fmla="*/ 12 h 43771"/>
                <a:gd name="connsiteX1" fmla="*/ 39547 w 39522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3771">
                  <a:moveTo>
                    <a:pt x="24" y="12"/>
                  </a:moveTo>
                  <a:lnTo>
                    <a:pt x="39547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8DE630D-9C5F-4527-A5EB-0C08EB5CC223}"/>
                </a:ext>
              </a:extLst>
            </p:cNvPr>
            <p:cNvSpPr/>
            <p:nvPr/>
          </p:nvSpPr>
          <p:spPr>
            <a:xfrm>
              <a:off x="1787491" y="6255702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C546B89-F49F-4646-9201-C179CFB196CA}"/>
                </a:ext>
              </a:extLst>
            </p:cNvPr>
            <p:cNvSpPr/>
            <p:nvPr/>
          </p:nvSpPr>
          <p:spPr>
            <a:xfrm>
              <a:off x="1900320" y="6253577"/>
              <a:ext cx="38884" cy="43771"/>
            </a:xfrm>
            <a:custGeom>
              <a:avLst/>
              <a:gdLst>
                <a:gd name="connsiteX0" fmla="*/ 24 w 38884"/>
                <a:gd name="connsiteY0" fmla="*/ 12 h 43771"/>
                <a:gd name="connsiteX1" fmla="*/ 38909 w 38884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84" h="43771">
                  <a:moveTo>
                    <a:pt x="24" y="12"/>
                  </a:moveTo>
                  <a:lnTo>
                    <a:pt x="38909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D3B80B3-4474-48D1-A4F2-D6221275C8CF}"/>
                </a:ext>
              </a:extLst>
            </p:cNvPr>
            <p:cNvSpPr/>
            <p:nvPr/>
          </p:nvSpPr>
          <p:spPr>
            <a:xfrm>
              <a:off x="1892246" y="6150947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B97EC64-0CF4-4BA1-9218-F5E17685993F}"/>
                </a:ext>
              </a:extLst>
            </p:cNvPr>
            <p:cNvSpPr/>
            <p:nvPr/>
          </p:nvSpPr>
          <p:spPr>
            <a:xfrm>
              <a:off x="2002950" y="6146485"/>
              <a:ext cx="39522" cy="42496"/>
            </a:xfrm>
            <a:custGeom>
              <a:avLst/>
              <a:gdLst>
                <a:gd name="connsiteX0" fmla="*/ 24 w 39522"/>
                <a:gd name="connsiteY0" fmla="*/ 12 h 42496"/>
                <a:gd name="connsiteX1" fmla="*/ 39547 w 39522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2496">
                  <a:moveTo>
                    <a:pt x="24" y="12"/>
                  </a:moveTo>
                  <a:lnTo>
                    <a:pt x="39547" y="4250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8161EFC-235B-42FF-A2DA-01CA8A1EED4A}"/>
                </a:ext>
              </a:extLst>
            </p:cNvPr>
            <p:cNvSpPr/>
            <p:nvPr/>
          </p:nvSpPr>
          <p:spPr>
            <a:xfrm>
              <a:off x="2000825" y="6040668"/>
              <a:ext cx="87968" cy="105180"/>
            </a:xfrm>
            <a:custGeom>
              <a:avLst/>
              <a:gdLst>
                <a:gd name="connsiteX0" fmla="*/ 24 w 87968"/>
                <a:gd name="connsiteY0" fmla="*/ 12 h 105180"/>
                <a:gd name="connsiteX1" fmla="*/ 87993 w 87968"/>
                <a:gd name="connsiteY1" fmla="*/ 105192 h 1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5180">
                  <a:moveTo>
                    <a:pt x="24" y="12"/>
                  </a:moveTo>
                  <a:lnTo>
                    <a:pt x="87993" y="10519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CB19402-0F80-4AEC-A392-49A49DFEC822}"/>
                </a:ext>
              </a:extLst>
            </p:cNvPr>
            <p:cNvSpPr/>
            <p:nvPr/>
          </p:nvSpPr>
          <p:spPr>
            <a:xfrm>
              <a:off x="2107705" y="604619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2986" y="14673"/>
                    <a:pt x="26160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F55F6DD-1524-4C48-A493-687021F6C66C}"/>
                </a:ext>
              </a:extLst>
            </p:cNvPr>
            <p:cNvSpPr/>
            <p:nvPr/>
          </p:nvSpPr>
          <p:spPr>
            <a:xfrm>
              <a:off x="2102605" y="5932513"/>
              <a:ext cx="87968" cy="106242"/>
            </a:xfrm>
            <a:custGeom>
              <a:avLst/>
              <a:gdLst>
                <a:gd name="connsiteX0" fmla="*/ 24 w 87968"/>
                <a:gd name="connsiteY0" fmla="*/ 12 h 106242"/>
                <a:gd name="connsiteX1" fmla="*/ 87993 w 87968"/>
                <a:gd name="connsiteY1" fmla="*/ 106254 h 10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6242">
                  <a:moveTo>
                    <a:pt x="24" y="12"/>
                  </a:moveTo>
                  <a:lnTo>
                    <a:pt x="87993" y="10625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F6D6313-6D2E-4192-A28D-3A8B63C689DF}"/>
                </a:ext>
              </a:extLst>
            </p:cNvPr>
            <p:cNvSpPr/>
            <p:nvPr/>
          </p:nvSpPr>
          <p:spPr>
            <a:xfrm>
              <a:off x="2219259" y="593251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DF4559C-2AB9-4C48-A72B-52EF94C72631}"/>
                </a:ext>
              </a:extLst>
            </p:cNvPr>
            <p:cNvSpPr/>
            <p:nvPr/>
          </p:nvSpPr>
          <p:spPr>
            <a:xfrm>
              <a:off x="2215434" y="5830946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071026F-7C28-4E56-B1F2-FC2ACA6ACE95}"/>
                </a:ext>
              </a:extLst>
            </p:cNvPr>
            <p:cNvSpPr/>
            <p:nvPr/>
          </p:nvSpPr>
          <p:spPr>
            <a:xfrm>
              <a:off x="2331238" y="5830946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2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6FCEF95-5967-40DF-B24D-EE66C33C5E2A}"/>
                </a:ext>
              </a:extLst>
            </p:cNvPr>
            <p:cNvSpPr/>
            <p:nvPr/>
          </p:nvSpPr>
          <p:spPr>
            <a:xfrm>
              <a:off x="177709" y="5580679"/>
              <a:ext cx="1635934" cy="1904086"/>
            </a:xfrm>
            <a:custGeom>
              <a:avLst/>
              <a:gdLst>
                <a:gd name="connsiteX0" fmla="*/ 1596420 w 1635934"/>
                <a:gd name="connsiteY0" fmla="*/ 307437 h 1904086"/>
                <a:gd name="connsiteX1" fmla="*/ 1635854 w 1635934"/>
                <a:gd name="connsiteY1" fmla="*/ 352782 h 1904086"/>
                <a:gd name="connsiteX2" fmla="*/ 1630204 w 1635934"/>
                <a:gd name="connsiteY2" fmla="*/ 371183 h 1904086"/>
                <a:gd name="connsiteX3" fmla="*/ 1235621 w 1635934"/>
                <a:gd name="connsiteY3" fmla="*/ 1867922 h 1904086"/>
                <a:gd name="connsiteX4" fmla="*/ 1212673 w 1635934"/>
                <a:gd name="connsiteY4" fmla="*/ 1902345 h 1904086"/>
                <a:gd name="connsiteX5" fmla="*/ 1187600 w 1635934"/>
                <a:gd name="connsiteY5" fmla="*/ 1902345 h 1904086"/>
                <a:gd name="connsiteX6" fmla="*/ 24 w 1635934"/>
                <a:gd name="connsiteY6" fmla="*/ 1647364 h 1904086"/>
                <a:gd name="connsiteX7" fmla="*/ 256918 w 1635934"/>
                <a:gd name="connsiteY7" fmla="*/ 497611 h 1904086"/>
                <a:gd name="connsiteX8" fmla="*/ 352111 w 1635934"/>
                <a:gd name="connsiteY8" fmla="*/ 151899 h 1904086"/>
                <a:gd name="connsiteX9" fmla="*/ 396520 w 1635934"/>
                <a:gd name="connsiteY9" fmla="*/ 10809 h 1904086"/>
                <a:gd name="connsiteX10" fmla="*/ 531448 w 1635934"/>
                <a:gd name="connsiteY10" fmla="*/ 24408 h 1904086"/>
                <a:gd name="connsiteX11" fmla="*/ 1211398 w 1635934"/>
                <a:gd name="connsiteY11" fmla="*/ 198008 h 1904086"/>
                <a:gd name="connsiteX12" fmla="*/ 1596420 w 1635934"/>
                <a:gd name="connsiteY12" fmla="*/ 307437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934" h="1904086">
                  <a:moveTo>
                    <a:pt x="1596420" y="307437"/>
                  </a:moveTo>
                  <a:cubicBezTo>
                    <a:pt x="1619833" y="309073"/>
                    <a:pt x="1637489" y="329366"/>
                    <a:pt x="1635854" y="352782"/>
                  </a:cubicBezTo>
                  <a:cubicBezTo>
                    <a:pt x="1635402" y="359262"/>
                    <a:pt x="1633468" y="365573"/>
                    <a:pt x="1630204" y="371183"/>
                  </a:cubicBezTo>
                  <a:cubicBezTo>
                    <a:pt x="1508026" y="889007"/>
                    <a:pt x="1376286" y="1385795"/>
                    <a:pt x="1235621" y="1867922"/>
                  </a:cubicBezTo>
                  <a:cubicBezTo>
                    <a:pt x="1231584" y="1881734"/>
                    <a:pt x="1225847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5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508" y="382168"/>
                    <a:pt x="320238" y="266917"/>
                    <a:pt x="352111" y="151899"/>
                  </a:cubicBezTo>
                  <a:cubicBezTo>
                    <a:pt x="361248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8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40021" y="233429"/>
                    <a:pt x="1468362" y="269891"/>
                    <a:pt x="1596420" y="30743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C3C5743-84E9-462E-8221-867AF3702FBA}"/>
                </a:ext>
              </a:extLst>
            </p:cNvPr>
            <p:cNvSpPr/>
            <p:nvPr/>
          </p:nvSpPr>
          <p:spPr>
            <a:xfrm>
              <a:off x="79754" y="5458925"/>
              <a:ext cx="1633920" cy="1904086"/>
            </a:xfrm>
            <a:custGeom>
              <a:avLst/>
              <a:gdLst>
                <a:gd name="connsiteX0" fmla="*/ 1596420 w 1633920"/>
                <a:gd name="connsiteY0" fmla="*/ 306800 h 1904086"/>
                <a:gd name="connsiteX1" fmla="*/ 1627867 w 1633920"/>
                <a:gd name="connsiteY1" fmla="*/ 324224 h 1904086"/>
                <a:gd name="connsiteX2" fmla="*/ 1630204 w 1633920"/>
                <a:gd name="connsiteY2" fmla="*/ 370120 h 1904086"/>
                <a:gd name="connsiteX3" fmla="*/ 1235621 w 1633920"/>
                <a:gd name="connsiteY3" fmla="*/ 1867922 h 1904086"/>
                <a:gd name="connsiteX4" fmla="*/ 1212673 w 1633920"/>
                <a:gd name="connsiteY4" fmla="*/ 1902345 h 1904086"/>
                <a:gd name="connsiteX5" fmla="*/ 1187600 w 1633920"/>
                <a:gd name="connsiteY5" fmla="*/ 1902345 h 1904086"/>
                <a:gd name="connsiteX6" fmla="*/ 24 w 1633920"/>
                <a:gd name="connsiteY6" fmla="*/ 1647364 h 1904086"/>
                <a:gd name="connsiteX7" fmla="*/ 256918 w 1633920"/>
                <a:gd name="connsiteY7" fmla="*/ 497611 h 1904086"/>
                <a:gd name="connsiteX8" fmla="*/ 352111 w 1633920"/>
                <a:gd name="connsiteY8" fmla="*/ 151899 h 1904086"/>
                <a:gd name="connsiteX9" fmla="*/ 396520 w 1633920"/>
                <a:gd name="connsiteY9" fmla="*/ 10809 h 1904086"/>
                <a:gd name="connsiteX10" fmla="*/ 531448 w 1633920"/>
                <a:gd name="connsiteY10" fmla="*/ 24409 h 1904086"/>
                <a:gd name="connsiteX11" fmla="*/ 1211398 w 1633920"/>
                <a:gd name="connsiteY11" fmla="*/ 198008 h 1904086"/>
                <a:gd name="connsiteX12" fmla="*/ 1596420 w 1633920"/>
                <a:gd name="connsiteY12" fmla="*/ 306800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4086">
                  <a:moveTo>
                    <a:pt x="1596420" y="306800"/>
                  </a:moveTo>
                  <a:cubicBezTo>
                    <a:pt x="1608525" y="309010"/>
                    <a:pt x="1619570" y="315129"/>
                    <a:pt x="1627867" y="324224"/>
                  </a:cubicBezTo>
                  <a:cubicBezTo>
                    <a:pt x="1635060" y="338524"/>
                    <a:pt x="1635908" y="355183"/>
                    <a:pt x="1630204" y="370120"/>
                  </a:cubicBezTo>
                  <a:cubicBezTo>
                    <a:pt x="1511638" y="872710"/>
                    <a:pt x="1380110" y="1371984"/>
                    <a:pt x="1235621" y="1867922"/>
                  </a:cubicBezTo>
                  <a:cubicBezTo>
                    <a:pt x="1231584" y="1881734"/>
                    <a:pt x="1226059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6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648" y="382296"/>
                    <a:pt x="320381" y="267065"/>
                    <a:pt x="352111" y="151899"/>
                  </a:cubicBezTo>
                  <a:cubicBezTo>
                    <a:pt x="361460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9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39881" y="233004"/>
                    <a:pt x="1468221" y="269254"/>
                    <a:pt x="1596420" y="306800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810353B-206B-4C21-A030-3BE16196CB91}"/>
                </a:ext>
              </a:extLst>
            </p:cNvPr>
            <p:cNvSpPr/>
            <p:nvPr/>
          </p:nvSpPr>
          <p:spPr>
            <a:xfrm>
              <a:off x="17071" y="5405799"/>
              <a:ext cx="1633920" cy="1903878"/>
            </a:xfrm>
            <a:custGeom>
              <a:avLst/>
              <a:gdLst>
                <a:gd name="connsiteX0" fmla="*/ 1596419 w 1633920"/>
                <a:gd name="connsiteY0" fmla="*/ 306805 h 1903878"/>
                <a:gd name="connsiteX1" fmla="*/ 1627867 w 1633920"/>
                <a:gd name="connsiteY1" fmla="*/ 324229 h 1903878"/>
                <a:gd name="connsiteX2" fmla="*/ 1630205 w 1633920"/>
                <a:gd name="connsiteY2" fmla="*/ 370125 h 1903878"/>
                <a:gd name="connsiteX3" fmla="*/ 1235621 w 1633920"/>
                <a:gd name="connsiteY3" fmla="*/ 1867928 h 1903878"/>
                <a:gd name="connsiteX4" fmla="*/ 1212673 w 1633920"/>
                <a:gd name="connsiteY4" fmla="*/ 1902138 h 1903878"/>
                <a:gd name="connsiteX5" fmla="*/ 1187600 w 1633920"/>
                <a:gd name="connsiteY5" fmla="*/ 1902138 h 1903878"/>
                <a:gd name="connsiteX6" fmla="*/ 24 w 1633920"/>
                <a:gd name="connsiteY6" fmla="*/ 1647157 h 1903878"/>
                <a:gd name="connsiteX7" fmla="*/ 256918 w 1633920"/>
                <a:gd name="connsiteY7" fmla="*/ 497403 h 1903878"/>
                <a:gd name="connsiteX8" fmla="*/ 352111 w 1633920"/>
                <a:gd name="connsiteY8" fmla="*/ 151904 h 1903878"/>
                <a:gd name="connsiteX9" fmla="*/ 396520 w 1633920"/>
                <a:gd name="connsiteY9" fmla="*/ 10814 h 1903878"/>
                <a:gd name="connsiteX10" fmla="*/ 531448 w 1633920"/>
                <a:gd name="connsiteY10" fmla="*/ 24201 h 1903878"/>
                <a:gd name="connsiteX11" fmla="*/ 1211398 w 1633920"/>
                <a:gd name="connsiteY11" fmla="*/ 198013 h 1903878"/>
                <a:gd name="connsiteX12" fmla="*/ 1596419 w 1633920"/>
                <a:gd name="connsiteY12" fmla="*/ 306805 h 190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3878">
                  <a:moveTo>
                    <a:pt x="1596419" y="306805"/>
                  </a:moveTo>
                  <a:cubicBezTo>
                    <a:pt x="1608535" y="308994"/>
                    <a:pt x="1619591" y="315114"/>
                    <a:pt x="1627867" y="324229"/>
                  </a:cubicBezTo>
                  <a:cubicBezTo>
                    <a:pt x="1635060" y="338529"/>
                    <a:pt x="1635907" y="355188"/>
                    <a:pt x="1630205" y="370125"/>
                  </a:cubicBezTo>
                  <a:cubicBezTo>
                    <a:pt x="1511638" y="872715"/>
                    <a:pt x="1380110" y="1371989"/>
                    <a:pt x="1235621" y="1867928"/>
                  </a:cubicBezTo>
                  <a:cubicBezTo>
                    <a:pt x="1231584" y="1881740"/>
                    <a:pt x="1225847" y="1897038"/>
                    <a:pt x="1212673" y="1902138"/>
                  </a:cubicBezTo>
                  <a:cubicBezTo>
                    <a:pt x="1204479" y="1904475"/>
                    <a:pt x="1195793" y="1904475"/>
                    <a:pt x="1187600" y="1902138"/>
                  </a:cubicBezTo>
                  <a:cubicBezTo>
                    <a:pt x="789616" y="1826918"/>
                    <a:pt x="391208" y="1751699"/>
                    <a:pt x="24" y="1647157"/>
                  </a:cubicBezTo>
                  <a:cubicBezTo>
                    <a:pt x="47833" y="1256610"/>
                    <a:pt x="152588" y="876688"/>
                    <a:pt x="256918" y="497403"/>
                  </a:cubicBezTo>
                  <a:cubicBezTo>
                    <a:pt x="288648" y="382237"/>
                    <a:pt x="320381" y="267070"/>
                    <a:pt x="352111" y="151904"/>
                  </a:cubicBezTo>
                  <a:cubicBezTo>
                    <a:pt x="361248" y="117907"/>
                    <a:pt x="368047" y="33975"/>
                    <a:pt x="396520" y="10814"/>
                  </a:cubicBezTo>
                  <a:cubicBezTo>
                    <a:pt x="429455" y="-16384"/>
                    <a:pt x="493838" y="15277"/>
                    <a:pt x="531448" y="24201"/>
                  </a:cubicBezTo>
                  <a:cubicBezTo>
                    <a:pt x="758099" y="78597"/>
                    <a:pt x="984747" y="136541"/>
                    <a:pt x="1211398" y="198013"/>
                  </a:cubicBezTo>
                  <a:cubicBezTo>
                    <a:pt x="1340021" y="233009"/>
                    <a:pt x="1468362" y="269259"/>
                    <a:pt x="1596419" y="306805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DF40BC3-629C-4E56-AACD-E5355ADEC9CC}"/>
                </a:ext>
              </a:extLst>
            </p:cNvPr>
            <p:cNvSpPr/>
            <p:nvPr/>
          </p:nvSpPr>
          <p:spPr>
            <a:xfrm>
              <a:off x="545813" y="5763084"/>
              <a:ext cx="798458" cy="430650"/>
            </a:xfrm>
            <a:custGeom>
              <a:avLst/>
              <a:gdLst>
                <a:gd name="connsiteX0" fmla="*/ 2069 w 798458"/>
                <a:gd name="connsiteY0" fmla="*/ 214488 h 430650"/>
                <a:gd name="connsiteX1" fmla="*/ 369 w 798458"/>
                <a:gd name="connsiteY1" fmla="*/ 229787 h 430650"/>
                <a:gd name="connsiteX2" fmla="*/ 23530 w 798458"/>
                <a:gd name="connsiteY2" fmla="*/ 247424 h 430650"/>
                <a:gd name="connsiteX3" fmla="*/ 231127 w 798458"/>
                <a:gd name="connsiteY3" fmla="*/ 313294 h 430650"/>
                <a:gd name="connsiteX4" fmla="*/ 702630 w 798458"/>
                <a:gd name="connsiteY4" fmla="*/ 430372 h 430650"/>
                <a:gd name="connsiteX5" fmla="*/ 723878 w 798458"/>
                <a:gd name="connsiteY5" fmla="*/ 426123 h 430650"/>
                <a:gd name="connsiteX6" fmla="*/ 734927 w 798458"/>
                <a:gd name="connsiteY6" fmla="*/ 404875 h 430650"/>
                <a:gd name="connsiteX7" fmla="*/ 797398 w 798458"/>
                <a:gd name="connsiteY7" fmla="*/ 197065 h 430650"/>
                <a:gd name="connsiteX8" fmla="*/ 781585 w 798458"/>
                <a:gd name="connsiteY8" fmla="*/ 167020 h 430650"/>
                <a:gd name="connsiteX9" fmla="*/ 780399 w 798458"/>
                <a:gd name="connsiteY9" fmla="*/ 166679 h 430650"/>
                <a:gd name="connsiteX10" fmla="*/ 191605 w 798458"/>
                <a:gd name="connsiteY10" fmla="*/ 15603 h 430650"/>
                <a:gd name="connsiteX11" fmla="*/ 66876 w 798458"/>
                <a:gd name="connsiteY11" fmla="*/ 36852 h 430650"/>
                <a:gd name="connsiteX12" fmla="*/ 2069 w 798458"/>
                <a:gd name="connsiteY12" fmla="*/ 214488 h 43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8458" h="430650">
                  <a:moveTo>
                    <a:pt x="2069" y="214488"/>
                  </a:moveTo>
                  <a:cubicBezTo>
                    <a:pt x="161" y="219354"/>
                    <a:pt x="-426" y="224624"/>
                    <a:pt x="369" y="229787"/>
                  </a:cubicBezTo>
                  <a:cubicBezTo>
                    <a:pt x="2706" y="239774"/>
                    <a:pt x="13755" y="244236"/>
                    <a:pt x="23530" y="247424"/>
                  </a:cubicBezTo>
                  <a:lnTo>
                    <a:pt x="231127" y="313294"/>
                  </a:lnTo>
                  <a:cubicBezTo>
                    <a:pt x="297847" y="334542"/>
                    <a:pt x="609987" y="426972"/>
                    <a:pt x="702630" y="430372"/>
                  </a:cubicBezTo>
                  <a:cubicBezTo>
                    <a:pt x="709988" y="431350"/>
                    <a:pt x="717459" y="429841"/>
                    <a:pt x="723878" y="426123"/>
                  </a:cubicBezTo>
                  <a:cubicBezTo>
                    <a:pt x="729804" y="420450"/>
                    <a:pt x="733688" y="412991"/>
                    <a:pt x="734927" y="404875"/>
                  </a:cubicBezTo>
                  <a:cubicBezTo>
                    <a:pt x="758301" y="326255"/>
                    <a:pt x="775299" y="271222"/>
                    <a:pt x="797398" y="197065"/>
                  </a:cubicBezTo>
                  <a:cubicBezTo>
                    <a:pt x="801329" y="184401"/>
                    <a:pt x="794251" y="170950"/>
                    <a:pt x="781585" y="167020"/>
                  </a:cubicBezTo>
                  <a:cubicBezTo>
                    <a:pt x="781194" y="166892"/>
                    <a:pt x="780796" y="166785"/>
                    <a:pt x="780399" y="166679"/>
                  </a:cubicBezTo>
                  <a:lnTo>
                    <a:pt x="191605" y="15603"/>
                  </a:lnTo>
                  <a:cubicBezTo>
                    <a:pt x="138271" y="1792"/>
                    <a:pt x="93649" y="-19245"/>
                    <a:pt x="66876" y="36852"/>
                  </a:cubicBezTo>
                  <a:cubicBezTo>
                    <a:pt x="40883" y="94371"/>
                    <a:pt x="19220" y="153739"/>
                    <a:pt x="2069" y="214488"/>
                  </a:cubicBezTo>
                  <a:close/>
                </a:path>
              </a:pathLst>
            </a:custGeom>
            <a:solidFill>
              <a:srgbClr val="FFFFFF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68C9554-1032-4D8E-BEF2-4CC83D00D244}"/>
                </a:ext>
              </a:extLst>
            </p:cNvPr>
            <p:cNvSpPr/>
            <p:nvPr/>
          </p:nvSpPr>
          <p:spPr>
            <a:xfrm>
              <a:off x="454803" y="5509313"/>
              <a:ext cx="82716" cy="75431"/>
            </a:xfrm>
            <a:custGeom>
              <a:avLst/>
              <a:gdLst>
                <a:gd name="connsiteX0" fmla="*/ 39533 w 82716"/>
                <a:gd name="connsiteY0" fmla="*/ 2068 h 75431"/>
                <a:gd name="connsiteX1" fmla="*/ 4898 w 82716"/>
                <a:gd name="connsiteY1" fmla="*/ 61139 h 75431"/>
                <a:gd name="connsiteX2" fmla="*/ 64606 w 82716"/>
                <a:gd name="connsiteY2" fmla="*/ 67514 h 75431"/>
                <a:gd name="connsiteX3" fmla="*/ 76543 w 82716"/>
                <a:gd name="connsiteY3" fmla="*/ 13224 h 75431"/>
                <a:gd name="connsiteX4" fmla="*/ 73318 w 82716"/>
                <a:gd name="connsiteY4" fmla="*/ 8868 h 75431"/>
                <a:gd name="connsiteX5" fmla="*/ 39533 w 82716"/>
                <a:gd name="connsiteY5" fmla="*/ 2068 h 7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431">
                  <a:moveTo>
                    <a:pt x="39533" y="2068"/>
                  </a:moveTo>
                  <a:cubicBezTo>
                    <a:pt x="13610" y="9505"/>
                    <a:pt x="-10613" y="38828"/>
                    <a:pt x="4898" y="61139"/>
                  </a:cubicBezTo>
                  <a:cubicBezTo>
                    <a:pt x="20624" y="77458"/>
                    <a:pt x="45788" y="80135"/>
                    <a:pt x="64606" y="67514"/>
                  </a:cubicBezTo>
                  <a:cubicBezTo>
                    <a:pt x="82895" y="55806"/>
                    <a:pt x="88241" y="31497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677981E-4E97-4EFF-9E8B-0D051F4E891B}"/>
                </a:ext>
              </a:extLst>
            </p:cNvPr>
            <p:cNvSpPr/>
            <p:nvPr/>
          </p:nvSpPr>
          <p:spPr>
            <a:xfrm>
              <a:off x="415398" y="5650481"/>
              <a:ext cx="66167" cy="60401"/>
            </a:xfrm>
            <a:custGeom>
              <a:avLst/>
              <a:gdLst>
                <a:gd name="connsiteX0" fmla="*/ 31766 w 66167"/>
                <a:gd name="connsiteY0" fmla="*/ 1566 h 60401"/>
                <a:gd name="connsiteX1" fmla="*/ 3931 w 66167"/>
                <a:gd name="connsiteY1" fmla="*/ 48949 h 60401"/>
                <a:gd name="connsiteX2" fmla="*/ 51740 w 66167"/>
                <a:gd name="connsiteY2" fmla="*/ 54049 h 60401"/>
                <a:gd name="connsiteX3" fmla="*/ 61102 w 66167"/>
                <a:gd name="connsiteY3" fmla="*/ 10256 h 60401"/>
                <a:gd name="connsiteX4" fmla="*/ 58752 w 66167"/>
                <a:gd name="connsiteY4" fmla="*/ 7090 h 60401"/>
                <a:gd name="connsiteX5" fmla="*/ 31766 w 66167"/>
                <a:gd name="connsiteY5" fmla="*/ 1566 h 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01">
                  <a:moveTo>
                    <a:pt x="31766" y="1566"/>
                  </a:moveTo>
                  <a:cubicBezTo>
                    <a:pt x="10518" y="7515"/>
                    <a:pt x="-8393" y="31101"/>
                    <a:pt x="3931" y="48949"/>
                  </a:cubicBezTo>
                  <a:cubicBezTo>
                    <a:pt x="16518" y="62017"/>
                    <a:pt x="36677" y="64185"/>
                    <a:pt x="51740" y="54049"/>
                  </a:cubicBezTo>
                  <a:cubicBezTo>
                    <a:pt x="66416" y="44551"/>
                    <a:pt x="70606" y="24938"/>
                    <a:pt x="61102" y="10256"/>
                  </a:cubicBezTo>
                  <a:cubicBezTo>
                    <a:pt x="60386" y="9151"/>
                    <a:pt x="59600" y="8088"/>
                    <a:pt x="58752" y="7090"/>
                  </a:cubicBezTo>
                  <a:cubicBezTo>
                    <a:pt x="51489" y="354"/>
                    <a:pt x="41088" y="-1771"/>
                    <a:pt x="31766" y="156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43A6EC4-8056-4CFB-A02D-6FC2E1EC9E26}"/>
                </a:ext>
              </a:extLst>
            </p:cNvPr>
            <p:cNvSpPr/>
            <p:nvPr/>
          </p:nvSpPr>
          <p:spPr>
            <a:xfrm>
              <a:off x="365619" y="5799933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5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5" y="65362"/>
                    <a:pt x="38765" y="67509"/>
                    <a:pt x="54559" y="56735"/>
                  </a:cubicBezTo>
                  <a:cubicBezTo>
                    <a:pt x="69896" y="46961"/>
                    <a:pt x="74405" y="26605"/>
                    <a:pt x="64627" y="11264"/>
                  </a:cubicBezTo>
                  <a:cubicBezTo>
                    <a:pt x="63772" y="9926"/>
                    <a:pt x="62823" y="8650"/>
                    <a:pt x="61784" y="7439"/>
                  </a:cubicBezTo>
                  <a:cubicBezTo>
                    <a:pt x="54121" y="342"/>
                    <a:pt x="43125" y="-1888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441CEBA-4735-498B-9667-9FA11D138BA6}"/>
                </a:ext>
              </a:extLst>
            </p:cNvPr>
            <p:cNvSpPr/>
            <p:nvPr/>
          </p:nvSpPr>
          <p:spPr>
            <a:xfrm>
              <a:off x="312863" y="6001639"/>
              <a:ext cx="82716" cy="75520"/>
            </a:xfrm>
            <a:custGeom>
              <a:avLst/>
              <a:gdLst>
                <a:gd name="connsiteX0" fmla="*/ 39533 w 82716"/>
                <a:gd name="connsiteY0" fmla="*/ 2068 h 75520"/>
                <a:gd name="connsiteX1" fmla="*/ 4898 w 82716"/>
                <a:gd name="connsiteY1" fmla="*/ 61352 h 75520"/>
                <a:gd name="connsiteX2" fmla="*/ 64606 w 82716"/>
                <a:gd name="connsiteY2" fmla="*/ 67513 h 75520"/>
                <a:gd name="connsiteX3" fmla="*/ 76543 w 82716"/>
                <a:gd name="connsiteY3" fmla="*/ 13224 h 75520"/>
                <a:gd name="connsiteX4" fmla="*/ 73318 w 82716"/>
                <a:gd name="connsiteY4" fmla="*/ 8868 h 75520"/>
                <a:gd name="connsiteX5" fmla="*/ 39533 w 82716"/>
                <a:gd name="connsiteY5" fmla="*/ 2068 h 7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520">
                  <a:moveTo>
                    <a:pt x="39533" y="2068"/>
                  </a:moveTo>
                  <a:cubicBezTo>
                    <a:pt x="13610" y="9506"/>
                    <a:pt x="-10613" y="39041"/>
                    <a:pt x="4898" y="61352"/>
                  </a:cubicBezTo>
                  <a:cubicBezTo>
                    <a:pt x="20679" y="77606"/>
                    <a:pt x="45839" y="80199"/>
                    <a:pt x="64606" y="67513"/>
                  </a:cubicBezTo>
                  <a:cubicBezTo>
                    <a:pt x="82895" y="55827"/>
                    <a:pt x="88241" y="31498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C03A4B0-FCE0-4ADE-89F9-F9E9949CFB95}"/>
                </a:ext>
              </a:extLst>
            </p:cNvPr>
            <p:cNvSpPr/>
            <p:nvPr/>
          </p:nvSpPr>
          <p:spPr>
            <a:xfrm>
              <a:off x="255978" y="6214490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6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2" y="65363"/>
                    <a:pt x="38765" y="67508"/>
                    <a:pt x="54559" y="56736"/>
                  </a:cubicBezTo>
                  <a:cubicBezTo>
                    <a:pt x="69896" y="46962"/>
                    <a:pt x="74405" y="26605"/>
                    <a:pt x="64627" y="11264"/>
                  </a:cubicBezTo>
                  <a:cubicBezTo>
                    <a:pt x="63772" y="9925"/>
                    <a:pt x="62823" y="8650"/>
                    <a:pt x="61784" y="7439"/>
                  </a:cubicBezTo>
                  <a:cubicBezTo>
                    <a:pt x="54121" y="342"/>
                    <a:pt x="43125" y="-1889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7BE4F19-F0DF-42E9-B01C-8DB35603A46A}"/>
                </a:ext>
              </a:extLst>
            </p:cNvPr>
            <p:cNvSpPr/>
            <p:nvPr/>
          </p:nvSpPr>
          <p:spPr>
            <a:xfrm>
              <a:off x="213936" y="6390419"/>
              <a:ext cx="66226" cy="60460"/>
            </a:xfrm>
            <a:custGeom>
              <a:avLst/>
              <a:gdLst>
                <a:gd name="connsiteX0" fmla="*/ 31580 w 66226"/>
                <a:gd name="connsiteY0" fmla="*/ 1710 h 60460"/>
                <a:gd name="connsiteX1" fmla="*/ 3957 w 66226"/>
                <a:gd name="connsiteY1" fmla="*/ 49094 h 60460"/>
                <a:gd name="connsiteX2" fmla="*/ 51554 w 66226"/>
                <a:gd name="connsiteY2" fmla="*/ 53981 h 60460"/>
                <a:gd name="connsiteX3" fmla="*/ 61413 w 66226"/>
                <a:gd name="connsiteY3" fmla="*/ 10613 h 60460"/>
                <a:gd name="connsiteX4" fmla="*/ 58778 w 66226"/>
                <a:gd name="connsiteY4" fmla="*/ 7022 h 60460"/>
                <a:gd name="connsiteX5" fmla="*/ 31580 w 66226"/>
                <a:gd name="connsiteY5" fmla="*/ 1710 h 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26" h="60460">
                  <a:moveTo>
                    <a:pt x="31580" y="1710"/>
                  </a:moveTo>
                  <a:cubicBezTo>
                    <a:pt x="10332" y="7659"/>
                    <a:pt x="-8367" y="31246"/>
                    <a:pt x="3957" y="49094"/>
                  </a:cubicBezTo>
                  <a:cubicBezTo>
                    <a:pt x="16487" y="62162"/>
                    <a:pt x="36631" y="64223"/>
                    <a:pt x="51554" y="53981"/>
                  </a:cubicBezTo>
                  <a:cubicBezTo>
                    <a:pt x="66251" y="44738"/>
                    <a:pt x="70664" y="25317"/>
                    <a:pt x="61413" y="10613"/>
                  </a:cubicBezTo>
                  <a:cubicBezTo>
                    <a:pt x="60620" y="9360"/>
                    <a:pt x="59741" y="8148"/>
                    <a:pt x="58778" y="7022"/>
                  </a:cubicBezTo>
                  <a:cubicBezTo>
                    <a:pt x="51452" y="244"/>
                    <a:pt x="40921" y="-1817"/>
                    <a:pt x="31580" y="1710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34B25136-A5D7-4E55-9ADF-D204864D1374}"/>
                </a:ext>
              </a:extLst>
            </p:cNvPr>
            <p:cNvSpPr/>
            <p:nvPr/>
          </p:nvSpPr>
          <p:spPr>
            <a:xfrm>
              <a:off x="188651" y="6542864"/>
              <a:ext cx="66193" cy="60451"/>
            </a:xfrm>
            <a:custGeom>
              <a:avLst/>
              <a:gdLst>
                <a:gd name="connsiteX0" fmla="*/ 31580 w 66193"/>
                <a:gd name="connsiteY0" fmla="*/ 1616 h 60451"/>
                <a:gd name="connsiteX1" fmla="*/ 3957 w 66193"/>
                <a:gd name="connsiteY1" fmla="*/ 49000 h 60451"/>
                <a:gd name="connsiteX2" fmla="*/ 51766 w 66193"/>
                <a:gd name="connsiteY2" fmla="*/ 54100 h 60451"/>
                <a:gd name="connsiteX3" fmla="*/ 61128 w 66193"/>
                <a:gd name="connsiteY3" fmla="*/ 10307 h 60451"/>
                <a:gd name="connsiteX4" fmla="*/ 58778 w 66193"/>
                <a:gd name="connsiteY4" fmla="*/ 7140 h 60451"/>
                <a:gd name="connsiteX5" fmla="*/ 31580 w 66193"/>
                <a:gd name="connsiteY5" fmla="*/ 1616 h 6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93" h="60451">
                  <a:moveTo>
                    <a:pt x="31580" y="1616"/>
                  </a:moveTo>
                  <a:cubicBezTo>
                    <a:pt x="10332" y="7566"/>
                    <a:pt x="-8367" y="31151"/>
                    <a:pt x="3957" y="49000"/>
                  </a:cubicBezTo>
                  <a:cubicBezTo>
                    <a:pt x="16545" y="62068"/>
                    <a:pt x="36703" y="64235"/>
                    <a:pt x="51766" y="54100"/>
                  </a:cubicBezTo>
                  <a:cubicBezTo>
                    <a:pt x="66442" y="44601"/>
                    <a:pt x="70633" y="24989"/>
                    <a:pt x="61128" y="10307"/>
                  </a:cubicBezTo>
                  <a:cubicBezTo>
                    <a:pt x="60412" y="9202"/>
                    <a:pt x="59626" y="8139"/>
                    <a:pt x="58778" y="7140"/>
                  </a:cubicBezTo>
                  <a:cubicBezTo>
                    <a:pt x="51471" y="341"/>
                    <a:pt x="40963" y="-1805"/>
                    <a:pt x="31580" y="161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7B5CD7D-5E65-45C9-833E-D4E33A2B82FC}"/>
                </a:ext>
              </a:extLst>
            </p:cNvPr>
            <p:cNvSpPr/>
            <p:nvPr/>
          </p:nvSpPr>
          <p:spPr>
            <a:xfrm>
              <a:off x="142568" y="6760286"/>
              <a:ext cx="66167" cy="60481"/>
            </a:xfrm>
            <a:custGeom>
              <a:avLst/>
              <a:gdLst>
                <a:gd name="connsiteX0" fmla="*/ 31766 w 66167"/>
                <a:gd name="connsiteY0" fmla="*/ 1565 h 60481"/>
                <a:gd name="connsiteX1" fmla="*/ 3931 w 66167"/>
                <a:gd name="connsiteY1" fmla="*/ 49162 h 60481"/>
                <a:gd name="connsiteX2" fmla="*/ 51740 w 66167"/>
                <a:gd name="connsiteY2" fmla="*/ 54049 h 60481"/>
                <a:gd name="connsiteX3" fmla="*/ 61102 w 66167"/>
                <a:gd name="connsiteY3" fmla="*/ 10256 h 60481"/>
                <a:gd name="connsiteX4" fmla="*/ 58752 w 66167"/>
                <a:gd name="connsiteY4" fmla="*/ 7090 h 60481"/>
                <a:gd name="connsiteX5" fmla="*/ 31766 w 66167"/>
                <a:gd name="connsiteY5" fmla="*/ 1565 h 6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81">
                  <a:moveTo>
                    <a:pt x="31766" y="1565"/>
                  </a:moveTo>
                  <a:cubicBezTo>
                    <a:pt x="10518" y="7728"/>
                    <a:pt x="-8393" y="31313"/>
                    <a:pt x="3931" y="49162"/>
                  </a:cubicBezTo>
                  <a:cubicBezTo>
                    <a:pt x="16573" y="62166"/>
                    <a:pt x="36728" y="64227"/>
                    <a:pt x="51740" y="54049"/>
                  </a:cubicBezTo>
                  <a:cubicBezTo>
                    <a:pt x="66416" y="44551"/>
                    <a:pt x="70606" y="24939"/>
                    <a:pt x="61102" y="10256"/>
                  </a:cubicBezTo>
                  <a:cubicBezTo>
                    <a:pt x="60386" y="9151"/>
                    <a:pt x="59600" y="8089"/>
                    <a:pt x="58752" y="7090"/>
                  </a:cubicBezTo>
                  <a:cubicBezTo>
                    <a:pt x="51489" y="354"/>
                    <a:pt x="41088" y="-1770"/>
                    <a:pt x="31766" y="1565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7798ED3-C6E6-4438-B1F2-BDB37AC6D452}"/>
                </a:ext>
              </a:extLst>
            </p:cNvPr>
            <p:cNvSpPr/>
            <p:nvPr/>
          </p:nvSpPr>
          <p:spPr>
            <a:xfrm>
              <a:off x="291318" y="5473131"/>
              <a:ext cx="226245" cy="150882"/>
            </a:xfrm>
            <a:custGeom>
              <a:avLst/>
              <a:gdLst>
                <a:gd name="connsiteX0" fmla="*/ 26443 w 226245"/>
                <a:gd name="connsiteY0" fmla="*/ 139180 h 150882"/>
                <a:gd name="connsiteX1" fmla="*/ 307 w 226245"/>
                <a:gd name="connsiteY1" fmla="*/ 75435 h 150882"/>
                <a:gd name="connsiteX2" fmla="*/ 59590 w 226245"/>
                <a:gd name="connsiteY2" fmla="*/ 5528 h 150882"/>
                <a:gd name="connsiteX3" fmla="*/ 144584 w 226245"/>
                <a:gd name="connsiteY3" fmla="*/ 9352 h 150882"/>
                <a:gd name="connsiteX4" fmla="*/ 212154 w 226245"/>
                <a:gd name="connsiteY4" fmla="*/ 47174 h 150882"/>
                <a:gd name="connsiteX5" fmla="*/ 225028 w 226245"/>
                <a:gd name="connsiteY5" fmla="*/ 74330 h 150882"/>
                <a:gd name="connsiteX6" fmla="*/ 197877 w 226245"/>
                <a:gd name="connsiteY6" fmla="*/ 87207 h 150882"/>
                <a:gd name="connsiteX7" fmla="*/ 189206 w 226245"/>
                <a:gd name="connsiteY7" fmla="*/ 81384 h 150882"/>
                <a:gd name="connsiteX8" fmla="*/ 129922 w 226245"/>
                <a:gd name="connsiteY8" fmla="*/ 48025 h 150882"/>
                <a:gd name="connsiteX9" fmla="*/ 72339 w 226245"/>
                <a:gd name="connsiteY9" fmla="*/ 44625 h 150882"/>
                <a:gd name="connsiteX10" fmla="*/ 41104 w 226245"/>
                <a:gd name="connsiteY10" fmla="*/ 79472 h 150882"/>
                <a:gd name="connsiteX11" fmla="*/ 58740 w 226245"/>
                <a:gd name="connsiteY11" fmla="*/ 111982 h 150882"/>
                <a:gd name="connsiteX12" fmla="*/ 67877 w 226245"/>
                <a:gd name="connsiteY12" fmla="*/ 139605 h 150882"/>
                <a:gd name="connsiteX13" fmla="*/ 40254 w 226245"/>
                <a:gd name="connsiteY13" fmla="*/ 148955 h 150882"/>
                <a:gd name="connsiteX14" fmla="*/ 26443 w 226245"/>
                <a:gd name="connsiteY14" fmla="*/ 139180 h 1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245" h="150882">
                  <a:moveTo>
                    <a:pt x="26443" y="139180"/>
                  </a:moveTo>
                  <a:cubicBezTo>
                    <a:pt x="7939" y="123414"/>
                    <a:pt x="-1797" y="99658"/>
                    <a:pt x="307" y="75435"/>
                  </a:cubicBezTo>
                  <a:cubicBezTo>
                    <a:pt x="5079" y="42713"/>
                    <a:pt x="28089" y="15578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531" y="19233"/>
                    <a:pt x="191214" y="31918"/>
                    <a:pt x="212154" y="47174"/>
                  </a:cubicBezTo>
                  <a:cubicBezTo>
                    <a:pt x="223207" y="51127"/>
                    <a:pt x="228972" y="63281"/>
                    <a:pt x="225028" y="74330"/>
                  </a:cubicBezTo>
                  <a:cubicBezTo>
                    <a:pt x="221087" y="85379"/>
                    <a:pt x="208930" y="91138"/>
                    <a:pt x="197877" y="87207"/>
                  </a:cubicBezTo>
                  <a:cubicBezTo>
                    <a:pt x="194547" y="86017"/>
                    <a:pt x="191566" y="84019"/>
                    <a:pt x="189206" y="81384"/>
                  </a:cubicBezTo>
                  <a:cubicBezTo>
                    <a:pt x="170734" y="68104"/>
                    <a:pt x="150852" y="56928"/>
                    <a:pt x="129922" y="48025"/>
                  </a:cubicBezTo>
                  <a:cubicBezTo>
                    <a:pt x="111679" y="40353"/>
                    <a:pt x="91359" y="39143"/>
                    <a:pt x="72339" y="44625"/>
                  </a:cubicBezTo>
                  <a:cubicBezTo>
                    <a:pt x="56265" y="49533"/>
                    <a:pt x="44236" y="62962"/>
                    <a:pt x="41104" y="79472"/>
                  </a:cubicBezTo>
                  <a:cubicBezTo>
                    <a:pt x="40167" y="92816"/>
                    <a:pt x="47045" y="105501"/>
                    <a:pt x="58740" y="111982"/>
                  </a:cubicBezTo>
                  <a:cubicBezTo>
                    <a:pt x="68602" y="117337"/>
                    <a:pt x="72601" y="129427"/>
                    <a:pt x="67877" y="139605"/>
                  </a:cubicBezTo>
                  <a:cubicBezTo>
                    <a:pt x="62599" y="149549"/>
                    <a:pt x="50485" y="153650"/>
                    <a:pt x="40254" y="148955"/>
                  </a:cubicBezTo>
                  <a:cubicBezTo>
                    <a:pt x="35273" y="146256"/>
                    <a:pt x="30635" y="142984"/>
                    <a:pt x="26443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02EC93A7-4339-4B8F-9F95-68A77F06D921}"/>
                </a:ext>
              </a:extLst>
            </p:cNvPr>
            <p:cNvSpPr/>
            <p:nvPr/>
          </p:nvSpPr>
          <p:spPr>
            <a:xfrm>
              <a:off x="250938" y="5613583"/>
              <a:ext cx="217364" cy="150957"/>
            </a:xfrm>
            <a:custGeom>
              <a:avLst/>
              <a:gdLst>
                <a:gd name="connsiteX0" fmla="*/ 26451 w 217364"/>
                <a:gd name="connsiteY0" fmla="*/ 139393 h 150957"/>
                <a:gd name="connsiteX1" fmla="*/ 316 w 217364"/>
                <a:gd name="connsiteY1" fmla="*/ 75648 h 150957"/>
                <a:gd name="connsiteX2" fmla="*/ 59386 w 217364"/>
                <a:gd name="connsiteY2" fmla="*/ 5528 h 150957"/>
                <a:gd name="connsiteX3" fmla="*/ 144380 w 217364"/>
                <a:gd name="connsiteY3" fmla="*/ 9352 h 150957"/>
                <a:gd name="connsiteX4" fmla="*/ 211950 w 217364"/>
                <a:gd name="connsiteY4" fmla="*/ 47174 h 150957"/>
                <a:gd name="connsiteX5" fmla="*/ 210337 w 217364"/>
                <a:gd name="connsiteY5" fmla="*/ 77178 h 150957"/>
                <a:gd name="connsiteX6" fmla="*/ 189002 w 217364"/>
                <a:gd name="connsiteY6" fmla="*/ 81385 h 150957"/>
                <a:gd name="connsiteX7" fmla="*/ 129719 w 217364"/>
                <a:gd name="connsiteY7" fmla="*/ 48025 h 150957"/>
                <a:gd name="connsiteX8" fmla="*/ 72135 w 217364"/>
                <a:gd name="connsiteY8" fmla="*/ 44625 h 150957"/>
                <a:gd name="connsiteX9" fmla="*/ 40688 w 217364"/>
                <a:gd name="connsiteY9" fmla="*/ 79685 h 150957"/>
                <a:gd name="connsiteX10" fmla="*/ 58536 w 217364"/>
                <a:gd name="connsiteY10" fmla="*/ 111983 h 150957"/>
                <a:gd name="connsiteX11" fmla="*/ 67673 w 217364"/>
                <a:gd name="connsiteY11" fmla="*/ 139605 h 150957"/>
                <a:gd name="connsiteX12" fmla="*/ 39838 w 217364"/>
                <a:gd name="connsiteY12" fmla="*/ 148955 h 150957"/>
                <a:gd name="connsiteX13" fmla="*/ 26451 w 217364"/>
                <a:gd name="connsiteY13" fmla="*/ 139393 h 1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364" h="150957">
                  <a:moveTo>
                    <a:pt x="26451" y="139393"/>
                  </a:moveTo>
                  <a:cubicBezTo>
                    <a:pt x="7918" y="123648"/>
                    <a:pt x="-1824" y="99871"/>
                    <a:pt x="316" y="75648"/>
                  </a:cubicBezTo>
                  <a:cubicBezTo>
                    <a:pt x="5024" y="42925"/>
                    <a:pt x="27937" y="15727"/>
                    <a:pt x="59386" y="5528"/>
                  </a:cubicBezTo>
                  <a:cubicBezTo>
                    <a:pt x="87320" y="-2972"/>
                    <a:pt x="117322" y="-1612"/>
                    <a:pt x="144380" y="9352"/>
                  </a:cubicBezTo>
                  <a:cubicBezTo>
                    <a:pt x="168263" y="19360"/>
                    <a:pt x="190931" y="32046"/>
                    <a:pt x="211950" y="47174"/>
                  </a:cubicBezTo>
                  <a:cubicBezTo>
                    <a:pt x="219791" y="55908"/>
                    <a:pt x="219068" y="69337"/>
                    <a:pt x="210337" y="77178"/>
                  </a:cubicBezTo>
                  <a:cubicBezTo>
                    <a:pt x="204534" y="82383"/>
                    <a:pt x="196345" y="83998"/>
                    <a:pt x="189002" y="81385"/>
                  </a:cubicBezTo>
                  <a:cubicBezTo>
                    <a:pt x="170475" y="68211"/>
                    <a:pt x="150602" y="57013"/>
                    <a:pt x="129719" y="48025"/>
                  </a:cubicBezTo>
                  <a:cubicBezTo>
                    <a:pt x="111447" y="40460"/>
                    <a:pt x="91168" y="39271"/>
                    <a:pt x="72135" y="44625"/>
                  </a:cubicBezTo>
                  <a:cubicBezTo>
                    <a:pt x="55946" y="49554"/>
                    <a:pt x="43830" y="63047"/>
                    <a:pt x="40688" y="79685"/>
                  </a:cubicBezTo>
                  <a:cubicBezTo>
                    <a:pt x="39768" y="93029"/>
                    <a:pt x="46754" y="105672"/>
                    <a:pt x="58536" y="111983"/>
                  </a:cubicBezTo>
                  <a:cubicBezTo>
                    <a:pt x="68398" y="117337"/>
                    <a:pt x="72397" y="129427"/>
                    <a:pt x="67673" y="139605"/>
                  </a:cubicBezTo>
                  <a:cubicBezTo>
                    <a:pt x="62387" y="149656"/>
                    <a:pt x="50124" y="153779"/>
                    <a:pt x="39838" y="148955"/>
                  </a:cubicBezTo>
                  <a:cubicBezTo>
                    <a:pt x="35040" y="146256"/>
                    <a:pt x="30550" y="143069"/>
                    <a:pt x="26451" y="139393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162597D-D589-4092-BF48-A79D3606CBF5}"/>
                </a:ext>
              </a:extLst>
            </p:cNvPr>
            <p:cNvSpPr/>
            <p:nvPr/>
          </p:nvSpPr>
          <p:spPr>
            <a:xfrm>
              <a:off x="200414" y="5764447"/>
              <a:ext cx="218350" cy="150581"/>
            </a:xfrm>
            <a:custGeom>
              <a:avLst/>
              <a:gdLst>
                <a:gd name="connsiteX0" fmla="*/ 26616 w 218350"/>
                <a:gd name="connsiteY0" fmla="*/ 139181 h 150581"/>
                <a:gd name="connsiteX1" fmla="*/ 268 w 218350"/>
                <a:gd name="connsiteY1" fmla="*/ 75435 h 150581"/>
                <a:gd name="connsiteX2" fmla="*/ 60188 w 218350"/>
                <a:gd name="connsiteY2" fmla="*/ 5528 h 150581"/>
                <a:gd name="connsiteX3" fmla="*/ 145182 w 218350"/>
                <a:gd name="connsiteY3" fmla="*/ 9352 h 150581"/>
                <a:gd name="connsiteX4" fmla="*/ 212752 w 218350"/>
                <a:gd name="connsiteY4" fmla="*/ 46962 h 150581"/>
                <a:gd name="connsiteX5" fmla="*/ 211526 w 218350"/>
                <a:gd name="connsiteY5" fmla="*/ 76986 h 150581"/>
                <a:gd name="connsiteX6" fmla="*/ 190016 w 218350"/>
                <a:gd name="connsiteY6" fmla="*/ 81385 h 150581"/>
                <a:gd name="connsiteX7" fmla="*/ 130308 w 218350"/>
                <a:gd name="connsiteY7" fmla="*/ 48025 h 150581"/>
                <a:gd name="connsiteX8" fmla="*/ 72725 w 218350"/>
                <a:gd name="connsiteY8" fmla="*/ 44412 h 150581"/>
                <a:gd name="connsiteX9" fmla="*/ 41277 w 218350"/>
                <a:gd name="connsiteY9" fmla="*/ 79473 h 150581"/>
                <a:gd name="connsiteX10" fmla="*/ 60188 w 218350"/>
                <a:gd name="connsiteY10" fmla="*/ 111770 h 150581"/>
                <a:gd name="connsiteX11" fmla="*/ 69325 w 218350"/>
                <a:gd name="connsiteY11" fmla="*/ 139393 h 150581"/>
                <a:gd name="connsiteX12" fmla="*/ 41490 w 218350"/>
                <a:gd name="connsiteY12" fmla="*/ 148530 h 150581"/>
                <a:gd name="connsiteX13" fmla="*/ 26616 w 218350"/>
                <a:gd name="connsiteY13" fmla="*/ 139181 h 15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350" h="150581">
                  <a:moveTo>
                    <a:pt x="26616" y="139181"/>
                  </a:moveTo>
                  <a:cubicBezTo>
                    <a:pt x="8121" y="123393"/>
                    <a:pt x="-1677" y="99680"/>
                    <a:pt x="268" y="75435"/>
                  </a:cubicBezTo>
                  <a:cubicBezTo>
                    <a:pt x="5242" y="42606"/>
                    <a:pt x="28498" y="15472"/>
                    <a:pt x="60188" y="5528"/>
                  </a:cubicBezTo>
                  <a:cubicBezTo>
                    <a:pt x="88121" y="-2972"/>
                    <a:pt x="118124" y="-1612"/>
                    <a:pt x="145182" y="9352"/>
                  </a:cubicBezTo>
                  <a:cubicBezTo>
                    <a:pt x="169103" y="19191"/>
                    <a:pt x="191782" y="31812"/>
                    <a:pt x="212752" y="46962"/>
                  </a:cubicBezTo>
                  <a:cubicBezTo>
                    <a:pt x="220705" y="55589"/>
                    <a:pt x="220155" y="69040"/>
                    <a:pt x="211526" y="76986"/>
                  </a:cubicBezTo>
                  <a:cubicBezTo>
                    <a:pt x="205727" y="82320"/>
                    <a:pt x="197447" y="84019"/>
                    <a:pt x="190016" y="81385"/>
                  </a:cubicBezTo>
                  <a:cubicBezTo>
                    <a:pt x="171405" y="68105"/>
                    <a:pt x="151380" y="56906"/>
                    <a:pt x="130308" y="48025"/>
                  </a:cubicBezTo>
                  <a:cubicBezTo>
                    <a:pt x="112085" y="40290"/>
                    <a:pt x="91770" y="39015"/>
                    <a:pt x="72725" y="44412"/>
                  </a:cubicBezTo>
                  <a:cubicBezTo>
                    <a:pt x="56536" y="49342"/>
                    <a:pt x="44420" y="62835"/>
                    <a:pt x="41277" y="79473"/>
                  </a:cubicBezTo>
                  <a:cubicBezTo>
                    <a:pt x="40610" y="93029"/>
                    <a:pt x="48032" y="105714"/>
                    <a:pt x="60188" y="111770"/>
                  </a:cubicBezTo>
                  <a:cubicBezTo>
                    <a:pt x="70050" y="117125"/>
                    <a:pt x="74049" y="129215"/>
                    <a:pt x="69325" y="139393"/>
                  </a:cubicBezTo>
                  <a:cubicBezTo>
                    <a:pt x="63964" y="149379"/>
                    <a:pt x="51721" y="153396"/>
                    <a:pt x="41490" y="148530"/>
                  </a:cubicBezTo>
                  <a:cubicBezTo>
                    <a:pt x="36180" y="146022"/>
                    <a:pt x="31186" y="142877"/>
                    <a:pt x="26616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2E071D9-9E69-43F4-83E8-D8FBFF8ED15A}"/>
                </a:ext>
              </a:extLst>
            </p:cNvPr>
            <p:cNvSpPr/>
            <p:nvPr/>
          </p:nvSpPr>
          <p:spPr>
            <a:xfrm>
              <a:off x="153629" y="5972257"/>
              <a:ext cx="222196" cy="148847"/>
            </a:xfrm>
            <a:custGeom>
              <a:avLst/>
              <a:gdLst>
                <a:gd name="connsiteX0" fmla="*/ 26442 w 222196"/>
                <a:gd name="connsiteY0" fmla="*/ 139181 h 148847"/>
                <a:gd name="connsiteX1" fmla="*/ 307 w 222196"/>
                <a:gd name="connsiteY1" fmla="*/ 75435 h 148847"/>
                <a:gd name="connsiteX2" fmla="*/ 59590 w 222196"/>
                <a:gd name="connsiteY2" fmla="*/ 5528 h 148847"/>
                <a:gd name="connsiteX3" fmla="*/ 144584 w 222196"/>
                <a:gd name="connsiteY3" fmla="*/ 9352 h 148847"/>
                <a:gd name="connsiteX4" fmla="*/ 213216 w 222196"/>
                <a:gd name="connsiteY4" fmla="*/ 46537 h 148847"/>
                <a:gd name="connsiteX5" fmla="*/ 218953 w 222196"/>
                <a:gd name="connsiteY5" fmla="*/ 75223 h 148847"/>
                <a:gd name="connsiteX6" fmla="*/ 190268 w 222196"/>
                <a:gd name="connsiteY6" fmla="*/ 80959 h 148847"/>
                <a:gd name="connsiteX7" fmla="*/ 131197 w 222196"/>
                <a:gd name="connsiteY7" fmla="*/ 47600 h 148847"/>
                <a:gd name="connsiteX8" fmla="*/ 73614 w 222196"/>
                <a:gd name="connsiteY8" fmla="*/ 43987 h 148847"/>
                <a:gd name="connsiteX9" fmla="*/ 42166 w 222196"/>
                <a:gd name="connsiteY9" fmla="*/ 79047 h 148847"/>
                <a:gd name="connsiteX10" fmla="*/ 60015 w 222196"/>
                <a:gd name="connsiteY10" fmla="*/ 111557 h 148847"/>
                <a:gd name="connsiteX11" fmla="*/ 62155 w 222196"/>
                <a:gd name="connsiteY11" fmla="*/ 141539 h 148847"/>
                <a:gd name="connsiteX12" fmla="*/ 41316 w 222196"/>
                <a:gd name="connsiteY12" fmla="*/ 148317 h 148847"/>
                <a:gd name="connsiteX13" fmla="*/ 26442 w 222196"/>
                <a:gd name="connsiteY13" fmla="*/ 139181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96" h="148847">
                  <a:moveTo>
                    <a:pt x="26442" y="139181"/>
                  </a:moveTo>
                  <a:cubicBezTo>
                    <a:pt x="7940" y="123414"/>
                    <a:pt x="-1796" y="99658"/>
                    <a:pt x="307" y="75435"/>
                  </a:cubicBezTo>
                  <a:cubicBezTo>
                    <a:pt x="5030" y="42691"/>
                    <a:pt x="28059" y="15536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832" y="19021"/>
                    <a:pt x="191866" y="31514"/>
                    <a:pt x="213216" y="46537"/>
                  </a:cubicBezTo>
                  <a:cubicBezTo>
                    <a:pt x="222453" y="53060"/>
                    <a:pt x="224975" y="65661"/>
                    <a:pt x="218953" y="75223"/>
                  </a:cubicBezTo>
                  <a:cubicBezTo>
                    <a:pt x="212439" y="84466"/>
                    <a:pt x="199834" y="86973"/>
                    <a:pt x="190268" y="80959"/>
                  </a:cubicBezTo>
                  <a:cubicBezTo>
                    <a:pt x="171892" y="67658"/>
                    <a:pt x="152078" y="56460"/>
                    <a:pt x="131197" y="47600"/>
                  </a:cubicBezTo>
                  <a:cubicBezTo>
                    <a:pt x="112975" y="39865"/>
                    <a:pt x="92659" y="38590"/>
                    <a:pt x="73614" y="43987"/>
                  </a:cubicBezTo>
                  <a:cubicBezTo>
                    <a:pt x="57370" y="48832"/>
                    <a:pt x="45218" y="62367"/>
                    <a:pt x="42166" y="79047"/>
                  </a:cubicBezTo>
                  <a:cubicBezTo>
                    <a:pt x="41217" y="92455"/>
                    <a:pt x="48199" y="105162"/>
                    <a:pt x="60015" y="111557"/>
                  </a:cubicBezTo>
                  <a:cubicBezTo>
                    <a:pt x="68882" y="119249"/>
                    <a:pt x="69840" y="132657"/>
                    <a:pt x="62155" y="141539"/>
                  </a:cubicBezTo>
                  <a:cubicBezTo>
                    <a:pt x="57000" y="147467"/>
                    <a:pt x="48983" y="150081"/>
                    <a:pt x="41316" y="148317"/>
                  </a:cubicBezTo>
                  <a:cubicBezTo>
                    <a:pt x="35994" y="145916"/>
                    <a:pt x="30996" y="142835"/>
                    <a:pt x="26442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2A99ACB-834E-457B-8BF7-EEB0567E7624}"/>
                </a:ext>
              </a:extLst>
            </p:cNvPr>
            <p:cNvSpPr/>
            <p:nvPr/>
          </p:nvSpPr>
          <p:spPr>
            <a:xfrm>
              <a:off x="93510" y="6159668"/>
              <a:ext cx="225937" cy="150706"/>
            </a:xfrm>
            <a:custGeom>
              <a:avLst/>
              <a:gdLst>
                <a:gd name="connsiteX0" fmla="*/ 26640 w 225937"/>
                <a:gd name="connsiteY0" fmla="*/ 139181 h 150706"/>
                <a:gd name="connsiteX1" fmla="*/ 292 w 225937"/>
                <a:gd name="connsiteY1" fmla="*/ 75435 h 150706"/>
                <a:gd name="connsiteX2" fmla="*/ 59576 w 225937"/>
                <a:gd name="connsiteY2" fmla="*/ 5528 h 150706"/>
                <a:gd name="connsiteX3" fmla="*/ 144569 w 225937"/>
                <a:gd name="connsiteY3" fmla="*/ 9352 h 150706"/>
                <a:gd name="connsiteX4" fmla="*/ 212139 w 225937"/>
                <a:gd name="connsiteY4" fmla="*/ 46962 h 150706"/>
                <a:gd name="connsiteX5" fmla="*/ 224614 w 225937"/>
                <a:gd name="connsiteY5" fmla="*/ 74309 h 150706"/>
                <a:gd name="connsiteX6" fmla="*/ 197278 w 225937"/>
                <a:gd name="connsiteY6" fmla="*/ 86782 h 150706"/>
                <a:gd name="connsiteX7" fmla="*/ 189191 w 225937"/>
                <a:gd name="connsiteY7" fmla="*/ 81385 h 150706"/>
                <a:gd name="connsiteX8" fmla="*/ 130120 w 225937"/>
                <a:gd name="connsiteY8" fmla="*/ 48025 h 150706"/>
                <a:gd name="connsiteX9" fmla="*/ 72537 w 225937"/>
                <a:gd name="connsiteY9" fmla="*/ 44625 h 150706"/>
                <a:gd name="connsiteX10" fmla="*/ 41089 w 225937"/>
                <a:gd name="connsiteY10" fmla="*/ 79472 h 150706"/>
                <a:gd name="connsiteX11" fmla="*/ 58938 w 225937"/>
                <a:gd name="connsiteY11" fmla="*/ 111982 h 150706"/>
                <a:gd name="connsiteX12" fmla="*/ 67862 w 225937"/>
                <a:gd name="connsiteY12" fmla="*/ 139605 h 150706"/>
                <a:gd name="connsiteX13" fmla="*/ 40239 w 225937"/>
                <a:gd name="connsiteY13" fmla="*/ 148742 h 150706"/>
                <a:gd name="connsiteX14" fmla="*/ 26640 w 225937"/>
                <a:gd name="connsiteY14" fmla="*/ 139181 h 15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937" h="150706">
                  <a:moveTo>
                    <a:pt x="26640" y="139181"/>
                  </a:moveTo>
                  <a:cubicBezTo>
                    <a:pt x="8059" y="123456"/>
                    <a:pt x="-1759" y="99701"/>
                    <a:pt x="292" y="75435"/>
                  </a:cubicBezTo>
                  <a:cubicBezTo>
                    <a:pt x="5064" y="42713"/>
                    <a:pt x="28075" y="15578"/>
                    <a:pt x="59576" y="5528"/>
                  </a:cubicBezTo>
                  <a:cubicBezTo>
                    <a:pt x="87509" y="-2972"/>
                    <a:pt x="117512" y="-1612"/>
                    <a:pt x="144569" y="9352"/>
                  </a:cubicBezTo>
                  <a:cubicBezTo>
                    <a:pt x="168470" y="19233"/>
                    <a:pt x="191144" y="31854"/>
                    <a:pt x="212139" y="46962"/>
                  </a:cubicBezTo>
                  <a:cubicBezTo>
                    <a:pt x="223133" y="51063"/>
                    <a:pt x="228719" y="63302"/>
                    <a:pt x="224614" y="74309"/>
                  </a:cubicBezTo>
                  <a:cubicBezTo>
                    <a:pt x="220511" y="85294"/>
                    <a:pt x="208272" y="90883"/>
                    <a:pt x="197278" y="86782"/>
                  </a:cubicBezTo>
                  <a:cubicBezTo>
                    <a:pt x="194201" y="85634"/>
                    <a:pt x="191435" y="83785"/>
                    <a:pt x="189191" y="81385"/>
                  </a:cubicBezTo>
                  <a:cubicBezTo>
                    <a:pt x="170815" y="68083"/>
                    <a:pt x="151001" y="56885"/>
                    <a:pt x="130120" y="48025"/>
                  </a:cubicBezTo>
                  <a:cubicBezTo>
                    <a:pt x="111908" y="40205"/>
                    <a:pt x="91542" y="39015"/>
                    <a:pt x="72537" y="44625"/>
                  </a:cubicBezTo>
                  <a:cubicBezTo>
                    <a:pt x="56326" y="49384"/>
                    <a:pt x="44168" y="62856"/>
                    <a:pt x="41089" y="79472"/>
                  </a:cubicBezTo>
                  <a:cubicBezTo>
                    <a:pt x="40139" y="92880"/>
                    <a:pt x="47121" y="105586"/>
                    <a:pt x="58938" y="111982"/>
                  </a:cubicBezTo>
                  <a:cubicBezTo>
                    <a:pt x="68719" y="117400"/>
                    <a:pt x="72621" y="129491"/>
                    <a:pt x="67862" y="139605"/>
                  </a:cubicBezTo>
                  <a:cubicBezTo>
                    <a:pt x="62511" y="149464"/>
                    <a:pt x="50415" y="153459"/>
                    <a:pt x="40239" y="148742"/>
                  </a:cubicBezTo>
                  <a:cubicBezTo>
                    <a:pt x="35254" y="146256"/>
                    <a:pt x="30669" y="143027"/>
                    <a:pt x="26640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AE45AA41-3562-4833-8F11-7C108A0C2F1E}"/>
                </a:ext>
              </a:extLst>
            </p:cNvPr>
            <p:cNvSpPr/>
            <p:nvPr/>
          </p:nvSpPr>
          <p:spPr>
            <a:xfrm>
              <a:off x="46976" y="6358425"/>
              <a:ext cx="221028" cy="151648"/>
            </a:xfrm>
            <a:custGeom>
              <a:avLst/>
              <a:gdLst>
                <a:gd name="connsiteX0" fmla="*/ 26640 w 221028"/>
                <a:gd name="connsiteY0" fmla="*/ 139309 h 151648"/>
                <a:gd name="connsiteX1" fmla="*/ 292 w 221028"/>
                <a:gd name="connsiteY1" fmla="*/ 75563 h 151648"/>
                <a:gd name="connsiteX2" fmla="*/ 59576 w 221028"/>
                <a:gd name="connsiteY2" fmla="*/ 5444 h 151648"/>
                <a:gd name="connsiteX3" fmla="*/ 144569 w 221028"/>
                <a:gd name="connsiteY3" fmla="*/ 9481 h 151648"/>
                <a:gd name="connsiteX4" fmla="*/ 212139 w 221028"/>
                <a:gd name="connsiteY4" fmla="*/ 47090 h 151648"/>
                <a:gd name="connsiteX5" fmla="*/ 217876 w 221028"/>
                <a:gd name="connsiteY5" fmla="*/ 75563 h 151648"/>
                <a:gd name="connsiteX6" fmla="*/ 189191 w 221028"/>
                <a:gd name="connsiteY6" fmla="*/ 81513 h 151648"/>
                <a:gd name="connsiteX7" fmla="*/ 130333 w 221028"/>
                <a:gd name="connsiteY7" fmla="*/ 49003 h 151648"/>
                <a:gd name="connsiteX8" fmla="*/ 72750 w 221028"/>
                <a:gd name="connsiteY8" fmla="*/ 45390 h 151648"/>
                <a:gd name="connsiteX9" fmla="*/ 41302 w 221028"/>
                <a:gd name="connsiteY9" fmla="*/ 80451 h 151648"/>
                <a:gd name="connsiteX10" fmla="*/ 59151 w 221028"/>
                <a:gd name="connsiteY10" fmla="*/ 112748 h 151648"/>
                <a:gd name="connsiteX11" fmla="*/ 68075 w 221028"/>
                <a:gd name="connsiteY11" fmla="*/ 140371 h 151648"/>
                <a:gd name="connsiteX12" fmla="*/ 40452 w 221028"/>
                <a:gd name="connsiteY12" fmla="*/ 149720 h 151648"/>
                <a:gd name="connsiteX13" fmla="*/ 26640 w 221028"/>
                <a:gd name="connsiteY13" fmla="*/ 139309 h 15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28" h="151648">
                  <a:moveTo>
                    <a:pt x="26640" y="139309"/>
                  </a:moveTo>
                  <a:cubicBezTo>
                    <a:pt x="8059" y="123585"/>
                    <a:pt x="-1759" y="99829"/>
                    <a:pt x="292" y="75563"/>
                  </a:cubicBezTo>
                  <a:cubicBezTo>
                    <a:pt x="4989" y="42756"/>
                    <a:pt x="28013" y="15536"/>
                    <a:pt x="59576" y="5444"/>
                  </a:cubicBezTo>
                  <a:cubicBezTo>
                    <a:pt x="87533" y="-2992"/>
                    <a:pt x="117536" y="-1569"/>
                    <a:pt x="144569" y="9481"/>
                  </a:cubicBezTo>
                  <a:cubicBezTo>
                    <a:pt x="168508" y="19276"/>
                    <a:pt x="191193" y="31919"/>
                    <a:pt x="212139" y="47090"/>
                  </a:cubicBezTo>
                  <a:cubicBezTo>
                    <a:pt x="221253" y="53592"/>
                    <a:pt x="223762" y="66044"/>
                    <a:pt x="217876" y="75563"/>
                  </a:cubicBezTo>
                  <a:cubicBezTo>
                    <a:pt x="211427" y="84870"/>
                    <a:pt x="198810" y="87484"/>
                    <a:pt x="189191" y="81513"/>
                  </a:cubicBezTo>
                  <a:cubicBezTo>
                    <a:pt x="170890" y="68445"/>
                    <a:pt x="151139" y="57545"/>
                    <a:pt x="130333" y="49003"/>
                  </a:cubicBezTo>
                  <a:cubicBezTo>
                    <a:pt x="112110" y="41268"/>
                    <a:pt x="91795" y="39993"/>
                    <a:pt x="72750" y="45390"/>
                  </a:cubicBezTo>
                  <a:cubicBezTo>
                    <a:pt x="56560" y="50320"/>
                    <a:pt x="44444" y="63813"/>
                    <a:pt x="41302" y="80451"/>
                  </a:cubicBezTo>
                  <a:cubicBezTo>
                    <a:pt x="40327" y="93794"/>
                    <a:pt x="47328" y="106459"/>
                    <a:pt x="59151" y="112748"/>
                  </a:cubicBezTo>
                  <a:cubicBezTo>
                    <a:pt x="68931" y="118166"/>
                    <a:pt x="72834" y="130257"/>
                    <a:pt x="68075" y="140371"/>
                  </a:cubicBezTo>
                  <a:cubicBezTo>
                    <a:pt x="62796" y="150315"/>
                    <a:pt x="50683" y="154416"/>
                    <a:pt x="40452" y="149720"/>
                  </a:cubicBezTo>
                  <a:cubicBezTo>
                    <a:pt x="35428" y="146852"/>
                    <a:pt x="30787" y="143346"/>
                    <a:pt x="26640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F825119-5E96-4E7C-9DBB-81EE30B03E91}"/>
                </a:ext>
              </a:extLst>
            </p:cNvPr>
            <p:cNvSpPr/>
            <p:nvPr/>
          </p:nvSpPr>
          <p:spPr>
            <a:xfrm>
              <a:off x="5102" y="6527053"/>
              <a:ext cx="218710" cy="148787"/>
            </a:xfrm>
            <a:custGeom>
              <a:avLst/>
              <a:gdLst>
                <a:gd name="connsiteX0" fmla="*/ 26442 w 218710"/>
                <a:gd name="connsiteY0" fmla="*/ 139180 h 148787"/>
                <a:gd name="connsiteX1" fmla="*/ 307 w 218710"/>
                <a:gd name="connsiteY1" fmla="*/ 75435 h 148787"/>
                <a:gd name="connsiteX2" fmla="*/ 59378 w 218710"/>
                <a:gd name="connsiteY2" fmla="*/ 5528 h 148787"/>
                <a:gd name="connsiteX3" fmla="*/ 144371 w 218710"/>
                <a:gd name="connsiteY3" fmla="*/ 9353 h 148787"/>
                <a:gd name="connsiteX4" fmla="*/ 213004 w 218710"/>
                <a:gd name="connsiteY4" fmla="*/ 46538 h 148787"/>
                <a:gd name="connsiteX5" fmla="*/ 212003 w 218710"/>
                <a:gd name="connsiteY5" fmla="*/ 76561 h 148787"/>
                <a:gd name="connsiteX6" fmla="*/ 190055 w 218710"/>
                <a:gd name="connsiteY6" fmla="*/ 80960 h 148787"/>
                <a:gd name="connsiteX7" fmla="*/ 130772 w 218710"/>
                <a:gd name="connsiteY7" fmla="*/ 47600 h 148787"/>
                <a:gd name="connsiteX8" fmla="*/ 73189 w 218710"/>
                <a:gd name="connsiteY8" fmla="*/ 43988 h 148787"/>
                <a:gd name="connsiteX9" fmla="*/ 41954 w 218710"/>
                <a:gd name="connsiteY9" fmla="*/ 79048 h 148787"/>
                <a:gd name="connsiteX10" fmla="*/ 59590 w 218710"/>
                <a:gd name="connsiteY10" fmla="*/ 111558 h 148787"/>
                <a:gd name="connsiteX11" fmla="*/ 61592 w 218710"/>
                <a:gd name="connsiteY11" fmla="*/ 141539 h 148787"/>
                <a:gd name="connsiteX12" fmla="*/ 41104 w 218710"/>
                <a:gd name="connsiteY12" fmla="*/ 148317 h 148787"/>
                <a:gd name="connsiteX13" fmla="*/ 26442 w 218710"/>
                <a:gd name="connsiteY13" fmla="*/ 139180 h 14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710" h="148787">
                  <a:moveTo>
                    <a:pt x="26442" y="139180"/>
                  </a:moveTo>
                  <a:cubicBezTo>
                    <a:pt x="7940" y="123414"/>
                    <a:pt x="-1796" y="99659"/>
                    <a:pt x="307" y="75435"/>
                  </a:cubicBezTo>
                  <a:cubicBezTo>
                    <a:pt x="5091" y="42798"/>
                    <a:pt x="27989" y="15685"/>
                    <a:pt x="59378" y="5528"/>
                  </a:cubicBezTo>
                  <a:cubicBezTo>
                    <a:pt x="87311" y="-2972"/>
                    <a:pt x="117314" y="-1612"/>
                    <a:pt x="144371" y="9353"/>
                  </a:cubicBezTo>
                  <a:cubicBezTo>
                    <a:pt x="168619" y="19021"/>
                    <a:pt x="191653" y="31515"/>
                    <a:pt x="213004" y="46538"/>
                  </a:cubicBezTo>
                  <a:cubicBezTo>
                    <a:pt x="221021" y="55100"/>
                    <a:pt x="220572" y="68551"/>
                    <a:pt x="212003" y="76561"/>
                  </a:cubicBezTo>
                  <a:cubicBezTo>
                    <a:pt x="206113" y="82086"/>
                    <a:pt x="197611" y="83786"/>
                    <a:pt x="190055" y="80960"/>
                  </a:cubicBezTo>
                  <a:cubicBezTo>
                    <a:pt x="171605" y="67658"/>
                    <a:pt x="151720" y="56460"/>
                    <a:pt x="130772" y="47600"/>
                  </a:cubicBezTo>
                  <a:cubicBezTo>
                    <a:pt x="112549" y="39866"/>
                    <a:pt x="92235" y="38591"/>
                    <a:pt x="73189" y="43988"/>
                  </a:cubicBezTo>
                  <a:cubicBezTo>
                    <a:pt x="57082" y="48981"/>
                    <a:pt x="45059" y="62474"/>
                    <a:pt x="41954" y="79048"/>
                  </a:cubicBezTo>
                  <a:cubicBezTo>
                    <a:pt x="40852" y="92434"/>
                    <a:pt x="47775" y="105183"/>
                    <a:pt x="59590" y="111558"/>
                  </a:cubicBezTo>
                  <a:cubicBezTo>
                    <a:pt x="68422" y="119292"/>
                    <a:pt x="69318" y="132700"/>
                    <a:pt x="61592" y="141539"/>
                  </a:cubicBezTo>
                  <a:cubicBezTo>
                    <a:pt x="56503" y="147361"/>
                    <a:pt x="48657" y="149954"/>
                    <a:pt x="41104" y="148317"/>
                  </a:cubicBezTo>
                  <a:cubicBezTo>
                    <a:pt x="35809" y="145980"/>
                    <a:pt x="30873" y="142899"/>
                    <a:pt x="26442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B1AD848-9904-4837-AE0A-646ED4074BE0}"/>
                </a:ext>
              </a:extLst>
            </p:cNvPr>
            <p:cNvSpPr/>
            <p:nvPr/>
          </p:nvSpPr>
          <p:spPr>
            <a:xfrm>
              <a:off x="-34428" y="6728148"/>
              <a:ext cx="217187" cy="149136"/>
            </a:xfrm>
            <a:custGeom>
              <a:avLst/>
              <a:gdLst>
                <a:gd name="connsiteX0" fmla="*/ 26451 w 217187"/>
                <a:gd name="connsiteY0" fmla="*/ 139309 h 149136"/>
                <a:gd name="connsiteX1" fmla="*/ 316 w 217187"/>
                <a:gd name="connsiteY1" fmla="*/ 75563 h 149136"/>
                <a:gd name="connsiteX2" fmla="*/ 59386 w 217187"/>
                <a:gd name="connsiteY2" fmla="*/ 5444 h 149136"/>
                <a:gd name="connsiteX3" fmla="*/ 144380 w 217187"/>
                <a:gd name="connsiteY3" fmla="*/ 9481 h 149136"/>
                <a:gd name="connsiteX4" fmla="*/ 211950 w 217187"/>
                <a:gd name="connsiteY4" fmla="*/ 47090 h 149136"/>
                <a:gd name="connsiteX5" fmla="*/ 209960 w 217187"/>
                <a:gd name="connsiteY5" fmla="*/ 77072 h 149136"/>
                <a:gd name="connsiteX6" fmla="*/ 188789 w 217187"/>
                <a:gd name="connsiteY6" fmla="*/ 81088 h 149136"/>
                <a:gd name="connsiteX7" fmla="*/ 129506 w 217187"/>
                <a:gd name="connsiteY7" fmla="*/ 47728 h 149136"/>
                <a:gd name="connsiteX8" fmla="*/ 71923 w 217187"/>
                <a:gd name="connsiteY8" fmla="*/ 44328 h 149136"/>
                <a:gd name="connsiteX9" fmla="*/ 40688 w 217187"/>
                <a:gd name="connsiteY9" fmla="*/ 79388 h 149136"/>
                <a:gd name="connsiteX10" fmla="*/ 58324 w 217187"/>
                <a:gd name="connsiteY10" fmla="*/ 111686 h 149136"/>
                <a:gd name="connsiteX11" fmla="*/ 60806 w 217187"/>
                <a:gd name="connsiteY11" fmla="*/ 141625 h 149136"/>
                <a:gd name="connsiteX12" fmla="*/ 40050 w 217187"/>
                <a:gd name="connsiteY12" fmla="*/ 148658 h 149136"/>
                <a:gd name="connsiteX13" fmla="*/ 26451 w 217187"/>
                <a:gd name="connsiteY13" fmla="*/ 139309 h 1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87" h="149136">
                  <a:moveTo>
                    <a:pt x="26451" y="139309"/>
                  </a:moveTo>
                  <a:cubicBezTo>
                    <a:pt x="7919" y="123564"/>
                    <a:pt x="-1824" y="99787"/>
                    <a:pt x="316" y="75563"/>
                  </a:cubicBezTo>
                  <a:cubicBezTo>
                    <a:pt x="5024" y="42840"/>
                    <a:pt x="27936" y="15642"/>
                    <a:pt x="59386" y="5444"/>
                  </a:cubicBezTo>
                  <a:cubicBezTo>
                    <a:pt x="87344" y="-2992"/>
                    <a:pt x="117347" y="-1569"/>
                    <a:pt x="144380" y="9481"/>
                  </a:cubicBezTo>
                  <a:cubicBezTo>
                    <a:pt x="168320" y="19276"/>
                    <a:pt x="191003" y="31919"/>
                    <a:pt x="211950" y="47090"/>
                  </a:cubicBezTo>
                  <a:cubicBezTo>
                    <a:pt x="219680" y="55930"/>
                    <a:pt x="218790" y="69337"/>
                    <a:pt x="209960" y="77072"/>
                  </a:cubicBezTo>
                  <a:cubicBezTo>
                    <a:pt x="204155" y="82150"/>
                    <a:pt x="196051" y="83701"/>
                    <a:pt x="188789" y="81088"/>
                  </a:cubicBezTo>
                  <a:cubicBezTo>
                    <a:pt x="170290" y="67871"/>
                    <a:pt x="150413" y="56673"/>
                    <a:pt x="129506" y="47728"/>
                  </a:cubicBezTo>
                  <a:cubicBezTo>
                    <a:pt x="111236" y="40164"/>
                    <a:pt x="90956" y="38974"/>
                    <a:pt x="71923" y="44328"/>
                  </a:cubicBezTo>
                  <a:cubicBezTo>
                    <a:pt x="55789" y="49279"/>
                    <a:pt x="43749" y="62793"/>
                    <a:pt x="40688" y="79388"/>
                  </a:cubicBezTo>
                  <a:cubicBezTo>
                    <a:pt x="39560" y="92711"/>
                    <a:pt x="46502" y="105439"/>
                    <a:pt x="58324" y="111686"/>
                  </a:cubicBezTo>
                  <a:cubicBezTo>
                    <a:pt x="67279" y="119271"/>
                    <a:pt x="68391" y="132679"/>
                    <a:pt x="60806" y="141625"/>
                  </a:cubicBezTo>
                  <a:cubicBezTo>
                    <a:pt x="55722" y="147638"/>
                    <a:pt x="47736" y="150337"/>
                    <a:pt x="40050" y="148658"/>
                  </a:cubicBezTo>
                  <a:cubicBezTo>
                    <a:pt x="35165" y="146087"/>
                    <a:pt x="30600" y="142942"/>
                    <a:pt x="26451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34A1918-93E4-4E93-8460-2FF36C7940E5}"/>
                </a:ext>
              </a:extLst>
            </p:cNvPr>
            <p:cNvSpPr/>
            <p:nvPr/>
          </p:nvSpPr>
          <p:spPr>
            <a:xfrm>
              <a:off x="551194" y="5515977"/>
              <a:ext cx="966849" cy="351037"/>
            </a:xfrm>
            <a:custGeom>
              <a:avLst/>
              <a:gdLst>
                <a:gd name="connsiteX0" fmla="*/ 901446 w 966849"/>
                <a:gd name="connsiteY0" fmla="*/ 215325 h 351037"/>
                <a:gd name="connsiteX1" fmla="*/ 965191 w 966849"/>
                <a:gd name="connsiteY1" fmla="*/ 259310 h 351037"/>
                <a:gd name="connsiteX2" fmla="*/ 934806 w 966849"/>
                <a:gd name="connsiteY2" fmla="*/ 327730 h 351037"/>
                <a:gd name="connsiteX3" fmla="*/ 902296 w 966849"/>
                <a:gd name="connsiteY3" fmla="*/ 348978 h 351037"/>
                <a:gd name="connsiteX4" fmla="*/ 861712 w 966849"/>
                <a:gd name="connsiteY4" fmla="*/ 348978 h 351037"/>
                <a:gd name="connsiteX5" fmla="*/ 407632 w 966849"/>
                <a:gd name="connsiteY5" fmla="*/ 234661 h 351037"/>
                <a:gd name="connsiteX6" fmla="*/ 113979 w 966849"/>
                <a:gd name="connsiteY6" fmla="*/ 141806 h 351037"/>
                <a:gd name="connsiteX7" fmla="*/ 87 w 966849"/>
                <a:gd name="connsiteY7" fmla="*/ 78061 h 351037"/>
                <a:gd name="connsiteX8" fmla="*/ 45984 w 966849"/>
                <a:gd name="connsiteY8" fmla="*/ 4116 h 351037"/>
                <a:gd name="connsiteX9" fmla="*/ 129703 w 966849"/>
                <a:gd name="connsiteY9" fmla="*/ 11766 h 351037"/>
                <a:gd name="connsiteX10" fmla="*/ 255919 w 966849"/>
                <a:gd name="connsiteY10" fmla="*/ 45550 h 351037"/>
                <a:gd name="connsiteX11" fmla="*/ 559771 w 966849"/>
                <a:gd name="connsiteY11" fmla="*/ 123320 h 351037"/>
                <a:gd name="connsiteX12" fmla="*/ 901446 w 966849"/>
                <a:gd name="connsiteY12" fmla="*/ 215325 h 35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9" h="351037">
                  <a:moveTo>
                    <a:pt x="901446" y="215325"/>
                  </a:moveTo>
                  <a:cubicBezTo>
                    <a:pt x="927794" y="222338"/>
                    <a:pt x="957754" y="233174"/>
                    <a:pt x="965191" y="259310"/>
                  </a:cubicBezTo>
                  <a:cubicBezTo>
                    <a:pt x="972628" y="285445"/>
                    <a:pt x="954142" y="309881"/>
                    <a:pt x="934806" y="327730"/>
                  </a:cubicBezTo>
                  <a:cubicBezTo>
                    <a:pt x="925652" y="337100"/>
                    <a:pt x="914554" y="344346"/>
                    <a:pt x="902296" y="348978"/>
                  </a:cubicBezTo>
                  <a:cubicBezTo>
                    <a:pt x="888910" y="351741"/>
                    <a:pt x="875098" y="351741"/>
                    <a:pt x="861712" y="348978"/>
                  </a:cubicBezTo>
                  <a:cubicBezTo>
                    <a:pt x="706598" y="329217"/>
                    <a:pt x="556584" y="281833"/>
                    <a:pt x="407632" y="234661"/>
                  </a:cubicBezTo>
                  <a:lnTo>
                    <a:pt x="113979" y="141806"/>
                  </a:lnTo>
                  <a:cubicBezTo>
                    <a:pt x="80831" y="131394"/>
                    <a:pt x="7737" y="122257"/>
                    <a:pt x="87" y="78061"/>
                  </a:cubicBezTo>
                  <a:cubicBezTo>
                    <a:pt x="-1187" y="46336"/>
                    <a:pt x="16995" y="17056"/>
                    <a:pt x="45984" y="4116"/>
                  </a:cubicBezTo>
                  <a:cubicBezTo>
                    <a:pt x="72545" y="-5658"/>
                    <a:pt x="103992" y="4116"/>
                    <a:pt x="129703" y="11766"/>
                  </a:cubicBezTo>
                  <a:cubicBezTo>
                    <a:pt x="172200" y="23452"/>
                    <a:pt x="213422" y="34926"/>
                    <a:pt x="255919" y="45550"/>
                  </a:cubicBezTo>
                  <a:cubicBezTo>
                    <a:pt x="357344" y="71049"/>
                    <a:pt x="458629" y="96971"/>
                    <a:pt x="559771" y="123320"/>
                  </a:cubicBezTo>
                  <a:cubicBezTo>
                    <a:pt x="673805" y="153768"/>
                    <a:pt x="787697" y="184451"/>
                    <a:pt x="901446" y="215325"/>
                  </a:cubicBezTo>
                  <a:close/>
                </a:path>
              </a:pathLst>
            </a:custGeom>
            <a:solidFill>
              <a:srgbClr val="EFA43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CC746B-12DD-421F-AF32-4901929B7227}"/>
                </a:ext>
              </a:extLst>
            </p:cNvPr>
            <p:cNvSpPr/>
            <p:nvPr/>
          </p:nvSpPr>
          <p:spPr>
            <a:xfrm>
              <a:off x="716782" y="5845820"/>
              <a:ext cx="431980" cy="119628"/>
            </a:xfrm>
            <a:custGeom>
              <a:avLst/>
              <a:gdLst>
                <a:gd name="connsiteX0" fmla="*/ 24 w 431980"/>
                <a:gd name="connsiteY0" fmla="*/ 12 h 119628"/>
                <a:gd name="connsiteX1" fmla="*/ 432005 w 431980"/>
                <a:gd name="connsiteY1" fmla="*/ 119641 h 11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980" h="119628">
                  <a:moveTo>
                    <a:pt x="24" y="12"/>
                  </a:moveTo>
                  <a:lnTo>
                    <a:pt x="432005" y="119641"/>
                  </a:ln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5432B42-26BE-4801-A90E-5C347B068C40}"/>
                </a:ext>
              </a:extLst>
            </p:cNvPr>
            <p:cNvSpPr/>
            <p:nvPr/>
          </p:nvSpPr>
          <p:spPr>
            <a:xfrm>
              <a:off x="817075" y="5965873"/>
              <a:ext cx="187198" cy="59070"/>
            </a:xfrm>
            <a:custGeom>
              <a:avLst/>
              <a:gdLst>
                <a:gd name="connsiteX0" fmla="*/ 24 w 187198"/>
                <a:gd name="connsiteY0" fmla="*/ 12 h 59070"/>
                <a:gd name="connsiteX1" fmla="*/ 187223 w 187198"/>
                <a:gd name="connsiteY1" fmla="*/ 59083 h 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98" h="59070">
                  <a:moveTo>
                    <a:pt x="24" y="12"/>
                  </a:moveTo>
                  <a:cubicBezTo>
                    <a:pt x="61307" y="23088"/>
                    <a:pt x="123799" y="42806"/>
                    <a:pt x="187223" y="59083"/>
                  </a:cubicBez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E6DFA35-EAD4-49DB-B313-205A1C1906D8}"/>
              </a:ext>
            </a:extLst>
          </p:cNvPr>
          <p:cNvGrpSpPr/>
          <p:nvPr/>
        </p:nvGrpSpPr>
        <p:grpSpPr>
          <a:xfrm>
            <a:off x="-557053" y="3028513"/>
            <a:ext cx="1494477" cy="1423798"/>
            <a:chOff x="-557053" y="3028513"/>
            <a:chExt cx="1494477" cy="1423798"/>
          </a:xfrm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CE2E00E-57DE-48DE-944C-B877377F0CA5}"/>
                </a:ext>
              </a:extLst>
            </p:cNvPr>
            <p:cNvSpPr/>
            <p:nvPr/>
          </p:nvSpPr>
          <p:spPr>
            <a:xfrm>
              <a:off x="-499470" y="3136171"/>
              <a:ext cx="1436894" cy="1316140"/>
            </a:xfrm>
            <a:custGeom>
              <a:avLst/>
              <a:gdLst>
                <a:gd name="connsiteX0" fmla="*/ 1434924 w 1436894"/>
                <a:gd name="connsiteY0" fmla="*/ 471138 h 1316140"/>
                <a:gd name="connsiteX1" fmla="*/ 1363104 w 1436894"/>
                <a:gd name="connsiteY1" fmla="*/ 389757 h 1316140"/>
                <a:gd name="connsiteX2" fmla="*/ 1171868 w 1436894"/>
                <a:gd name="connsiteY2" fmla="*/ 293926 h 1316140"/>
                <a:gd name="connsiteX3" fmla="*/ 778559 w 1436894"/>
                <a:gd name="connsiteY3" fmla="*/ 128826 h 1316140"/>
                <a:gd name="connsiteX4" fmla="*/ 379301 w 1436894"/>
                <a:gd name="connsiteY4" fmla="*/ 3248 h 1316140"/>
                <a:gd name="connsiteX5" fmla="*/ 267747 w 1436894"/>
                <a:gd name="connsiteY5" fmla="*/ 75492 h 1316140"/>
                <a:gd name="connsiteX6" fmla="*/ 151943 w 1436894"/>
                <a:gd name="connsiteY6" fmla="*/ 285640 h 1316140"/>
                <a:gd name="connsiteX7" fmla="*/ 56113 w 1436894"/>
                <a:gd name="connsiteY7" fmla="*/ 531909 h 1316140"/>
                <a:gd name="connsiteX8" fmla="*/ 1292 w 1436894"/>
                <a:gd name="connsiteY8" fmla="*/ 742906 h 1316140"/>
                <a:gd name="connsiteX9" fmla="*/ 39964 w 1436894"/>
                <a:gd name="connsiteY9" fmla="*/ 861472 h 1316140"/>
                <a:gd name="connsiteX10" fmla="*/ 221213 w 1436894"/>
                <a:gd name="connsiteY10" fmla="*/ 953690 h 1316140"/>
                <a:gd name="connsiteX11" fmla="*/ 1043315 w 1436894"/>
                <a:gd name="connsiteY11" fmla="*/ 1309601 h 1316140"/>
                <a:gd name="connsiteX12" fmla="*/ 1160819 w 1436894"/>
                <a:gd name="connsiteY12" fmla="*/ 1258393 h 1316140"/>
                <a:gd name="connsiteX13" fmla="*/ 1285122 w 1436894"/>
                <a:gd name="connsiteY13" fmla="*/ 1019985 h 1316140"/>
                <a:gd name="connsiteX14" fmla="*/ 1436836 w 1436894"/>
                <a:gd name="connsiteY14" fmla="*/ 477513 h 1316140"/>
                <a:gd name="connsiteX15" fmla="*/ 1434924 w 1436894"/>
                <a:gd name="connsiteY15" fmla="*/ 471138 h 131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894" h="1316140">
                  <a:moveTo>
                    <a:pt x="1434924" y="471138"/>
                  </a:moveTo>
                  <a:cubicBezTo>
                    <a:pt x="1436199" y="422054"/>
                    <a:pt x="1397526" y="409518"/>
                    <a:pt x="1363104" y="389757"/>
                  </a:cubicBezTo>
                  <a:cubicBezTo>
                    <a:pt x="1301696" y="354272"/>
                    <a:pt x="1236888" y="324311"/>
                    <a:pt x="1171868" y="293926"/>
                  </a:cubicBezTo>
                  <a:cubicBezTo>
                    <a:pt x="1044377" y="233156"/>
                    <a:pt x="911575" y="178972"/>
                    <a:pt x="778559" y="128826"/>
                  </a:cubicBezTo>
                  <a:cubicBezTo>
                    <a:pt x="648034" y="79232"/>
                    <a:pt x="514721" y="37288"/>
                    <a:pt x="379301" y="3248"/>
                  </a:cubicBezTo>
                  <a:cubicBezTo>
                    <a:pt x="323205" y="-10776"/>
                    <a:pt x="300895" y="22159"/>
                    <a:pt x="267747" y="75492"/>
                  </a:cubicBezTo>
                  <a:cubicBezTo>
                    <a:pt x="225503" y="143466"/>
                    <a:pt x="186848" y="213607"/>
                    <a:pt x="151943" y="285640"/>
                  </a:cubicBezTo>
                  <a:cubicBezTo>
                    <a:pt x="113993" y="365257"/>
                    <a:pt x="81963" y="447574"/>
                    <a:pt x="56113" y="531909"/>
                  </a:cubicBezTo>
                  <a:cubicBezTo>
                    <a:pt x="34864" y="600966"/>
                    <a:pt x="8304" y="671511"/>
                    <a:pt x="1292" y="742906"/>
                  </a:cubicBezTo>
                  <a:cubicBezTo>
                    <a:pt x="-3595" y="792202"/>
                    <a:pt x="4904" y="833637"/>
                    <a:pt x="39964" y="861472"/>
                  </a:cubicBezTo>
                  <a:cubicBezTo>
                    <a:pt x="91810" y="902694"/>
                    <a:pt x="162142" y="925217"/>
                    <a:pt x="221213" y="953690"/>
                  </a:cubicBezTo>
                  <a:cubicBezTo>
                    <a:pt x="489581" y="1081181"/>
                    <a:pt x="762198" y="1211859"/>
                    <a:pt x="1043315" y="1309601"/>
                  </a:cubicBezTo>
                  <a:cubicBezTo>
                    <a:pt x="1093461" y="1327025"/>
                    <a:pt x="1127034" y="1309601"/>
                    <a:pt x="1160819" y="1258393"/>
                  </a:cubicBezTo>
                  <a:cubicBezTo>
                    <a:pt x="1208760" y="1182493"/>
                    <a:pt x="1250336" y="1102748"/>
                    <a:pt x="1285122" y="1019985"/>
                  </a:cubicBezTo>
                  <a:cubicBezTo>
                    <a:pt x="1359704" y="849998"/>
                    <a:pt x="1422387" y="658762"/>
                    <a:pt x="1436836" y="477513"/>
                  </a:cubicBezTo>
                  <a:cubicBezTo>
                    <a:pt x="1437174" y="475218"/>
                    <a:pt x="1436473" y="472881"/>
                    <a:pt x="1434924" y="471138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3D4BBB7-7235-4BAC-9A9E-6830677C3315}"/>
                </a:ext>
              </a:extLst>
            </p:cNvPr>
            <p:cNvSpPr/>
            <p:nvPr/>
          </p:nvSpPr>
          <p:spPr>
            <a:xfrm>
              <a:off x="-557053" y="3028513"/>
              <a:ext cx="1436955" cy="1315859"/>
            </a:xfrm>
            <a:custGeom>
              <a:avLst/>
              <a:gdLst>
                <a:gd name="connsiteX0" fmla="*/ 1434924 w 1436955"/>
                <a:gd name="connsiteY0" fmla="*/ 471066 h 1315859"/>
                <a:gd name="connsiteX1" fmla="*/ 1363316 w 1436955"/>
                <a:gd name="connsiteY1" fmla="*/ 389685 h 1315859"/>
                <a:gd name="connsiteX2" fmla="*/ 1173143 w 1436955"/>
                <a:gd name="connsiteY2" fmla="*/ 294067 h 1315859"/>
                <a:gd name="connsiteX3" fmla="*/ 779834 w 1436955"/>
                <a:gd name="connsiteY3" fmla="*/ 128967 h 1315859"/>
                <a:gd name="connsiteX4" fmla="*/ 379301 w 1436955"/>
                <a:gd name="connsiteY4" fmla="*/ 3176 h 1315859"/>
                <a:gd name="connsiteX5" fmla="*/ 267747 w 1436955"/>
                <a:gd name="connsiteY5" fmla="*/ 75633 h 1315859"/>
                <a:gd name="connsiteX6" fmla="*/ 152156 w 1436955"/>
                <a:gd name="connsiteY6" fmla="*/ 285568 h 1315859"/>
                <a:gd name="connsiteX7" fmla="*/ 56325 w 1436955"/>
                <a:gd name="connsiteY7" fmla="*/ 531625 h 1315859"/>
                <a:gd name="connsiteX8" fmla="*/ 1292 w 1436955"/>
                <a:gd name="connsiteY8" fmla="*/ 742834 h 1315859"/>
                <a:gd name="connsiteX9" fmla="*/ 39964 w 1436955"/>
                <a:gd name="connsiteY9" fmla="*/ 861188 h 1315859"/>
                <a:gd name="connsiteX10" fmla="*/ 221213 w 1436955"/>
                <a:gd name="connsiteY10" fmla="*/ 953406 h 1315859"/>
                <a:gd name="connsiteX11" fmla="*/ 1043527 w 1436955"/>
                <a:gd name="connsiteY11" fmla="*/ 1309318 h 1315859"/>
                <a:gd name="connsiteX12" fmla="*/ 1161031 w 1436955"/>
                <a:gd name="connsiteY12" fmla="*/ 1258321 h 1315859"/>
                <a:gd name="connsiteX13" fmla="*/ 1285122 w 1436955"/>
                <a:gd name="connsiteY13" fmla="*/ 1020339 h 1315859"/>
                <a:gd name="connsiteX14" fmla="*/ 1436836 w 1436955"/>
                <a:gd name="connsiteY14" fmla="*/ 477866 h 1315859"/>
                <a:gd name="connsiteX15" fmla="*/ 1434924 w 1436955"/>
                <a:gd name="connsiteY15" fmla="*/ 471066 h 131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955" h="1315859">
                  <a:moveTo>
                    <a:pt x="1434924" y="471066"/>
                  </a:moveTo>
                  <a:cubicBezTo>
                    <a:pt x="1436411" y="422195"/>
                    <a:pt x="1397739" y="409446"/>
                    <a:pt x="1363316" y="389685"/>
                  </a:cubicBezTo>
                  <a:cubicBezTo>
                    <a:pt x="1301696" y="354413"/>
                    <a:pt x="1237101" y="324240"/>
                    <a:pt x="1173143" y="294067"/>
                  </a:cubicBezTo>
                  <a:cubicBezTo>
                    <a:pt x="1044590" y="233297"/>
                    <a:pt x="912637" y="179113"/>
                    <a:pt x="779834" y="128967"/>
                  </a:cubicBezTo>
                  <a:cubicBezTo>
                    <a:pt x="648927" y="79160"/>
                    <a:pt x="515181" y="37152"/>
                    <a:pt x="379301" y="3176"/>
                  </a:cubicBezTo>
                  <a:cubicBezTo>
                    <a:pt x="323418" y="-10636"/>
                    <a:pt x="300895" y="22087"/>
                    <a:pt x="267747" y="75633"/>
                  </a:cubicBezTo>
                  <a:cubicBezTo>
                    <a:pt x="225654" y="143586"/>
                    <a:pt x="187073" y="213663"/>
                    <a:pt x="152156" y="285568"/>
                  </a:cubicBezTo>
                  <a:cubicBezTo>
                    <a:pt x="114070" y="365058"/>
                    <a:pt x="82036" y="447311"/>
                    <a:pt x="56325" y="531625"/>
                  </a:cubicBezTo>
                  <a:cubicBezTo>
                    <a:pt x="35077" y="600682"/>
                    <a:pt x="8304" y="671439"/>
                    <a:pt x="1292" y="742834"/>
                  </a:cubicBezTo>
                  <a:cubicBezTo>
                    <a:pt x="-3595" y="792130"/>
                    <a:pt x="4904" y="833352"/>
                    <a:pt x="39964" y="861188"/>
                  </a:cubicBezTo>
                  <a:cubicBezTo>
                    <a:pt x="91810" y="902410"/>
                    <a:pt x="162142" y="924933"/>
                    <a:pt x="221213" y="953406"/>
                  </a:cubicBezTo>
                  <a:cubicBezTo>
                    <a:pt x="489581" y="1080897"/>
                    <a:pt x="762411" y="1211575"/>
                    <a:pt x="1043527" y="1309318"/>
                  </a:cubicBezTo>
                  <a:cubicBezTo>
                    <a:pt x="1093461" y="1326741"/>
                    <a:pt x="1127034" y="1309318"/>
                    <a:pt x="1161031" y="1258321"/>
                  </a:cubicBezTo>
                  <a:cubicBezTo>
                    <a:pt x="1208787" y="1182485"/>
                    <a:pt x="1250287" y="1102910"/>
                    <a:pt x="1285122" y="1020339"/>
                  </a:cubicBezTo>
                  <a:cubicBezTo>
                    <a:pt x="1359492" y="850351"/>
                    <a:pt x="1422387" y="660178"/>
                    <a:pt x="1436836" y="477866"/>
                  </a:cubicBezTo>
                  <a:cubicBezTo>
                    <a:pt x="1437310" y="475422"/>
                    <a:pt x="1436600" y="472894"/>
                    <a:pt x="1434924" y="471066"/>
                  </a:cubicBezTo>
                  <a:close/>
                </a:path>
              </a:pathLst>
            </a:custGeom>
            <a:solidFill>
              <a:srgbClr val="FFE21A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0B8E501-39FF-482C-AF50-D18E416866C5}"/>
                </a:ext>
              </a:extLst>
            </p:cNvPr>
            <p:cNvSpPr/>
            <p:nvPr/>
          </p:nvSpPr>
          <p:spPr>
            <a:xfrm>
              <a:off x="-539417" y="3029079"/>
              <a:ext cx="1437023" cy="1315290"/>
            </a:xfrm>
            <a:custGeom>
              <a:avLst/>
              <a:gdLst>
                <a:gd name="connsiteX0" fmla="*/ 1434924 w 1437023"/>
                <a:gd name="connsiteY0" fmla="*/ 477300 h 1315290"/>
                <a:gd name="connsiteX1" fmla="*/ 1363316 w 1437023"/>
                <a:gd name="connsiteY1" fmla="*/ 389757 h 1315290"/>
                <a:gd name="connsiteX2" fmla="*/ 1173143 w 1437023"/>
                <a:gd name="connsiteY2" fmla="*/ 293926 h 1315290"/>
                <a:gd name="connsiteX3" fmla="*/ 779834 w 1437023"/>
                <a:gd name="connsiteY3" fmla="*/ 128826 h 1315290"/>
                <a:gd name="connsiteX4" fmla="*/ 379514 w 1437023"/>
                <a:gd name="connsiteY4" fmla="*/ 3248 h 1315290"/>
                <a:gd name="connsiteX5" fmla="*/ 267960 w 1437023"/>
                <a:gd name="connsiteY5" fmla="*/ 75492 h 1315290"/>
                <a:gd name="connsiteX6" fmla="*/ 152156 w 1437023"/>
                <a:gd name="connsiteY6" fmla="*/ 285639 h 1315290"/>
                <a:gd name="connsiteX7" fmla="*/ 56325 w 1437023"/>
                <a:gd name="connsiteY7" fmla="*/ 531059 h 1315290"/>
                <a:gd name="connsiteX8" fmla="*/ 1292 w 1437023"/>
                <a:gd name="connsiteY8" fmla="*/ 742056 h 1315290"/>
                <a:gd name="connsiteX9" fmla="*/ 39964 w 1437023"/>
                <a:gd name="connsiteY9" fmla="*/ 860622 h 1315290"/>
                <a:gd name="connsiteX10" fmla="*/ 221213 w 1437023"/>
                <a:gd name="connsiteY10" fmla="*/ 952840 h 1315290"/>
                <a:gd name="connsiteX11" fmla="*/ 1043315 w 1437023"/>
                <a:gd name="connsiteY11" fmla="*/ 1308752 h 1315290"/>
                <a:gd name="connsiteX12" fmla="*/ 1161031 w 1437023"/>
                <a:gd name="connsiteY12" fmla="*/ 1257543 h 1315290"/>
                <a:gd name="connsiteX13" fmla="*/ 1285335 w 1437023"/>
                <a:gd name="connsiteY13" fmla="*/ 1019773 h 1315290"/>
                <a:gd name="connsiteX14" fmla="*/ 1437048 w 1437023"/>
                <a:gd name="connsiteY14" fmla="*/ 477300 h 1315290"/>
                <a:gd name="connsiteX15" fmla="*/ 1423237 w 1437023"/>
                <a:gd name="connsiteY15" fmla="*/ 475813 h 1315290"/>
                <a:gd name="connsiteX16" fmla="*/ 1295746 w 1437023"/>
                <a:gd name="connsiteY16" fmla="*/ 909918 h 1315290"/>
                <a:gd name="connsiteX17" fmla="*/ 1220527 w 1437023"/>
                <a:gd name="connsiteY17" fmla="*/ 1085430 h 1315290"/>
                <a:gd name="connsiteX18" fmla="*/ 1169106 w 1437023"/>
                <a:gd name="connsiteY18" fmla="*/ 1187635 h 1315290"/>
                <a:gd name="connsiteX19" fmla="*/ 1086662 w 1437023"/>
                <a:gd name="connsiteY19" fmla="*/ 1293877 h 1315290"/>
                <a:gd name="connsiteX20" fmla="*/ 909875 w 1437023"/>
                <a:gd name="connsiteY20" fmla="*/ 1244369 h 1315290"/>
                <a:gd name="connsiteX21" fmla="*/ 736700 w 1437023"/>
                <a:gd name="connsiteY21" fmla="*/ 1174249 h 1315290"/>
                <a:gd name="connsiteX22" fmla="*/ 387163 w 1437023"/>
                <a:gd name="connsiteY22" fmla="*/ 1019773 h 1315290"/>
                <a:gd name="connsiteX23" fmla="*/ 226100 w 1437023"/>
                <a:gd name="connsiteY23" fmla="*/ 943278 h 1315290"/>
                <a:gd name="connsiteX24" fmla="*/ 42939 w 1437023"/>
                <a:gd name="connsiteY24" fmla="*/ 846385 h 1315290"/>
                <a:gd name="connsiteX25" fmla="*/ 40389 w 1437023"/>
                <a:gd name="connsiteY25" fmla="*/ 652387 h 1315290"/>
                <a:gd name="connsiteX26" fmla="*/ 120070 w 1437023"/>
                <a:gd name="connsiteY26" fmla="*/ 442453 h 1315290"/>
                <a:gd name="connsiteX27" fmla="*/ 211014 w 1437023"/>
                <a:gd name="connsiteY27" fmla="*/ 247392 h 1315290"/>
                <a:gd name="connsiteX28" fmla="*/ 256485 w 1437023"/>
                <a:gd name="connsiteY28" fmla="*/ 160911 h 1315290"/>
                <a:gd name="connsiteX29" fmla="*/ 321718 w 1437023"/>
                <a:gd name="connsiteY29" fmla="*/ 51269 h 1315290"/>
                <a:gd name="connsiteX30" fmla="*/ 424773 w 1437023"/>
                <a:gd name="connsiteY30" fmla="*/ 55519 h 1315290"/>
                <a:gd name="connsiteX31" fmla="*/ 499143 w 1437023"/>
                <a:gd name="connsiteY31" fmla="*/ 78042 h 1315290"/>
                <a:gd name="connsiteX32" fmla="*/ 679754 w 1437023"/>
                <a:gd name="connsiteY32" fmla="*/ 137325 h 1315290"/>
                <a:gd name="connsiteX33" fmla="*/ 1047777 w 1437023"/>
                <a:gd name="connsiteY33" fmla="*/ 279902 h 1315290"/>
                <a:gd name="connsiteX34" fmla="*/ 1231576 w 1437023"/>
                <a:gd name="connsiteY34" fmla="*/ 359371 h 1315290"/>
                <a:gd name="connsiteX35" fmla="*/ 1317845 w 1437023"/>
                <a:gd name="connsiteY35" fmla="*/ 396981 h 1315290"/>
                <a:gd name="connsiteX36" fmla="*/ 1425362 w 1437023"/>
                <a:gd name="connsiteY36" fmla="*/ 477725 h 1315290"/>
                <a:gd name="connsiteX37" fmla="*/ 1434924 w 1437023"/>
                <a:gd name="connsiteY37" fmla="*/ 477300 h 13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7023" h="1315290">
                  <a:moveTo>
                    <a:pt x="1434924" y="477300"/>
                  </a:moveTo>
                  <a:cubicBezTo>
                    <a:pt x="1439811" y="423117"/>
                    <a:pt x="1399226" y="410368"/>
                    <a:pt x="1363316" y="389757"/>
                  </a:cubicBezTo>
                  <a:cubicBezTo>
                    <a:pt x="1301908" y="354272"/>
                    <a:pt x="1237101" y="324312"/>
                    <a:pt x="1173143" y="293926"/>
                  </a:cubicBezTo>
                  <a:cubicBezTo>
                    <a:pt x="1045652" y="233156"/>
                    <a:pt x="912850" y="178972"/>
                    <a:pt x="779834" y="128826"/>
                  </a:cubicBezTo>
                  <a:cubicBezTo>
                    <a:pt x="648962" y="79189"/>
                    <a:pt x="515292" y="37245"/>
                    <a:pt x="379514" y="3248"/>
                  </a:cubicBezTo>
                  <a:cubicBezTo>
                    <a:pt x="323630" y="-10776"/>
                    <a:pt x="301107" y="22159"/>
                    <a:pt x="267960" y="75492"/>
                  </a:cubicBezTo>
                  <a:cubicBezTo>
                    <a:pt x="225796" y="143508"/>
                    <a:pt x="187143" y="213649"/>
                    <a:pt x="152156" y="285639"/>
                  </a:cubicBezTo>
                  <a:cubicBezTo>
                    <a:pt x="114151" y="364939"/>
                    <a:pt x="82119" y="446979"/>
                    <a:pt x="56325" y="531059"/>
                  </a:cubicBezTo>
                  <a:cubicBezTo>
                    <a:pt x="35077" y="599904"/>
                    <a:pt x="8304" y="670661"/>
                    <a:pt x="1292" y="742056"/>
                  </a:cubicBezTo>
                  <a:cubicBezTo>
                    <a:pt x="-3595" y="791352"/>
                    <a:pt x="4904" y="832574"/>
                    <a:pt x="39964" y="860622"/>
                  </a:cubicBezTo>
                  <a:cubicBezTo>
                    <a:pt x="91810" y="901844"/>
                    <a:pt x="162142" y="924367"/>
                    <a:pt x="221213" y="952840"/>
                  </a:cubicBezTo>
                  <a:cubicBezTo>
                    <a:pt x="489581" y="1080331"/>
                    <a:pt x="762198" y="1211009"/>
                    <a:pt x="1043315" y="1308752"/>
                  </a:cubicBezTo>
                  <a:cubicBezTo>
                    <a:pt x="1093461" y="1326175"/>
                    <a:pt x="1127034" y="1308752"/>
                    <a:pt x="1161031" y="1257543"/>
                  </a:cubicBezTo>
                  <a:cubicBezTo>
                    <a:pt x="1208864" y="1181792"/>
                    <a:pt x="1250436" y="1102280"/>
                    <a:pt x="1285335" y="1019773"/>
                  </a:cubicBezTo>
                  <a:cubicBezTo>
                    <a:pt x="1359917" y="849785"/>
                    <a:pt x="1422600" y="658549"/>
                    <a:pt x="1437048" y="477300"/>
                  </a:cubicBezTo>
                  <a:cubicBezTo>
                    <a:pt x="1437048" y="467101"/>
                    <a:pt x="1425999" y="465826"/>
                    <a:pt x="1423237" y="475813"/>
                  </a:cubicBezTo>
                  <a:cubicBezTo>
                    <a:pt x="1384565" y="622214"/>
                    <a:pt x="1350780" y="767341"/>
                    <a:pt x="1295746" y="909918"/>
                  </a:cubicBezTo>
                  <a:cubicBezTo>
                    <a:pt x="1273011" y="969201"/>
                    <a:pt x="1247937" y="1027847"/>
                    <a:pt x="1220527" y="1085430"/>
                  </a:cubicBezTo>
                  <a:cubicBezTo>
                    <a:pt x="1204236" y="1119853"/>
                    <a:pt x="1187097" y="1153914"/>
                    <a:pt x="1169106" y="1187635"/>
                  </a:cubicBezTo>
                  <a:cubicBezTo>
                    <a:pt x="1147857" y="1227370"/>
                    <a:pt x="1130221" y="1279854"/>
                    <a:pt x="1086662" y="1293877"/>
                  </a:cubicBezTo>
                  <a:cubicBezTo>
                    <a:pt x="1030778" y="1311301"/>
                    <a:pt x="957896" y="1263280"/>
                    <a:pt x="909875" y="1244369"/>
                  </a:cubicBezTo>
                  <a:cubicBezTo>
                    <a:pt x="852079" y="1221421"/>
                    <a:pt x="794353" y="1198047"/>
                    <a:pt x="736700" y="1174249"/>
                  </a:cubicBezTo>
                  <a:cubicBezTo>
                    <a:pt x="619196" y="1126015"/>
                    <a:pt x="502542" y="1073106"/>
                    <a:pt x="387163" y="1019773"/>
                  </a:cubicBezTo>
                  <a:cubicBezTo>
                    <a:pt x="333192" y="994912"/>
                    <a:pt x="279646" y="969201"/>
                    <a:pt x="226100" y="943278"/>
                  </a:cubicBezTo>
                  <a:cubicBezTo>
                    <a:pt x="168517" y="915230"/>
                    <a:pt x="90110" y="891645"/>
                    <a:pt x="42939" y="846385"/>
                  </a:cubicBezTo>
                  <a:cubicBezTo>
                    <a:pt x="-8483" y="797089"/>
                    <a:pt x="19565" y="718895"/>
                    <a:pt x="40389" y="652387"/>
                  </a:cubicBezTo>
                  <a:cubicBezTo>
                    <a:pt x="62617" y="580844"/>
                    <a:pt x="89228" y="510724"/>
                    <a:pt x="120070" y="442453"/>
                  </a:cubicBezTo>
                  <a:cubicBezTo>
                    <a:pt x="149393" y="377008"/>
                    <a:pt x="178504" y="311350"/>
                    <a:pt x="211014" y="247392"/>
                  </a:cubicBezTo>
                  <a:cubicBezTo>
                    <a:pt x="225180" y="218218"/>
                    <a:pt x="240337" y="189384"/>
                    <a:pt x="256485" y="160911"/>
                  </a:cubicBezTo>
                  <a:cubicBezTo>
                    <a:pt x="274759" y="127976"/>
                    <a:pt x="295370" y="78680"/>
                    <a:pt x="321718" y="51269"/>
                  </a:cubicBezTo>
                  <a:cubicBezTo>
                    <a:pt x="352953" y="18547"/>
                    <a:pt x="394175" y="45319"/>
                    <a:pt x="424773" y="55519"/>
                  </a:cubicBezTo>
                  <a:cubicBezTo>
                    <a:pt x="449421" y="63805"/>
                    <a:pt x="474494" y="70393"/>
                    <a:pt x="499143" y="78042"/>
                  </a:cubicBezTo>
                  <a:cubicBezTo>
                    <a:pt x="559913" y="96528"/>
                    <a:pt x="619834" y="116714"/>
                    <a:pt x="679754" y="137325"/>
                  </a:cubicBezTo>
                  <a:cubicBezTo>
                    <a:pt x="804058" y="179822"/>
                    <a:pt x="926661" y="228481"/>
                    <a:pt x="1047777" y="279902"/>
                  </a:cubicBezTo>
                  <a:cubicBezTo>
                    <a:pt x="1109255" y="305677"/>
                    <a:pt x="1170523" y="332173"/>
                    <a:pt x="1231576" y="359371"/>
                  </a:cubicBezTo>
                  <a:lnTo>
                    <a:pt x="1317845" y="396981"/>
                  </a:lnTo>
                  <a:cubicBezTo>
                    <a:pt x="1352055" y="412280"/>
                    <a:pt x="1426212" y="422904"/>
                    <a:pt x="1425362" y="477725"/>
                  </a:cubicBezTo>
                  <a:cubicBezTo>
                    <a:pt x="1425362" y="483675"/>
                    <a:pt x="1434286" y="483250"/>
                    <a:pt x="1434924" y="47730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971B811-2EAF-4753-AEF6-44001D85C707}"/>
                </a:ext>
              </a:extLst>
            </p:cNvPr>
            <p:cNvSpPr/>
            <p:nvPr/>
          </p:nvSpPr>
          <p:spPr>
            <a:xfrm>
              <a:off x="-215078" y="3041301"/>
              <a:ext cx="1104422" cy="792438"/>
            </a:xfrm>
            <a:custGeom>
              <a:avLst/>
              <a:gdLst>
                <a:gd name="connsiteX0" fmla="*/ 1102936 w 1104422"/>
                <a:gd name="connsiteY0" fmla="*/ 435542 h 792438"/>
                <a:gd name="connsiteX1" fmla="*/ 717702 w 1104422"/>
                <a:gd name="connsiteY1" fmla="*/ 614242 h 792438"/>
                <a:gd name="connsiteX2" fmla="*/ 526466 w 1104422"/>
                <a:gd name="connsiteY2" fmla="*/ 706248 h 792438"/>
                <a:gd name="connsiteX3" fmla="*/ 432335 w 1104422"/>
                <a:gd name="connsiteY3" fmla="*/ 754481 h 792438"/>
                <a:gd name="connsiteX4" fmla="*/ 358816 w 1104422"/>
                <a:gd name="connsiteY4" fmla="*/ 692861 h 792438"/>
                <a:gd name="connsiteX5" fmla="*/ 183941 w 1104422"/>
                <a:gd name="connsiteY5" fmla="*/ 329300 h 792438"/>
                <a:gd name="connsiteX6" fmla="*/ 102560 w 1104422"/>
                <a:gd name="connsiteY6" fmla="*/ 163137 h 792438"/>
                <a:gd name="connsiteX7" fmla="*/ 13954 w 1104422"/>
                <a:gd name="connsiteY7" fmla="*/ 2499 h 792438"/>
                <a:gd name="connsiteX8" fmla="*/ 567 w 1104422"/>
                <a:gd name="connsiteY8" fmla="*/ 11424 h 792438"/>
                <a:gd name="connsiteX9" fmla="*/ 80886 w 1104422"/>
                <a:gd name="connsiteY9" fmla="*/ 181411 h 792438"/>
                <a:gd name="connsiteX10" fmla="*/ 172254 w 1104422"/>
                <a:gd name="connsiteY10" fmla="*/ 380934 h 792438"/>
                <a:gd name="connsiteX11" fmla="*/ 265960 w 1104422"/>
                <a:gd name="connsiteY11" fmla="*/ 578757 h 792438"/>
                <a:gd name="connsiteX12" fmla="*/ 363065 w 1104422"/>
                <a:gd name="connsiteY12" fmla="*/ 768080 h 792438"/>
                <a:gd name="connsiteX13" fmla="*/ 470795 w 1104422"/>
                <a:gd name="connsiteY13" fmla="*/ 764468 h 792438"/>
                <a:gd name="connsiteX14" fmla="*/ 676480 w 1104422"/>
                <a:gd name="connsiteY14" fmla="*/ 659926 h 792438"/>
                <a:gd name="connsiteX15" fmla="*/ 1103786 w 1104422"/>
                <a:gd name="connsiteY15" fmla="*/ 438092 h 792438"/>
                <a:gd name="connsiteX16" fmla="*/ 1103786 w 1104422"/>
                <a:gd name="connsiteY16" fmla="*/ 435542 h 7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422" h="792438">
                  <a:moveTo>
                    <a:pt x="1102936" y="435542"/>
                  </a:moveTo>
                  <a:cubicBezTo>
                    <a:pt x="975445" y="499288"/>
                    <a:pt x="846042" y="554746"/>
                    <a:pt x="717702" y="614242"/>
                  </a:cubicBezTo>
                  <a:cubicBezTo>
                    <a:pt x="653956" y="643990"/>
                    <a:pt x="589149" y="674375"/>
                    <a:pt x="526466" y="706248"/>
                  </a:cubicBezTo>
                  <a:cubicBezTo>
                    <a:pt x="496342" y="724670"/>
                    <a:pt x="464877" y="740776"/>
                    <a:pt x="432335" y="754481"/>
                  </a:cubicBezTo>
                  <a:cubicBezTo>
                    <a:pt x="388351" y="767656"/>
                    <a:pt x="376239" y="727283"/>
                    <a:pt x="358816" y="692861"/>
                  </a:cubicBezTo>
                  <a:cubicBezTo>
                    <a:pt x="297195" y="573445"/>
                    <a:pt x="241949" y="450841"/>
                    <a:pt x="183941" y="329300"/>
                  </a:cubicBezTo>
                  <a:cubicBezTo>
                    <a:pt x="157593" y="273417"/>
                    <a:pt x="130395" y="218171"/>
                    <a:pt x="102560" y="163137"/>
                  </a:cubicBezTo>
                  <a:cubicBezTo>
                    <a:pt x="74724" y="108104"/>
                    <a:pt x="50288" y="48396"/>
                    <a:pt x="13954" y="2499"/>
                  </a:cubicBezTo>
                  <a:cubicBezTo>
                    <a:pt x="9066" y="-3663"/>
                    <a:pt x="-2620" y="2499"/>
                    <a:pt x="567" y="11424"/>
                  </a:cubicBezTo>
                  <a:cubicBezTo>
                    <a:pt x="21816" y="70707"/>
                    <a:pt x="54751" y="125315"/>
                    <a:pt x="80886" y="181411"/>
                  </a:cubicBezTo>
                  <a:cubicBezTo>
                    <a:pt x="111484" y="247706"/>
                    <a:pt x="141657" y="314639"/>
                    <a:pt x="172254" y="380934"/>
                  </a:cubicBezTo>
                  <a:cubicBezTo>
                    <a:pt x="202852" y="447229"/>
                    <a:pt x="233662" y="513524"/>
                    <a:pt x="265960" y="578757"/>
                  </a:cubicBezTo>
                  <a:cubicBezTo>
                    <a:pt x="294529" y="643735"/>
                    <a:pt x="326956" y="706970"/>
                    <a:pt x="363065" y="768080"/>
                  </a:cubicBezTo>
                  <a:cubicBezTo>
                    <a:pt x="392176" y="812277"/>
                    <a:pt x="428086" y="787204"/>
                    <a:pt x="470795" y="764468"/>
                  </a:cubicBezTo>
                  <a:cubicBezTo>
                    <a:pt x="538790" y="727921"/>
                    <a:pt x="607635" y="693711"/>
                    <a:pt x="676480" y="659926"/>
                  </a:cubicBezTo>
                  <a:cubicBezTo>
                    <a:pt x="820332" y="589594"/>
                    <a:pt x="964396" y="518836"/>
                    <a:pt x="1103786" y="438092"/>
                  </a:cubicBezTo>
                  <a:cubicBezTo>
                    <a:pt x="1105273" y="438092"/>
                    <a:pt x="1103786" y="434692"/>
                    <a:pt x="1103786" y="43554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2C174B6-D495-4AFF-9ED8-DEB82E7A6F5B}"/>
                </a:ext>
              </a:extLst>
            </p:cNvPr>
            <p:cNvSpPr/>
            <p:nvPr/>
          </p:nvSpPr>
          <p:spPr>
            <a:xfrm>
              <a:off x="-475971" y="3701516"/>
              <a:ext cx="67508" cy="153035"/>
            </a:xfrm>
            <a:custGeom>
              <a:avLst/>
              <a:gdLst>
                <a:gd name="connsiteX0" fmla="*/ 22840 w 67508"/>
                <a:gd name="connsiteY0" fmla="*/ 774 h 153035"/>
                <a:gd name="connsiteX1" fmla="*/ 5416 w 67508"/>
                <a:gd name="connsiteY1" fmla="*/ 49433 h 153035"/>
                <a:gd name="connsiteX2" fmla="*/ 742 w 67508"/>
                <a:gd name="connsiteY2" fmla="*/ 74081 h 153035"/>
                <a:gd name="connsiteX3" fmla="*/ 742 w 67508"/>
                <a:gd name="connsiteY3" fmla="*/ 100004 h 153035"/>
                <a:gd name="connsiteX4" fmla="*/ 21990 w 67508"/>
                <a:gd name="connsiteY4" fmla="*/ 147176 h 153035"/>
                <a:gd name="connsiteX5" fmla="*/ 65549 w 67508"/>
                <a:gd name="connsiteY5" fmla="*/ 144201 h 153035"/>
                <a:gd name="connsiteX6" fmla="*/ 65282 w 67508"/>
                <a:gd name="connsiteY6" fmla="*/ 133980 h 153035"/>
                <a:gd name="connsiteX7" fmla="*/ 62362 w 67508"/>
                <a:gd name="connsiteY7" fmla="*/ 132302 h 153035"/>
                <a:gd name="connsiteX8" fmla="*/ 52375 w 67508"/>
                <a:gd name="connsiteY8" fmla="*/ 125715 h 153035"/>
                <a:gd name="connsiteX9" fmla="*/ 41751 w 67508"/>
                <a:gd name="connsiteY9" fmla="*/ 113391 h 153035"/>
                <a:gd name="connsiteX10" fmla="*/ 36227 w 67508"/>
                <a:gd name="connsiteY10" fmla="*/ 101916 h 153035"/>
                <a:gd name="connsiteX11" fmla="*/ 31977 w 67508"/>
                <a:gd name="connsiteY11" fmla="*/ 84280 h 153035"/>
                <a:gd name="connsiteX12" fmla="*/ 24965 w 67508"/>
                <a:gd name="connsiteY12" fmla="*/ 44546 h 153035"/>
                <a:gd name="connsiteX13" fmla="*/ 22415 w 67508"/>
                <a:gd name="connsiteY13" fmla="*/ 23297 h 153035"/>
                <a:gd name="connsiteX14" fmla="*/ 24540 w 67508"/>
                <a:gd name="connsiteY14" fmla="*/ 774 h 153035"/>
                <a:gd name="connsiteX15" fmla="*/ 22861 w 67508"/>
                <a:gd name="connsiteY15" fmla="*/ 115 h 153035"/>
                <a:gd name="connsiteX16" fmla="*/ 22203 w 67508"/>
                <a:gd name="connsiteY16" fmla="*/ 774 h 15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08" h="153035">
                  <a:moveTo>
                    <a:pt x="22840" y="774"/>
                  </a:moveTo>
                  <a:cubicBezTo>
                    <a:pt x="17740" y="17348"/>
                    <a:pt x="11366" y="33284"/>
                    <a:pt x="5416" y="49433"/>
                  </a:cubicBezTo>
                  <a:cubicBezTo>
                    <a:pt x="2903" y="57443"/>
                    <a:pt x="1332" y="65709"/>
                    <a:pt x="742" y="74081"/>
                  </a:cubicBezTo>
                  <a:cubicBezTo>
                    <a:pt x="-215" y="82687"/>
                    <a:pt x="-215" y="91399"/>
                    <a:pt x="742" y="100004"/>
                  </a:cubicBezTo>
                  <a:cubicBezTo>
                    <a:pt x="444" y="118108"/>
                    <a:pt x="8234" y="135404"/>
                    <a:pt x="21990" y="147176"/>
                  </a:cubicBezTo>
                  <a:cubicBezTo>
                    <a:pt x="35553" y="155994"/>
                    <a:pt x="53310" y="154783"/>
                    <a:pt x="65549" y="144201"/>
                  </a:cubicBezTo>
                  <a:cubicBezTo>
                    <a:pt x="68295" y="141311"/>
                    <a:pt x="68176" y="136743"/>
                    <a:pt x="65282" y="133980"/>
                  </a:cubicBezTo>
                  <a:cubicBezTo>
                    <a:pt x="64455" y="133194"/>
                    <a:pt x="63454" y="132621"/>
                    <a:pt x="62362" y="132302"/>
                  </a:cubicBezTo>
                  <a:cubicBezTo>
                    <a:pt x="56837" y="132302"/>
                    <a:pt x="56412" y="129752"/>
                    <a:pt x="52375" y="125715"/>
                  </a:cubicBezTo>
                  <a:cubicBezTo>
                    <a:pt x="48463" y="121932"/>
                    <a:pt x="44909" y="117810"/>
                    <a:pt x="41751" y="113391"/>
                  </a:cubicBezTo>
                  <a:cubicBezTo>
                    <a:pt x="39410" y="109821"/>
                    <a:pt x="37552" y="105975"/>
                    <a:pt x="36227" y="101916"/>
                  </a:cubicBezTo>
                  <a:cubicBezTo>
                    <a:pt x="34486" y="96116"/>
                    <a:pt x="33067" y="90230"/>
                    <a:pt x="31977" y="84280"/>
                  </a:cubicBezTo>
                  <a:cubicBezTo>
                    <a:pt x="29427" y="71106"/>
                    <a:pt x="27515" y="57720"/>
                    <a:pt x="24965" y="44546"/>
                  </a:cubicBezTo>
                  <a:cubicBezTo>
                    <a:pt x="23327" y="37576"/>
                    <a:pt x="22470" y="30458"/>
                    <a:pt x="22415" y="23297"/>
                  </a:cubicBezTo>
                  <a:cubicBezTo>
                    <a:pt x="22375" y="15733"/>
                    <a:pt x="23086" y="8190"/>
                    <a:pt x="24540" y="774"/>
                  </a:cubicBezTo>
                  <a:cubicBezTo>
                    <a:pt x="24259" y="137"/>
                    <a:pt x="23507" y="-161"/>
                    <a:pt x="22861" y="115"/>
                  </a:cubicBezTo>
                  <a:cubicBezTo>
                    <a:pt x="22566" y="243"/>
                    <a:pt x="22332" y="476"/>
                    <a:pt x="22203" y="774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B8F1581-8D1D-4E4C-8BFC-E2A0D90BF5F0}"/>
                </a:ext>
              </a:extLst>
            </p:cNvPr>
            <p:cNvSpPr/>
            <p:nvPr/>
          </p:nvSpPr>
          <p:spPr>
            <a:xfrm>
              <a:off x="-455941" y="3638107"/>
              <a:ext cx="20256" cy="39734"/>
            </a:xfrm>
            <a:custGeom>
              <a:avLst/>
              <a:gdLst>
                <a:gd name="connsiteX0" fmla="*/ 17259 w 20256"/>
                <a:gd name="connsiteY0" fmla="*/ 12 h 39734"/>
                <a:gd name="connsiteX1" fmla="*/ 13647 w 20256"/>
                <a:gd name="connsiteY1" fmla="*/ 3412 h 39734"/>
                <a:gd name="connsiteX2" fmla="*/ 10885 w 20256"/>
                <a:gd name="connsiteY2" fmla="*/ 7449 h 39734"/>
                <a:gd name="connsiteX3" fmla="*/ 12372 w 20256"/>
                <a:gd name="connsiteY3" fmla="*/ 5961 h 39734"/>
                <a:gd name="connsiteX4" fmla="*/ 6635 w 20256"/>
                <a:gd name="connsiteY4" fmla="*/ 13611 h 39734"/>
                <a:gd name="connsiteX5" fmla="*/ 8760 w 20256"/>
                <a:gd name="connsiteY5" fmla="*/ 11486 h 39734"/>
                <a:gd name="connsiteX6" fmla="*/ 2598 w 20256"/>
                <a:gd name="connsiteY6" fmla="*/ 20411 h 39734"/>
                <a:gd name="connsiteX7" fmla="*/ 260 w 20256"/>
                <a:gd name="connsiteY7" fmla="*/ 27210 h 39734"/>
                <a:gd name="connsiteX8" fmla="*/ 260 w 20256"/>
                <a:gd name="connsiteY8" fmla="*/ 32097 h 39734"/>
                <a:gd name="connsiteX9" fmla="*/ 5147 w 20256"/>
                <a:gd name="connsiteY9" fmla="*/ 38259 h 39734"/>
                <a:gd name="connsiteX10" fmla="*/ 2385 w 20256"/>
                <a:gd name="connsiteY10" fmla="*/ 35497 h 39734"/>
                <a:gd name="connsiteX11" fmla="*/ 8760 w 20256"/>
                <a:gd name="connsiteY11" fmla="*/ 39746 h 39734"/>
                <a:gd name="connsiteX12" fmla="*/ 15134 w 20256"/>
                <a:gd name="connsiteY12" fmla="*/ 35497 h 39734"/>
                <a:gd name="connsiteX13" fmla="*/ 12584 w 20256"/>
                <a:gd name="connsiteY13" fmla="*/ 38259 h 39734"/>
                <a:gd name="connsiteX14" fmla="*/ 17684 w 20256"/>
                <a:gd name="connsiteY14" fmla="*/ 31672 h 39734"/>
                <a:gd name="connsiteX15" fmla="*/ 17684 w 20256"/>
                <a:gd name="connsiteY15" fmla="*/ 24873 h 39734"/>
                <a:gd name="connsiteX16" fmla="*/ 17684 w 20256"/>
                <a:gd name="connsiteY16" fmla="*/ 24873 h 39734"/>
                <a:gd name="connsiteX17" fmla="*/ 17684 w 20256"/>
                <a:gd name="connsiteY17" fmla="*/ 23385 h 39734"/>
                <a:gd name="connsiteX18" fmla="*/ 17684 w 20256"/>
                <a:gd name="connsiteY18" fmla="*/ 20198 h 39734"/>
                <a:gd name="connsiteX19" fmla="*/ 17684 w 20256"/>
                <a:gd name="connsiteY19" fmla="*/ 17436 h 39734"/>
                <a:gd name="connsiteX20" fmla="*/ 17684 w 20256"/>
                <a:gd name="connsiteY20" fmla="*/ 15098 h 39734"/>
                <a:gd name="connsiteX21" fmla="*/ 17684 w 20256"/>
                <a:gd name="connsiteY21" fmla="*/ 15098 h 39734"/>
                <a:gd name="connsiteX22" fmla="*/ 17684 w 20256"/>
                <a:gd name="connsiteY22" fmla="*/ 15098 h 39734"/>
                <a:gd name="connsiteX23" fmla="*/ 17684 w 20256"/>
                <a:gd name="connsiteY23" fmla="*/ 13824 h 39734"/>
                <a:gd name="connsiteX24" fmla="*/ 17684 w 20256"/>
                <a:gd name="connsiteY24" fmla="*/ 9361 h 39734"/>
                <a:gd name="connsiteX25" fmla="*/ 17684 w 20256"/>
                <a:gd name="connsiteY25" fmla="*/ 11486 h 39734"/>
                <a:gd name="connsiteX26" fmla="*/ 18959 w 20256"/>
                <a:gd name="connsiteY26" fmla="*/ 7236 h 39734"/>
                <a:gd name="connsiteX27" fmla="*/ 20234 w 20256"/>
                <a:gd name="connsiteY27" fmla="*/ 2774 h 39734"/>
                <a:gd name="connsiteX28" fmla="*/ 18598 w 20256"/>
                <a:gd name="connsiteY28" fmla="*/ 246 h 39734"/>
                <a:gd name="connsiteX29" fmla="*/ 16622 w 20256"/>
                <a:gd name="connsiteY29" fmla="*/ 862 h 3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56" h="39734">
                  <a:moveTo>
                    <a:pt x="17259" y="12"/>
                  </a:moveTo>
                  <a:cubicBezTo>
                    <a:pt x="15908" y="968"/>
                    <a:pt x="14692" y="2115"/>
                    <a:pt x="13647" y="3412"/>
                  </a:cubicBezTo>
                  <a:cubicBezTo>
                    <a:pt x="12850" y="4835"/>
                    <a:pt x="11926" y="6195"/>
                    <a:pt x="10885" y="7449"/>
                  </a:cubicBezTo>
                  <a:lnTo>
                    <a:pt x="12372" y="5961"/>
                  </a:lnTo>
                  <a:cubicBezTo>
                    <a:pt x="9610" y="7236"/>
                    <a:pt x="8335" y="11274"/>
                    <a:pt x="6635" y="13611"/>
                  </a:cubicBezTo>
                  <a:lnTo>
                    <a:pt x="8760" y="11486"/>
                  </a:lnTo>
                  <a:cubicBezTo>
                    <a:pt x="5968" y="13887"/>
                    <a:pt x="3845" y="16947"/>
                    <a:pt x="2598" y="20411"/>
                  </a:cubicBezTo>
                  <a:cubicBezTo>
                    <a:pt x="1503" y="22557"/>
                    <a:pt x="717" y="24851"/>
                    <a:pt x="260" y="27210"/>
                  </a:cubicBezTo>
                  <a:cubicBezTo>
                    <a:pt x="-54" y="28825"/>
                    <a:pt x="-54" y="30482"/>
                    <a:pt x="260" y="32097"/>
                  </a:cubicBezTo>
                  <a:cubicBezTo>
                    <a:pt x="1000" y="34732"/>
                    <a:pt x="2759" y="36942"/>
                    <a:pt x="5147" y="38259"/>
                  </a:cubicBezTo>
                  <a:lnTo>
                    <a:pt x="2385" y="35497"/>
                  </a:lnTo>
                  <a:cubicBezTo>
                    <a:pt x="3630" y="37919"/>
                    <a:pt x="6042" y="39534"/>
                    <a:pt x="8760" y="39746"/>
                  </a:cubicBezTo>
                  <a:cubicBezTo>
                    <a:pt x="11492" y="39576"/>
                    <a:pt x="13923" y="37962"/>
                    <a:pt x="15134" y="35497"/>
                  </a:cubicBezTo>
                  <a:lnTo>
                    <a:pt x="12584" y="38259"/>
                  </a:lnTo>
                  <a:cubicBezTo>
                    <a:pt x="15128" y="36878"/>
                    <a:pt x="16974" y="34477"/>
                    <a:pt x="17684" y="31672"/>
                  </a:cubicBezTo>
                  <a:cubicBezTo>
                    <a:pt x="18321" y="29441"/>
                    <a:pt x="18321" y="27104"/>
                    <a:pt x="17684" y="24873"/>
                  </a:cubicBezTo>
                  <a:cubicBezTo>
                    <a:pt x="17684" y="23173"/>
                    <a:pt x="17684" y="26360"/>
                    <a:pt x="17684" y="24873"/>
                  </a:cubicBezTo>
                  <a:lnTo>
                    <a:pt x="17684" y="23385"/>
                  </a:lnTo>
                  <a:cubicBezTo>
                    <a:pt x="17580" y="22323"/>
                    <a:pt x="17580" y="21260"/>
                    <a:pt x="17684" y="20198"/>
                  </a:cubicBezTo>
                  <a:cubicBezTo>
                    <a:pt x="17684" y="20198"/>
                    <a:pt x="17684" y="18498"/>
                    <a:pt x="17684" y="17436"/>
                  </a:cubicBezTo>
                  <a:cubicBezTo>
                    <a:pt x="17684" y="16373"/>
                    <a:pt x="17684" y="15736"/>
                    <a:pt x="17684" y="15098"/>
                  </a:cubicBezTo>
                  <a:cubicBezTo>
                    <a:pt x="17684" y="14461"/>
                    <a:pt x="17684" y="15098"/>
                    <a:pt x="17684" y="15098"/>
                  </a:cubicBezTo>
                  <a:cubicBezTo>
                    <a:pt x="17684" y="15098"/>
                    <a:pt x="17684" y="15098"/>
                    <a:pt x="17684" y="15098"/>
                  </a:cubicBezTo>
                  <a:lnTo>
                    <a:pt x="17684" y="13824"/>
                  </a:lnTo>
                  <a:cubicBezTo>
                    <a:pt x="18001" y="12357"/>
                    <a:pt x="18001" y="10827"/>
                    <a:pt x="17684" y="9361"/>
                  </a:cubicBezTo>
                  <a:lnTo>
                    <a:pt x="17684" y="11486"/>
                  </a:lnTo>
                  <a:cubicBezTo>
                    <a:pt x="17982" y="10041"/>
                    <a:pt x="18409" y="8618"/>
                    <a:pt x="18959" y="7236"/>
                  </a:cubicBezTo>
                  <a:cubicBezTo>
                    <a:pt x="19482" y="5770"/>
                    <a:pt x="19907" y="4283"/>
                    <a:pt x="20234" y="2774"/>
                  </a:cubicBezTo>
                  <a:cubicBezTo>
                    <a:pt x="20478" y="1627"/>
                    <a:pt x="19745" y="501"/>
                    <a:pt x="18598" y="246"/>
                  </a:cubicBezTo>
                  <a:cubicBezTo>
                    <a:pt x="17877" y="97"/>
                    <a:pt x="17132" y="331"/>
                    <a:pt x="16622" y="862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3E27497-9563-4A49-B7DB-3D56255EC10C}"/>
              </a:ext>
            </a:extLst>
          </p:cNvPr>
          <p:cNvGrpSpPr/>
          <p:nvPr/>
        </p:nvGrpSpPr>
        <p:grpSpPr>
          <a:xfrm>
            <a:off x="10460878" y="-261208"/>
            <a:ext cx="1553983" cy="1188617"/>
            <a:chOff x="10460878" y="-261208"/>
            <a:chExt cx="1553983" cy="1188617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E2D466C-7657-48E1-94D9-3E054E6A8DA2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5E138F7-469E-4A13-996C-3BF2BEC9EA2B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191C499-3C6A-4A06-8D47-E25939ED4D2B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AD93E298-1715-4976-976E-DFF7F031B39E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5FED103-D46C-4AD7-92B3-729F7C331B3B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6" name="Graphic 2">
              <a:extLst>
                <a:ext uri="{FF2B5EF4-FFF2-40B4-BE49-F238E27FC236}">
                  <a16:creationId xmlns:a16="http://schemas.microsoft.com/office/drawing/2014/main" id="{A5F78FE1-9AF3-4397-82A5-A6402F452683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604FAFA-7C35-4D7B-9203-A220DFA97F9D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3ADBF40B-0C9F-4E87-8541-48C4BE04C705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9BBD1E9-895E-4CA3-BBEF-298E6D1A606F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5989996-E589-4402-80C4-A52D014831F4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5ECA77C3-81D3-4C28-A7D8-EF18B688E8A5}"/>
              </a:ext>
            </a:extLst>
          </p:cNvPr>
          <p:cNvSpPr/>
          <p:nvPr/>
        </p:nvSpPr>
        <p:spPr>
          <a:xfrm>
            <a:off x="9471221" y="947835"/>
            <a:ext cx="381566" cy="187618"/>
          </a:xfrm>
          <a:custGeom>
            <a:avLst/>
            <a:gdLst>
              <a:gd name="connsiteX0" fmla="*/ 97258 w 381566"/>
              <a:gd name="connsiteY0" fmla="*/ 130060 h 187618"/>
              <a:gd name="connsiteX1" fmla="*/ 285307 w 381566"/>
              <a:gd name="connsiteY1" fmla="*/ 106475 h 187618"/>
              <a:gd name="connsiteX2" fmla="*/ 324192 w 381566"/>
              <a:gd name="connsiteY2" fmla="*/ 85226 h 187618"/>
              <a:gd name="connsiteX3" fmla="*/ 258109 w 381566"/>
              <a:gd name="connsiteY3" fmla="*/ 52716 h 187618"/>
              <a:gd name="connsiteX4" fmla="*/ 182677 w 381566"/>
              <a:gd name="connsiteY4" fmla="*/ 59515 h 187618"/>
              <a:gd name="connsiteX5" fmla="*/ 61986 w 381566"/>
              <a:gd name="connsiteY5" fmla="*/ 80764 h 187618"/>
              <a:gd name="connsiteX6" fmla="*/ 791 w 381566"/>
              <a:gd name="connsiteY6" fmla="*/ 119011 h 187618"/>
              <a:gd name="connsiteX7" fmla="*/ 15452 w 381566"/>
              <a:gd name="connsiteY7" fmla="*/ 159808 h 187618"/>
              <a:gd name="connsiteX8" fmla="*/ 56462 w 381566"/>
              <a:gd name="connsiteY8" fmla="*/ 179357 h 187618"/>
              <a:gd name="connsiteX9" fmla="*/ 292319 w 381566"/>
              <a:gd name="connsiteY9" fmla="*/ 159383 h 187618"/>
              <a:gd name="connsiteX10" fmla="*/ 380288 w 381566"/>
              <a:gd name="connsiteY10" fmla="*/ 99675 h 187618"/>
              <a:gd name="connsiteX11" fmla="*/ 348628 w 381566"/>
              <a:gd name="connsiteY11" fmla="*/ 26368 h 187618"/>
              <a:gd name="connsiteX12" fmla="*/ 267883 w 381566"/>
              <a:gd name="connsiteY12" fmla="*/ 2357 h 187618"/>
              <a:gd name="connsiteX13" fmla="*/ 108095 w 381566"/>
              <a:gd name="connsiteY13" fmla="*/ 10644 h 18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566" h="187618">
                <a:moveTo>
                  <a:pt x="97258" y="130060"/>
                </a:moveTo>
                <a:lnTo>
                  <a:pt x="285307" y="106475"/>
                </a:lnTo>
                <a:cubicBezTo>
                  <a:pt x="300819" y="104562"/>
                  <a:pt x="319092" y="100312"/>
                  <a:pt x="324192" y="85226"/>
                </a:cubicBezTo>
                <a:cubicBezTo>
                  <a:pt x="307533" y="65805"/>
                  <a:pt x="283650" y="54055"/>
                  <a:pt x="258109" y="52716"/>
                </a:cubicBezTo>
                <a:cubicBezTo>
                  <a:pt x="232781" y="51475"/>
                  <a:pt x="207389" y="53763"/>
                  <a:pt x="182677" y="59515"/>
                </a:cubicBezTo>
                <a:lnTo>
                  <a:pt x="61986" y="80764"/>
                </a:lnTo>
                <a:cubicBezTo>
                  <a:pt x="36913" y="85226"/>
                  <a:pt x="6952" y="94150"/>
                  <a:pt x="791" y="119011"/>
                </a:cubicBezTo>
                <a:cubicBezTo>
                  <a:pt x="-2141" y="134267"/>
                  <a:pt x="3468" y="149913"/>
                  <a:pt x="15452" y="159808"/>
                </a:cubicBezTo>
                <a:cubicBezTo>
                  <a:pt x="27287" y="169612"/>
                  <a:pt x="41396" y="176329"/>
                  <a:pt x="56462" y="179357"/>
                </a:cubicBezTo>
                <a:cubicBezTo>
                  <a:pt x="133806" y="199330"/>
                  <a:pt x="214975" y="179357"/>
                  <a:pt x="292319" y="159383"/>
                </a:cubicBezTo>
                <a:cubicBezTo>
                  <a:pt x="328441" y="150246"/>
                  <a:pt x="370301" y="135585"/>
                  <a:pt x="380288" y="99675"/>
                </a:cubicBezTo>
                <a:cubicBezTo>
                  <a:pt x="385855" y="71049"/>
                  <a:pt x="373276" y="41945"/>
                  <a:pt x="348628" y="26368"/>
                </a:cubicBezTo>
                <a:cubicBezTo>
                  <a:pt x="324256" y="11490"/>
                  <a:pt x="296420" y="3216"/>
                  <a:pt x="267883" y="2357"/>
                </a:cubicBezTo>
                <a:cubicBezTo>
                  <a:pt x="214507" y="-2545"/>
                  <a:pt x="160685" y="247"/>
                  <a:pt x="108095" y="10644"/>
                </a:cubicBezTo>
              </a:path>
            </a:pathLst>
          </a:custGeom>
          <a:noFill/>
          <a:ln w="21241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31" name="Graphic 130">
            <a:extLst>
              <a:ext uri="{FF2B5EF4-FFF2-40B4-BE49-F238E27FC236}">
                <a16:creationId xmlns:a16="http://schemas.microsoft.com/office/drawing/2014/main" id="{F2E48F8B-5045-4A00-9D46-EE5631480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16257" y="4290896"/>
            <a:ext cx="1857375" cy="2509432"/>
          </a:xfrm>
          <a:prstGeom prst="rect">
            <a:avLst/>
          </a:prstGeom>
        </p:spPr>
      </p:pic>
      <p:sp>
        <p:nvSpPr>
          <p:cNvPr id="132" name="TextBox 131">
            <a:extLst>
              <a:ext uri="{FF2B5EF4-FFF2-40B4-BE49-F238E27FC236}">
                <a16:creationId xmlns:a16="http://schemas.microsoft.com/office/drawing/2014/main" id="{5B315A54-7D8F-4467-8C2F-A2D78825E014}"/>
              </a:ext>
            </a:extLst>
          </p:cNvPr>
          <p:cNvSpPr txBox="1"/>
          <p:nvPr/>
        </p:nvSpPr>
        <p:spPr>
          <a:xfrm>
            <a:off x="-300445" y="155802"/>
            <a:ext cx="1064958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b="1" dirty="0">
                <a:latin typeface="2005_iannnnnMTV" panose="02000000000000000000" pitchFamily="2" charset="0"/>
                <a:cs typeface="2005_iannnnnMTV" panose="02000000000000000000" pitchFamily="2" charset="0"/>
              </a:rPr>
              <a:t>B ye</a:t>
            </a:r>
          </a:p>
        </p:txBody>
      </p:sp>
    </p:spTree>
    <p:extLst>
      <p:ext uri="{BB962C8B-B14F-4D97-AF65-F5344CB8AC3E}">
        <p14:creationId xmlns:p14="http://schemas.microsoft.com/office/powerpoint/2010/main" val="36742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-164" t="14186" r="164" b="3656"/>
          <a:stretch/>
        </p:blipFill>
        <p:spPr>
          <a:xfrm>
            <a:off x="-12198" y="0"/>
            <a:ext cx="12192000" cy="68580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736799" y="2464645"/>
            <a:ext cx="3429000" cy="3429000"/>
            <a:chOff x="11776779" y="3732627"/>
            <a:chExt cx="3429000" cy="3429000"/>
          </a:xfrm>
        </p:grpSpPr>
        <p:sp>
          <p:nvSpPr>
            <p:cNvPr id="12" name="Oval 11"/>
            <p:cNvSpPr/>
            <p:nvPr/>
          </p:nvSpPr>
          <p:spPr>
            <a:xfrm>
              <a:off x="12507667" y="4100052"/>
              <a:ext cx="504219" cy="4099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13857454" y="4120064"/>
              <a:ext cx="504219" cy="4099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6779" y="3732627"/>
              <a:ext cx="3429000" cy="3429000"/>
            </a:xfrm>
            <a:prstGeom prst="rect">
              <a:avLst/>
            </a:prstGeom>
          </p:spPr>
        </p:pic>
      </p:grpSp>
      <p:pic>
        <p:nvPicPr>
          <p:cNvPr id="26" name="Picture 10" descr="Download Free png Cartoon Hamburger Images, Stock Photos &amp; Vectors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57" b="90000" l="9712" r="899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71" y="4169057"/>
            <a:ext cx="1030367" cy="10377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artoon biscuit eating pastry breakfast cookies Vector Image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0" t="50062" r="4350" b="14846"/>
          <a:stretch/>
        </p:blipFill>
        <p:spPr bwMode="auto">
          <a:xfrm>
            <a:off x="3788220" y="4179145"/>
            <a:ext cx="777607" cy="7986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Boba Tea Cartoon Png - Bubble Tea Cute Png Transparent PNG ...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746" y="4027123"/>
            <a:ext cx="619527" cy="10676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Beef Steak Clipart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622" y="4390020"/>
            <a:ext cx="1050205" cy="6462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0"/>
          <a:srcRect t="17199" b="17907"/>
          <a:stretch/>
        </p:blipFill>
        <p:spPr>
          <a:xfrm>
            <a:off x="4037231" y="4445651"/>
            <a:ext cx="888647" cy="719065"/>
          </a:xfrm>
          <a:prstGeom prst="rect">
            <a:avLst/>
          </a:prstGeom>
        </p:spPr>
      </p:pic>
      <p:pic>
        <p:nvPicPr>
          <p:cNvPr id="31" name="Picture 2" descr="Flat cartoon empty straw wicker basket Royalty Free Vector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5"/>
          <a:stretch/>
        </p:blipFill>
        <p:spPr bwMode="auto">
          <a:xfrm>
            <a:off x="3100725" y="3158566"/>
            <a:ext cx="2003425" cy="267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2451959" y="735457"/>
            <a:ext cx="7031865" cy="140548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49183" y="-26070"/>
            <a:ext cx="98374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6600" dirty="0">
              <a:solidFill>
                <a:prstClr val="white"/>
              </a:solidFill>
              <a:latin typeface="UTM Showcard" panose="02040603050506020204" pitchFamily="18" charset="0"/>
            </a:endParaRPr>
          </a:p>
          <a:p>
            <a:pPr algn="ctr"/>
            <a:r>
              <a:rPr lang="en-US" sz="6600" dirty="0">
                <a:solidFill>
                  <a:prstClr val="white"/>
                </a:solidFill>
                <a:latin typeface="UTM Showcard" panose="02040603050506020204" pitchFamily="18" charset="0"/>
              </a:rPr>
              <a:t>GẤU CON HAM ĂN</a:t>
            </a:r>
          </a:p>
        </p:txBody>
      </p:sp>
    </p:spTree>
    <p:extLst>
      <p:ext uri="{BB962C8B-B14F-4D97-AF65-F5344CB8AC3E}">
        <p14:creationId xmlns:p14="http://schemas.microsoft.com/office/powerpoint/2010/main" val="204948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164" t="14186" r="164" b="3656"/>
          <a:stretch/>
        </p:blipFill>
        <p:spPr>
          <a:xfrm>
            <a:off x="-12198" y="0"/>
            <a:ext cx="12192000" cy="6858000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>
            <a:off x="5986351" y="2708345"/>
            <a:ext cx="3429000" cy="3429000"/>
            <a:chOff x="5986351" y="2708345"/>
            <a:chExt cx="3429000" cy="3429000"/>
          </a:xfrm>
        </p:grpSpPr>
        <p:sp>
          <p:nvSpPr>
            <p:cNvPr id="60" name="Oval 59"/>
            <p:cNvSpPr/>
            <p:nvPr/>
          </p:nvSpPr>
          <p:spPr>
            <a:xfrm>
              <a:off x="7228907" y="3039248"/>
              <a:ext cx="350913" cy="350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8441020" y="3067965"/>
              <a:ext cx="350913" cy="350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6351" y="2708345"/>
              <a:ext cx="3429000" cy="3429000"/>
            </a:xfrm>
            <a:prstGeom prst="rect">
              <a:avLst/>
            </a:prstGeom>
          </p:spPr>
        </p:pic>
      </p:grpSp>
      <p:pic>
        <p:nvPicPr>
          <p:cNvPr id="75" name="Picture 10" descr="Download Free png Cartoon Hamburger Images, Stock Photos &amp; Vectors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57" b="90000" l="9712" r="899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99" y="4183571"/>
            <a:ext cx="1030367" cy="10377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artoon biscuit eating pastry breakfast cookies Vector Image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0" t="50062" r="4350" b="14846"/>
          <a:stretch/>
        </p:blipFill>
        <p:spPr bwMode="auto">
          <a:xfrm>
            <a:off x="3512448" y="4193659"/>
            <a:ext cx="777607" cy="7986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6" descr="Boba Tea Cartoon Png - Bubble Tea Cute Png Transparent PNG ...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74" y="4041637"/>
            <a:ext cx="619527" cy="10676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" descr="Beef Steak Clipart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0" y="4404534"/>
            <a:ext cx="1050205" cy="6462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9"/>
          <a:srcRect t="17199" b="17907"/>
          <a:stretch/>
        </p:blipFill>
        <p:spPr>
          <a:xfrm>
            <a:off x="3761459" y="4460165"/>
            <a:ext cx="888647" cy="719065"/>
          </a:xfrm>
          <a:prstGeom prst="rect">
            <a:avLst/>
          </a:prstGeom>
        </p:spPr>
      </p:pic>
      <p:pic>
        <p:nvPicPr>
          <p:cNvPr id="80" name="Picture 2" descr="Flat cartoon empty straw wicker basket Royalty Free Vector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5"/>
          <a:stretch/>
        </p:blipFill>
        <p:spPr bwMode="auto">
          <a:xfrm>
            <a:off x="2824953" y="3173080"/>
            <a:ext cx="2003425" cy="267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Download Software Development Services - Covent Garden PNG Image ...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89" y="2263647"/>
            <a:ext cx="2082218" cy="208221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54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ào http://fb.com/nkpowerskills tải game miễn phí"/>
          <p:cNvPicPr>
            <a:picLocks noChangeAspect="1"/>
          </p:cNvPicPr>
          <p:nvPr/>
        </p:nvPicPr>
        <p:blipFill rotWithShape="1">
          <a:blip r:embed="rId4"/>
          <a:srcRect l="-164" t="14186" r="164" b="3656"/>
          <a:stretch/>
        </p:blipFill>
        <p:spPr>
          <a:xfrm>
            <a:off x="-12198" y="0"/>
            <a:ext cx="12192000" cy="6858000"/>
          </a:xfrm>
          <a:prstGeom prst="rect">
            <a:avLst/>
          </a:prstGeom>
        </p:spPr>
      </p:pic>
      <p:grpSp>
        <p:nvGrpSpPr>
          <p:cNvPr id="3" name="ĐC SHARE MIỄN PHÍ BỞI NK POWERSKILLS"/>
          <p:cNvGrpSpPr/>
          <p:nvPr/>
        </p:nvGrpSpPr>
        <p:grpSpPr>
          <a:xfrm>
            <a:off x="13392" y="2822136"/>
            <a:ext cx="12257011" cy="6908102"/>
            <a:chOff x="182857" y="3112198"/>
            <a:chExt cx="12257011" cy="6908102"/>
          </a:xfrm>
        </p:grpSpPr>
        <p:grpSp>
          <p:nvGrpSpPr>
            <p:cNvPr id="34" name="Group 33"/>
            <p:cNvGrpSpPr/>
            <p:nvPr/>
          </p:nvGrpSpPr>
          <p:grpSpPr>
            <a:xfrm>
              <a:off x="6672187" y="3112198"/>
              <a:ext cx="3000733" cy="3000733"/>
              <a:chOff x="-3756025" y="-1901825"/>
              <a:chExt cx="4743450" cy="4743450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-2260600" y="-101600"/>
                <a:ext cx="1651000" cy="13589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-762000" y="-1536700"/>
                <a:ext cx="520700" cy="4826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-2473325" y="-1497013"/>
                <a:ext cx="482600" cy="442913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-716739" y="2115820"/>
                <a:ext cx="368300" cy="4318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-716739" y="1699260"/>
                <a:ext cx="602439" cy="51054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-2433246" y="2115820"/>
                <a:ext cx="368300" cy="4318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41" name="Picture 16" descr="Bubble Tea Drink GIF - BubbleTea Drink Cute GIFs"/>
              <p:cNvPicPr>
                <a:picLocks noChangeAspect="1" noChangeArrowheads="1" noCrop="1"/>
              </p:cNvPicPr>
              <p:nvPr/>
            </p:nvPicPr>
            <p:blipFill>
              <a:blip r:embed="rId5">
                <a:clrChange>
                  <a:clrFrom>
                    <a:srgbClr val="FCFEFC"/>
                  </a:clrFrom>
                  <a:clrTo>
                    <a:srgbClr val="FCFEF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756025" y="-1901825"/>
                <a:ext cx="4743450" cy="47434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2857" y="8183884"/>
              <a:ext cx="12257011" cy="1836416"/>
            </a:xfrm>
            <a:prstGeom prst="rect">
              <a:avLst/>
            </a:prstGeom>
          </p:spPr>
        </p:pic>
      </p:grpSp>
      <p:grpSp>
        <p:nvGrpSpPr>
          <p:cNvPr id="65" name="CẤM BUÔN BÁN, CẤM REUP"/>
          <p:cNvGrpSpPr/>
          <p:nvPr/>
        </p:nvGrpSpPr>
        <p:grpSpPr>
          <a:xfrm>
            <a:off x="5986351" y="2708345"/>
            <a:ext cx="3429000" cy="3429000"/>
            <a:chOff x="5986351" y="2708345"/>
            <a:chExt cx="3429000" cy="3429000"/>
          </a:xfrm>
        </p:grpSpPr>
        <p:sp>
          <p:nvSpPr>
            <p:cNvPr id="60" name="Oval 59"/>
            <p:cNvSpPr/>
            <p:nvPr/>
          </p:nvSpPr>
          <p:spPr>
            <a:xfrm>
              <a:off x="7228907" y="3039248"/>
              <a:ext cx="350913" cy="350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8441020" y="3067965"/>
              <a:ext cx="350913" cy="350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6351" y="2708345"/>
              <a:ext cx="3429000" cy="3429000"/>
            </a:xfrm>
            <a:prstGeom prst="rect">
              <a:avLst/>
            </a:prstGeom>
          </p:spPr>
        </p:pic>
      </p:grpSp>
      <p:pic>
        <p:nvPicPr>
          <p:cNvPr id="75" name="Vào http://fb.com/nkpowerskills tải game miễn phí" descr="Download Free png Cartoon Hamburger Images, Stock Photos &amp; Vectors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57" b="90000" l="9712" r="899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99" y="4183571"/>
            <a:ext cx="1030367" cy="10377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ĐC SHARE MIỄN PHÍ BỞI NK POWERSKILLS" descr="Cartoon biscuit eating pastry breakfast cookies Vector Image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0" t="50062" r="4350" b="14846"/>
          <a:stretch/>
        </p:blipFill>
        <p:spPr bwMode="auto">
          <a:xfrm>
            <a:off x="3512448" y="4193659"/>
            <a:ext cx="777607" cy="7986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CẤM BUÔN BÁN, CẤM REUP" descr="Boba Tea Cartoon Png - Bubble Tea Cute Png Transparent PNG ...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74" y="4041637"/>
            <a:ext cx="619527" cy="10676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Vào http://fb.com/nkpowerskills tải game miễn phí" descr="Beef Steak Clipart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0" y="4404534"/>
            <a:ext cx="1050205" cy="6462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ĐC SHARE MIỄN PHÍ BỞI NK POWERSKILLS"/>
          <p:cNvPicPr>
            <a:picLocks noChangeAspect="1"/>
          </p:cNvPicPr>
          <p:nvPr/>
        </p:nvPicPr>
        <p:blipFill rotWithShape="1">
          <a:blip r:embed="rId13"/>
          <a:srcRect t="17199" b="17907"/>
          <a:stretch/>
        </p:blipFill>
        <p:spPr>
          <a:xfrm>
            <a:off x="3761459" y="4460165"/>
            <a:ext cx="888647" cy="719065"/>
          </a:xfrm>
          <a:prstGeom prst="rect">
            <a:avLst/>
          </a:prstGeom>
        </p:spPr>
      </p:pic>
      <p:pic>
        <p:nvPicPr>
          <p:cNvPr id="80" name="CẤM BUÔN BÁN, CẤM REUP" descr="Flat cartoon empty straw wicker basket Royalty Free Vector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5"/>
          <a:stretch/>
        </p:blipFill>
        <p:spPr bwMode="auto">
          <a:xfrm>
            <a:off x="2824953" y="3173080"/>
            <a:ext cx="2003425" cy="267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Vào http://fb.com/nkpowerskills tải game miễn phí"/>
          <p:cNvSpPr/>
          <p:nvPr/>
        </p:nvSpPr>
        <p:spPr>
          <a:xfrm>
            <a:off x="600204" y="898769"/>
            <a:ext cx="10500851" cy="191021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8" name="ĐC SHARE MIỄN PHÍ BỞI NK POWERSKILLS"/>
          <p:cNvSpPr/>
          <p:nvPr/>
        </p:nvSpPr>
        <p:spPr>
          <a:xfrm>
            <a:off x="6417252" y="4211310"/>
            <a:ext cx="4683803" cy="98196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Tằm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bằng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vòi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hoa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sen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và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tắm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vừa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đủ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109" name="CẤM BUÔN BÁN, CẤM REUP"/>
          <p:cNvSpPr/>
          <p:nvPr/>
        </p:nvSpPr>
        <p:spPr>
          <a:xfrm>
            <a:off x="456101" y="5636880"/>
            <a:ext cx="4683803" cy="933912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Múc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thật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nhiều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nước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và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dội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vào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người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</a:p>
        </p:txBody>
      </p:sp>
      <p:sp>
        <p:nvSpPr>
          <p:cNvPr id="110" name="Vào http://fb.com/nkpowerskills tải game miễn phí"/>
          <p:cNvSpPr/>
          <p:nvPr/>
        </p:nvSpPr>
        <p:spPr>
          <a:xfrm>
            <a:off x="6295833" y="5673515"/>
            <a:ext cx="4888573" cy="922086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Xả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nước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thật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nhiều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để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vừa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tắm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vừa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chơi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111" name="ĐC SHARE MIỄN PHÍ BỞI NK POWERSKILLS"/>
          <p:cNvSpPr/>
          <p:nvPr/>
        </p:nvSpPr>
        <p:spPr>
          <a:xfrm>
            <a:off x="456102" y="4193660"/>
            <a:ext cx="4827906" cy="9618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Tắm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thật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lâu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và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ngâm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mình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trong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bồn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nước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12" name="CẤM BUÔN BÁN, CẤM REUP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89960" y="4338107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Vào http://fb.com/nkpowerskills tải game miễn phí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882806" y="543783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95653" y="5576438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CẤM BUÔN BÁN, CẤM REUP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702840" y="4269926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Vào http://fb.com/nkpowerskills tải game miễn phí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2415" y="1490548"/>
            <a:ext cx="4836412" cy="43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ĐC SHARE MIỄN PHÍ BỞI NK POWERSKILLS"/>
          <p:cNvSpPr txBox="1"/>
          <p:nvPr/>
        </p:nvSpPr>
        <p:spPr>
          <a:xfrm>
            <a:off x="763031" y="898769"/>
            <a:ext cx="10338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Câu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hỏi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: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Hành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động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nào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sau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đây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là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tiết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kiệm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nước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sạch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sau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khi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tắm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?</a:t>
            </a:r>
            <a:endParaRPr lang="en-US" sz="5400" dirty="0">
              <a:solidFill>
                <a:prstClr val="black"/>
              </a:solidFill>
              <a:latin typeface="UTM Flamenc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24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1.45833E-6 4.07407E-6 C 0.00312 -0.00325 0.00611 -0.00672 0.00937 -0.00926 C 0.0164 -0.01528 0.01406 -0.01135 0.02083 -0.01482 C 0.02369 -0.01644 0.02929 -0.02176 0.03229 -0.02223 L 0.0427 -0.02408 C 0.05273 -0.03125 0.04375 -0.02616 0.06041 -0.02963 C 0.06458 -0.03079 0.06875 -0.03195 0.07291 -0.03334 C 0.0763 -0.03473 0.07968 -0.03704 0.08333 -0.03704 L 0.19895 -0.03889 L 0.26145 -0.03704 C 0.2625 -0.03704 0.26341 -0.03588 0.26458 -0.03519 C 0.26601 -0.0345 0.27018 -0.03311 0.27187 -0.03149 C 0.27291 -0.03056 0.27382 -0.02871 0.275 -0.02778 C 0.27695 -0.02639 0.27916 -0.02547 0.28125 -0.02408 L 0.28437 -0.02223 " pathEditMode="relative" ptsTypes="AAAAAAAAAAAAAAAA">
                                      <p:cBhvr>
                                        <p:cTn id="10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7" grpId="0"/>
      <p:bldP spid="1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-164" t="14186" r="164" b="3656"/>
          <a:stretch/>
        </p:blipFill>
        <p:spPr>
          <a:xfrm>
            <a:off x="-12198" y="0"/>
            <a:ext cx="12192000" cy="6858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0456" y="2826086"/>
            <a:ext cx="12257011" cy="7055520"/>
            <a:chOff x="182857" y="2964780"/>
            <a:chExt cx="12257011" cy="7055520"/>
          </a:xfrm>
        </p:grpSpPr>
        <p:grpSp>
          <p:nvGrpSpPr>
            <p:cNvPr id="36" name="Group 35"/>
            <p:cNvGrpSpPr/>
            <p:nvPr/>
          </p:nvGrpSpPr>
          <p:grpSpPr>
            <a:xfrm>
              <a:off x="6391934" y="2964780"/>
              <a:ext cx="3561237" cy="3561237"/>
              <a:chOff x="4475181" y="3174988"/>
              <a:chExt cx="3241638" cy="3241638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5311375" y="4047526"/>
                <a:ext cx="1277670" cy="1169076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5779733" y="5155369"/>
                <a:ext cx="297568" cy="247974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5690462" y="5403343"/>
                <a:ext cx="297568" cy="247974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5839246" y="5510901"/>
                <a:ext cx="297568" cy="247974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5392894" y="5509562"/>
                <a:ext cx="297568" cy="247973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 rot="20175245">
                <a:off x="6384021" y="5403353"/>
                <a:ext cx="455310" cy="294827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CFEFC"/>
                  </a:clrFrom>
                  <a:clrTo>
                    <a:srgbClr val="FCFEF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5181" y="3174988"/>
                <a:ext cx="3241638" cy="3241638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2857" y="8183884"/>
              <a:ext cx="12257011" cy="1836416"/>
            </a:xfrm>
            <a:prstGeom prst="rect">
              <a:avLst/>
            </a:prstGeom>
          </p:spPr>
        </p:pic>
      </p:grpSp>
      <p:grpSp>
        <p:nvGrpSpPr>
          <p:cNvPr id="86" name="Group 85"/>
          <p:cNvGrpSpPr/>
          <p:nvPr/>
        </p:nvGrpSpPr>
        <p:grpSpPr>
          <a:xfrm>
            <a:off x="6519787" y="2959798"/>
            <a:ext cx="3000733" cy="3000733"/>
            <a:chOff x="-3756025" y="-1901825"/>
            <a:chExt cx="4743450" cy="4743450"/>
          </a:xfrm>
        </p:grpSpPr>
        <p:sp>
          <p:nvSpPr>
            <p:cNvPr id="87" name="Oval 86"/>
            <p:cNvSpPr/>
            <p:nvPr/>
          </p:nvSpPr>
          <p:spPr>
            <a:xfrm>
              <a:off x="-2260600" y="-101600"/>
              <a:ext cx="1651000" cy="13589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-762000" y="-1536700"/>
              <a:ext cx="520700" cy="4826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-2473325" y="-1497013"/>
              <a:ext cx="482600" cy="44291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-716739" y="2115820"/>
              <a:ext cx="368300" cy="4318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-716739" y="1699260"/>
              <a:ext cx="602439" cy="51054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-2433246" y="2115820"/>
              <a:ext cx="368300" cy="4318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pic>
          <p:nvPicPr>
            <p:cNvPr id="93" name="Picture 16" descr="Bubble Tea Drink GIF - BubbleTea Drink Cute GIFs"/>
            <p:cNvPicPr>
              <a:picLocks noChangeAspect="1" noChangeArrowheads="1" noCrop="1"/>
            </p:cNvPicPr>
            <p:nvPr/>
          </p:nvPicPr>
          <p:blipFill>
            <a:blip r:embed="rId7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56025" y="-1901825"/>
              <a:ext cx="4743450" cy="4743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5" name="Picture 10" descr="Download Free png Cartoon Hamburger Images, Stock Photos &amp; Vectors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57" b="90000" l="9712" r="899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99" y="4183571"/>
            <a:ext cx="1030367" cy="10377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artoon biscuit eating pastry breakfast cookies Vector Image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0" t="50062" r="4350" b="14846"/>
          <a:stretch/>
        </p:blipFill>
        <p:spPr bwMode="auto">
          <a:xfrm>
            <a:off x="3512448" y="4193659"/>
            <a:ext cx="777607" cy="7986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" descr="Beef Steak Clipart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0" y="4404534"/>
            <a:ext cx="1050205" cy="6462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12"/>
          <a:srcRect t="17199" b="17907"/>
          <a:stretch/>
        </p:blipFill>
        <p:spPr>
          <a:xfrm>
            <a:off x="3761459" y="4460165"/>
            <a:ext cx="888647" cy="719065"/>
          </a:xfrm>
          <a:prstGeom prst="rect">
            <a:avLst/>
          </a:prstGeom>
        </p:spPr>
      </p:pic>
      <p:pic>
        <p:nvPicPr>
          <p:cNvPr id="80" name="Picture 2" descr="Flat cartoon empty straw wicker basket Royalty Free Vector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5"/>
          <a:stretch/>
        </p:blipFill>
        <p:spPr bwMode="auto">
          <a:xfrm>
            <a:off x="2824953" y="3173080"/>
            <a:ext cx="2003425" cy="267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Rectangle 94"/>
          <p:cNvSpPr/>
          <p:nvPr/>
        </p:nvSpPr>
        <p:spPr>
          <a:xfrm>
            <a:off x="600204" y="718481"/>
            <a:ext cx="10500851" cy="21076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82876" y="569970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Dùng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để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tưới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cây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311178" y="4275842"/>
            <a:ext cx="4683803" cy="94390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Dùng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để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rửa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mặt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6417252" y="5500865"/>
            <a:ext cx="4683803" cy="77532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Dùng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để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nấu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ăn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00204" y="4338108"/>
            <a:ext cx="4683803" cy="90325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Đổ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đi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vì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không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cần</a:t>
            </a:r>
            <a:r>
              <a:rPr lang="en-US" sz="2800" b="1" dirty="0">
                <a:solidFill>
                  <a:prstClr val="white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thiết</a:t>
            </a:r>
            <a:endParaRPr lang="en-US" sz="28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0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89960" y="4338107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412553" y="5438566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366228" y="4275843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609470" y="5390830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2741" y="1491053"/>
            <a:ext cx="4836412" cy="43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763032" y="898769"/>
            <a:ext cx="102319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Câu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hỏi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: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Nước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sau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khi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rửa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rau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chúng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ta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cần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phải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làm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gì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để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tiết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kiệm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 </a:t>
            </a:r>
            <a:r>
              <a:rPr lang="en-US" sz="5400" dirty="0" err="1">
                <a:solidFill>
                  <a:prstClr val="white"/>
                </a:solidFill>
                <a:latin typeface="UTM Flamenco" panose="02040603050506020204" pitchFamily="18" charset="0"/>
              </a:rPr>
              <a:t>nước</a:t>
            </a:r>
            <a:r>
              <a:rPr lang="en-US" sz="5400" dirty="0">
                <a:solidFill>
                  <a:prstClr val="white"/>
                </a:solidFill>
                <a:latin typeface="UTM Flamenco" panose="02040603050506020204" pitchFamily="18" charset="0"/>
              </a:rPr>
              <a:t>?</a:t>
            </a:r>
            <a:endParaRPr lang="en-US" sz="5400" dirty="0">
              <a:solidFill>
                <a:prstClr val="black"/>
              </a:solidFill>
              <a:latin typeface="UTM Flamenco" panose="02040603050506020204" pitchFamily="18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57" y="8031484"/>
            <a:ext cx="12257011" cy="183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2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95833E-6 -1.85185E-6 L -8.95833E-6 -1.85185E-6 C 0.01966 -0.01065 0.00494 -0.00347 0.01783 -0.00856 C 0.0194 -0.00926 0.02096 -0.01019 0.02252 -0.01065 C 0.02565 -0.01157 0.0289 -0.01181 0.03203 -0.01273 C 0.04231 -0.01551 0.03385 -0.01481 0.04635 -0.0169 C 0.05156 -0.01782 0.05664 -0.01829 0.06184 -0.01921 C 0.06341 -0.01991 0.06497 -0.02037 0.06653 -0.0213 C 0.06783 -0.02176 0.06887 -0.02292 0.07018 -0.02338 C 0.07486 -0.02454 0.07968 -0.02454 0.0845 -0.02546 C 0.12773 -0.03449 0.09374 -0.03009 0.13203 -0.0338 C 0.1819 -0.0456 0.15624 -0.0412 0.25351 -0.03588 C 0.27552 -0.03472 0.26197 -0.03218 0.27486 -0.02963 C 0.28007 -0.0287 0.28515 -0.02824 0.29036 -0.02755 C 0.30156 -0.01968 0.29309 -0.02431 0.31171 -0.0213 C 0.31497 -0.0206 0.31809 -0.01968 0.32135 -0.01921 C 0.32525 -0.01829 0.32929 -0.01759 0.3332 -0.0169 C 0.33437 -0.0162 0.33554 -0.01528 0.33671 -0.01481 C 0.34387 -0.01204 0.35091 -0.01181 0.3582 -0.01065 C 0.36835 -0.00625 0.36132 -0.00856 0.37968 -0.00856 " pathEditMode="relative" ptsTypes="AAAAAAAAAAAAAAAAAAAA">
                                      <p:cBhvr>
                                        <p:cTn id="10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5" grpId="0"/>
      <p:bldP spid="10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3267" y="1508073"/>
            <a:ext cx="3892380" cy="3914019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10E3AE9-B983-40FB-B13D-514ED5FFE4B8}"/>
              </a:ext>
            </a:extLst>
          </p:cNvPr>
          <p:cNvSpPr/>
          <p:nvPr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030651F-DBCE-45B1-9D0D-3BECCFEAE5CE}"/>
              </a:ext>
            </a:extLst>
          </p:cNvPr>
          <p:cNvSpPr/>
          <p:nvPr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9F73D4-DB24-4EC5-8199-C2E0AFCBFEAA}"/>
              </a:ext>
            </a:extLst>
          </p:cNvPr>
          <p:cNvSpPr/>
          <p:nvPr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CEE8B3-E908-4E4A-8509-FBC746980ADE}"/>
              </a:ext>
            </a:extLst>
          </p:cNvPr>
          <p:cNvSpPr/>
          <p:nvPr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B6F1050-7A3D-42D2-9601-1C29AD3B3848}"/>
              </a:ext>
            </a:extLst>
          </p:cNvPr>
          <p:cNvSpPr/>
          <p:nvPr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4E7AAA0-F6D8-435E-B6C7-D94615F5D3A8}"/>
              </a:ext>
            </a:extLst>
          </p:cNvPr>
          <p:cNvSpPr/>
          <p:nvPr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7A17799-E9D0-4ACA-87BF-0E26E65D3EB7}"/>
              </a:ext>
            </a:extLst>
          </p:cNvPr>
          <p:cNvSpPr/>
          <p:nvPr/>
        </p:nvSpPr>
        <p:spPr>
          <a:xfrm>
            <a:off x="-96270" y="3564604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009B93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AB9EF9-8297-483E-95E8-36A7464FBC20}"/>
              </a:ext>
            </a:extLst>
          </p:cNvPr>
          <p:cNvSpPr/>
          <p:nvPr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rgbClr val="009B93">
              <a:alpha val="50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2361348-A28D-4202-901A-B8ADD24EB391}"/>
              </a:ext>
            </a:extLst>
          </p:cNvPr>
          <p:cNvSpPr/>
          <p:nvPr/>
        </p:nvSpPr>
        <p:spPr>
          <a:xfrm>
            <a:off x="6469843" y="11268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009B93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AF75760-0346-47EE-A017-235C80BE4F3C}"/>
              </a:ext>
            </a:extLst>
          </p:cNvPr>
          <p:cNvGrpSpPr/>
          <p:nvPr/>
        </p:nvGrpSpPr>
        <p:grpSpPr>
          <a:xfrm>
            <a:off x="7672901" y="572382"/>
            <a:ext cx="924307" cy="635927"/>
            <a:chOff x="7443469" y="683988"/>
            <a:chExt cx="924307" cy="6359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07D987-B770-49F9-8AE2-F549F1F5003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C7D5FCC-3190-47E7-8978-BB424F216837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27BA1-E984-4D96-A580-48E10B30B36C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ADFAE1B-F85D-48A5-950B-4BA5AC2D0E6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30482FC-21D8-4CC0-9972-2ABB0907627F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C1EA2F3-FC87-4FB0-9F08-3A84C02FCDBA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A2446F5-B319-4C68-AFDA-A69E12230730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76F2DBD-FC07-425F-A8A9-1B719E33B486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42C7321-6F1B-497D-BE89-459BC426CAC8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FC3D29-5B9F-4740-A456-5DB571FB3864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F8D1C43-F89F-4A7C-AE63-CC7D90FBCA50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FE1D8F-CE0F-4912-BD4C-05836E1268D4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684CBE4-1ABC-45D3-BD5F-36183A23E7C7}"/>
              </a:ext>
            </a:extLst>
          </p:cNvPr>
          <p:cNvSpPr/>
          <p:nvPr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DFC961D-6229-4FF7-9440-3F6377F660D1}"/>
              </a:ext>
            </a:extLst>
          </p:cNvPr>
          <p:cNvGrpSpPr/>
          <p:nvPr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4E5D8A5-F0B8-4402-97F8-95DDCCE567C3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24305BA-5163-4491-BA8E-2FED7D85EA23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84B7EA-5EE5-450C-8D72-AF868FAED61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4A87B2-9D0C-4A08-8D21-79C29EB0D519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752EFBC-06C1-4A6C-99C5-675252732AEF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4FBD81-0FCC-4E97-8842-433C443ED991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9B93F6C-96E9-4C09-B311-1FBFBADE1349}"/>
              </a:ext>
            </a:extLst>
          </p:cNvPr>
          <p:cNvGrpSpPr/>
          <p:nvPr/>
        </p:nvGrpSpPr>
        <p:grpSpPr>
          <a:xfrm>
            <a:off x="9794934" y="171786"/>
            <a:ext cx="1568315" cy="1200134"/>
            <a:chOff x="9820169" y="-368847"/>
            <a:chExt cx="1568315" cy="120013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F6FB1E-3107-4BBB-9E19-4CF2E02EF849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3B8517-2773-4044-A73B-1D68CA820F78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6146CA5-FA8A-45AA-9AA7-E137D2BBBCED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C94EBF1-D6C6-4BD4-988F-93B19104B7FD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9E0617-20AE-40C5-AB4A-8A8A8E7E7D7A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41" name="Graphic 4">
              <a:extLst>
                <a:ext uri="{FF2B5EF4-FFF2-40B4-BE49-F238E27FC236}">
                  <a16:creationId xmlns:a16="http://schemas.microsoft.com/office/drawing/2014/main" id="{20309E31-A729-48C4-BBB7-DB5538B0F43C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E58899-C4D0-4AF7-874E-5319EF97123E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5C2F40C-1345-401D-9E7E-8D26C7F9E64E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874ADA2-598D-4EDF-82A9-3E91A2126D62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35A40C7-E5B8-4555-8587-6A6E53936746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F852E9D-F504-48AF-8ABD-563CDEDAD2E2}"/>
              </a:ext>
            </a:extLst>
          </p:cNvPr>
          <p:cNvGrpSpPr/>
          <p:nvPr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045A65A-A4FD-4D56-990B-A7B83DA9925C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EC4719A-C2F4-48A9-AB43-CC58700745A1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D34516D-77B5-400E-B04A-3448AAD26DE4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7CA82D5-F89C-42AD-9D83-A2CE8CCA95F8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089544E-09E8-4A0F-A992-82BE0E73F762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4597007-13B8-4534-AA57-B334143114E9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31BDB8C-00C5-4C2E-9572-25C8B2A0C84F}"/>
              </a:ext>
            </a:extLst>
          </p:cNvPr>
          <p:cNvSpPr/>
          <p:nvPr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F75988D-335F-4F8F-90B0-8426935423C9}"/>
              </a:ext>
            </a:extLst>
          </p:cNvPr>
          <p:cNvSpPr/>
          <p:nvPr/>
        </p:nvSpPr>
        <p:spPr>
          <a:xfrm>
            <a:off x="6891833" y="-103186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99C0CF8-6561-4425-926A-C647A282E9BE}"/>
              </a:ext>
            </a:extLst>
          </p:cNvPr>
          <p:cNvGrpSpPr/>
          <p:nvPr/>
        </p:nvGrpSpPr>
        <p:grpSpPr>
          <a:xfrm>
            <a:off x="-29000" y="5115209"/>
            <a:ext cx="1395418" cy="1861480"/>
            <a:chOff x="-76820" y="5720973"/>
            <a:chExt cx="1395418" cy="186148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7D73FF3-921B-4355-A1BA-FAA4F7503295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6CDC319-7C02-4D1A-9B1A-4BE35EC9C895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884B3E4-0D4A-4898-B3FD-B63D40C8591F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10280-9C3C-4EFF-93A2-29BA18E10ACB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310AAB0-C2AF-4C37-A500-95947E620ED2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AD61B4D-6EC7-4D46-B634-514A3EC5EA65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29786D-5D19-4D9C-A994-58EF8B82E6B5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B273660-ED38-4CFC-87E3-3F3EF125E730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84D681-394E-4B9A-84EE-439D9A0F0F11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81E38E6-DCB6-4067-B6C3-3B42482E2065}"/>
              </a:ext>
            </a:extLst>
          </p:cNvPr>
          <p:cNvGrpSpPr/>
          <p:nvPr/>
        </p:nvGrpSpPr>
        <p:grpSpPr>
          <a:xfrm>
            <a:off x="10520983" y="1493510"/>
            <a:ext cx="1531578" cy="2595772"/>
            <a:chOff x="10011690" y="1604642"/>
            <a:chExt cx="1531578" cy="2595772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79A35C0-9ACA-48A6-942A-FF332E35BAC4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813ABCB-6042-49AB-8864-DFE77B5CFE4C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EA06D35-7A8E-4BEB-91AD-4CA10D19F70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B48B98C-B3BD-41EF-B4F7-F1D393D42D5E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AAF2AAF-6C4C-41E2-A9AA-724E82CA18B1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A6806DE-CA18-435D-9F1A-A05829110B34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5D69441-12E1-49FE-A4BE-94B4CF11BA87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D6E518C-AFF4-4758-9B08-F5508F2F4A6E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7EA096E-E178-4C76-9FDD-2E61A89F0C18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46F932A-A87A-4CD4-80AB-786FC33FC301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DE06E35-E18A-4593-81A0-E362B7D28AE8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3EDAD3-4634-4AC3-A26A-ABFC1EFF4E28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9DB3A14-542D-45A5-8BFF-C085254D5A27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06CDF91-ABD3-43E8-BFC2-3B501E37B0A2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D391FCE-F40F-4ED7-A863-54D19CE42BA5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A7F945-1F8C-4C4E-8694-45986E75454C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1CDD7F3-1B93-4400-87E9-DD85290A49A4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5ABF950-982D-44EC-A6E8-D00684AB7FEC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D25FE42-B3FD-4490-A0E3-A0D88C43FAD3}"/>
              </a:ext>
            </a:extLst>
          </p:cNvPr>
          <p:cNvGrpSpPr/>
          <p:nvPr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FF0712-4B20-4F46-A5C1-B2E416BB06C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31E5C2-A8CA-4F08-9DE6-7A780346B901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D1070AC-A161-46F3-A1A7-88A7829A1CBE}"/>
              </a:ext>
            </a:extLst>
          </p:cNvPr>
          <p:cNvGrpSpPr/>
          <p:nvPr/>
        </p:nvGrpSpPr>
        <p:grpSpPr>
          <a:xfrm>
            <a:off x="8469105" y="1247790"/>
            <a:ext cx="1166108" cy="652288"/>
            <a:chOff x="9303976" y="1143861"/>
            <a:chExt cx="1166108" cy="652288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D0B988C-CAED-409B-A81B-9311BBE9AA0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0248F49-A9D3-4AAD-9C5B-329462929031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87F47D7-54FB-4EFA-B4A5-FD412D8A0EED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73B6544-824D-4AEB-8FFE-CD3BA622FB72}"/>
              </a:ext>
            </a:extLst>
          </p:cNvPr>
          <p:cNvSpPr/>
          <p:nvPr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97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3296" y="1627314"/>
            <a:ext cx="3797326" cy="3660073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1C9448CA-A9F1-40B0-92DA-FF81A452EE5C}"/>
              </a:ext>
            </a:extLst>
          </p:cNvPr>
          <p:cNvSpPr txBox="1"/>
          <p:nvPr/>
        </p:nvSpPr>
        <p:spPr>
          <a:xfrm>
            <a:off x="4772304" y="1919232"/>
            <a:ext cx="33789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n w="38100">
                  <a:solidFill>
                    <a:srgbClr val="EB871E"/>
                  </a:solidFill>
                </a:ln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UTM American Sans" panose="02040603050506020204" pitchFamily="18" charset="0"/>
                <a:cs typeface="2005_iannnnnMTV" panose="02000000000000000000" pitchFamily="2" charset="0"/>
              </a:rPr>
              <a:t>KHÁM</a:t>
            </a:r>
          </a:p>
          <a:p>
            <a:pPr algn="ctr"/>
            <a:r>
              <a:rPr lang="en-US" sz="8800" b="1" dirty="0">
                <a:ln w="38100">
                  <a:solidFill>
                    <a:srgbClr val="EB871E"/>
                  </a:solidFill>
                </a:ln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UTM American Sans" panose="02040603050506020204" pitchFamily="18" charset="0"/>
                <a:cs typeface="2005_iannnnnMTV" panose="02000000000000000000" pitchFamily="2" charset="0"/>
              </a:rPr>
              <a:t>PHÁ</a:t>
            </a:r>
          </a:p>
        </p:txBody>
      </p:sp>
    </p:spTree>
    <p:extLst>
      <p:ext uri="{BB962C8B-B14F-4D97-AF65-F5344CB8AC3E}">
        <p14:creationId xmlns:p14="http://schemas.microsoft.com/office/powerpoint/2010/main" val="225576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4AE204C-0C21-4BCA-98F7-B1F0534D3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1990" y="2521125"/>
            <a:ext cx="3289977" cy="444496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63240" y="1018709"/>
            <a:ext cx="6565900" cy="410966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11308AE-EFEA-4A48-8F84-C600C30C01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93954" y="1748376"/>
            <a:ext cx="1030752" cy="72152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D4CF322-18BD-47B7-AE86-5CA7416C451B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E5AFC9-E9FE-44E7-8712-121EC837B94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26007E3-99BB-43D3-9E27-2FC35384E991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21F91D5-8B5B-4C0F-B1B0-8968E062EFBA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B068363-831C-4676-A9B0-7E83B21E805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D10E4D-F5FC-4CEA-BDEA-C6CAFE26D99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F691A19-8811-4B71-90E5-83F10B37E23D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44626E4-2CCF-4D89-A48A-999D1F979E08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E17C5D3-3546-488F-A447-90DA4083404C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02D54C-24F6-49FB-B1D0-3BECBFA36AF0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B42439A-C397-4FAD-AFD5-F1FD9A4B1739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DC7D30-C400-490D-921E-564EC17272FB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D83DA1F-FC5B-47EA-92B5-FA3DFC706B0A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C7A89D0-2160-4E14-91B2-5D633B4722E7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1AEF34-8498-413E-BB79-755FDF7D4AC1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89FFA6E-F628-4BB8-8800-C4667DEFD486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3856410-F4C5-4341-8132-5D2713496965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32BB305-988D-41DA-BA03-EFD602B7748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F3C5D2A-D555-4680-A777-8364AD7F51DD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E16ADBD-CC40-421F-89AB-139403053196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3964BF2-E265-427A-901B-3EEA89A6767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2DC473A-7566-4C5C-B63F-DC1E8B89EC79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3B5DC67-79BB-4FF2-83FC-167D19478C5E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527CA76-E134-4542-A98F-BBCE6D95FDE1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8AC5AF5-76C6-43B9-B5CF-0E7C01E4EAC4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62081A5-48C7-40DA-852B-4E110F8A748F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990F0BB-CB90-41BD-8ADA-25ED8CD0E44E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9A01961-2C52-4916-90CC-23DDF639B246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05A51FD-91AC-43CD-8962-42F93C60CBA2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4303C9E-73C7-4EF6-9310-9AAE2EB586AE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10C941B-3CBF-4D4D-A3DD-EB035AC53F61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B4EB679-A9CD-4ED8-8391-CA72E1DFE1A2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E5DEBC7-B277-4F30-B646-18101F0EE3E8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0B444D4-B575-41D7-94BD-D108FDF7564C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6CA12AE-430F-46B7-A6EF-705E1139B5DD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C02ED1-F0BA-42E8-A5F9-ACABD3AEEFC4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9E2A7EA-8925-49A6-8776-02ECFC56DF46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CB5D0B1-A9C6-477F-ADE1-C716A1775DAA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6CF2158-B0A0-4747-80D1-6F434865FCA4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34CB3C6-0BB2-4D1F-9060-26AC7ED5C0D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6E36059-F810-4EBB-8987-84C5D6245A9A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FCBE482-7664-4079-8CF5-D355B5D8328A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DFEF0AA-3567-49A9-B695-52BE9C35DF66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DCD0B4C-089F-495B-B731-75C6BB3A6317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70D8FD5-FDED-4913-AEE4-0752028D275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8CBFD9B-0797-4E11-8BC7-FEA0691F42F2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8D93ABE-0052-4930-BE5B-31744011E704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1F2AC0F-2297-450B-A724-185B360708DC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429B99-1E61-44B9-A405-D88F5C54A479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F28BF7C-4071-4E21-A119-9FC5E6A9A63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3ADC06F-55DF-44D2-856F-E5B26C05F285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A03FE67-CFD0-4CD5-BF98-32D897E7182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7FD298C-827A-4F8E-8A56-D4CD3EC64742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D15F772-07B9-4510-A51F-3EC956B41CF2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3B760E8-C497-40C4-AF25-A7612691204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833B02A-BBC5-4569-B4FC-EB8DE7E66EB0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252DCA9-8D1F-400B-BDF7-C94D568FC62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4B39112-42D4-4D8F-AAD3-8B71FB92D605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081B074-6FE2-4029-8261-FD9440534A38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A073BC5-DA6A-48AD-AB4F-B2DCE2AD5A0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A0486E1-DE7C-4117-9198-F1134AE40728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4F6EFBB-0E75-4384-A469-E24D097E617C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A4E6F48-43FC-4664-904D-86D6ADD30609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99C7CA4-D144-4F21-9BE3-5547F0901C24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B20D5B7-5EBE-468F-8634-064CBD6BCF3B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6C969CE-04CF-46B5-B3A9-31BB8A259851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8C2D35A-9872-4FFB-8289-15E8896854A5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32A2A9A-A5E3-46C0-A473-C1374D0C20EA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B8F77EB-6977-4DB6-9444-BF06C1C5632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1F3822B-B495-4B85-8863-67ED9139F83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F70A98E-CA08-427F-9DB0-F5A86F292D1E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88A798C-193A-4C8F-9B80-0328FB7940CC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742726B-58C3-44FF-9F94-FC6EDB810811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A30BFF2-EC96-49C5-9860-6B00F8F1092C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836D565-ACF4-492D-A011-4FA4BBF420F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3C933B-A51E-47EE-81B1-2669EA21BC48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6ABD2CC-6EF8-47A6-A78F-0148C22628AB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3E3A8B0-2829-4264-A9E4-4787F97708DA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4589856-2FEC-42DA-9CA1-F9228B5DEF0A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D5A5C38-9795-40FA-B84C-93F74FA4D975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0644970-555B-41D7-A961-0295629D4BCB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F04F68A-7E95-45DF-AAF2-078DC36F8D5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A58953F-2D00-4F25-91D6-3555F020772E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C17C4F-E451-4069-AE68-0889FFC2FE3A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457CFC-3D51-4DF2-A420-5244D161102F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BA459EB-71C0-40CB-88E2-FE986B637266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4219A3A-E579-4F20-8255-12DF0C472E9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2C79F-6C7D-4B09-A7C6-5A06A59A190F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D701FDC-B3A1-4796-9D57-AA478B9ACEB7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02057FA-C11D-40BB-9BD7-EAAF0684468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E469F65-1902-4136-8AEC-8CDCE458808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3356B26-C709-4BD5-BDB8-EF8E3A3E37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BE09FD6-C1E8-493E-8D97-D067240B0487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E77B474-B150-405C-8FF8-C01C44E84D3F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5D9B179-9B9E-427C-BEE9-ADC1F1457D59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80CE56-29CD-4A99-AE1E-D1E65C36A04C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40E0820-A5C9-4425-B8A3-3F4DAC4E4C09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3A07099-4777-48CB-B447-A2ADC8996694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DCFFA5F-B879-4BF7-94F4-B988C1F1BBCE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2FD3BF9-5AA4-406F-902C-532F0E8A3D5C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B536F5C-1B52-4961-8E8E-4D75BC4101E6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5179E1DC-3666-411A-BD49-8CA4E0AF052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48C09B5-3271-4467-9F4D-E844A9F72AEE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87C8D807-E23E-4691-A645-37FCCC547163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859FAFF-33F8-4554-9308-252D81B75754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E9AED4F-8D2A-419C-860F-3CEF10030D24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97CF880-D1D6-43E1-BC66-1FB1E6926052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1AEE9-F6BB-4942-8F7C-EAFA713F027A}"/>
              </a:ext>
            </a:extLst>
          </p:cNvPr>
          <p:cNvSpPr txBox="1"/>
          <p:nvPr/>
        </p:nvSpPr>
        <p:spPr>
          <a:xfrm>
            <a:off x="5409716" y="1799035"/>
            <a:ext cx="61893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Hoạt</a:t>
            </a:r>
            <a:r>
              <a:rPr lang="en-US" sz="5400" b="1" dirty="0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5400" b="1" dirty="0" err="1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động</a:t>
            </a:r>
            <a:r>
              <a:rPr lang="en-US" sz="5400" b="1" dirty="0">
                <a:ln w="38100">
                  <a:solidFill>
                    <a:srgbClr val="FFFFFF"/>
                  </a:solidFill>
                </a:ln>
                <a:solidFill>
                  <a:srgbClr val="42210B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1: </a:t>
            </a:r>
          </a:p>
          <a:p>
            <a:pPr algn="ctr"/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Không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khí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có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ở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xung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quanh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mọi</a:t>
            </a:r>
            <a:r>
              <a:rPr lang="en-US" sz="4800" b="1" dirty="0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 </a:t>
            </a:r>
            <a:r>
              <a:rPr lang="en-US" sz="4800" b="1" dirty="0" err="1">
                <a:ln w="38100">
                  <a:solidFill>
                    <a:srgbClr val="42210B"/>
                  </a:solidFill>
                </a:ln>
                <a:solidFill>
                  <a:schemeClr val="bg1"/>
                </a:solidFill>
                <a:latin typeface="UTM American Sans" panose="02040603050506020204" pitchFamily="18" charset="0"/>
                <a:cs typeface="2005_iannnnnMTV" panose="02000000000000000000" pitchFamily="2" charset="0"/>
              </a:rPr>
              <a:t>vật</a:t>
            </a:r>
            <a:endParaRPr lang="en-US" sz="4800" b="1" dirty="0">
              <a:ln w="38100">
                <a:solidFill>
                  <a:srgbClr val="42210B"/>
                </a:solidFill>
              </a:ln>
              <a:solidFill>
                <a:schemeClr val="bg1"/>
              </a:solidFill>
              <a:latin typeface="UTM American Sans" panose="02040603050506020204" pitchFamily="18" charset="0"/>
              <a:cs typeface="2005_iannnnnMTV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30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733</Words>
  <Application>Microsoft Office PowerPoint</Application>
  <PresentationFormat>Màn hình rộng</PresentationFormat>
  <Paragraphs>89</Paragraphs>
  <Slides>31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13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31</vt:i4>
      </vt:variant>
    </vt:vector>
  </HeadingPairs>
  <TitlesOfParts>
    <vt:vector size="45" baseType="lpstr">
      <vt:lpstr>2005_iannnnnMTV</vt:lpstr>
      <vt:lpstr>Arial</vt:lpstr>
      <vt:lpstr>Calibri</vt:lpstr>
      <vt:lpstr>Calibri Light</vt:lpstr>
      <vt:lpstr>Times New Roman</vt:lpstr>
      <vt:lpstr>UTM American Sans</vt:lpstr>
      <vt:lpstr>UTM Avo</vt:lpstr>
      <vt:lpstr>UTM Brushtip-C</vt:lpstr>
      <vt:lpstr>UTM Bustamalaka</vt:lpstr>
      <vt:lpstr>UTM Flamenco</vt:lpstr>
      <vt:lpstr>UTM Showcard</vt:lpstr>
      <vt:lpstr>UTM Thanh Nhac TL</vt:lpstr>
      <vt:lpstr>UVN Dzung Dakao</vt:lpstr>
      <vt:lpstr>Chủ đề Office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Thanh Thư Âu</dc:creator>
  <cp:lastModifiedBy>Thanh Thư Âu</cp:lastModifiedBy>
  <cp:revision>2</cp:revision>
  <dcterms:created xsi:type="dcterms:W3CDTF">2022-12-20T09:52:32Z</dcterms:created>
  <dcterms:modified xsi:type="dcterms:W3CDTF">2022-12-20T10:09:05Z</dcterms:modified>
</cp:coreProperties>
</file>