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85" r:id="rId2"/>
    <p:sldId id="286" r:id="rId3"/>
    <p:sldId id="320" r:id="rId4"/>
    <p:sldId id="328" r:id="rId5"/>
    <p:sldId id="329" r:id="rId6"/>
    <p:sldId id="330" r:id="rId7"/>
    <p:sldId id="294" r:id="rId8"/>
    <p:sldId id="310" r:id="rId9"/>
    <p:sldId id="332" r:id="rId10"/>
    <p:sldId id="333" r:id="rId11"/>
    <p:sldId id="334" r:id="rId12"/>
    <p:sldId id="335" r:id="rId13"/>
    <p:sldId id="336" r:id="rId14"/>
    <p:sldId id="337" r:id="rId15"/>
    <p:sldId id="340" r:id="rId16"/>
    <p:sldId id="341" r:id="rId17"/>
    <p:sldId id="338" r:id="rId18"/>
    <p:sldId id="339" r:id="rId19"/>
    <p:sldId id="342" r:id="rId20"/>
    <p:sldId id="344" r:id="rId21"/>
    <p:sldId id="299" r:id="rId22"/>
    <p:sldId id="343" r:id="rId23"/>
    <p:sldId id="345" r:id="rId24"/>
    <p:sldId id="314" r:id="rId25"/>
    <p:sldId id="321" r:id="rId26"/>
    <p:sldId id="315" r:id="rId27"/>
    <p:sldId id="317" r:id="rId28"/>
    <p:sldId id="322" r:id="rId29"/>
    <p:sldId id="300" r:id="rId30"/>
    <p:sldId id="291" r:id="rId31"/>
    <p:sldId id="318" r:id="rId32"/>
    <p:sldId id="324" r:id="rId33"/>
    <p:sldId id="298" r:id="rId34"/>
    <p:sldId id="347" r:id="rId35"/>
    <p:sldId id="346" r:id="rId36"/>
    <p:sldId id="287" r:id="rId37"/>
  </p:sldIdLst>
  <p:sldSz cx="12192000" cy="6858000"/>
  <p:notesSz cx="6858000" cy="9144000"/>
  <p:embeddedFontLst>
    <p:embeddedFont>
      <p:font typeface="SVN-Anastasia" panose="020B0604020202020204" charset="0"/>
      <p:regular r:id="rId39"/>
    </p:embeddedFont>
    <p:embeddedFont>
      <p:font typeface="SVN-Poky's" panose="020B060402020202020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等线" panose="020B0604020202020204" charset="-122"/>
      <p:regular r:id="rId45"/>
      <p:bold r:id="rId46"/>
    </p:embeddedFont>
    <p:embeddedFont>
      <p:font typeface="AvantGarde" panose="00000400000000000000" charset="0"/>
      <p:regular r:id="rId47"/>
    </p:embeddedFont>
    <p:embeddedFont>
      <p:font typeface="Arial-Rounded" panose="020B0500000000000000" charset="0"/>
      <p:regular r:id="rId48"/>
    </p:embeddedFont>
  </p:embeddedFontLst>
  <p:custDataLst>
    <p:tags r:id="rId4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BFF"/>
    <a:srgbClr val="CC00FF"/>
    <a:srgbClr val="0000FF"/>
    <a:srgbClr val="7DBEFE"/>
    <a:srgbClr val="DFC2DB"/>
    <a:srgbClr val="E4CBCB"/>
    <a:srgbClr val="CDBF97"/>
    <a:srgbClr val="DEED9A"/>
    <a:srgbClr val="A56C46"/>
    <a:srgbClr val="F0CD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3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B4F2C031-3053-3545-BA05-FD0AB01D004F}"/>
              </a:ext>
            </a:extLst>
          </p:cNvPr>
          <p:cNvSpPr/>
          <p:nvPr userDrawn="1"/>
        </p:nvSpPr>
        <p:spPr>
          <a:xfrm>
            <a:off x="228600" y="198783"/>
            <a:ext cx="11718235" cy="6460434"/>
          </a:xfrm>
          <a:prstGeom prst="roundRect">
            <a:avLst>
              <a:gd name="adj" fmla="val 6821"/>
            </a:avLst>
          </a:prstGeo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5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2">
            <a:extLst>
              <a:ext uri="{FF2B5EF4-FFF2-40B4-BE49-F238E27FC236}">
                <a16:creationId xmlns:a16="http://schemas.microsoft.com/office/drawing/2014/main" id="{086CDB9E-E472-8678-5BAC-2E83598B60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2" t="13551" r="47895" b="143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2B781E86-236C-20DA-8F49-2E45551F23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7" y="0"/>
            <a:ext cx="10936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0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67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0" r:id="rId4"/>
    <p:sldLayoutId id="2147483651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F1134F-68A6-46DA-AA10-C327ACE9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F17991-CFA6-4E8E-A724-9846AC08B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2" t="65334" r="64270" b="-1"/>
          <a:stretch/>
        </p:blipFill>
        <p:spPr>
          <a:xfrm>
            <a:off x="8629646" y="1963637"/>
            <a:ext cx="3276601" cy="3291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7012FD-D768-4CBB-B701-17DD569AE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73" t="30025" r="35279" b="35308"/>
          <a:stretch/>
        </p:blipFill>
        <p:spPr>
          <a:xfrm>
            <a:off x="882014" y="3566160"/>
            <a:ext cx="3276601" cy="32918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C63F03-F1D4-461F-8685-005F72CB1A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5" t="32667" r="7307" b="32667"/>
          <a:stretch/>
        </p:blipFill>
        <p:spPr>
          <a:xfrm>
            <a:off x="6630031" y="-127263"/>
            <a:ext cx="2645980" cy="265828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9EBF64-182C-4300-B386-47DEB0A24BB1}"/>
              </a:ext>
            </a:extLst>
          </p:cNvPr>
          <p:cNvSpPr txBox="1"/>
          <p:nvPr/>
        </p:nvSpPr>
        <p:spPr>
          <a:xfrm>
            <a:off x="4076067" y="3717016"/>
            <a:ext cx="4164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Bài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字魂17号-萌趣果冻体" panose="02000000000000000000" pitchFamily="2" charset="-122"/>
              </a:rPr>
              <a:t> </a:t>
            </a:r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đọc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字魂17号-萌趣果冻体" panose="02000000000000000000" pitchFamily="2" charset="-122"/>
              </a:rPr>
              <a:t> 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1</a:t>
            </a:r>
            <a:endParaRPr lang="zh-CN" altLang="en-US" sz="54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VN-Poky's" panose="020B0606040200020203" pitchFamily="34" charset="0"/>
              <a:ea typeface="字魂17号-萌趣果冻体" panose="02000000000000000000" pitchFamily="2" charset="-122"/>
            </a:endParaRPr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A6505814-DC4D-1A13-357F-CCBE514E997E}"/>
              </a:ext>
            </a:extLst>
          </p:cNvPr>
          <p:cNvGrpSpPr/>
          <p:nvPr/>
        </p:nvGrpSpPr>
        <p:grpSpPr>
          <a:xfrm>
            <a:off x="2471416" y="2177359"/>
            <a:ext cx="6880035" cy="1209306"/>
            <a:chOff x="2471416" y="2177359"/>
            <a:chExt cx="6880035" cy="120930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7B9A3CB-F6A8-4E68-B6EF-DA5134FD9820}"/>
                </a:ext>
              </a:extLst>
            </p:cNvPr>
            <p:cNvSpPr txBox="1"/>
            <p:nvPr/>
          </p:nvSpPr>
          <p:spPr>
            <a:xfrm>
              <a:off x="2471416" y="2186336"/>
              <a:ext cx="6880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n w="25400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TIẾNG VIỆT 3</a:t>
              </a:r>
              <a:endParaRPr lang="zh-CN" altLang="en-US" sz="7200" dirty="0">
                <a:ln w="254000"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包图小白体" panose="02010601030101010101" pitchFamily="2" charset="-122"/>
              </a:endParaRPr>
            </a:p>
          </p:txBody>
        </p:sp>
        <p:sp>
          <p:nvSpPr>
            <p:cNvPr id="2" name="文本框 6">
              <a:extLst>
                <a:ext uri="{FF2B5EF4-FFF2-40B4-BE49-F238E27FC236}">
                  <a16:creationId xmlns:a16="http://schemas.microsoft.com/office/drawing/2014/main" id="{9F50A268-C5D6-B6A9-2BD6-294F2FED23AD}"/>
                </a:ext>
              </a:extLst>
            </p:cNvPr>
            <p:cNvSpPr txBox="1"/>
            <p:nvPr/>
          </p:nvSpPr>
          <p:spPr>
            <a:xfrm>
              <a:off x="2471416" y="2177359"/>
              <a:ext cx="6880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T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I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Ế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N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G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 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V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I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Ệ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T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 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3</a:t>
              </a:r>
              <a:endParaRPr lang="zh-CN" altLang="en-US" sz="7200" dirty="0">
                <a:ln w="19050"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包图小白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Nhóm 16">
            <a:extLst>
              <a:ext uri="{FF2B5EF4-FFF2-40B4-BE49-F238E27FC236}">
                <a16:creationId xmlns:a16="http://schemas.microsoft.com/office/drawing/2014/main" id="{EA6C617D-5722-5774-304A-5FDD5F4A676F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F90EB96-7E48-32C9-4B95-D09EF02035DC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D63996C3-B38D-486F-0834-63AF76A521CC}"/>
                </a:ext>
              </a:extLst>
            </p:cNvPr>
            <p:cNvSpPr txBox="1"/>
            <p:nvPr/>
          </p:nvSpPr>
          <p:spPr>
            <a:xfrm>
              <a:off x="3303270" y="6008924"/>
              <a:ext cx="278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Chia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753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Nhóm 16">
            <a:extLst>
              <a:ext uri="{FF2B5EF4-FFF2-40B4-BE49-F238E27FC236}">
                <a16:creationId xmlns:a16="http://schemas.microsoft.com/office/drawing/2014/main" id="{EA6C617D-5722-5774-304A-5FDD5F4A676F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F90EB96-7E48-32C9-4B95-D09EF02035DC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D63996C3-B38D-486F-0834-63AF76A521CC}"/>
                </a:ext>
              </a:extLst>
            </p:cNvPr>
            <p:cNvSpPr txBox="1"/>
            <p:nvPr/>
          </p:nvSpPr>
          <p:spPr>
            <a:xfrm>
              <a:off x="3303270" y="6008924"/>
              <a:ext cx="278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Chia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9180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Nhóm 16">
            <a:extLst>
              <a:ext uri="{FF2B5EF4-FFF2-40B4-BE49-F238E27FC236}">
                <a16:creationId xmlns:a16="http://schemas.microsoft.com/office/drawing/2014/main" id="{EA6C617D-5722-5774-304A-5FDD5F4A676F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F90EB96-7E48-32C9-4B95-D09EF02035DC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D63996C3-B38D-486F-0834-63AF76A521CC}"/>
                </a:ext>
              </a:extLst>
            </p:cNvPr>
            <p:cNvSpPr txBox="1"/>
            <p:nvPr/>
          </p:nvSpPr>
          <p:spPr>
            <a:xfrm>
              <a:off x="3303270" y="6008924"/>
              <a:ext cx="278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Chia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2897C231-005A-E8CE-1FE3-F9C07782A02B}"/>
              </a:ext>
            </a:extLst>
          </p:cNvPr>
          <p:cNvSpPr/>
          <p:nvPr/>
        </p:nvSpPr>
        <p:spPr>
          <a:xfrm>
            <a:off x="300038" y="4243478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6081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2897C231-005A-E8CE-1FE3-F9C07782A02B}"/>
              </a:ext>
            </a:extLst>
          </p:cNvPr>
          <p:cNvSpPr/>
          <p:nvPr/>
        </p:nvSpPr>
        <p:spPr>
          <a:xfrm>
            <a:off x="300038" y="4243478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CD6257CE-6B58-75E3-BA01-E056AD49DB48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7" name="Hình chữ nhật: Góc Tròn 6">
              <a:extLst>
                <a:ext uri="{FF2B5EF4-FFF2-40B4-BE49-F238E27FC236}">
                  <a16:creationId xmlns:a16="http://schemas.microsoft.com/office/drawing/2014/main" id="{9C44BA57-6B46-C084-1BAB-68AE1395930A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E32B5CF1-3146-710D-35FA-A3E4D754862F}"/>
                </a:ext>
              </a:extLst>
            </p:cNvPr>
            <p:cNvSpPr txBox="1"/>
            <p:nvPr/>
          </p:nvSpPr>
          <p:spPr>
            <a:xfrm>
              <a:off x="3242310" y="6008924"/>
              <a:ext cx="28994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Nối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tiếp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0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3398520" y="756917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Luyện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đọc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từ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khó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8B608373-836F-B680-6BDA-8F56D3F3DF76}"/>
              </a:ext>
            </a:extLst>
          </p:cNvPr>
          <p:cNvSpPr txBox="1"/>
          <p:nvPr/>
        </p:nvSpPr>
        <p:spPr>
          <a:xfrm>
            <a:off x="4965700" y="1669143"/>
            <a:ext cx="2260600" cy="413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eo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eo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rừng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òng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 </a:t>
            </a:r>
          </a:p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ướt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nhẹ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ặng</a:t>
            </a:r>
            <a:r>
              <a:rPr lang="en-US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</a:t>
            </a:r>
            <a:r>
              <a:rPr lang="en-US" sz="36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ẽ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77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3398520" y="756917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Luyện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đọc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khổ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thơ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8B608373-836F-B680-6BDA-8F56D3F3DF76}"/>
              </a:ext>
            </a:extLst>
          </p:cNvPr>
          <p:cNvSpPr txBox="1"/>
          <p:nvPr/>
        </p:nvSpPr>
        <p:spPr>
          <a:xfrm>
            <a:off x="2330450" y="2091174"/>
            <a:ext cx="7531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 ta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quanh quất trên Ba Bể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endParaRPr lang="vi-VN" sz="3600" b="1" dirty="0">
              <a:solidFill>
                <a:srgbClr val="F4FB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Đỏ ối vườn cam,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thắm bãi ngô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endParaRPr lang="vi-VN" sz="3600" b="1" dirty="0">
              <a:solidFill>
                <a:srgbClr val="F4FB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 ơi,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chầm chậm chờ ta nhé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/</a:t>
            </a:r>
            <a:endParaRPr lang="vi-VN" sz="3600" b="1" dirty="0">
              <a:solidFill>
                <a:srgbClr val="0000CC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 ở đây thôi,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muốn về!</a:t>
            </a:r>
            <a:r>
              <a:rPr lang="en-US" sz="3600" b="1" dirty="0">
                <a:solidFill>
                  <a:srgbClr val="F4FB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9531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3398520" y="756917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Luyện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đọc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khổ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thơ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8B608373-836F-B680-6BDA-8F56D3F3DF76}"/>
              </a:ext>
            </a:extLst>
          </p:cNvPr>
          <p:cNvSpPr txBox="1"/>
          <p:nvPr/>
        </p:nvSpPr>
        <p:spPr>
          <a:xfrm>
            <a:off x="2330450" y="2091174"/>
            <a:ext cx="7531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 ta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quanh quất trên Ba Bể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endParaRPr lang="vi-VN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Đỏ ối vườn cam,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thắm bãi ngô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endParaRPr lang="vi-VN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 ơi,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chầm chậm chờ ta nhé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endParaRPr lang="vi-VN" sz="3600" b="1" dirty="0">
              <a:solidFill>
                <a:srgbClr val="0000CC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 ở đây thôi,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muốn về!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//</a:t>
            </a:r>
            <a:r>
              <a:rPr lang="vi-VN" sz="36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3016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  <a:r>
              <a:rPr lang="en-US" sz="24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//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2897C231-005A-E8CE-1FE3-F9C07782A02B}"/>
              </a:ext>
            </a:extLst>
          </p:cNvPr>
          <p:cNvSpPr/>
          <p:nvPr/>
        </p:nvSpPr>
        <p:spPr>
          <a:xfrm>
            <a:off x="300038" y="4243478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CD6257CE-6B58-75E3-BA01-E056AD49DB48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7" name="Hình chữ nhật: Góc Tròn 6">
              <a:extLst>
                <a:ext uri="{FF2B5EF4-FFF2-40B4-BE49-F238E27FC236}">
                  <a16:creationId xmlns:a16="http://schemas.microsoft.com/office/drawing/2014/main" id="{9C44BA57-6B46-C084-1BAB-68AE1395930A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E32B5CF1-3146-710D-35FA-A3E4D754862F}"/>
                </a:ext>
              </a:extLst>
            </p:cNvPr>
            <p:cNvSpPr txBox="1"/>
            <p:nvPr/>
          </p:nvSpPr>
          <p:spPr>
            <a:xfrm>
              <a:off x="3242310" y="6008924"/>
              <a:ext cx="28994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Luyện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đọc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57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05925F3-2098-C822-7E5A-44601C90148D}"/>
              </a:ext>
            </a:extLst>
          </p:cNvPr>
          <p:cNvSpPr txBox="1"/>
          <p:nvPr/>
        </p:nvSpPr>
        <p:spPr>
          <a:xfrm>
            <a:off x="3228399" y="50924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Giải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từ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11" name="Hình ảnh 10" descr="Ảnh có chứa bàn&#10;&#10;Mô tả được tạo tự động">
            <a:extLst>
              <a:ext uri="{FF2B5EF4-FFF2-40B4-BE49-F238E27FC236}">
                <a16:creationId xmlns:a16="http://schemas.microsoft.com/office/drawing/2014/main" id="{13918902-1EC7-0308-B389-E3C3673BCE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6600" r="8714" b="9102"/>
          <a:stretch/>
        </p:blipFill>
        <p:spPr>
          <a:xfrm>
            <a:off x="448336" y="1308937"/>
            <a:ext cx="11225608" cy="5230759"/>
          </a:xfrm>
          <a:prstGeom prst="rect">
            <a:avLst/>
          </a:prstGeom>
        </p:spPr>
      </p:pic>
      <p:cxnSp>
        <p:nvCxnSpPr>
          <p:cNvPr id="13" name="Đường kết nối Mũi tên Thẳng 12">
            <a:extLst>
              <a:ext uri="{FF2B5EF4-FFF2-40B4-BE49-F238E27FC236}">
                <a16:creationId xmlns:a16="http://schemas.microsoft.com/office/drawing/2014/main" id="{A736CE82-87EE-8BBE-FAC4-3D4F8E57A39E}"/>
              </a:ext>
            </a:extLst>
          </p:cNvPr>
          <p:cNvCxnSpPr/>
          <p:nvPr/>
        </p:nvCxnSpPr>
        <p:spPr>
          <a:xfrm>
            <a:off x="4051139" y="2523281"/>
            <a:ext cx="1296365" cy="11574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Đường kết nối Mũi tên Thẳng 13">
            <a:extLst>
              <a:ext uri="{FF2B5EF4-FFF2-40B4-BE49-F238E27FC236}">
                <a16:creationId xmlns:a16="http://schemas.microsoft.com/office/drawing/2014/main" id="{C9CA3620-D36E-19E2-12B7-6E0003AC4DA6}"/>
              </a:ext>
            </a:extLst>
          </p:cNvPr>
          <p:cNvCxnSpPr/>
          <p:nvPr/>
        </p:nvCxnSpPr>
        <p:spPr>
          <a:xfrm>
            <a:off x="4051138" y="3634450"/>
            <a:ext cx="1296365" cy="11574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3639463F-36C7-EF92-72C6-0D0425E25DA6}"/>
              </a:ext>
            </a:extLst>
          </p:cNvPr>
          <p:cNvCxnSpPr>
            <a:cxnSpLocks/>
          </p:cNvCxnSpPr>
          <p:nvPr/>
        </p:nvCxnSpPr>
        <p:spPr>
          <a:xfrm flipV="1">
            <a:off x="4051137" y="2500132"/>
            <a:ext cx="1296366" cy="22454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Đường kết nối Mũi tên Thẳng 16">
            <a:extLst>
              <a:ext uri="{FF2B5EF4-FFF2-40B4-BE49-F238E27FC236}">
                <a16:creationId xmlns:a16="http://schemas.microsoft.com/office/drawing/2014/main" id="{9996EFDB-73B8-10C9-E4FC-7843020276BE}"/>
              </a:ext>
            </a:extLst>
          </p:cNvPr>
          <p:cNvCxnSpPr>
            <a:cxnSpLocks/>
          </p:cNvCxnSpPr>
          <p:nvPr/>
        </p:nvCxnSpPr>
        <p:spPr>
          <a:xfrm flipV="1">
            <a:off x="4051137" y="5926236"/>
            <a:ext cx="1296366" cy="231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96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2897C231-005A-E8CE-1FE3-F9C07782A02B}"/>
              </a:ext>
            </a:extLst>
          </p:cNvPr>
          <p:cNvSpPr/>
          <p:nvPr/>
        </p:nvSpPr>
        <p:spPr>
          <a:xfrm>
            <a:off x="300038" y="4243478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CD6257CE-6B58-75E3-BA01-E056AD49DB48}"/>
              </a:ext>
            </a:extLst>
          </p:cNvPr>
          <p:cNvGrpSpPr/>
          <p:nvPr/>
        </p:nvGrpSpPr>
        <p:grpSpPr>
          <a:xfrm>
            <a:off x="796290" y="5913120"/>
            <a:ext cx="3028370" cy="670560"/>
            <a:chOff x="3185160" y="6004560"/>
            <a:chExt cx="3028370" cy="670560"/>
          </a:xfrm>
        </p:grpSpPr>
        <p:sp>
          <p:nvSpPr>
            <p:cNvPr id="7" name="Hình chữ nhật: Góc Tròn 6">
              <a:extLst>
                <a:ext uri="{FF2B5EF4-FFF2-40B4-BE49-F238E27FC236}">
                  <a16:creationId xmlns:a16="http://schemas.microsoft.com/office/drawing/2014/main" id="{9C44BA57-6B46-C084-1BAB-68AE1395930A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E32B5CF1-3146-710D-35FA-A3E4D754862F}"/>
                </a:ext>
              </a:extLst>
            </p:cNvPr>
            <p:cNvSpPr txBox="1"/>
            <p:nvPr/>
          </p:nvSpPr>
          <p:spPr>
            <a:xfrm>
              <a:off x="3196010" y="6020499"/>
              <a:ext cx="3017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Luyện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đọc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nhóm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568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261C07-C42A-4461-AC00-D0E75B1924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F7E6103-D4C5-47C3-A6AC-13B86018D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5" t="8499" r="12098"/>
          <a:stretch/>
        </p:blipFill>
        <p:spPr>
          <a:xfrm flipH="1">
            <a:off x="-198121" y="1037993"/>
            <a:ext cx="6294121" cy="6115093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8F8161F6-6162-AEF6-DDB6-974A1FE13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13" y="1606202"/>
            <a:ext cx="4860138" cy="33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8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EA1788BF-FE69-4162-DCC8-C33AC58A21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4" y="787881"/>
            <a:ext cx="8009682" cy="4161294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1190A551-E9C3-1562-FB8B-0D6CE73CEA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98" y="1607120"/>
            <a:ext cx="3371365" cy="3067403"/>
          </a:xfrm>
          <a:prstGeom prst="rect">
            <a:avLst/>
          </a:prstGeom>
        </p:spPr>
      </p:pic>
      <p:pic>
        <p:nvPicPr>
          <p:cNvPr id="5" name="Hình ảnh 4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D0AE7E87-9ACA-00F1-5559-642925788A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486" y="1523202"/>
            <a:ext cx="4700071" cy="468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8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4D7260-6F97-4F2A-AD1E-C563B20AE5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4" t="46666" r="39180" b="7334"/>
          <a:stretch/>
        </p:blipFill>
        <p:spPr>
          <a:xfrm>
            <a:off x="1767690" y="1298212"/>
            <a:ext cx="1478281" cy="16721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6FB10C0-D4FE-457C-93F7-CCC92E20B3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749" flipH="1">
            <a:off x="3825332" y="258080"/>
            <a:ext cx="4254039" cy="3393549"/>
          </a:xfrm>
          <a:prstGeom prst="rect">
            <a:avLst/>
          </a:prstGeom>
        </p:spPr>
      </p:pic>
      <p:grpSp>
        <p:nvGrpSpPr>
          <p:cNvPr id="13" name="Group 1261">
            <a:extLst>
              <a:ext uri="{FF2B5EF4-FFF2-40B4-BE49-F238E27FC236}">
                <a16:creationId xmlns:a16="http://schemas.microsoft.com/office/drawing/2014/main" id="{EB8DC64F-8F4B-49C9-9674-6422A4341691}"/>
              </a:ext>
            </a:extLst>
          </p:cNvPr>
          <p:cNvGrpSpPr/>
          <p:nvPr/>
        </p:nvGrpSpPr>
        <p:grpSpPr>
          <a:xfrm>
            <a:off x="4779851" y="1086774"/>
            <a:ext cx="467620" cy="422875"/>
            <a:chOff x="0" y="0"/>
            <a:chExt cx="935237" cy="845748"/>
          </a:xfrm>
        </p:grpSpPr>
        <p:sp>
          <p:nvSpPr>
            <p:cNvPr id="14" name="Shape 1259">
              <a:extLst>
                <a:ext uri="{FF2B5EF4-FFF2-40B4-BE49-F238E27FC236}">
                  <a16:creationId xmlns:a16="http://schemas.microsoft.com/office/drawing/2014/main" id="{256DE7E6-8C35-4CA8-9726-BC4BBCE5A923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Shape 1260">
              <a:extLst>
                <a:ext uri="{FF2B5EF4-FFF2-40B4-BE49-F238E27FC236}">
                  <a16:creationId xmlns:a16="http://schemas.microsoft.com/office/drawing/2014/main" id="{436D7232-F73D-42A5-BC98-58D623C2E2B6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" name="Group 1261">
            <a:extLst>
              <a:ext uri="{FF2B5EF4-FFF2-40B4-BE49-F238E27FC236}">
                <a16:creationId xmlns:a16="http://schemas.microsoft.com/office/drawing/2014/main" id="{EAE4D8EA-73E1-4FE3-9659-5FEBA7F15B30}"/>
              </a:ext>
            </a:extLst>
          </p:cNvPr>
          <p:cNvGrpSpPr/>
          <p:nvPr/>
        </p:nvGrpSpPr>
        <p:grpSpPr>
          <a:xfrm>
            <a:off x="6748331" y="2343008"/>
            <a:ext cx="467620" cy="422875"/>
            <a:chOff x="0" y="0"/>
            <a:chExt cx="935237" cy="845748"/>
          </a:xfrm>
        </p:grpSpPr>
        <p:sp>
          <p:nvSpPr>
            <p:cNvPr id="19" name="Shape 1259">
              <a:extLst>
                <a:ext uri="{FF2B5EF4-FFF2-40B4-BE49-F238E27FC236}">
                  <a16:creationId xmlns:a16="http://schemas.microsoft.com/office/drawing/2014/main" id="{884C6750-E303-4E3D-A48B-05E18B40FCDB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Shape 1260">
              <a:extLst>
                <a:ext uri="{FF2B5EF4-FFF2-40B4-BE49-F238E27FC236}">
                  <a16:creationId xmlns:a16="http://schemas.microsoft.com/office/drawing/2014/main" id="{162AB022-C6AD-4B70-A928-A20062DFB4D3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3CA2DEC8-1725-46D1-8F76-EF767EA479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1" t="-3840" r="9181" b="52490"/>
          <a:stretch/>
        </p:blipFill>
        <p:spPr>
          <a:xfrm>
            <a:off x="8183869" y="3258127"/>
            <a:ext cx="4014687" cy="3344997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0A2001EE-9C67-0092-F1C8-FC77EC62D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51" y="1086774"/>
            <a:ext cx="2294738" cy="2087844"/>
          </a:xfrm>
          <a:prstGeom prst="rect">
            <a:avLst/>
          </a:prstGeom>
        </p:spPr>
      </p:pic>
      <p:pic>
        <p:nvPicPr>
          <p:cNvPr id="21" name="Hình ảnh 20" descr="Ảnh có chứa đinh, vật thể ngoài trời&#10;&#10;Mô tả được tạo tự động">
            <a:extLst>
              <a:ext uri="{FF2B5EF4-FFF2-40B4-BE49-F238E27FC236}">
                <a16:creationId xmlns:a16="http://schemas.microsoft.com/office/drawing/2014/main" id="{00139915-4537-77F3-1535-A2CED46138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76" y="3215063"/>
            <a:ext cx="926914" cy="926914"/>
          </a:xfrm>
          <a:prstGeom prst="rect">
            <a:avLst/>
          </a:prstGeom>
        </p:spPr>
      </p:pic>
      <p:pic>
        <p:nvPicPr>
          <p:cNvPr id="22" name="Hình ảnh 21" descr="Ảnh có chứa đinh, vật thể ngoài trời&#10;&#10;Mô tả được tạo tự động">
            <a:extLst>
              <a:ext uri="{FF2B5EF4-FFF2-40B4-BE49-F238E27FC236}">
                <a16:creationId xmlns:a16="http://schemas.microsoft.com/office/drawing/2014/main" id="{138BB09F-7134-C1AB-D0D1-E5E1D07315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76" y="4128804"/>
            <a:ext cx="926914" cy="926914"/>
          </a:xfrm>
          <a:prstGeom prst="rect">
            <a:avLst/>
          </a:prstGeom>
        </p:spPr>
      </p:pic>
      <p:pic>
        <p:nvPicPr>
          <p:cNvPr id="23" name="Hình ảnh 22" descr="Ảnh có chứa đinh, vật thể ngoài trời&#10;&#10;Mô tả được tạo tự động">
            <a:extLst>
              <a:ext uri="{FF2B5EF4-FFF2-40B4-BE49-F238E27FC236}">
                <a16:creationId xmlns:a16="http://schemas.microsoft.com/office/drawing/2014/main" id="{B739A05E-C775-8E1E-CE00-8197C4B0A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76" y="5077270"/>
            <a:ext cx="926914" cy="926914"/>
          </a:xfrm>
          <a:prstGeom prst="rect">
            <a:avLst/>
          </a:prstGeom>
        </p:spPr>
      </p:pic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5B618E4C-7C9B-15AE-8037-C40E304BF1C7}"/>
              </a:ext>
            </a:extLst>
          </p:cNvPr>
          <p:cNvSpPr txBox="1"/>
          <p:nvPr/>
        </p:nvSpPr>
        <p:spPr>
          <a:xfrm>
            <a:off x="2072640" y="3280845"/>
            <a:ext cx="7147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Đọc to, rõ ràng, ngắt nghỉ đúng.</a:t>
            </a:r>
          </a:p>
        </p:txBody>
      </p: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3CCC3B9E-0893-48D6-2B56-1A7F191177B3}"/>
              </a:ext>
            </a:extLst>
          </p:cNvPr>
          <p:cNvSpPr txBox="1"/>
          <p:nvPr/>
        </p:nvSpPr>
        <p:spPr>
          <a:xfrm>
            <a:off x="2072640" y="4161665"/>
            <a:ext cx="5989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Đọc diễn cảm, nhấn giọng.</a:t>
            </a: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AB8B22E3-C5AA-C264-7D31-9CE0424C4759}"/>
              </a:ext>
            </a:extLst>
          </p:cNvPr>
          <p:cNvSpPr txBox="1"/>
          <p:nvPr/>
        </p:nvSpPr>
        <p:spPr>
          <a:xfrm>
            <a:off x="2055229" y="4979021"/>
            <a:ext cx="5562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Thể hiện đúng giọng đọc của bài.</a:t>
            </a:r>
          </a:p>
        </p:txBody>
      </p:sp>
    </p:spTree>
    <p:extLst>
      <p:ext uri="{BB962C8B-B14F-4D97-AF65-F5344CB8AC3E}">
        <p14:creationId xmlns:p14="http://schemas.microsoft.com/office/powerpoint/2010/main" val="61674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91C33C61-F2BB-EAFC-DB3F-46151EAF3196}"/>
              </a:ext>
            </a:extLst>
          </p:cNvPr>
          <p:cNvSpPr/>
          <p:nvPr/>
        </p:nvSpPr>
        <p:spPr>
          <a:xfrm>
            <a:off x="299085" y="571500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94C7BFF3-D207-E6DF-1DFE-C2664E98095C}"/>
              </a:ext>
            </a:extLst>
          </p:cNvPr>
          <p:cNvSpPr/>
          <p:nvPr/>
        </p:nvSpPr>
        <p:spPr>
          <a:xfrm>
            <a:off x="302895" y="2407489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2897C231-005A-E8CE-1FE3-F9C07782A02B}"/>
              </a:ext>
            </a:extLst>
          </p:cNvPr>
          <p:cNvSpPr/>
          <p:nvPr/>
        </p:nvSpPr>
        <p:spPr>
          <a:xfrm>
            <a:off x="300038" y="4243478"/>
            <a:ext cx="533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CD6257CE-6B58-75E3-BA01-E056AD49DB48}"/>
              </a:ext>
            </a:extLst>
          </p:cNvPr>
          <p:cNvGrpSpPr/>
          <p:nvPr/>
        </p:nvGrpSpPr>
        <p:grpSpPr>
          <a:xfrm>
            <a:off x="796290" y="5913120"/>
            <a:ext cx="3028370" cy="670560"/>
            <a:chOff x="3185160" y="6004560"/>
            <a:chExt cx="3028370" cy="670560"/>
          </a:xfrm>
        </p:grpSpPr>
        <p:sp>
          <p:nvSpPr>
            <p:cNvPr id="7" name="Hình chữ nhật: Góc Tròn 6">
              <a:extLst>
                <a:ext uri="{FF2B5EF4-FFF2-40B4-BE49-F238E27FC236}">
                  <a16:creationId xmlns:a16="http://schemas.microsoft.com/office/drawing/2014/main" id="{9C44BA57-6B46-C084-1BAB-68AE1395930A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E32B5CF1-3146-710D-35FA-A3E4D754862F}"/>
                </a:ext>
              </a:extLst>
            </p:cNvPr>
            <p:cNvSpPr txBox="1"/>
            <p:nvPr/>
          </p:nvSpPr>
          <p:spPr>
            <a:xfrm>
              <a:off x="3196010" y="6020499"/>
              <a:ext cx="3017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Đọc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toàn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bài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468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E79FD5-0029-4A00-9065-D6548500DD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0" b="13357"/>
          <a:stretch/>
        </p:blipFill>
        <p:spPr>
          <a:xfrm>
            <a:off x="-289560" y="0"/>
            <a:ext cx="9740484" cy="6575577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D2ACBD1A-CE43-EBDC-01F1-8CA008B321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244" y="1743178"/>
            <a:ext cx="4324605" cy="2967718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F17FEEA7-3EBB-E2C4-0F05-0413B3D732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871" y="1569365"/>
            <a:ext cx="3452586" cy="455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7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4" t="13551" r="46647" b="14312"/>
          <a:stretch/>
        </p:blipFill>
        <p:spPr>
          <a:xfrm>
            <a:off x="0" y="0"/>
            <a:ext cx="12816840" cy="6858000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55759AED-69A4-F48F-3079-2818FD8952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443263" y="4831080"/>
            <a:ext cx="10941017" cy="1524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2D28C91F-299F-6804-7FC3-2C761B9E7E2E}"/>
              </a:ext>
            </a:extLst>
          </p:cNvPr>
          <p:cNvSpPr txBox="1"/>
          <p:nvPr/>
        </p:nvSpPr>
        <p:spPr>
          <a:xfrm>
            <a:off x="1289342" y="778556"/>
            <a:ext cx="10094938" cy="132343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742950" lvl="0" indent="-742950" algn="just" defTabSz="913256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âm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thanh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5" name="Down Arrow 3">
            <a:extLst>
              <a:ext uri="{FF2B5EF4-FFF2-40B4-BE49-F238E27FC236}">
                <a16:creationId xmlns:a16="http://schemas.microsoft.com/office/drawing/2014/main" id="{506F91D4-BBB2-3705-B0E8-474139B3AD21}"/>
              </a:ext>
            </a:extLst>
          </p:cNvPr>
          <p:cNvSpPr/>
          <p:nvPr/>
        </p:nvSpPr>
        <p:spPr>
          <a:xfrm rot="16200000">
            <a:off x="1331263" y="2886719"/>
            <a:ext cx="484632" cy="5684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51982B0F-C47C-3271-D8A5-864AE789C9EB}"/>
              </a:ext>
            </a:extLst>
          </p:cNvPr>
          <p:cNvSpPr txBox="1"/>
          <p:nvPr/>
        </p:nvSpPr>
        <p:spPr>
          <a:xfrm>
            <a:off x="2020994" y="2817014"/>
            <a:ext cx="87471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9132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thuyền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ngâm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núi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rừng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chim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hót</a:t>
            </a:r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  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cxnSp>
        <p:nvCxnSpPr>
          <p:cNvPr id="12" name="Đường nối Thẳng 11">
            <a:extLst>
              <a:ext uri="{FF2B5EF4-FFF2-40B4-BE49-F238E27FC236}">
                <a16:creationId xmlns:a16="http://schemas.microsoft.com/office/drawing/2014/main" id="{39FD37D4-702E-91A9-72AC-FB9ADB743083}"/>
              </a:ext>
            </a:extLst>
          </p:cNvPr>
          <p:cNvCxnSpPr/>
          <p:nvPr/>
        </p:nvCxnSpPr>
        <p:spPr>
          <a:xfrm>
            <a:off x="3206187" y="4097438"/>
            <a:ext cx="246540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99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8D1D39F-42DC-8709-97AA-2F8E8E1F71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4" t="13551" r="46647" b="14312"/>
          <a:stretch/>
        </p:blipFill>
        <p:spPr>
          <a:xfrm>
            <a:off x="0" y="0"/>
            <a:ext cx="12816840" cy="6858000"/>
          </a:xfrm>
          <a:prstGeom prst="rect">
            <a:avLst/>
          </a:prstGeom>
        </p:spPr>
      </p:pic>
      <p:pic>
        <p:nvPicPr>
          <p:cNvPr id="3" name="tiếng núi rừng - Tìm với Cốc Cốc - Cốc Cốc 2023-01-02 13-30-48">
            <a:hlinkClick r:id="" action="ppaction://media"/>
            <a:extLst>
              <a:ext uri="{FF2B5EF4-FFF2-40B4-BE49-F238E27FC236}">
                <a16:creationId xmlns:a16="http://schemas.microsoft.com/office/drawing/2014/main" id="{71BF2717-92A3-8D17-D0AF-C3AFF0EFFD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2409" t="26814" r="20059" b="32263"/>
          <a:stretch/>
        </p:blipFill>
        <p:spPr>
          <a:xfrm>
            <a:off x="1210523" y="1096701"/>
            <a:ext cx="9770954" cy="4664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71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F2C7540A-8132-C1DA-6BF2-D5ADAE130D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443263" y="4831080"/>
            <a:ext cx="10941017" cy="1524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38E25B5A-4D00-6976-D19C-EFA79AF7F7AA}"/>
              </a:ext>
            </a:extLst>
          </p:cNvPr>
          <p:cNvSpPr txBox="1"/>
          <p:nvPr/>
        </p:nvSpPr>
        <p:spPr>
          <a:xfrm>
            <a:off x="1181291" y="965891"/>
            <a:ext cx="9829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2.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Vì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sao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tác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giả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có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cảm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giác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thuyền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lướt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trên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mây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,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trên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núi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?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Chọn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ý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đúng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: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1BD24CBC-530C-511C-1A61-D70FD9F1C4E8}"/>
              </a:ext>
            </a:extLst>
          </p:cNvPr>
          <p:cNvSpPr txBox="1"/>
          <p:nvPr/>
        </p:nvSpPr>
        <p:spPr>
          <a:xfrm>
            <a:off x="1572447" y="2033483"/>
            <a:ext cx="9811833" cy="247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a) Vì thuyền lướt trên mặt hồ có in bóng mây, núi.</a:t>
            </a:r>
          </a:p>
          <a:p>
            <a:pPr algn="just">
              <a:lnSpc>
                <a:spcPct val="150000"/>
              </a:lnSpc>
            </a:pPr>
            <a:r>
              <a:rPr lang="vi-VN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b) Vì mái chèo khua làm bóng núi rung rinh.</a:t>
            </a:r>
          </a:p>
          <a:p>
            <a:pPr algn="just">
              <a:lnSpc>
                <a:spcPct val="150000"/>
              </a:lnSpc>
            </a:pPr>
            <a:r>
              <a:rPr lang="vi-VN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c) Vì xung quanh hồ có núi dựng cheo leo. </a:t>
            </a:r>
          </a:p>
        </p:txBody>
      </p:sp>
      <p:sp>
        <p:nvSpPr>
          <p:cNvPr id="6" name="Down Arrow 3">
            <a:extLst>
              <a:ext uri="{FF2B5EF4-FFF2-40B4-BE49-F238E27FC236}">
                <a16:creationId xmlns:a16="http://schemas.microsoft.com/office/drawing/2014/main" id="{A31236A2-3AEA-1E7F-7B32-ECB7ED850455}"/>
              </a:ext>
            </a:extLst>
          </p:cNvPr>
          <p:cNvSpPr/>
          <p:nvPr/>
        </p:nvSpPr>
        <p:spPr>
          <a:xfrm rot="16200000">
            <a:off x="1003079" y="2255869"/>
            <a:ext cx="537108" cy="57847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27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B32E823-E80E-4DC0-C657-2EEC5353D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443263" y="4831080"/>
            <a:ext cx="10941017" cy="152400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84C6D85C-E448-C3E7-FA9F-93A85B479693}"/>
              </a:ext>
            </a:extLst>
          </p:cNvPr>
          <p:cNvSpPr txBox="1"/>
          <p:nvPr/>
        </p:nvSpPr>
        <p:spPr>
          <a:xfrm>
            <a:off x="2037077" y="1205362"/>
            <a:ext cx="9253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Quang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789CFADE-562D-6EBF-F376-228AB251677F}"/>
              </a:ext>
            </a:extLst>
          </p:cNvPr>
          <p:cNvSpPr txBox="1"/>
          <p:nvPr/>
        </p:nvSpPr>
        <p:spPr>
          <a:xfrm>
            <a:off x="2037077" y="2494223"/>
            <a:ext cx="89501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Quang cảnh hồ Ba Bể thơ mộng, yên ả với núi rừng, thiên nhiên hùng vĩ. 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Down Arrow 3">
            <a:extLst>
              <a:ext uri="{FF2B5EF4-FFF2-40B4-BE49-F238E27FC236}">
                <a16:creationId xmlns:a16="http://schemas.microsoft.com/office/drawing/2014/main" id="{398AF2C7-93EC-41EF-670E-72A6D02D6AD6}"/>
              </a:ext>
            </a:extLst>
          </p:cNvPr>
          <p:cNvSpPr/>
          <p:nvPr/>
        </p:nvSpPr>
        <p:spPr>
          <a:xfrm rot="16200000">
            <a:off x="1362774" y="2572305"/>
            <a:ext cx="593407" cy="5123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3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63E05208-9C62-1E4A-780D-CFBE01DDEF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443263" y="4831080"/>
            <a:ext cx="10941017" cy="1524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6D146D15-4D47-91A9-4A5A-54EBE4C32C99}"/>
              </a:ext>
            </a:extLst>
          </p:cNvPr>
          <p:cNvSpPr txBox="1"/>
          <p:nvPr/>
        </p:nvSpPr>
        <p:spPr>
          <a:xfrm>
            <a:off x="1510498" y="1195373"/>
            <a:ext cx="99715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Theo </a:t>
            </a:r>
            <a:r>
              <a:rPr kumimoji="0" lang="en-US" sz="3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3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lưu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luyến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800" b="0" i="0" u="none" strike="noStrike" kern="1200" cap="none" spc="0" normalizeH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38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3726469A-B8D2-1204-3011-5F2097986EF3}"/>
              </a:ext>
            </a:extLst>
          </p:cNvPr>
          <p:cNvSpPr txBox="1"/>
          <p:nvPr/>
        </p:nvSpPr>
        <p:spPr>
          <a:xfrm>
            <a:off x="1903415" y="2784238"/>
            <a:ext cx="9236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 giả viết: “Muốn ở đây thôi, chẳng muốn về!” vì khung cảnh nơi đây vô cùng tươi đẹp và yên bình. 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Down Arrow 3">
            <a:extLst>
              <a:ext uri="{FF2B5EF4-FFF2-40B4-BE49-F238E27FC236}">
                <a16:creationId xmlns:a16="http://schemas.microsoft.com/office/drawing/2014/main" id="{C56D3906-4644-0267-0923-1B20C8E2737E}"/>
              </a:ext>
            </a:extLst>
          </p:cNvPr>
          <p:cNvSpPr/>
          <p:nvPr/>
        </p:nvSpPr>
        <p:spPr>
          <a:xfrm rot="16200000">
            <a:off x="1351870" y="2821283"/>
            <a:ext cx="542681" cy="560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2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73FC46-E3ED-4CB4-BC21-7087D8E827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5" b="22198"/>
          <a:stretch/>
        </p:blipFill>
        <p:spPr>
          <a:xfrm>
            <a:off x="1050327" y="-330988"/>
            <a:ext cx="11053393" cy="65641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03CE42-4352-4E5F-9F63-8E7FF326EA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9" t="7112" r="27244" b="14445"/>
          <a:stretch/>
        </p:blipFill>
        <p:spPr>
          <a:xfrm>
            <a:off x="0" y="2786419"/>
            <a:ext cx="3195346" cy="3747366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F1DBA5C9-BB7C-4972-7187-2A3599BBFD10}"/>
              </a:ext>
            </a:extLst>
          </p:cNvPr>
          <p:cNvSpPr txBox="1"/>
          <p:nvPr/>
        </p:nvSpPr>
        <p:spPr>
          <a:xfrm>
            <a:off x="4285600" y="929639"/>
            <a:ext cx="495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atin typeface="SVN-Anastasia" panose="020B0606040200020203" pitchFamily="34" charset="0"/>
              </a:rPr>
              <a:t>Nội dung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DCB530A8-2990-98F7-BC38-5CD36D65F669}"/>
              </a:ext>
            </a:extLst>
          </p:cNvPr>
          <p:cNvSpPr txBox="1"/>
          <p:nvPr/>
        </p:nvSpPr>
        <p:spPr>
          <a:xfrm>
            <a:off x="2764596" y="2133618"/>
            <a:ext cx="79304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	Ca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ngợi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vẻ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đẹp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thơ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mộng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của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hồ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Ba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Bể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,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thể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hiện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tình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yêu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và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niềm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tự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hào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về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cảnh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đẹp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 non </a:t>
            </a:r>
            <a:r>
              <a:rPr lang="en-US" sz="3600" dirty="0" err="1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sông</a:t>
            </a:r>
            <a:r>
              <a:rPr lang="en-US" sz="3600" dirty="0">
                <a:gradFill flip="none" rotWithShape="1">
                  <a:gsLst>
                    <a:gs pos="0">
                      <a:srgbClr val="00B0F0"/>
                    </a:gs>
                    <a:gs pos="50000">
                      <a:srgbClr val="FF0000"/>
                    </a:gs>
                    <a:gs pos="100000">
                      <a:srgbClr val="00B050"/>
                    </a:gs>
                  </a:gsLst>
                  <a:lin ang="0" scaled="1"/>
                  <a:tileRect/>
                </a:gradFill>
                <a:latin typeface="SVN-Anastasia" panose="020B0606040200020203" pitchFamily="34" charset="0"/>
              </a:rPr>
              <a:t>.</a:t>
            </a:r>
            <a:endParaRPr lang="en-US" sz="7200" dirty="0">
              <a:gradFill flip="none" rotWithShape="1">
                <a:gsLst>
                  <a:gs pos="0">
                    <a:srgbClr val="00B0F0"/>
                  </a:gs>
                  <a:gs pos="50000">
                    <a:srgbClr val="FF0000"/>
                  </a:gs>
                  <a:gs pos="100000">
                    <a:srgbClr val="00B050"/>
                  </a:gs>
                </a:gsLst>
                <a:lin ang="0" scaled="1"/>
                <a:tileRect/>
              </a:gradFill>
              <a:latin typeface="SVN-Anastasia" panose="020B0606040200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40FD8518-B7F6-B448-74C2-25F988496B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8" r="5463"/>
          <a:stretch/>
        </p:blipFill>
        <p:spPr>
          <a:xfrm>
            <a:off x="370390" y="266217"/>
            <a:ext cx="11435788" cy="6150863"/>
          </a:xfrm>
          <a:prstGeom prst="roundRect">
            <a:avLst>
              <a:gd name="adj" fmla="val 6882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764006DC-76DF-982B-8FF9-76910430D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18" y="347628"/>
            <a:ext cx="1987407" cy="2302975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F7AA893-709F-4D15-8E98-CA9B65B8C7C1}"/>
              </a:ext>
            </a:extLst>
          </p:cNvPr>
          <p:cNvSpPr txBox="1"/>
          <p:nvPr/>
        </p:nvSpPr>
        <p:spPr>
          <a:xfrm>
            <a:off x="2338086" y="439838"/>
            <a:ext cx="31598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SẺ</a:t>
            </a:r>
          </a:p>
          <a:p>
            <a:pPr algn="ctr"/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giải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đố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74C97EA6-2D33-4711-8CD0-87274C648FC5}"/>
              </a:ext>
            </a:extLst>
          </p:cNvPr>
          <p:cNvSpPr/>
          <p:nvPr/>
        </p:nvSpPr>
        <p:spPr>
          <a:xfrm>
            <a:off x="7963382" y="4826643"/>
            <a:ext cx="567160" cy="5671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1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8D6597-08DA-4B7B-857E-62976F11F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9DA6947-00FC-4090-8B13-9240D48213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2" t="-937" r="50159" b="17087"/>
          <a:stretch/>
        </p:blipFill>
        <p:spPr>
          <a:xfrm>
            <a:off x="1044945" y="0"/>
            <a:ext cx="8416531" cy="67137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D9B5E88-7A08-4533-9001-9C548B3D5B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53" b="27899"/>
          <a:stretch/>
        </p:blipFill>
        <p:spPr>
          <a:xfrm>
            <a:off x="6203066" y="144239"/>
            <a:ext cx="5455534" cy="27470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CAA9462-3A6E-4266-93BE-29ABA47220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7" t="33149" r="63155" b="32185"/>
          <a:stretch/>
        </p:blipFill>
        <p:spPr>
          <a:xfrm>
            <a:off x="7548089" y="1908939"/>
            <a:ext cx="4643911" cy="4665509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551FDF8-089C-27E9-AFF9-7487B4D0DF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35" y="1908939"/>
            <a:ext cx="5116080" cy="355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0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5A3122D-3C12-9C6E-D6E7-BC2C1C68E837}"/>
              </a:ext>
            </a:extLst>
          </p:cNvPr>
          <p:cNvSpPr txBox="1"/>
          <p:nvPr/>
        </p:nvSpPr>
        <p:spPr>
          <a:xfrm>
            <a:off x="1699030" y="870611"/>
            <a:ext cx="9505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riêng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12" name="Hình Bầu dục 11">
            <a:extLst>
              <a:ext uri="{FF2B5EF4-FFF2-40B4-BE49-F238E27FC236}">
                <a16:creationId xmlns:a16="http://schemas.microsoft.com/office/drawing/2014/main" id="{3D110DFA-0641-5277-69BB-EA6FD4F23776}"/>
              </a:ext>
            </a:extLst>
          </p:cNvPr>
          <p:cNvSpPr/>
          <p:nvPr/>
        </p:nvSpPr>
        <p:spPr>
          <a:xfrm>
            <a:off x="1291749" y="3617720"/>
            <a:ext cx="814561" cy="55661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ình Bầu dục 12">
            <a:extLst>
              <a:ext uri="{FF2B5EF4-FFF2-40B4-BE49-F238E27FC236}">
                <a16:creationId xmlns:a16="http://schemas.microsoft.com/office/drawing/2014/main" id="{617631F8-E237-B6CC-46A7-4462EE3C6B14}"/>
              </a:ext>
            </a:extLst>
          </p:cNvPr>
          <p:cNvSpPr/>
          <p:nvPr/>
        </p:nvSpPr>
        <p:spPr>
          <a:xfrm>
            <a:off x="1291749" y="2705249"/>
            <a:ext cx="814561" cy="6064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ình Bầu dục 13">
            <a:extLst>
              <a:ext uri="{FF2B5EF4-FFF2-40B4-BE49-F238E27FC236}">
                <a16:creationId xmlns:a16="http://schemas.microsoft.com/office/drawing/2014/main" id="{7C4D28D7-68BB-35A8-AB4E-76E8A225658C}"/>
              </a:ext>
            </a:extLst>
          </p:cNvPr>
          <p:cNvSpPr/>
          <p:nvPr/>
        </p:nvSpPr>
        <p:spPr>
          <a:xfrm>
            <a:off x="1291749" y="4808530"/>
            <a:ext cx="814561" cy="59164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Đường nối Thẳng 17">
            <a:extLst>
              <a:ext uri="{FF2B5EF4-FFF2-40B4-BE49-F238E27FC236}">
                <a16:creationId xmlns:a16="http://schemas.microsoft.com/office/drawing/2014/main" id="{9B66B649-4C00-22EC-DC41-4E598FA69CF7}"/>
              </a:ext>
            </a:extLst>
          </p:cNvPr>
          <p:cNvCxnSpPr/>
          <p:nvPr/>
        </p:nvCxnSpPr>
        <p:spPr>
          <a:xfrm>
            <a:off x="3805739" y="1562582"/>
            <a:ext cx="13334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nối Thẳng 18">
            <a:extLst>
              <a:ext uri="{FF2B5EF4-FFF2-40B4-BE49-F238E27FC236}">
                <a16:creationId xmlns:a16="http://schemas.microsoft.com/office/drawing/2014/main" id="{6408B4D1-5C55-6D73-525E-7E843FA78EB6}"/>
              </a:ext>
            </a:extLst>
          </p:cNvPr>
          <p:cNvCxnSpPr>
            <a:cxnSpLocks/>
          </p:cNvCxnSpPr>
          <p:nvPr/>
        </p:nvCxnSpPr>
        <p:spPr>
          <a:xfrm>
            <a:off x="8182899" y="1534126"/>
            <a:ext cx="272045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">
            <a:extLst>
              <a:ext uri="{FF2B5EF4-FFF2-40B4-BE49-F238E27FC236}">
                <a16:creationId xmlns:a16="http://schemas.microsoft.com/office/drawing/2014/main" id="{4AD35799-0679-3237-93BC-A0B2A09F34E0}"/>
              </a:ext>
            </a:extLst>
          </p:cNvPr>
          <p:cNvSpPr/>
          <p:nvPr/>
        </p:nvSpPr>
        <p:spPr>
          <a:xfrm>
            <a:off x="1505419" y="2720470"/>
            <a:ext cx="9877539" cy="4691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a.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Ba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endParaRPr lang="en-US" sz="4000" b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id="{E63EDD91-129A-4251-721F-5E6E5AC14F3A}"/>
              </a:ext>
            </a:extLst>
          </p:cNvPr>
          <p:cNvSpPr/>
          <p:nvPr/>
        </p:nvSpPr>
        <p:spPr>
          <a:xfrm>
            <a:off x="1505419" y="3896028"/>
            <a:ext cx="9716024" cy="5018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b.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tiên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Ba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endParaRPr lang="en-US" sz="4000" b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Oval 4">
            <a:extLst>
              <a:ext uri="{FF2B5EF4-FFF2-40B4-BE49-F238E27FC236}">
                <a16:creationId xmlns:a16="http://schemas.microsoft.com/office/drawing/2014/main" id="{E39D0E3C-641C-3BD3-0D4B-2DE48FE37FA9}"/>
              </a:ext>
            </a:extLst>
          </p:cNvPr>
          <p:cNvSpPr/>
          <p:nvPr/>
        </p:nvSpPr>
        <p:spPr>
          <a:xfrm>
            <a:off x="1505419" y="5104354"/>
            <a:ext cx="9877538" cy="5018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tiên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gạch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nối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giữa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000" b="1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Ba – </a:t>
            </a:r>
            <a:r>
              <a:rPr lang="en-US" sz="4000" b="1" dirty="0" err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bể</a:t>
            </a:r>
            <a:endParaRPr lang="en-US" sz="4000" b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9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C0EE3F3B-74AF-2E62-F22E-98BFDA2F80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443263" y="4831080"/>
            <a:ext cx="10941017" cy="1524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F5A3122D-3C12-9C6E-D6E7-BC2C1C68E837}"/>
              </a:ext>
            </a:extLst>
          </p:cNvPr>
          <p:cNvSpPr txBox="1"/>
          <p:nvPr/>
        </p:nvSpPr>
        <p:spPr>
          <a:xfrm>
            <a:off x="1215393" y="854696"/>
            <a:ext cx="101688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xã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(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phường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thị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trấn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),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huyện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(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quận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thị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xã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phố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nơi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40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ở.</a:t>
            </a:r>
          </a:p>
        </p:txBody>
      </p:sp>
      <p:cxnSp>
        <p:nvCxnSpPr>
          <p:cNvPr id="18" name="Đường nối Thẳng 17">
            <a:extLst>
              <a:ext uri="{FF2B5EF4-FFF2-40B4-BE49-F238E27FC236}">
                <a16:creationId xmlns:a16="http://schemas.microsoft.com/office/drawing/2014/main" id="{9B66B649-4C00-22EC-DC41-4E598FA69CF7}"/>
              </a:ext>
            </a:extLst>
          </p:cNvPr>
          <p:cNvCxnSpPr>
            <a:cxnSpLocks/>
          </p:cNvCxnSpPr>
          <p:nvPr/>
        </p:nvCxnSpPr>
        <p:spPr>
          <a:xfrm>
            <a:off x="3439979" y="1534126"/>
            <a:ext cx="401238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nối Thẳng 18">
            <a:extLst>
              <a:ext uri="{FF2B5EF4-FFF2-40B4-BE49-F238E27FC236}">
                <a16:creationId xmlns:a16="http://schemas.microsoft.com/office/drawing/2014/main" id="{6408B4D1-5C55-6D73-525E-7E843FA78EB6}"/>
              </a:ext>
            </a:extLst>
          </p:cNvPr>
          <p:cNvCxnSpPr>
            <a:cxnSpLocks/>
          </p:cNvCxnSpPr>
          <p:nvPr/>
        </p:nvCxnSpPr>
        <p:spPr>
          <a:xfrm>
            <a:off x="7939059" y="1529012"/>
            <a:ext cx="272045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3E31E426-76BD-2DED-B3EB-CB8AB4D4556C}"/>
              </a:ext>
            </a:extLst>
          </p:cNvPr>
          <p:cNvSpPr txBox="1"/>
          <p:nvPr/>
        </p:nvSpPr>
        <p:spPr>
          <a:xfrm>
            <a:off x="1489713" y="2543069"/>
            <a:ext cx="97612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4000" b="1" i="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Ví dụ: </a:t>
            </a:r>
            <a:r>
              <a:rPr lang="en-US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</a:t>
            </a:r>
            <a:r>
              <a:rPr lang="vi-VN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hường </a:t>
            </a:r>
            <a:r>
              <a:rPr lang="en-US" sz="4000" b="1" i="0" dirty="0" err="1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Thạch</a:t>
            </a:r>
            <a:r>
              <a:rPr lang="en-US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i="0" dirty="0" err="1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r>
              <a:rPr lang="vi-VN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4000" b="1" i="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quận </a:t>
            </a:r>
            <a:r>
              <a:rPr lang="en-US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Long </a:t>
            </a:r>
            <a:r>
              <a:rPr lang="en-US" sz="4000" b="1" i="0" dirty="0" err="1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Biên</a:t>
            </a:r>
            <a:r>
              <a:rPr lang="vi-VN" sz="4000" b="1" i="0" dirty="0" smtClean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b="1" i="0" dirty="0" err="1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lang="en-US" sz="4000" b="1" i="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i="0" dirty="0" err="1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phố</a:t>
            </a:r>
            <a:r>
              <a:rPr lang="en-US" sz="4000" b="1" i="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b="1" i="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 Nội. </a:t>
            </a:r>
            <a:endParaRPr lang="en-US" sz="4000" b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16" name="Đường nối Thẳng 15">
            <a:extLst>
              <a:ext uri="{FF2B5EF4-FFF2-40B4-BE49-F238E27FC236}">
                <a16:creationId xmlns:a16="http://schemas.microsoft.com/office/drawing/2014/main" id="{848DBF54-7C55-0B76-7A3C-BB8E3693F2BF}"/>
              </a:ext>
            </a:extLst>
          </p:cNvPr>
          <p:cNvCxnSpPr>
            <a:cxnSpLocks/>
          </p:cNvCxnSpPr>
          <p:nvPr/>
        </p:nvCxnSpPr>
        <p:spPr>
          <a:xfrm>
            <a:off x="1355379" y="2147655"/>
            <a:ext cx="55331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4682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33D0F3C-9AB8-4093-8620-5AFA294236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t="3509" r="63525" b="47491"/>
          <a:stretch/>
        </p:blipFill>
        <p:spPr>
          <a:xfrm>
            <a:off x="214062" y="-1046830"/>
            <a:ext cx="8016240" cy="852331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7EA250-8F73-4BDF-99F4-19C04BF75C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>
            <a:off x="7112867" y="1684298"/>
            <a:ext cx="4986289" cy="4129925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F81D4095-01F8-9FEF-482A-2E1F4B2AA1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088" y="3206053"/>
            <a:ext cx="4693951" cy="166526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98A6283D-C6FC-FA91-5577-D4A3DD8529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3201" y="2013812"/>
            <a:ext cx="3895682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8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D50D365E-23C5-1B83-52D4-5C7DD8939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3" name="图片 5">
            <a:extLst>
              <a:ext uri="{FF2B5EF4-FFF2-40B4-BE49-F238E27FC236}">
                <a16:creationId xmlns:a16="http://schemas.microsoft.com/office/drawing/2014/main" id="{C0EE3F3B-74AF-2E62-F22E-98BFDA2F80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70125"/>
          <a:stretch/>
        </p:blipFill>
        <p:spPr>
          <a:xfrm>
            <a:off x="305138" y="5821679"/>
            <a:ext cx="10941017" cy="1027753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F5A3122D-3C12-9C6E-D6E7-BC2C1C68E837}"/>
              </a:ext>
            </a:extLst>
          </p:cNvPr>
          <p:cNvSpPr txBox="1"/>
          <p:nvPr/>
        </p:nvSpPr>
        <p:spPr>
          <a:xfrm>
            <a:off x="1215393" y="808976"/>
            <a:ext cx="4667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2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thuộc</a:t>
            </a:r>
            <a:r>
              <a:rPr lang="en-US" sz="32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lòng</a:t>
            </a:r>
            <a:r>
              <a:rPr lang="en-US" sz="32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</a:t>
            </a:r>
            <a:r>
              <a:rPr lang="en-US" sz="32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</a:t>
            </a:r>
            <a:r>
              <a:rPr lang="en-US" sz="32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endParaRPr lang="en-US" sz="3200" b="1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ED7CD1A-2413-9C6E-1E9F-50BE252B6D7B}"/>
              </a:ext>
            </a:extLst>
          </p:cNvPr>
          <p:cNvSpPr txBox="1"/>
          <p:nvPr/>
        </p:nvSpPr>
        <p:spPr>
          <a:xfrm>
            <a:off x="5914085" y="854696"/>
            <a:ext cx="548447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1" i="0" dirty="0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i="0" dirty="0" err="1">
                <a:solidFill>
                  <a:srgbClr val="0000FF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i="0" dirty="0">
              <a:solidFill>
                <a:srgbClr val="0000FF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b="1" dirty="0">
              <a:solidFill>
                <a:srgbClr val="00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b="1" dirty="0">
              <a:solidFill>
                <a:srgbClr val="CC00FF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b="1" dirty="0" err="1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b="1" dirty="0">
                <a:solidFill>
                  <a:srgbClr val="CC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b="1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1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b="1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748CD5C9-D4AE-9ED7-1792-D45634761D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945845" y="1439471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14923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87423C7C-19E8-D3CE-8082-AF4F13F6CF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" t="3509" r="8999" b="5434"/>
          <a:stretch/>
        </p:blipFill>
        <p:spPr>
          <a:xfrm>
            <a:off x="746760" y="906780"/>
            <a:ext cx="10287000" cy="504444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019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F1134F-68A6-46DA-AA10-C327ACE9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F17991-CFA6-4E8E-A724-9846AC08B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2" t="65334" r="64270" b="-1"/>
          <a:stretch/>
        </p:blipFill>
        <p:spPr>
          <a:xfrm>
            <a:off x="7848599" y="3281563"/>
            <a:ext cx="3276601" cy="3291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7012FD-D768-4CBB-B701-17DD569AE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73" t="30025" r="35279" b="35308"/>
          <a:stretch/>
        </p:blipFill>
        <p:spPr>
          <a:xfrm>
            <a:off x="882014" y="3566160"/>
            <a:ext cx="3276601" cy="32918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C63F03-F1D4-461F-8685-005F72CB1A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5" t="32667" r="7307" b="32667"/>
          <a:stretch/>
        </p:blipFill>
        <p:spPr>
          <a:xfrm>
            <a:off x="7448352" y="0"/>
            <a:ext cx="2428118" cy="2439411"/>
          </a:xfrm>
          <a:prstGeom prst="rect">
            <a:avLst/>
          </a:prstGeom>
        </p:spPr>
      </p:pic>
      <p:pic>
        <p:nvPicPr>
          <p:cNvPr id="8" name="Hình ảnh 7" descr="Ảnh có chứa văn bản, vật chứa, lon&#10;&#10;Mô tả được tạo tự động">
            <a:extLst>
              <a:ext uri="{FF2B5EF4-FFF2-40B4-BE49-F238E27FC236}">
                <a16:creationId xmlns:a16="http://schemas.microsoft.com/office/drawing/2014/main" id="{F0342BF1-7C02-C78A-5DE9-0300B9958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178" y="2099870"/>
            <a:ext cx="5265795" cy="231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7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0534ACAC-E243-C364-4AE1-39355F3FFC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9"/>
          <a:stretch/>
        </p:blipFill>
        <p:spPr>
          <a:xfrm>
            <a:off x="266218" y="219562"/>
            <a:ext cx="11659565" cy="6263158"/>
          </a:xfrm>
          <a:prstGeom prst="roundRect">
            <a:avLst>
              <a:gd name="adj" fmla="val 9898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764006DC-76DF-982B-8FF9-76910430D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18" y="347628"/>
            <a:ext cx="1987407" cy="2302975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F7AA893-709F-4D15-8E98-CA9B65B8C7C1}"/>
              </a:ext>
            </a:extLst>
          </p:cNvPr>
          <p:cNvSpPr txBox="1"/>
          <p:nvPr/>
        </p:nvSpPr>
        <p:spPr>
          <a:xfrm>
            <a:off x="2338086" y="439838"/>
            <a:ext cx="31598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SẺ</a:t>
            </a:r>
          </a:p>
          <a:p>
            <a:pPr algn="ctr"/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giải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đố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74C97EA6-2D33-4711-8CD0-87274C648FC5}"/>
              </a:ext>
            </a:extLst>
          </p:cNvPr>
          <p:cNvSpPr/>
          <p:nvPr/>
        </p:nvSpPr>
        <p:spPr>
          <a:xfrm>
            <a:off x="7867688" y="5847369"/>
            <a:ext cx="567160" cy="5671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C0005E6A-7203-3CC6-273E-DD7495BF30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7"/>
          <a:stretch/>
        </p:blipFill>
        <p:spPr>
          <a:xfrm>
            <a:off x="266218" y="202303"/>
            <a:ext cx="11664228" cy="6144132"/>
          </a:xfrm>
          <a:prstGeom prst="roundRect">
            <a:avLst>
              <a:gd name="adj" fmla="val 8645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764006DC-76DF-982B-8FF9-76910430D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92" y="347628"/>
            <a:ext cx="1987407" cy="2302975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F7AA893-709F-4D15-8E98-CA9B65B8C7C1}"/>
              </a:ext>
            </a:extLst>
          </p:cNvPr>
          <p:cNvSpPr txBox="1"/>
          <p:nvPr/>
        </p:nvSpPr>
        <p:spPr>
          <a:xfrm>
            <a:off x="261554" y="2795928"/>
            <a:ext cx="31598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SẺ</a:t>
            </a:r>
          </a:p>
          <a:p>
            <a:pPr algn="ctr"/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giải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đố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3600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74C97EA6-2D33-4711-8CD0-87274C648FC5}"/>
              </a:ext>
            </a:extLst>
          </p:cNvPr>
          <p:cNvSpPr/>
          <p:nvPr/>
        </p:nvSpPr>
        <p:spPr>
          <a:xfrm>
            <a:off x="423010" y="5745480"/>
            <a:ext cx="477662" cy="47766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5064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id="{9774DA04-084F-3FC7-8E19-52DB16F5BF64}"/>
              </a:ext>
            </a:extLst>
          </p:cNvPr>
          <p:cNvSpPr txBox="1"/>
          <p:nvPr/>
        </p:nvSpPr>
        <p:spPr>
          <a:xfrm>
            <a:off x="4060827" y="2726416"/>
            <a:ext cx="4164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Bài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字魂17号-萌趣果冻体" panose="02000000000000000000" pitchFamily="2" charset="-122"/>
              </a:rPr>
              <a:t> </a:t>
            </a:r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đọc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字魂17号-萌趣果冻体" panose="02000000000000000000" pitchFamily="2" charset="-122"/>
              </a:rPr>
              <a:t> 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1</a:t>
            </a:r>
            <a:endParaRPr lang="zh-CN" altLang="en-US" sz="54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VN-Poky's" panose="020B0606040200020203" pitchFamily="34" charset="0"/>
              <a:ea typeface="字魂17号-萌趣果冻体" panose="02000000000000000000" pitchFamily="2" charset="-122"/>
            </a:endParaRPr>
          </a:p>
        </p:txBody>
      </p:sp>
      <p:grpSp>
        <p:nvGrpSpPr>
          <p:cNvPr id="3" name="Nhóm 2">
            <a:extLst>
              <a:ext uri="{FF2B5EF4-FFF2-40B4-BE49-F238E27FC236}">
                <a16:creationId xmlns:a16="http://schemas.microsoft.com/office/drawing/2014/main" id="{60A56193-61F9-84A9-0539-BAC877109506}"/>
              </a:ext>
            </a:extLst>
          </p:cNvPr>
          <p:cNvGrpSpPr/>
          <p:nvPr/>
        </p:nvGrpSpPr>
        <p:grpSpPr>
          <a:xfrm>
            <a:off x="2456176" y="1186759"/>
            <a:ext cx="6880035" cy="1209306"/>
            <a:chOff x="2471416" y="2177359"/>
            <a:chExt cx="6880035" cy="1209306"/>
          </a:xfrm>
        </p:grpSpPr>
        <p:sp>
          <p:nvSpPr>
            <p:cNvPr id="4" name="文本框 6">
              <a:extLst>
                <a:ext uri="{FF2B5EF4-FFF2-40B4-BE49-F238E27FC236}">
                  <a16:creationId xmlns:a16="http://schemas.microsoft.com/office/drawing/2014/main" id="{56AB3282-A084-493F-1ED4-611C531F5015}"/>
                </a:ext>
              </a:extLst>
            </p:cNvPr>
            <p:cNvSpPr txBox="1"/>
            <p:nvPr/>
          </p:nvSpPr>
          <p:spPr>
            <a:xfrm>
              <a:off x="2471416" y="2186336"/>
              <a:ext cx="6880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n w="25400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TIẾNG VIỆT 3</a:t>
              </a:r>
              <a:endParaRPr lang="zh-CN" altLang="en-US" sz="7200" dirty="0">
                <a:ln w="254000">
                  <a:solidFill>
                    <a:sysClr val="windowText" lastClr="000000"/>
                  </a:solidFill>
                </a:ln>
                <a:latin typeface="SVN-Poky's" panose="020B0606040200020203" pitchFamily="34" charset="0"/>
                <a:ea typeface="包图小白体" panose="02010601030101010101" pitchFamily="2" charset="-122"/>
              </a:endParaRPr>
            </a:p>
          </p:txBody>
        </p:sp>
        <p:sp>
          <p:nvSpPr>
            <p:cNvPr id="5" name="文本框 6">
              <a:extLst>
                <a:ext uri="{FF2B5EF4-FFF2-40B4-BE49-F238E27FC236}">
                  <a16:creationId xmlns:a16="http://schemas.microsoft.com/office/drawing/2014/main" id="{4C3DEB46-56D6-9B83-8A68-FBBC3DE49EE4}"/>
                </a:ext>
              </a:extLst>
            </p:cNvPr>
            <p:cNvSpPr txBox="1"/>
            <p:nvPr/>
          </p:nvSpPr>
          <p:spPr>
            <a:xfrm>
              <a:off x="2471416" y="2177359"/>
              <a:ext cx="6880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T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I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Ế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N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G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 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V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I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Ệ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T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latin typeface="SVN-Poky's" panose="020B0606040200020203" pitchFamily="34" charset="0"/>
                  <a:ea typeface="包图小白体" panose="02010601030101010101" pitchFamily="2" charset="-122"/>
                </a:rPr>
                <a:t> </a:t>
              </a:r>
              <a:r>
                <a:rPr lang="en-US" altLang="zh-CN" sz="720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latin typeface="SVN-Poky's" panose="020B0606040200020203" pitchFamily="34" charset="0"/>
                  <a:ea typeface="包图小白体" panose="02010601030101010101" pitchFamily="2" charset="-122"/>
                </a:rPr>
                <a:t>3</a:t>
              </a:r>
              <a:endParaRPr lang="zh-CN" altLang="en-US" sz="7200" dirty="0">
                <a:ln w="19050"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包图小白体" panose="02010601030101010101" pitchFamily="2" charset="-122"/>
              </a:endParaRPr>
            </a:p>
          </p:txBody>
        </p:sp>
      </p:grpSp>
      <p:sp>
        <p:nvSpPr>
          <p:cNvPr id="6" name="文本框 7">
            <a:extLst>
              <a:ext uri="{FF2B5EF4-FFF2-40B4-BE49-F238E27FC236}">
                <a16:creationId xmlns:a16="http://schemas.microsoft.com/office/drawing/2014/main" id="{7240665E-9204-CB35-9763-C2A047FF5494}"/>
              </a:ext>
            </a:extLst>
          </p:cNvPr>
          <p:cNvSpPr txBox="1"/>
          <p:nvPr/>
        </p:nvSpPr>
        <p:spPr>
          <a:xfrm>
            <a:off x="2456176" y="3793216"/>
            <a:ext cx="6880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Trên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 </a:t>
            </a:r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hồ</a:t>
            </a:r>
            <a:r>
              <a:rPr lang="en-US" altLang="zh-CN" sz="540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 Ba </a:t>
            </a:r>
            <a:r>
              <a:rPr lang="en-US" altLang="zh-CN" sz="540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latin typeface="SVN-Poky's" panose="020B0606040200020203" pitchFamily="34" charset="0"/>
                <a:ea typeface="字魂17号-萌趣果冻体" panose="02000000000000000000" pitchFamily="2" charset="-122"/>
              </a:rPr>
              <a:t>Bể</a:t>
            </a:r>
            <a:endParaRPr lang="zh-CN" altLang="en-US" sz="5400" dirty="0">
              <a:ln>
                <a:solidFill>
                  <a:sysClr val="windowText" lastClr="000000"/>
                </a:solidFill>
              </a:ln>
              <a:solidFill>
                <a:srgbClr val="7DBEFE"/>
              </a:solidFill>
              <a:latin typeface="SVN-Poky's" panose="020B0606040200020203" pitchFamily="34" charset="0"/>
              <a:ea typeface="字魂17号-萌趣果冻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14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3469" y="-296698"/>
            <a:ext cx="14110309" cy="74513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E79FD5-0029-4A00-9065-D6548500DD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0" b="13357"/>
          <a:stretch/>
        </p:blipFill>
        <p:spPr>
          <a:xfrm>
            <a:off x="-289560" y="0"/>
            <a:ext cx="9740484" cy="65755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4264CA-DD1A-42C4-ADCD-DE6B057E6D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0" t="64301" r="35611" b="1638"/>
          <a:stretch/>
        </p:blipFill>
        <p:spPr>
          <a:xfrm>
            <a:off x="7042125" y="1468425"/>
            <a:ext cx="4817599" cy="450027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DCECC81A-9E14-432E-1A9F-0D5C1849B9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16" y="1714459"/>
            <a:ext cx="4258545" cy="336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Nhóm 16">
            <a:extLst>
              <a:ext uri="{FF2B5EF4-FFF2-40B4-BE49-F238E27FC236}">
                <a16:creationId xmlns:a16="http://schemas.microsoft.com/office/drawing/2014/main" id="{EA6C617D-5722-5774-304A-5FDD5F4A676F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F90EB96-7E48-32C9-4B95-D09EF02035DC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D63996C3-B38D-486F-0834-63AF76A521CC}"/>
                </a:ext>
              </a:extLst>
            </p:cNvPr>
            <p:cNvSpPr txBox="1"/>
            <p:nvPr/>
          </p:nvSpPr>
          <p:spPr>
            <a:xfrm>
              <a:off x="3303270" y="6008924"/>
              <a:ext cx="278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Đọc</a:t>
              </a:r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mẫu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0" i="0" dirty="0">
              <a:solidFill>
                <a:srgbClr val="081C36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09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Nhóm 16">
            <a:extLst>
              <a:ext uri="{FF2B5EF4-FFF2-40B4-BE49-F238E27FC236}">
                <a16:creationId xmlns:a16="http://schemas.microsoft.com/office/drawing/2014/main" id="{EA6C617D-5722-5774-304A-5FDD5F4A676F}"/>
              </a:ext>
            </a:extLst>
          </p:cNvPr>
          <p:cNvGrpSpPr/>
          <p:nvPr/>
        </p:nvGrpSpPr>
        <p:grpSpPr>
          <a:xfrm>
            <a:off x="796290" y="5913120"/>
            <a:ext cx="3017520" cy="670560"/>
            <a:chOff x="3185160" y="6004560"/>
            <a:chExt cx="3017520" cy="670560"/>
          </a:xfrm>
        </p:grpSpPr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F90EB96-7E48-32C9-4B95-D09EF02035DC}"/>
                </a:ext>
              </a:extLst>
            </p:cNvPr>
            <p:cNvSpPr/>
            <p:nvPr/>
          </p:nvSpPr>
          <p:spPr>
            <a:xfrm>
              <a:off x="3185160" y="6004560"/>
              <a:ext cx="3017520" cy="67056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D63996C3-B38D-486F-0834-63AF76A521CC}"/>
                </a:ext>
              </a:extLst>
            </p:cNvPr>
            <p:cNvSpPr txBox="1"/>
            <p:nvPr/>
          </p:nvSpPr>
          <p:spPr>
            <a:xfrm>
              <a:off x="3303270" y="6008924"/>
              <a:ext cx="278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Chia </a:t>
              </a:r>
              <a:r>
                <a:rPr lang="en-US" sz="3200" b="1" dirty="0" err="1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đoạn</a:t>
              </a:r>
              <a:endParaRPr 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E8C255-B49F-68D6-6D5F-7E87A2604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6" t="26222" r="2899" b="7333"/>
          <a:stretch/>
        </p:blipFill>
        <p:spPr>
          <a:xfrm>
            <a:off x="6720841" y="1039832"/>
            <a:ext cx="4815840" cy="455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3578F64C-0A27-93EA-B5D2-8D8E470F3DA3}"/>
              </a:ext>
            </a:extLst>
          </p:cNvPr>
          <p:cNvSpPr txBox="1"/>
          <p:nvPr/>
        </p:nvSpPr>
        <p:spPr>
          <a:xfrm>
            <a:off x="796290" y="502057"/>
            <a:ext cx="75666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2400" b="0" i="0" dirty="0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b="0" i="0" dirty="0" err="1">
                <a:solidFill>
                  <a:srgbClr val="081C36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b="0" i="0" dirty="0">
              <a:solidFill>
                <a:srgbClr val="081C36"/>
              </a:solidFill>
              <a:effectLst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cheo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leo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im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rừng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gió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ngâm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Họa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lòng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tiếng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lướt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nhẹ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cả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trời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xanh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trắng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bồng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bềnh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lặng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lẽ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chèo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khua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núi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rung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  <a:p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quanh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quất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Đỏ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ối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vườn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cam,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bãi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Thuyền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chầm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chậm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chờ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nhé</a:t>
            </a:r>
            <a:endParaRPr lang="en-US" sz="2400" dirty="0">
              <a:solidFill>
                <a:srgbClr val="081C36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đây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thôi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chẳng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muốn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!</a:t>
            </a:r>
          </a:p>
          <a:p>
            <a:pPr algn="r"/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Hoàng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Trung</a:t>
            </a:r>
            <a:r>
              <a:rPr lang="en-US" sz="2400" dirty="0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2400" dirty="0" err="1">
                <a:solidFill>
                  <a:srgbClr val="081C36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Thông</a:t>
            </a:r>
            <a:endParaRPr lang="en-US" sz="24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B96F3ED-120C-E6C6-035B-3BAF1810A3B3}"/>
              </a:ext>
            </a:extLst>
          </p:cNvPr>
          <p:cNvSpPr txBox="1"/>
          <p:nvPr/>
        </p:nvSpPr>
        <p:spPr>
          <a:xfrm>
            <a:off x="6370320" y="304800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Bể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47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1497</Words>
  <Application>Microsoft Office PowerPoint</Application>
  <PresentationFormat>Widescreen</PresentationFormat>
  <Paragraphs>237</Paragraphs>
  <Slides>36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SVN-Anastasia</vt:lpstr>
      <vt:lpstr>SVN-Poky's</vt:lpstr>
      <vt:lpstr>Calibri</vt:lpstr>
      <vt:lpstr>字魂17号-萌趣果冻体</vt:lpstr>
      <vt:lpstr>等线</vt:lpstr>
      <vt:lpstr>AvantGarde</vt:lpstr>
      <vt:lpstr>Arial-Rounded</vt:lpstr>
      <vt:lpstr>Arial</vt:lpstr>
      <vt:lpstr>包图小白体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MTC</cp:lastModifiedBy>
  <cp:revision>142</cp:revision>
  <dcterms:created xsi:type="dcterms:W3CDTF">2019-03-29T12:25:33Z</dcterms:created>
  <dcterms:modified xsi:type="dcterms:W3CDTF">2023-01-17T08:29:35Z</dcterms:modified>
</cp:coreProperties>
</file>