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6" r:id="rId2"/>
  </p:sldMasterIdLst>
  <p:notesMasterIdLst>
    <p:notesMasterId r:id="rId25"/>
  </p:notesMasterIdLst>
  <p:sldIdLst>
    <p:sldId id="399" r:id="rId3"/>
    <p:sldId id="1420" r:id="rId4"/>
    <p:sldId id="1422" r:id="rId5"/>
    <p:sldId id="344" r:id="rId6"/>
    <p:sldId id="369" r:id="rId7"/>
    <p:sldId id="1433" r:id="rId8"/>
    <p:sldId id="322" r:id="rId9"/>
    <p:sldId id="408" r:id="rId10"/>
    <p:sldId id="425" r:id="rId11"/>
    <p:sldId id="401" r:id="rId12"/>
    <p:sldId id="323" r:id="rId13"/>
    <p:sldId id="1429" r:id="rId14"/>
    <p:sldId id="1430" r:id="rId15"/>
    <p:sldId id="1434" r:id="rId16"/>
    <p:sldId id="434" r:id="rId17"/>
    <p:sldId id="435" r:id="rId18"/>
    <p:sldId id="450" r:id="rId19"/>
    <p:sldId id="1423" r:id="rId20"/>
    <p:sldId id="441" r:id="rId21"/>
    <p:sldId id="403" r:id="rId22"/>
    <p:sldId id="272" r:id="rId23"/>
    <p:sldId id="277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5527"/>
    <a:srgbClr val="FCBD4B"/>
    <a:srgbClr val="5F360E"/>
    <a:srgbClr val="8C734A"/>
    <a:srgbClr val="FF7707"/>
    <a:srgbClr val="FFFBF7"/>
    <a:srgbClr val="60380F"/>
    <a:srgbClr val="FFFFFF"/>
    <a:srgbClr val="E73843"/>
    <a:srgbClr val="9FBF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68" autoAdjust="0"/>
    <p:restoredTop sz="90291" autoAdjust="0"/>
  </p:normalViewPr>
  <p:slideViewPr>
    <p:cSldViewPr snapToGrid="0">
      <p:cViewPr varScale="1">
        <p:scale>
          <a:sx n="81" d="100"/>
          <a:sy n="81" d="100"/>
        </p:scale>
        <p:origin x="75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CC5DA-588C-413F-A877-8DAD1F20E088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4C0D23-9FF9-44D0-8A45-F921EE6DD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738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pPr marL="0" marR="0" lvl="0" indent="0" algn="r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C67E25-A7C2-4EE5-B2A5-6C611ED5EAD7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7132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5496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pPr marL="0" marR="0" lvl="0" indent="0" algn="r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C67E25-A7C2-4EE5-B2A5-6C611ED5EAD7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7132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9064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pPr marL="0" marR="0" lvl="0" indent="0" algn="r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C67E25-A7C2-4EE5-B2A5-6C611ED5EAD7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7132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06175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C7AB53-3DFA-466F-8832-707AB88F9F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7132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3418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C7AB53-3DFA-466F-8832-707AB88F9F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7132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4920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146B2CB-5A67-4AB8-9A1B-7AE29B183FB4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9238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623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pPr/>
              <a:t>2/1/2023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2804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855878"/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55878"/>
              <a:t>2023/2/1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855878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55878"/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55878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1400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855878"/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55878"/>
              <a:t>2023/2/1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855878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55878"/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55878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2766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 userDrawn="1"/>
        </p:nvSpPr>
        <p:spPr>
          <a:xfrm rot="5400000">
            <a:off x="-363070" y="363070"/>
            <a:ext cx="2474260" cy="174811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5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6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 userDrawn="1"/>
        </p:nvSpPr>
        <p:spPr>
          <a:xfrm rot="16200000">
            <a:off x="10080811" y="4746811"/>
            <a:ext cx="2474260" cy="174811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5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6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6646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1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7499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6361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94148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457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14371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313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8610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015308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123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62" r:id="rId7"/>
    <p:sldLayoutId id="2147483663" r:id="rId8"/>
    <p:sldLayoutId id="2147483665" r:id="rId9"/>
    <p:sldLayoutId id="2147483667" r:id="rId10"/>
    <p:sldLayoutId id="2147483675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63000" b="-6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64D2-274B-45A3-8200-54197C530B48}" type="datetimeFigureOut">
              <a:rPr lang="zh-CN" altLang="en-US" smtClean="0"/>
              <a:pPr/>
              <a:t>2023/2/1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05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ransition spd="slow">
    <p:fade/>
  </p:transition>
  <p:txStyles>
    <p:titleStyle>
      <a:lvl1pPr algn="ctr" defTabSz="855878" rtl="0" eaLnBrk="1" latinLnBrk="0" hangingPunct="1">
        <a:spcBef>
          <a:spcPct val="0"/>
        </a:spcBef>
        <a:buNone/>
        <a:defRPr sz="4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954" indent="-320954" algn="l" defTabSz="855878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95401" indent="-267462" algn="l" defTabSz="855878" rtl="0" eaLnBrk="1" latinLnBrk="0" hangingPunct="1">
        <a:spcBef>
          <a:spcPct val="20000"/>
        </a:spcBef>
        <a:buFont typeface="Arial" pitchFamily="34" charset="0"/>
        <a:buChar char="–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069848" indent="-213970" algn="l" defTabSz="855878" rtl="0" eaLnBrk="1" latinLnBrk="0" hangingPunct="1">
        <a:spcBef>
          <a:spcPct val="20000"/>
        </a:spcBef>
        <a:buFont typeface="Arial" pitchFamily="34" charset="0"/>
        <a:buChar char="•"/>
        <a:defRPr sz="2280" kern="1200">
          <a:solidFill>
            <a:schemeClr val="tx1"/>
          </a:solidFill>
          <a:latin typeface="+mn-lt"/>
          <a:ea typeface="+mn-ea"/>
          <a:cs typeface="+mn-cs"/>
        </a:defRPr>
      </a:lvl3pPr>
      <a:lvl4pPr marL="1497787" indent="-213970" algn="l" defTabSz="855878" rtl="0" eaLnBrk="1" latinLnBrk="0" hangingPunct="1">
        <a:spcBef>
          <a:spcPct val="20000"/>
        </a:spcBef>
        <a:buFont typeface="Arial" pitchFamily="34" charset="0"/>
        <a:buChar char="–"/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1925726" indent="-213970" algn="l" defTabSz="855878" rtl="0" eaLnBrk="1" latinLnBrk="0" hangingPunct="1">
        <a:spcBef>
          <a:spcPct val="20000"/>
        </a:spcBef>
        <a:buFont typeface="Arial" pitchFamily="34" charset="0"/>
        <a:buChar char="»"/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353666" indent="-213970" algn="l" defTabSz="855878" rtl="0" eaLnBrk="1" latinLnBrk="0" hangingPunct="1">
        <a:spcBef>
          <a:spcPct val="20000"/>
        </a:spcBef>
        <a:buFont typeface="Arial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2781605" indent="-213970" algn="l" defTabSz="855878" rtl="0" eaLnBrk="1" latinLnBrk="0" hangingPunct="1">
        <a:spcBef>
          <a:spcPct val="20000"/>
        </a:spcBef>
        <a:buFont typeface="Arial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209544" indent="-213970" algn="l" defTabSz="855878" rtl="0" eaLnBrk="1" latinLnBrk="0" hangingPunct="1">
        <a:spcBef>
          <a:spcPct val="20000"/>
        </a:spcBef>
        <a:buFont typeface="Arial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3637483" indent="-213970" algn="l" defTabSz="855878" rtl="0" eaLnBrk="1" latinLnBrk="0" hangingPunct="1">
        <a:spcBef>
          <a:spcPct val="20000"/>
        </a:spcBef>
        <a:buFont typeface="Arial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5878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1pPr>
      <a:lvl2pPr marL="427939" algn="l" defTabSz="855878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2pPr>
      <a:lvl3pPr marL="855878" algn="l" defTabSz="855878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3pPr>
      <a:lvl4pPr marL="1283818" algn="l" defTabSz="855878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4pPr>
      <a:lvl5pPr marL="1711757" algn="l" defTabSz="855878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5pPr>
      <a:lvl6pPr marL="2139696" algn="l" defTabSz="855878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6pPr>
      <a:lvl7pPr marL="2567635" algn="l" defTabSz="855878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7pPr>
      <a:lvl8pPr marL="2995574" algn="l" defTabSz="855878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8pPr>
      <a:lvl9pPr marL="3423514" algn="l" defTabSz="855878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jp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jp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" Target="slide2.xml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.xml"/><Relationship Id="rId4" Type="http://schemas.openxmlformats.org/officeDocument/2006/relationships/image" Target="../media/image1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" Target="slide2.xml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E4F2A-4EE5-4446-81F5-A84F2F9B3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6899" y="3734473"/>
            <a:ext cx="2573357" cy="2573357"/>
          </a:xfrm>
          <a:prstGeom prst="rect">
            <a:avLst/>
          </a:prstGeom>
        </p:spPr>
      </p:pic>
      <p:sp>
        <p:nvSpPr>
          <p:cNvPr id="5" name="Thought Bubble: Cloud 15">
            <a:extLst>
              <a:ext uri="{FF2B5EF4-FFF2-40B4-BE49-F238E27FC236}">
                <a16:creationId xmlns:a16="http://schemas.microsoft.com/office/drawing/2014/main" id="{75969E3B-235C-664B-BF7E-944032EA03ED}"/>
              </a:ext>
            </a:extLst>
          </p:cNvPr>
          <p:cNvSpPr/>
          <p:nvPr/>
        </p:nvSpPr>
        <p:spPr>
          <a:xfrm>
            <a:off x="3515864" y="1918472"/>
            <a:ext cx="5685464" cy="1938044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55878"/>
            <a:endParaRPr lang="en-US" sz="1680" dirty="0">
              <a:solidFill>
                <a:prstClr val="white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CDE3D6F9-812A-8740-9255-3C9CA2387637}"/>
              </a:ext>
            </a:extLst>
          </p:cNvPr>
          <p:cNvSpPr txBox="1">
            <a:spLocks/>
          </p:cNvSpPr>
          <p:nvPr/>
        </p:nvSpPr>
        <p:spPr>
          <a:xfrm>
            <a:off x="3853801" y="2416596"/>
            <a:ext cx="50095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defTabSz="855878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endParaRPr lang="vi-VN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36835-4FEB-444E-BFE0-EC6C7050E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3217" y="2887493"/>
            <a:ext cx="2780352" cy="27803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639BFE-E170-694B-A7D5-5456746693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1"/>
            <a:ext cx="864108" cy="864108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2095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E4F2A-4EE5-4446-81F5-A84F2F9B3E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6899" y="3734473"/>
            <a:ext cx="2573357" cy="2573357"/>
          </a:xfrm>
          <a:prstGeom prst="rect">
            <a:avLst/>
          </a:prstGeom>
        </p:spPr>
      </p:pic>
      <p:sp>
        <p:nvSpPr>
          <p:cNvPr id="5" name="Thought Bubble: Cloud 15">
            <a:extLst>
              <a:ext uri="{FF2B5EF4-FFF2-40B4-BE49-F238E27FC236}">
                <a16:creationId xmlns:a16="http://schemas.microsoft.com/office/drawing/2014/main" id="{75969E3B-235C-664B-BF7E-944032EA03ED}"/>
              </a:ext>
            </a:extLst>
          </p:cNvPr>
          <p:cNvSpPr/>
          <p:nvPr/>
        </p:nvSpPr>
        <p:spPr>
          <a:xfrm>
            <a:off x="3515864" y="1918472"/>
            <a:ext cx="5685464" cy="1938044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55878"/>
            <a:endParaRPr lang="en-US" sz="1680" dirty="0">
              <a:solidFill>
                <a:prstClr val="white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CDE3D6F9-812A-8740-9255-3C9CA2387637}"/>
              </a:ext>
            </a:extLst>
          </p:cNvPr>
          <p:cNvSpPr txBox="1">
            <a:spLocks/>
          </p:cNvSpPr>
          <p:nvPr/>
        </p:nvSpPr>
        <p:spPr>
          <a:xfrm>
            <a:off x="3853801" y="2416596"/>
            <a:ext cx="50095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defTabSz="855878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Nghỉ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endParaRPr lang="vi-VN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36835-4FEB-444E-BFE0-EC6C7050EB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2184" y="2964464"/>
            <a:ext cx="2780352" cy="27803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639BFE-E170-694B-A7D5-54567466936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1"/>
            <a:ext cx="864108" cy="864108"/>
          </a:xfrm>
          <a:prstGeom prst="ellipse">
            <a:avLst/>
          </a:prstGeom>
        </p:spPr>
      </p:pic>
      <p:pic>
        <p:nvPicPr>
          <p:cNvPr id="9" name="BeautifulLoveBeatInstrumental-V.A-291855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67170" y="4635912"/>
            <a:ext cx="73152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497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258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66667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609600" y="746765"/>
            <a:ext cx="109728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9723" tIns="54862" rIns="109723" bIns="54862"/>
          <a:lstStyle/>
          <a:p>
            <a:pPr defTabSz="855878"/>
            <a:endParaRPr lang="en-US" sz="168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1" y="154319"/>
            <a:ext cx="1097279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en-US" sz="336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336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36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36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24594" y="1339213"/>
            <a:ext cx="834281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55878"/>
            <a:r>
              <a:rPr lang="en-US" sz="288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8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8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8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8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8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8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8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88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33C816-7903-8581-6A6A-36CDD8F63C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0" t="30898" r="5170" b="10342"/>
          <a:stretch/>
        </p:blipFill>
        <p:spPr>
          <a:xfrm>
            <a:off x="329007" y="2801357"/>
            <a:ext cx="11533984" cy="163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950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618" t="5489" r="11290" b="242"/>
          <a:stretch/>
        </p:blipFill>
        <p:spPr>
          <a:xfrm rot="16200000">
            <a:off x="3050839" y="-1410725"/>
            <a:ext cx="6583806" cy="984068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12192000" cy="43542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011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43542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4724" t="3907" r="10883" b="1150"/>
          <a:stretch/>
        </p:blipFill>
        <p:spPr>
          <a:xfrm rot="16200000">
            <a:off x="2888343" y="-1168399"/>
            <a:ext cx="6415314" cy="9622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0463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E4F2A-4EE5-4446-81F5-A84F2F9B3E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6899" y="3734473"/>
            <a:ext cx="2573357" cy="2573357"/>
          </a:xfrm>
          <a:prstGeom prst="rect">
            <a:avLst/>
          </a:prstGeom>
        </p:spPr>
      </p:pic>
      <p:sp>
        <p:nvSpPr>
          <p:cNvPr id="5" name="Thought Bubble: Cloud 15">
            <a:extLst>
              <a:ext uri="{FF2B5EF4-FFF2-40B4-BE49-F238E27FC236}">
                <a16:creationId xmlns:a16="http://schemas.microsoft.com/office/drawing/2014/main" id="{75969E3B-235C-664B-BF7E-944032EA03ED}"/>
              </a:ext>
            </a:extLst>
          </p:cNvPr>
          <p:cNvSpPr/>
          <p:nvPr/>
        </p:nvSpPr>
        <p:spPr>
          <a:xfrm>
            <a:off x="3515864" y="1918472"/>
            <a:ext cx="5685464" cy="1938044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55878"/>
            <a:endParaRPr lang="en-US" sz="1680" dirty="0">
              <a:solidFill>
                <a:prstClr val="white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CDE3D6F9-812A-8740-9255-3C9CA2387637}"/>
              </a:ext>
            </a:extLst>
          </p:cNvPr>
          <p:cNvSpPr txBox="1">
            <a:spLocks/>
          </p:cNvSpPr>
          <p:nvPr/>
        </p:nvSpPr>
        <p:spPr>
          <a:xfrm>
            <a:off x="3853801" y="2416596"/>
            <a:ext cx="50095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defTabSz="855878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vi-VN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36835-4FEB-444E-BFE0-EC6C7050EB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2184" y="2964464"/>
            <a:ext cx="2780352" cy="27803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639BFE-E170-694B-A7D5-54567466936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1"/>
            <a:ext cx="864108" cy="864108"/>
          </a:xfrm>
          <a:prstGeom prst="ellipse">
            <a:avLst/>
          </a:prstGeom>
        </p:spPr>
      </p:pic>
      <p:pic>
        <p:nvPicPr>
          <p:cNvPr id="9" name="BeautifulLoveBeatInstrumental-V.A-291855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67170" y="4635912"/>
            <a:ext cx="73152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63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258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66667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70FB05-3AC6-4407-8780-86559DE93F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26" t="14340" r="16357" b="33793"/>
          <a:stretch/>
        </p:blipFill>
        <p:spPr>
          <a:xfrm>
            <a:off x="682172" y="0"/>
            <a:ext cx="11066059" cy="63427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B966104-7677-46E1-A3EE-1B3F55968C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7" b="2967"/>
          <a:stretch/>
        </p:blipFill>
        <p:spPr>
          <a:xfrm>
            <a:off x="-246743" y="152400"/>
            <a:ext cx="12670971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595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B5A678-FEBE-4E5A-9E7E-2B2AC3B41D07}"/>
              </a:ext>
            </a:extLst>
          </p:cNvPr>
          <p:cNvSpPr/>
          <p:nvPr/>
        </p:nvSpPr>
        <p:spPr>
          <a:xfrm>
            <a:off x="0" y="0"/>
            <a:ext cx="12203723" cy="6461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CCA9779-9384-45DE-9096-375A48E1AB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2" t="65693" r="9375" b="2061"/>
          <a:stretch/>
        </p:blipFill>
        <p:spPr>
          <a:xfrm>
            <a:off x="259373" y="1195772"/>
            <a:ext cx="11944350" cy="36467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0DB836C-A180-4E3A-A188-5199555388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31" t="6851" r="44891" b="85585"/>
          <a:stretch/>
        </p:blipFill>
        <p:spPr>
          <a:xfrm>
            <a:off x="5098357" y="340364"/>
            <a:ext cx="1604170" cy="8554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5BF7A8-37BB-4DC6-8105-FDF2BB2987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36387" r="26611" b="45625"/>
          <a:stretch/>
        </p:blipFill>
        <p:spPr>
          <a:xfrm>
            <a:off x="8973082" y="3752850"/>
            <a:ext cx="2380119" cy="17391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2" name="组合 22">
            <a:extLst>
              <a:ext uri="{FF2B5EF4-FFF2-40B4-BE49-F238E27FC236}">
                <a16:creationId xmlns:a16="http://schemas.microsoft.com/office/drawing/2014/main" id="{69D3BAC6-F9F9-48D8-A77F-8C22485A6B68}"/>
              </a:ext>
            </a:extLst>
          </p:cNvPr>
          <p:cNvGrpSpPr/>
          <p:nvPr/>
        </p:nvGrpSpPr>
        <p:grpSpPr>
          <a:xfrm>
            <a:off x="11722" y="5594956"/>
            <a:ext cx="12192001" cy="1263044"/>
            <a:chOff x="-175848" y="4352544"/>
            <a:chExt cx="12367848" cy="2310496"/>
          </a:xfrm>
        </p:grpSpPr>
        <p:pic>
          <p:nvPicPr>
            <p:cNvPr id="13" name="图片 23">
              <a:extLst>
                <a:ext uri="{FF2B5EF4-FFF2-40B4-BE49-F238E27FC236}">
                  <a16:creationId xmlns:a16="http://schemas.microsoft.com/office/drawing/2014/main" id="{01C16005-39F0-4451-B3C7-B655BFD583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 b="4538"/>
            <a:stretch/>
          </p:blipFill>
          <p:spPr>
            <a:xfrm flipH="1">
              <a:off x="-175848" y="4352544"/>
              <a:ext cx="4185322" cy="2296428"/>
            </a:xfrm>
            <a:prstGeom prst="rect">
              <a:avLst/>
            </a:prstGeom>
          </p:spPr>
        </p:pic>
        <p:pic>
          <p:nvPicPr>
            <p:cNvPr id="14" name="图片 24">
              <a:extLst>
                <a:ext uri="{FF2B5EF4-FFF2-40B4-BE49-F238E27FC236}">
                  <a16:creationId xmlns:a16="http://schemas.microsoft.com/office/drawing/2014/main" id="{9B064FAF-4568-4BB3-93C9-B84C3F6A29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 b="4233"/>
            <a:stretch/>
          </p:blipFill>
          <p:spPr>
            <a:xfrm>
              <a:off x="4004236" y="4553712"/>
              <a:ext cx="8187764" cy="21093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2978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B5A678-FEBE-4E5A-9E7E-2B2AC3B41D07}"/>
              </a:ext>
            </a:extLst>
          </p:cNvPr>
          <p:cNvSpPr/>
          <p:nvPr/>
        </p:nvSpPr>
        <p:spPr>
          <a:xfrm>
            <a:off x="0" y="0"/>
            <a:ext cx="12203723" cy="6461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CCA9779-9384-45DE-9096-375A48E1AB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2" t="65693" r="9375" b="2061"/>
          <a:stretch/>
        </p:blipFill>
        <p:spPr>
          <a:xfrm>
            <a:off x="259373" y="1195772"/>
            <a:ext cx="11944350" cy="36467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0DB836C-A180-4E3A-A188-5199555388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31" t="6851" r="44891" b="85585"/>
          <a:stretch/>
        </p:blipFill>
        <p:spPr>
          <a:xfrm>
            <a:off x="5098357" y="340364"/>
            <a:ext cx="1604170" cy="8554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5BF7A8-37BB-4DC6-8105-FDF2BB2987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36387" r="26611" b="45625"/>
          <a:stretch/>
        </p:blipFill>
        <p:spPr>
          <a:xfrm>
            <a:off x="8973082" y="3752850"/>
            <a:ext cx="2380119" cy="17391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2" name="组合 22">
            <a:extLst>
              <a:ext uri="{FF2B5EF4-FFF2-40B4-BE49-F238E27FC236}">
                <a16:creationId xmlns:a16="http://schemas.microsoft.com/office/drawing/2014/main" id="{69D3BAC6-F9F9-48D8-A77F-8C22485A6B68}"/>
              </a:ext>
            </a:extLst>
          </p:cNvPr>
          <p:cNvGrpSpPr/>
          <p:nvPr/>
        </p:nvGrpSpPr>
        <p:grpSpPr>
          <a:xfrm>
            <a:off x="-15924" y="5606005"/>
            <a:ext cx="12192001" cy="1263044"/>
            <a:chOff x="-175848" y="4352544"/>
            <a:chExt cx="12367848" cy="2310496"/>
          </a:xfrm>
        </p:grpSpPr>
        <p:pic>
          <p:nvPicPr>
            <p:cNvPr id="13" name="图片 23">
              <a:extLst>
                <a:ext uri="{FF2B5EF4-FFF2-40B4-BE49-F238E27FC236}">
                  <a16:creationId xmlns:a16="http://schemas.microsoft.com/office/drawing/2014/main" id="{01C16005-39F0-4451-B3C7-B655BFD583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 b="4538"/>
            <a:stretch/>
          </p:blipFill>
          <p:spPr>
            <a:xfrm flipH="1">
              <a:off x="-175848" y="4352544"/>
              <a:ext cx="4185322" cy="2296428"/>
            </a:xfrm>
            <a:prstGeom prst="rect">
              <a:avLst/>
            </a:prstGeom>
          </p:spPr>
        </p:pic>
        <p:pic>
          <p:nvPicPr>
            <p:cNvPr id="14" name="图片 24">
              <a:extLst>
                <a:ext uri="{FF2B5EF4-FFF2-40B4-BE49-F238E27FC236}">
                  <a16:creationId xmlns:a16="http://schemas.microsoft.com/office/drawing/2014/main" id="{9B064FAF-4568-4BB3-93C9-B84C3F6A29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 b="4233"/>
            <a:stretch/>
          </p:blipFill>
          <p:spPr>
            <a:xfrm>
              <a:off x="4004236" y="4553712"/>
              <a:ext cx="8187764" cy="2109328"/>
            </a:xfrm>
            <a:prstGeom prst="rect">
              <a:avLst/>
            </a:prstGeom>
          </p:spPr>
        </p:pic>
      </p:grp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26A6E1F-F06A-4479-904E-767A2B79E131}"/>
              </a:ext>
            </a:extLst>
          </p:cNvPr>
          <p:cNvCxnSpPr/>
          <p:nvPr/>
        </p:nvCxnSpPr>
        <p:spPr>
          <a:xfrm>
            <a:off x="1901373" y="1930399"/>
            <a:ext cx="1843314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B03EA26-8782-4579-B5C2-5F7C6F69A5A7}"/>
              </a:ext>
            </a:extLst>
          </p:cNvPr>
          <p:cNvCxnSpPr>
            <a:cxnSpLocks/>
          </p:cNvCxnSpPr>
          <p:nvPr/>
        </p:nvCxnSpPr>
        <p:spPr>
          <a:xfrm>
            <a:off x="8280401" y="1901371"/>
            <a:ext cx="1661885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43DBD98-BF3C-4E06-BC77-66E03F854866}"/>
              </a:ext>
            </a:extLst>
          </p:cNvPr>
          <p:cNvCxnSpPr>
            <a:cxnSpLocks/>
          </p:cNvCxnSpPr>
          <p:nvPr/>
        </p:nvCxnSpPr>
        <p:spPr>
          <a:xfrm>
            <a:off x="7649029" y="2590801"/>
            <a:ext cx="2104571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5D2BF96-295D-4B1B-AA99-7C28CC73A885}"/>
              </a:ext>
            </a:extLst>
          </p:cNvPr>
          <p:cNvCxnSpPr>
            <a:cxnSpLocks/>
          </p:cNvCxnSpPr>
          <p:nvPr/>
        </p:nvCxnSpPr>
        <p:spPr>
          <a:xfrm>
            <a:off x="9942286" y="2590802"/>
            <a:ext cx="1915885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0A79394-5A49-45DB-A15A-B9F8D3D17392}"/>
              </a:ext>
            </a:extLst>
          </p:cNvPr>
          <p:cNvCxnSpPr>
            <a:cxnSpLocks/>
          </p:cNvCxnSpPr>
          <p:nvPr/>
        </p:nvCxnSpPr>
        <p:spPr>
          <a:xfrm>
            <a:off x="674915" y="3265717"/>
            <a:ext cx="1915885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57EC3D7-066C-4A89-9D2F-1840F7F264A8}"/>
              </a:ext>
            </a:extLst>
          </p:cNvPr>
          <p:cNvCxnSpPr>
            <a:cxnSpLocks/>
          </p:cNvCxnSpPr>
          <p:nvPr/>
        </p:nvCxnSpPr>
        <p:spPr>
          <a:xfrm>
            <a:off x="5744584" y="3265717"/>
            <a:ext cx="2339873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BD628C0-1468-41E3-A538-3A5A3D80AEFB}"/>
              </a:ext>
            </a:extLst>
          </p:cNvPr>
          <p:cNvCxnSpPr>
            <a:cxnSpLocks/>
          </p:cNvCxnSpPr>
          <p:nvPr/>
        </p:nvCxnSpPr>
        <p:spPr>
          <a:xfrm>
            <a:off x="2315029" y="4702630"/>
            <a:ext cx="1915885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38E3D8A-EE96-405D-8571-4608C98867AC}"/>
              </a:ext>
            </a:extLst>
          </p:cNvPr>
          <p:cNvCxnSpPr>
            <a:cxnSpLocks/>
          </p:cNvCxnSpPr>
          <p:nvPr/>
        </p:nvCxnSpPr>
        <p:spPr>
          <a:xfrm>
            <a:off x="11110686" y="3341916"/>
            <a:ext cx="747485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F5EC614-4D6E-463F-B2B9-D7D3A77EE205}"/>
              </a:ext>
            </a:extLst>
          </p:cNvPr>
          <p:cNvCxnSpPr>
            <a:cxnSpLocks/>
          </p:cNvCxnSpPr>
          <p:nvPr/>
        </p:nvCxnSpPr>
        <p:spPr>
          <a:xfrm>
            <a:off x="301172" y="3958773"/>
            <a:ext cx="976085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Cloud 17">
            <a:extLst>
              <a:ext uri="{FF2B5EF4-FFF2-40B4-BE49-F238E27FC236}">
                <a16:creationId xmlns:a16="http://schemas.microsoft.com/office/drawing/2014/main" id="{006E19B0-70AF-4B03-B36B-BD7D2EE86435}"/>
              </a:ext>
            </a:extLst>
          </p:cNvPr>
          <p:cNvSpPr/>
          <p:nvPr/>
        </p:nvSpPr>
        <p:spPr>
          <a:xfrm>
            <a:off x="595121" y="1195772"/>
            <a:ext cx="312801" cy="319316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0" name="Cloud 19">
            <a:extLst>
              <a:ext uri="{FF2B5EF4-FFF2-40B4-BE49-F238E27FC236}">
                <a16:creationId xmlns:a16="http://schemas.microsoft.com/office/drawing/2014/main" id="{650990FC-7507-4695-87E1-8C329738CFFD}"/>
              </a:ext>
            </a:extLst>
          </p:cNvPr>
          <p:cNvSpPr/>
          <p:nvPr/>
        </p:nvSpPr>
        <p:spPr>
          <a:xfrm>
            <a:off x="3830363" y="1248388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Cloud 22">
            <a:extLst>
              <a:ext uri="{FF2B5EF4-FFF2-40B4-BE49-F238E27FC236}">
                <a16:creationId xmlns:a16="http://schemas.microsoft.com/office/drawing/2014/main" id="{13D8AAA8-9A62-4815-AA2B-2DF985CB4121}"/>
              </a:ext>
            </a:extLst>
          </p:cNvPr>
          <p:cNvSpPr/>
          <p:nvPr/>
        </p:nvSpPr>
        <p:spPr>
          <a:xfrm>
            <a:off x="497747" y="2078238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Cloud 25">
            <a:extLst>
              <a:ext uri="{FF2B5EF4-FFF2-40B4-BE49-F238E27FC236}">
                <a16:creationId xmlns:a16="http://schemas.microsoft.com/office/drawing/2014/main" id="{EF0996EC-A30C-431D-8D27-3B017CDE799A}"/>
              </a:ext>
            </a:extLst>
          </p:cNvPr>
          <p:cNvSpPr/>
          <p:nvPr/>
        </p:nvSpPr>
        <p:spPr>
          <a:xfrm>
            <a:off x="7395528" y="2009653"/>
            <a:ext cx="254509" cy="201935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Cloud 27">
            <a:extLst>
              <a:ext uri="{FF2B5EF4-FFF2-40B4-BE49-F238E27FC236}">
                <a16:creationId xmlns:a16="http://schemas.microsoft.com/office/drawing/2014/main" id="{76EAC820-220A-4035-B6EA-6F9EF4DB9579}"/>
              </a:ext>
            </a:extLst>
          </p:cNvPr>
          <p:cNvSpPr/>
          <p:nvPr/>
        </p:nvSpPr>
        <p:spPr>
          <a:xfrm>
            <a:off x="2511750" y="2636084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Cloud 28">
            <a:extLst>
              <a:ext uri="{FF2B5EF4-FFF2-40B4-BE49-F238E27FC236}">
                <a16:creationId xmlns:a16="http://schemas.microsoft.com/office/drawing/2014/main" id="{20244282-16B8-4395-B2EB-40CBBF15AB94}"/>
              </a:ext>
            </a:extLst>
          </p:cNvPr>
          <p:cNvSpPr/>
          <p:nvPr/>
        </p:nvSpPr>
        <p:spPr>
          <a:xfrm>
            <a:off x="8076494" y="2665112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Cloud 29">
            <a:extLst>
              <a:ext uri="{FF2B5EF4-FFF2-40B4-BE49-F238E27FC236}">
                <a16:creationId xmlns:a16="http://schemas.microsoft.com/office/drawing/2014/main" id="{13B65B46-D503-47B9-87DC-88F76D9CCE8C}"/>
              </a:ext>
            </a:extLst>
          </p:cNvPr>
          <p:cNvSpPr/>
          <p:nvPr/>
        </p:nvSpPr>
        <p:spPr>
          <a:xfrm>
            <a:off x="1218494" y="3295650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Cloud 30">
            <a:extLst>
              <a:ext uri="{FF2B5EF4-FFF2-40B4-BE49-F238E27FC236}">
                <a16:creationId xmlns:a16="http://schemas.microsoft.com/office/drawing/2014/main" id="{17BA6AA4-B3CC-4B16-AE10-96A85135FD22}"/>
              </a:ext>
            </a:extLst>
          </p:cNvPr>
          <p:cNvSpPr/>
          <p:nvPr/>
        </p:nvSpPr>
        <p:spPr>
          <a:xfrm>
            <a:off x="591384" y="4014107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783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3" grpId="0" animBg="1"/>
      <p:bldP spid="26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B5A678-FEBE-4E5A-9E7E-2B2AC3B41D07}"/>
              </a:ext>
            </a:extLst>
          </p:cNvPr>
          <p:cNvSpPr/>
          <p:nvPr/>
        </p:nvSpPr>
        <p:spPr>
          <a:xfrm>
            <a:off x="0" y="0"/>
            <a:ext cx="12203723" cy="6461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CCA9779-9384-45DE-9096-375A48E1AB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2" t="65693" r="9375" b="2061"/>
          <a:stretch/>
        </p:blipFill>
        <p:spPr>
          <a:xfrm>
            <a:off x="259373" y="1195772"/>
            <a:ext cx="11944350" cy="36467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0DB836C-A180-4E3A-A188-5199555388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31" t="6851" r="44891" b="85585"/>
          <a:stretch/>
        </p:blipFill>
        <p:spPr>
          <a:xfrm>
            <a:off x="5098357" y="340364"/>
            <a:ext cx="1604170" cy="8554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5BF7A8-37BB-4DC6-8105-FDF2BB2987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36387" r="26611" b="45625"/>
          <a:stretch/>
        </p:blipFill>
        <p:spPr>
          <a:xfrm>
            <a:off x="8973082" y="3752850"/>
            <a:ext cx="2380119" cy="17391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2" name="组合 22">
            <a:extLst>
              <a:ext uri="{FF2B5EF4-FFF2-40B4-BE49-F238E27FC236}">
                <a16:creationId xmlns:a16="http://schemas.microsoft.com/office/drawing/2014/main" id="{69D3BAC6-F9F9-48D8-A77F-8C22485A6B68}"/>
              </a:ext>
            </a:extLst>
          </p:cNvPr>
          <p:cNvGrpSpPr/>
          <p:nvPr/>
        </p:nvGrpSpPr>
        <p:grpSpPr>
          <a:xfrm>
            <a:off x="14512" y="5225287"/>
            <a:ext cx="12192001" cy="1263044"/>
            <a:chOff x="-175848" y="4352544"/>
            <a:chExt cx="12367848" cy="2310496"/>
          </a:xfrm>
        </p:grpSpPr>
        <p:pic>
          <p:nvPicPr>
            <p:cNvPr id="13" name="图片 23">
              <a:extLst>
                <a:ext uri="{FF2B5EF4-FFF2-40B4-BE49-F238E27FC236}">
                  <a16:creationId xmlns:a16="http://schemas.microsoft.com/office/drawing/2014/main" id="{01C16005-39F0-4451-B3C7-B655BFD583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 b="4538"/>
            <a:stretch/>
          </p:blipFill>
          <p:spPr>
            <a:xfrm flipH="1">
              <a:off x="-175848" y="4352544"/>
              <a:ext cx="4185322" cy="2296428"/>
            </a:xfrm>
            <a:prstGeom prst="rect">
              <a:avLst/>
            </a:prstGeom>
          </p:spPr>
        </p:pic>
        <p:pic>
          <p:nvPicPr>
            <p:cNvPr id="14" name="图片 24">
              <a:extLst>
                <a:ext uri="{FF2B5EF4-FFF2-40B4-BE49-F238E27FC236}">
                  <a16:creationId xmlns:a16="http://schemas.microsoft.com/office/drawing/2014/main" id="{9B064FAF-4568-4BB3-93C9-B84C3F6A29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 b="4233"/>
            <a:stretch/>
          </p:blipFill>
          <p:spPr>
            <a:xfrm>
              <a:off x="4004236" y="4553712"/>
              <a:ext cx="8187764" cy="21093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3840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PA_库_组合 5">
            <a:extLst>
              <a:ext uri="{FF2B5EF4-FFF2-40B4-BE49-F238E27FC236}">
                <a16:creationId xmlns:a16="http://schemas.microsoft.com/office/drawing/2014/main" id="{B389695A-15BE-4251-8AFA-2573E3A0920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065931" y="164807"/>
            <a:ext cx="6760240" cy="724487"/>
            <a:chOff x="1874329" y="2417937"/>
            <a:chExt cx="1534600" cy="734123"/>
          </a:xfrm>
        </p:grpSpPr>
        <p:sp>
          <p:nvSpPr>
            <p:cNvPr id="10" name="任意多边形 10">
              <a:extLst>
                <a:ext uri="{FF2B5EF4-FFF2-40B4-BE49-F238E27FC236}">
                  <a16:creationId xmlns:a16="http://schemas.microsoft.com/office/drawing/2014/main" id="{6772C3FE-7A56-42E4-913B-7E2EDCCFF5E1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1">
              <a:extLst>
                <a:ext uri="{FF2B5EF4-FFF2-40B4-BE49-F238E27FC236}">
                  <a16:creationId xmlns:a16="http://schemas.microsoft.com/office/drawing/2014/main" id="{3CD983E5-C732-423D-979F-9B8762601348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id="{42C7F566-CEFC-4CDB-902B-66162F4425BA}"/>
                </a:ext>
              </a:extLst>
            </p:cNvPr>
            <p:cNvSpPr txBox="1"/>
            <p:nvPr/>
          </p:nvSpPr>
          <p:spPr>
            <a:xfrm>
              <a:off x="1945538" y="2417937"/>
              <a:ext cx="1314030" cy="6513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32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Tìm hiểu bài</a:t>
              </a:r>
              <a:endParaRPr lang="en-US" altLang="zh-CN" sz="32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3DDDDBD6-A817-4A5D-9B48-834FA652B1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8" b="7609"/>
          <a:stretch/>
        </p:blipFill>
        <p:spPr>
          <a:xfrm>
            <a:off x="258794" y="1074058"/>
            <a:ext cx="11674603" cy="5316803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98F7EF-ED1A-41DE-BEE9-6F5E12CE5A9D}"/>
              </a:ext>
            </a:extLst>
          </p:cNvPr>
          <p:cNvCxnSpPr>
            <a:cxnSpLocks/>
          </p:cNvCxnSpPr>
          <p:nvPr/>
        </p:nvCxnSpPr>
        <p:spPr>
          <a:xfrm flipH="1">
            <a:off x="3333874" y="2583543"/>
            <a:ext cx="1209097" cy="667029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1244E56-5F55-4809-8C34-DE2EACCC3C8D}"/>
              </a:ext>
            </a:extLst>
          </p:cNvPr>
          <p:cNvCxnSpPr>
            <a:cxnSpLocks/>
          </p:cNvCxnSpPr>
          <p:nvPr/>
        </p:nvCxnSpPr>
        <p:spPr>
          <a:xfrm flipH="1">
            <a:off x="7530967" y="2775857"/>
            <a:ext cx="1209097" cy="667029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E795AF5-C155-4F1B-8DCF-97E72DE57E82}"/>
              </a:ext>
            </a:extLst>
          </p:cNvPr>
          <p:cNvCxnSpPr>
            <a:cxnSpLocks/>
          </p:cNvCxnSpPr>
          <p:nvPr/>
        </p:nvCxnSpPr>
        <p:spPr>
          <a:xfrm flipH="1" flipV="1">
            <a:off x="7530967" y="4294679"/>
            <a:ext cx="1209097" cy="850006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B1B50E9-8458-4C2F-BBBB-8F8F644E6D9F}"/>
              </a:ext>
            </a:extLst>
          </p:cNvPr>
          <p:cNvCxnSpPr>
            <a:cxnSpLocks/>
          </p:cNvCxnSpPr>
          <p:nvPr/>
        </p:nvCxnSpPr>
        <p:spPr>
          <a:xfrm flipH="1">
            <a:off x="3290332" y="5003800"/>
            <a:ext cx="1298388" cy="497114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39957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83">
            <a:extLst>
              <a:ext uri="{FF2B5EF4-FFF2-40B4-BE49-F238E27FC236}">
                <a16:creationId xmlns:a16="http://schemas.microsoft.com/office/drawing/2014/main" id="{77F7A67C-F61C-4604-A6CD-931C350F7C66}"/>
              </a:ext>
            </a:extLst>
          </p:cNvPr>
          <p:cNvGrpSpPr/>
          <p:nvPr/>
        </p:nvGrpSpPr>
        <p:grpSpPr>
          <a:xfrm>
            <a:off x="-11723" y="5346364"/>
            <a:ext cx="12203723" cy="1123362"/>
            <a:chOff x="-17585" y="5729324"/>
            <a:chExt cx="12203723" cy="1123362"/>
          </a:xfrm>
        </p:grpSpPr>
        <p:pic>
          <p:nvPicPr>
            <p:cNvPr id="5" name="图片 84">
              <a:extLst>
                <a:ext uri="{FF2B5EF4-FFF2-40B4-BE49-F238E27FC236}">
                  <a16:creationId xmlns:a16="http://schemas.microsoft.com/office/drawing/2014/main" id="{6A890E42-870A-4032-A992-753EB445F1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6" name="图片 85">
              <a:extLst>
                <a:ext uri="{FF2B5EF4-FFF2-40B4-BE49-F238E27FC236}">
                  <a16:creationId xmlns:a16="http://schemas.microsoft.com/office/drawing/2014/main" id="{F2EA54E4-0134-4728-9EE9-7FD63FF04F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pic>
        <p:nvPicPr>
          <p:cNvPr id="7" name="图片 13">
            <a:extLst>
              <a:ext uri="{FF2B5EF4-FFF2-40B4-BE49-F238E27FC236}">
                <a16:creationId xmlns:a16="http://schemas.microsoft.com/office/drawing/2014/main" id="{ECC3665E-4B49-4962-82E8-AB3952E4BA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134" y="43542"/>
            <a:ext cx="3622206" cy="1957291"/>
          </a:xfrm>
          <a:prstGeom prst="rect">
            <a:avLst/>
          </a:prstGeom>
        </p:spPr>
      </p:pic>
      <p:pic>
        <p:nvPicPr>
          <p:cNvPr id="32" name="PA_图片 11">
            <a:hlinkClick r:id="rId6" action="ppaction://hlinksldjump"/>
            <a:extLst>
              <a:ext uri="{FF2B5EF4-FFF2-40B4-BE49-F238E27FC236}">
                <a16:creationId xmlns:a16="http://schemas.microsoft.com/office/drawing/2014/main" id="{9F354B5B-B198-40C7-8861-6BB2BF0138B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8829" y="43542"/>
            <a:ext cx="1725804" cy="1725804"/>
          </a:xfrm>
          <a:prstGeom prst="rect">
            <a:avLst/>
          </a:prstGeom>
        </p:spPr>
      </p:pic>
      <p:grpSp>
        <p:nvGrpSpPr>
          <p:cNvPr id="8" name="PA_库_组合 5">
            <a:extLst>
              <a:ext uri="{FF2B5EF4-FFF2-40B4-BE49-F238E27FC236}">
                <a16:creationId xmlns:a16="http://schemas.microsoft.com/office/drawing/2014/main" id="{224FB651-D47C-4696-86A6-E0865647BDA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084341" y="1552839"/>
            <a:ext cx="6787661" cy="2567989"/>
            <a:chOff x="1874329" y="2452708"/>
            <a:chExt cx="1534600" cy="699352"/>
          </a:xfrm>
        </p:grpSpPr>
        <p:sp>
          <p:nvSpPr>
            <p:cNvPr id="9" name="任意多边形 10">
              <a:extLst>
                <a:ext uri="{FF2B5EF4-FFF2-40B4-BE49-F238E27FC236}">
                  <a16:creationId xmlns:a16="http://schemas.microsoft.com/office/drawing/2014/main" id="{1965239E-24CF-4486-8E0D-4AC47226C992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11">
              <a:extLst>
                <a:ext uri="{FF2B5EF4-FFF2-40B4-BE49-F238E27FC236}">
                  <a16:creationId xmlns:a16="http://schemas.microsoft.com/office/drawing/2014/main" id="{A62AEA91-78E8-40E7-A5B5-128C1CF96B22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2">
              <a:extLst>
                <a:ext uri="{FF2B5EF4-FFF2-40B4-BE49-F238E27FC236}">
                  <a16:creationId xmlns:a16="http://schemas.microsoft.com/office/drawing/2014/main" id="{132927F2-085E-4439-9C5C-43D8793CAC10}"/>
                </a:ext>
              </a:extLst>
            </p:cNvPr>
            <p:cNvSpPr txBox="1"/>
            <p:nvPr/>
          </p:nvSpPr>
          <p:spPr>
            <a:xfrm>
              <a:off x="1990729" y="2545556"/>
              <a:ext cx="1314030" cy="4617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44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Tìm một tiếng có vần “anh”</a:t>
              </a:r>
              <a:endParaRPr lang="en-US" altLang="zh-CN" sz="44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22737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FD52B0-2651-B943-A61C-8140956DD4BC}"/>
              </a:ext>
            </a:extLst>
          </p:cNvPr>
          <p:cNvSpPr txBox="1">
            <a:spLocks/>
          </p:cNvSpPr>
          <p:nvPr/>
        </p:nvSpPr>
        <p:spPr>
          <a:xfrm>
            <a:off x="1840992" y="1783081"/>
            <a:ext cx="9875520" cy="4525963"/>
          </a:xfrm>
          <a:prstGeom prst="rect">
            <a:avLst/>
          </a:prstGeom>
        </p:spPr>
        <p:txBody>
          <a:bodyPr vert="horz" lIns="85588" tIns="42794" rIns="85588" bIns="42794" rtlCol="0">
            <a:normAutofit/>
          </a:bodyPr>
          <a:lstStyle>
            <a:lvl1pPr marL="267462" indent="-267462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9501" indent="-222885" algn="l" defTabSz="71323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1540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8156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4772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61388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18004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74620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31236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20954" indent="-320954" defTabSz="855878"/>
            <a:endParaRPr lang="en-US" sz="30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C772BD-DBFA-5643-9A5A-07F9EDB555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807" y="3566070"/>
            <a:ext cx="2573357" cy="2573357"/>
          </a:xfrm>
          <a:prstGeom prst="rect">
            <a:avLst/>
          </a:prstGeom>
        </p:spPr>
      </p:pic>
      <p:sp>
        <p:nvSpPr>
          <p:cNvPr id="6" name="Thought Bubble: Cloud 4">
            <a:extLst>
              <a:ext uri="{FF2B5EF4-FFF2-40B4-BE49-F238E27FC236}">
                <a16:creationId xmlns:a16="http://schemas.microsoft.com/office/drawing/2014/main" id="{2F6ECC1D-85FB-CD45-89F0-96FC61E8BC42}"/>
              </a:ext>
            </a:extLst>
          </p:cNvPr>
          <p:cNvSpPr/>
          <p:nvPr/>
        </p:nvSpPr>
        <p:spPr>
          <a:xfrm>
            <a:off x="2812486" y="1289791"/>
            <a:ext cx="5853434" cy="2787857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55878"/>
            <a:endParaRPr lang="en-US" sz="1680">
              <a:solidFill>
                <a:prstClr val="white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8" name="Title 6">
            <a:extLst>
              <a:ext uri="{FF2B5EF4-FFF2-40B4-BE49-F238E27FC236}">
                <a16:creationId xmlns:a16="http://schemas.microsoft.com/office/drawing/2014/main" id="{773ECABC-64C7-4743-909E-CB3686F57981}"/>
              </a:ext>
            </a:extLst>
          </p:cNvPr>
          <p:cNvSpPr txBox="1">
            <a:spLocks/>
          </p:cNvSpPr>
          <p:nvPr/>
        </p:nvSpPr>
        <p:spPr>
          <a:xfrm>
            <a:off x="3156706" y="2105111"/>
            <a:ext cx="5164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defTabSz="855878"/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823D5BF-762A-1C41-87F8-CEDD7B411F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0864" y="2683720"/>
            <a:ext cx="2780352" cy="27803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18559A2-FF6F-9D44-AD24-D9EE0050BD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0"/>
            <a:ext cx="658368" cy="658368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335496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436145" y="2117080"/>
            <a:ext cx="7322401" cy="1355436"/>
            <a:chOff x="1325218" y="1738997"/>
            <a:chExt cx="9026148" cy="1315111"/>
          </a:xfrm>
        </p:grpSpPr>
        <p:sp>
          <p:nvSpPr>
            <p:cNvPr id="3" name="TextBox 2"/>
            <p:cNvSpPr txBox="1"/>
            <p:nvPr/>
          </p:nvSpPr>
          <p:spPr>
            <a:xfrm>
              <a:off x="1367177" y="1738997"/>
              <a:ext cx="8984189" cy="1315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23936">
                <a:defRPr/>
              </a:pPr>
              <a:r>
                <a:rPr lang="en-US" sz="3888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- </a:t>
              </a:r>
              <a:r>
                <a:rPr lang="en-US" sz="3888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Đọc</a:t>
              </a:r>
              <a:r>
                <a:rPr lang="en-US" sz="3888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888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3888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95: </a:t>
              </a:r>
              <a:r>
                <a:rPr lang="en-US" sz="432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ênh</a:t>
              </a:r>
              <a:r>
                <a:rPr lang="en-US" sz="432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- </a:t>
              </a:r>
              <a:r>
                <a:rPr lang="en-US" sz="432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êch</a:t>
              </a:r>
              <a:r>
                <a:rPr lang="en-US" sz="432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888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(5 </a:t>
              </a:r>
              <a:r>
                <a:rPr lang="en-US" sz="3888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lần</a:t>
              </a:r>
              <a:r>
                <a:rPr lang="en-US" sz="3888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). </a:t>
              </a:r>
            </a:p>
            <a:p>
              <a:pPr defTabSz="623936">
                <a:defRPr/>
              </a:pPr>
              <a:r>
                <a:rPr lang="en-US" sz="3888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5218" y="1881809"/>
              <a:ext cx="583095" cy="583095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2470183" y="3634773"/>
            <a:ext cx="7061957" cy="800788"/>
            <a:chOff x="1311965" y="4170641"/>
            <a:chExt cx="7765773" cy="682357"/>
          </a:xfrm>
        </p:grpSpPr>
        <p:sp>
          <p:nvSpPr>
            <p:cNvPr id="6" name="TextBox 5"/>
            <p:cNvSpPr txBox="1"/>
            <p:nvPr/>
          </p:nvSpPr>
          <p:spPr>
            <a:xfrm>
              <a:off x="1895059" y="4255048"/>
              <a:ext cx="7182679" cy="597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99879">
                <a:spcBef>
                  <a:spcPts val="395"/>
                </a:spcBef>
                <a:spcAft>
                  <a:spcPts val="395"/>
                </a:spcAft>
                <a:defRPr/>
              </a:pPr>
              <a:r>
                <a:rPr lang="en-US" sz="3888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3888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Chuẩn</a:t>
              </a:r>
              <a:r>
                <a:rPr lang="en-US" sz="3888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888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3888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888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3888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76: </a:t>
              </a:r>
              <a:r>
                <a:rPr lang="en-US" sz="396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inh</a:t>
              </a:r>
              <a:r>
                <a:rPr lang="en-US" sz="396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- ich</a:t>
              </a:r>
              <a:endParaRPr lang="en-US" sz="486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965" y="4170641"/>
              <a:ext cx="583095" cy="583095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07" y="455931"/>
            <a:ext cx="1155474" cy="1052572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689938" y="827085"/>
            <a:ext cx="2672216" cy="69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23936">
              <a:defRPr/>
            </a:pPr>
            <a:r>
              <a:rPr lang="en-US" sz="3888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US" sz="3888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88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endParaRPr lang="en-US" sz="3888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67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53"/>
    </mc:Choice>
    <mc:Fallback xmlns="">
      <p:transition spd="slow" advTm="23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2019" y="1439704"/>
            <a:ext cx="7384694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97280">
              <a:buClr>
                <a:srgbClr val="000000"/>
              </a:buClr>
              <a:defRPr/>
            </a:pPr>
            <a:r>
              <a:rPr lang="en-US" sz="576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Hẹn</a:t>
            </a:r>
            <a:r>
              <a:rPr lang="en-US" sz="576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576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gặp</a:t>
            </a:r>
            <a:r>
              <a:rPr lang="en-US" sz="576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576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lại</a:t>
            </a:r>
            <a:r>
              <a:rPr lang="en-US" sz="576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576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các</a:t>
            </a:r>
            <a:r>
              <a:rPr lang="en-US" sz="576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con </a:t>
            </a:r>
            <a:r>
              <a:rPr lang="en-US" sz="576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vào</a:t>
            </a:r>
            <a:r>
              <a:rPr lang="en-US" sz="576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576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tiết</a:t>
            </a:r>
            <a:r>
              <a:rPr lang="en-US" sz="576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576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học</a:t>
            </a:r>
            <a:r>
              <a:rPr lang="en-US" sz="576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576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ngày</a:t>
            </a:r>
            <a:r>
              <a:rPr lang="en-US" sz="576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576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mai</a:t>
            </a:r>
            <a:endParaRPr lang="en-US" sz="576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1097280">
              <a:buClr>
                <a:srgbClr val="000000"/>
              </a:buClr>
              <a:defRPr/>
            </a:pPr>
            <a:endParaRPr lang="en-US" sz="576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1097280">
              <a:buClr>
                <a:srgbClr val="000000"/>
              </a:buClr>
              <a:defRPr/>
            </a:pPr>
            <a:endParaRPr lang="en-US" sz="576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69CBC-58C5-6845-8698-63E30021C0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766" y="3053794"/>
            <a:ext cx="2869200" cy="253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10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5"/>
    </mc:Choice>
    <mc:Fallback xmlns="">
      <p:transition spd="slow" advTm="921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83">
            <a:extLst>
              <a:ext uri="{FF2B5EF4-FFF2-40B4-BE49-F238E27FC236}">
                <a16:creationId xmlns:a16="http://schemas.microsoft.com/office/drawing/2014/main" id="{77F7A67C-F61C-4604-A6CD-931C350F7C66}"/>
              </a:ext>
            </a:extLst>
          </p:cNvPr>
          <p:cNvGrpSpPr/>
          <p:nvPr/>
        </p:nvGrpSpPr>
        <p:grpSpPr>
          <a:xfrm>
            <a:off x="-11723" y="5346364"/>
            <a:ext cx="12203723" cy="1123362"/>
            <a:chOff x="-17585" y="5729324"/>
            <a:chExt cx="12203723" cy="1123362"/>
          </a:xfrm>
        </p:grpSpPr>
        <p:pic>
          <p:nvPicPr>
            <p:cNvPr id="5" name="图片 84">
              <a:extLst>
                <a:ext uri="{FF2B5EF4-FFF2-40B4-BE49-F238E27FC236}">
                  <a16:creationId xmlns:a16="http://schemas.microsoft.com/office/drawing/2014/main" id="{6A890E42-870A-4032-A992-753EB445F1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6" name="图片 85">
              <a:extLst>
                <a:ext uri="{FF2B5EF4-FFF2-40B4-BE49-F238E27FC236}">
                  <a16:creationId xmlns:a16="http://schemas.microsoft.com/office/drawing/2014/main" id="{F2EA54E4-0134-4728-9EE9-7FD63FF04F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pic>
        <p:nvPicPr>
          <p:cNvPr id="7" name="图片 13">
            <a:extLst>
              <a:ext uri="{FF2B5EF4-FFF2-40B4-BE49-F238E27FC236}">
                <a16:creationId xmlns:a16="http://schemas.microsoft.com/office/drawing/2014/main" id="{ECC3665E-4B49-4962-82E8-AB3952E4BA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134" y="43542"/>
            <a:ext cx="3622206" cy="1957291"/>
          </a:xfrm>
          <a:prstGeom prst="rect">
            <a:avLst/>
          </a:prstGeom>
        </p:spPr>
      </p:pic>
      <p:pic>
        <p:nvPicPr>
          <p:cNvPr id="32" name="PA_图片 11">
            <a:hlinkClick r:id="rId6" action="ppaction://hlinksldjump"/>
            <a:extLst>
              <a:ext uri="{FF2B5EF4-FFF2-40B4-BE49-F238E27FC236}">
                <a16:creationId xmlns:a16="http://schemas.microsoft.com/office/drawing/2014/main" id="{9F354B5B-B198-40C7-8861-6BB2BF0138B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8829" y="43542"/>
            <a:ext cx="1725804" cy="1725804"/>
          </a:xfrm>
          <a:prstGeom prst="rect">
            <a:avLst/>
          </a:prstGeom>
        </p:spPr>
      </p:pic>
      <p:grpSp>
        <p:nvGrpSpPr>
          <p:cNvPr id="8" name="PA_库_组合 5">
            <a:extLst>
              <a:ext uri="{FF2B5EF4-FFF2-40B4-BE49-F238E27FC236}">
                <a16:creationId xmlns:a16="http://schemas.microsoft.com/office/drawing/2014/main" id="{ED74F4D0-F06E-48BD-92F8-A2EF4539A84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141491" y="1571889"/>
            <a:ext cx="6593059" cy="2567989"/>
            <a:chOff x="1874329" y="2452708"/>
            <a:chExt cx="1534600" cy="699352"/>
          </a:xfrm>
        </p:grpSpPr>
        <p:sp>
          <p:nvSpPr>
            <p:cNvPr id="9" name="任意多边形 10">
              <a:extLst>
                <a:ext uri="{FF2B5EF4-FFF2-40B4-BE49-F238E27FC236}">
                  <a16:creationId xmlns:a16="http://schemas.microsoft.com/office/drawing/2014/main" id="{B9C85C99-2896-4F6B-8CDD-02A5007A1BD2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11">
              <a:extLst>
                <a:ext uri="{FF2B5EF4-FFF2-40B4-BE49-F238E27FC236}">
                  <a16:creationId xmlns:a16="http://schemas.microsoft.com/office/drawing/2014/main" id="{E98B132B-4BE7-4A47-A771-2C492B0F5AFB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2">
              <a:extLst>
                <a:ext uri="{FF2B5EF4-FFF2-40B4-BE49-F238E27FC236}">
                  <a16:creationId xmlns:a16="http://schemas.microsoft.com/office/drawing/2014/main" id="{9968FC88-10B9-4BED-971C-AD1324980F6A}"/>
                </a:ext>
              </a:extLst>
            </p:cNvPr>
            <p:cNvSpPr txBox="1"/>
            <p:nvPr/>
          </p:nvSpPr>
          <p:spPr>
            <a:xfrm>
              <a:off x="1990729" y="2545556"/>
              <a:ext cx="1314030" cy="4617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44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Tìm một tiếng có vần “ach”</a:t>
              </a:r>
              <a:endParaRPr lang="en-US" altLang="zh-CN" sz="44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85687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175729" y="1787529"/>
            <a:ext cx="3779443" cy="4842986"/>
            <a:chOff x="1876469" y="2302767"/>
            <a:chExt cx="2471492" cy="3367610"/>
          </a:xfrm>
        </p:grpSpPr>
        <p:sp>
          <p:nvSpPr>
            <p:cNvPr id="13" name="Oval 12"/>
            <p:cNvSpPr/>
            <p:nvPr/>
          </p:nvSpPr>
          <p:spPr>
            <a:xfrm>
              <a:off x="1876469" y="2302767"/>
              <a:ext cx="2471492" cy="247149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55878"/>
              <a:endParaRPr lang="en-US" sz="168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B29FAD4-58D6-3543-8AFA-5A5A92887135}"/>
                </a:ext>
              </a:extLst>
            </p:cNvPr>
            <p:cNvSpPr txBox="1"/>
            <p:nvPr/>
          </p:nvSpPr>
          <p:spPr>
            <a:xfrm>
              <a:off x="1952575" y="2938861"/>
              <a:ext cx="2319279" cy="2731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55878"/>
              <a:r>
                <a:rPr lang="en-US" sz="10350" b="1" dirty="0">
                  <a:solidFill>
                    <a:srgbClr val="006600"/>
                  </a:solidFill>
                  <a:latin typeface=".VnAvant" panose="020B7200000000000000" pitchFamily="34" charset="0"/>
                </a:rPr>
                <a:t>ª</a:t>
              </a:r>
              <a:r>
                <a:rPr lang="en-US" sz="10350" b="1" dirty="0" err="1">
                  <a:solidFill>
                    <a:srgbClr val="006600"/>
                  </a:solidFill>
                  <a:latin typeface=".VnAvant" panose="020B7200000000000000" pitchFamily="34" charset="0"/>
                </a:rPr>
                <a:t>nh</a:t>
              </a:r>
              <a:endParaRPr lang="en-US" sz="10350" b="1" dirty="0">
                <a:solidFill>
                  <a:prstClr val="black"/>
                </a:solidFill>
                <a:latin typeface=".VnAvant" panose="020B7200000000000000" pitchFamily="34" charset="0"/>
              </a:endParaRPr>
            </a:p>
            <a:p>
              <a:pPr algn="ctr" defTabSz="855878"/>
              <a:endParaRPr lang="en-US" sz="10350" b="1" dirty="0">
                <a:solidFill>
                  <a:prstClr val="black"/>
                </a:solidFill>
                <a:latin typeface=".VnAvant" panose="020B7200000000000000" pitchFamily="34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0F8F7CF-EC3F-544B-B5A3-668619CA8E01}"/>
              </a:ext>
            </a:extLst>
          </p:cNvPr>
          <p:cNvSpPr txBox="1"/>
          <p:nvPr/>
        </p:nvSpPr>
        <p:spPr>
          <a:xfrm>
            <a:off x="4724044" y="227486"/>
            <a:ext cx="27831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855878"/>
            <a:r>
              <a:rPr lang="en-US" sz="7200" b="1" dirty="0" err="1">
                <a:solidFill>
                  <a:srgbClr val="FF0000"/>
                </a:solidFill>
                <a:latin typeface="Calibri"/>
              </a:rPr>
              <a:t>Bài</a:t>
            </a:r>
            <a:r>
              <a:rPr lang="en-US" sz="7200" b="1" dirty="0">
                <a:solidFill>
                  <a:srgbClr val="FF0000"/>
                </a:solidFill>
                <a:latin typeface="Calibri"/>
              </a:rPr>
              <a:t> 95: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07027F9-4661-E0B2-5972-6DB8F13C4AF1}"/>
              </a:ext>
            </a:extLst>
          </p:cNvPr>
          <p:cNvSpPr/>
          <p:nvPr/>
        </p:nvSpPr>
        <p:spPr>
          <a:xfrm>
            <a:off x="6427938" y="1787529"/>
            <a:ext cx="3779443" cy="355427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55878"/>
            <a:endParaRPr lang="en-US" sz="168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F514DA-84D6-1254-3098-4BB7780CFE58}"/>
              </a:ext>
            </a:extLst>
          </p:cNvPr>
          <p:cNvSpPr txBox="1"/>
          <p:nvPr/>
        </p:nvSpPr>
        <p:spPr>
          <a:xfrm>
            <a:off x="6544320" y="2562393"/>
            <a:ext cx="3546677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55878"/>
            <a:r>
              <a:rPr lang="en-US" sz="10350" b="1" dirty="0">
                <a:solidFill>
                  <a:srgbClr val="006600"/>
                </a:solidFill>
                <a:latin typeface=".VnAvant" panose="020B7200000000000000" pitchFamily="34" charset="0"/>
              </a:rPr>
              <a:t>ª</a:t>
            </a:r>
            <a:r>
              <a:rPr lang="en-US" sz="10350" b="1" dirty="0" err="1">
                <a:solidFill>
                  <a:srgbClr val="006600"/>
                </a:solidFill>
                <a:latin typeface=".VnAvant" panose="020B7200000000000000" pitchFamily="34" charset="0"/>
              </a:rPr>
              <a:t>ch</a:t>
            </a:r>
            <a:endParaRPr lang="en-US" sz="10350" b="1" dirty="0">
              <a:solidFill>
                <a:prstClr val="black"/>
              </a:solidFill>
              <a:latin typeface=".VnAvant" panose="020B7200000000000000" pitchFamily="34" charset="0"/>
            </a:endParaRPr>
          </a:p>
          <a:p>
            <a:pPr algn="ctr" defTabSz="855878"/>
            <a:endParaRPr lang="en-US" sz="10350" b="1" dirty="0">
              <a:solidFill>
                <a:prstClr val="black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03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75074" y="194827"/>
            <a:ext cx="3862525" cy="674031"/>
          </a:xfrm>
          <a:prstGeom prst="rect">
            <a:avLst/>
          </a:prstGeom>
          <a:noFill/>
        </p:spPr>
        <p:txBody>
          <a:bodyPr wrap="square" lIns="82296" tIns="41148" rIns="82296" bIns="41148">
            <a:spAutoFit/>
          </a:bodyPr>
          <a:lstStyle/>
          <a:p>
            <a:pPr algn="ctr" defTabSz="855878"/>
            <a:r>
              <a:rPr lang="en-US" sz="3840" b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1. Lµm quen</a:t>
            </a:r>
            <a:endParaRPr lang="en-US" sz="384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749617" y="212884"/>
            <a:ext cx="285443" cy="27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2296" tIns="41148" rIns="82296" bIns="41148" numCol="1" anchor="t" anchorCtr="0" compatLnSpc="1">
            <a:prstTxWarp prst="textNoShape">
              <a:avLst/>
            </a:prstTxWarp>
          </a:bodyPr>
          <a:lstStyle/>
          <a:p>
            <a:pPr defTabSz="855878"/>
            <a:endParaRPr lang="en-US" sz="1440">
              <a:solidFill>
                <a:prstClr val="black"/>
              </a:solidFill>
              <a:latin typeface=".VnAvant" panose="020B7200000000000000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E1663B-9572-EB44-9C7A-2EEA35E07F8C}"/>
              </a:ext>
            </a:extLst>
          </p:cNvPr>
          <p:cNvSpPr txBox="1"/>
          <p:nvPr/>
        </p:nvSpPr>
        <p:spPr>
          <a:xfrm>
            <a:off x="9161489" y="2595170"/>
            <a:ext cx="337581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en-US" sz="8640" b="1" dirty="0" err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kªnh</a:t>
            </a:r>
            <a:endParaRPr lang="en-US" sz="8640" b="1" dirty="0">
              <a:solidFill>
                <a:prstClr val="black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29FAD4-58D6-3543-8AFA-5A5A92887135}"/>
              </a:ext>
            </a:extLst>
          </p:cNvPr>
          <p:cNvSpPr txBox="1"/>
          <p:nvPr/>
        </p:nvSpPr>
        <p:spPr>
          <a:xfrm>
            <a:off x="6050807" y="806039"/>
            <a:ext cx="607623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en-US" sz="8640" b="1" dirty="0" err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dßng</a:t>
            </a:r>
            <a:r>
              <a:rPr lang="en-US" sz="8640" b="1" dirty="0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8640" b="1" dirty="0" err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kªnh</a:t>
            </a:r>
            <a:endParaRPr lang="en-US" sz="8640" b="1" dirty="0">
              <a:solidFill>
                <a:prstClr val="black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1323692-7CAF-7043-8D98-CFE28B470F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5" y="44457"/>
            <a:ext cx="602165" cy="602165"/>
          </a:xfrm>
          <a:prstGeom prst="ellipse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CCBAC31-9943-5B32-C19D-CC4A2ADF4957}"/>
              </a:ext>
            </a:extLst>
          </p:cNvPr>
          <p:cNvSpPr txBox="1"/>
          <p:nvPr/>
        </p:nvSpPr>
        <p:spPr>
          <a:xfrm>
            <a:off x="9793777" y="2595170"/>
            <a:ext cx="337581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en-US" sz="8640" b="1" dirty="0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ª</a:t>
            </a:r>
            <a:r>
              <a:rPr lang="en-US" sz="8640" b="1" dirty="0" err="1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nh</a:t>
            </a:r>
            <a:endParaRPr lang="en-US" sz="8640" b="1" dirty="0">
              <a:solidFill>
                <a:srgbClr val="FF0000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748DCA-9241-AF69-5F0C-CE5D0E1D3EE1}"/>
              </a:ext>
            </a:extLst>
          </p:cNvPr>
          <p:cNvSpPr txBox="1"/>
          <p:nvPr/>
        </p:nvSpPr>
        <p:spPr>
          <a:xfrm>
            <a:off x="9793777" y="4861696"/>
            <a:ext cx="337581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en-US" sz="8640" b="1" dirty="0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ª</a:t>
            </a:r>
            <a:r>
              <a:rPr lang="en-US" sz="8640" b="1" dirty="0" err="1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nh</a:t>
            </a:r>
            <a:endParaRPr lang="en-US" sz="8640" b="1" dirty="0">
              <a:solidFill>
                <a:srgbClr val="FF0000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871BD9-BE2B-5650-3683-8D9C18B8D9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 b="23697"/>
          <a:stretch/>
        </p:blipFill>
        <p:spPr>
          <a:xfrm>
            <a:off x="-74130" y="806039"/>
            <a:ext cx="5754153" cy="501064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BADB576-D7F7-D0D2-55F8-513B6C500722}"/>
              </a:ext>
            </a:extLst>
          </p:cNvPr>
          <p:cNvSpPr txBox="1"/>
          <p:nvPr/>
        </p:nvSpPr>
        <p:spPr>
          <a:xfrm>
            <a:off x="6050807" y="806039"/>
            <a:ext cx="607623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en-US" sz="8640" b="1" dirty="0" err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dßng</a:t>
            </a:r>
            <a:r>
              <a:rPr lang="en-US" sz="8640" b="1" dirty="0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8640" b="1" dirty="0" err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k</a:t>
            </a:r>
            <a:r>
              <a:rPr lang="en-US" sz="8640" b="1" dirty="0" err="1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ªnh</a:t>
            </a:r>
            <a:endParaRPr lang="en-US" sz="8640" b="1" dirty="0">
              <a:solidFill>
                <a:srgbClr val="FF0000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03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9" grpId="0"/>
      <p:bldP spid="10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75074" y="194827"/>
            <a:ext cx="3862525" cy="674031"/>
          </a:xfrm>
          <a:prstGeom prst="rect">
            <a:avLst/>
          </a:prstGeom>
          <a:noFill/>
        </p:spPr>
        <p:txBody>
          <a:bodyPr wrap="square" lIns="82296" tIns="41148" rIns="82296" bIns="41148">
            <a:spAutoFit/>
          </a:bodyPr>
          <a:lstStyle/>
          <a:p>
            <a:pPr algn="ctr" defTabSz="855878"/>
            <a:r>
              <a:rPr lang="en-US" sz="3840" b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1. Lµm quen</a:t>
            </a:r>
            <a:endParaRPr lang="en-US" sz="384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749617" y="212884"/>
            <a:ext cx="285443" cy="27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2296" tIns="41148" rIns="82296" bIns="41148" numCol="1" anchor="t" anchorCtr="0" compatLnSpc="1">
            <a:prstTxWarp prst="textNoShape">
              <a:avLst/>
            </a:prstTxWarp>
          </a:bodyPr>
          <a:lstStyle/>
          <a:p>
            <a:pPr defTabSz="855878"/>
            <a:endParaRPr lang="en-US" sz="1440">
              <a:solidFill>
                <a:prstClr val="black"/>
              </a:solidFill>
              <a:latin typeface=".VnAvant" panose="020B7200000000000000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E1663B-9572-EB44-9C7A-2EEA35E07F8C}"/>
              </a:ext>
            </a:extLst>
          </p:cNvPr>
          <p:cNvSpPr txBox="1"/>
          <p:nvPr/>
        </p:nvSpPr>
        <p:spPr>
          <a:xfrm>
            <a:off x="9161489" y="2595170"/>
            <a:ext cx="337581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en-US" sz="8640" b="1" dirty="0" err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Õch</a:t>
            </a:r>
            <a:endParaRPr lang="en-US" sz="8640" b="1" dirty="0">
              <a:solidFill>
                <a:prstClr val="black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29FAD4-58D6-3543-8AFA-5A5A92887135}"/>
              </a:ext>
            </a:extLst>
          </p:cNvPr>
          <p:cNvSpPr txBox="1"/>
          <p:nvPr/>
        </p:nvSpPr>
        <p:spPr>
          <a:xfrm>
            <a:off x="6755659" y="750943"/>
            <a:ext cx="607623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en-US" sz="8640" b="1" dirty="0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con </a:t>
            </a:r>
            <a:r>
              <a:rPr lang="en-US" sz="8640" b="1" dirty="0" err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Õch</a:t>
            </a:r>
            <a:endParaRPr lang="en-US" sz="8640" b="1" dirty="0">
              <a:solidFill>
                <a:prstClr val="black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1323692-7CAF-7043-8D98-CFE28B470F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66" y="48961"/>
            <a:ext cx="602165" cy="602165"/>
          </a:xfrm>
          <a:prstGeom prst="ellipse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CCBAC31-9943-5B32-C19D-CC4A2ADF4957}"/>
              </a:ext>
            </a:extLst>
          </p:cNvPr>
          <p:cNvSpPr txBox="1"/>
          <p:nvPr/>
        </p:nvSpPr>
        <p:spPr>
          <a:xfrm>
            <a:off x="9161489" y="2595170"/>
            <a:ext cx="337581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en-US" sz="8640" b="1" dirty="0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ª</a:t>
            </a:r>
            <a:r>
              <a:rPr lang="en-US" sz="8640" b="1" dirty="0" err="1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ch</a:t>
            </a:r>
            <a:endParaRPr lang="en-US" sz="8640" b="1" dirty="0">
              <a:solidFill>
                <a:srgbClr val="FF0000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748DCA-9241-AF69-5F0C-CE5D0E1D3EE1}"/>
              </a:ext>
            </a:extLst>
          </p:cNvPr>
          <p:cNvSpPr txBox="1"/>
          <p:nvPr/>
        </p:nvSpPr>
        <p:spPr>
          <a:xfrm>
            <a:off x="9254131" y="4824221"/>
            <a:ext cx="337581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en-US" sz="8640" b="1" dirty="0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ª</a:t>
            </a:r>
            <a:r>
              <a:rPr lang="en-US" sz="8640" b="1" dirty="0" err="1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ch</a:t>
            </a:r>
            <a:endParaRPr lang="en-US" sz="8640" b="1" dirty="0">
              <a:solidFill>
                <a:srgbClr val="FF0000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ADB576-D7F7-D0D2-55F8-513B6C500722}"/>
              </a:ext>
            </a:extLst>
          </p:cNvPr>
          <p:cNvSpPr txBox="1"/>
          <p:nvPr/>
        </p:nvSpPr>
        <p:spPr>
          <a:xfrm>
            <a:off x="6755659" y="750943"/>
            <a:ext cx="607623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en-US" sz="8640" b="1" dirty="0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con </a:t>
            </a:r>
            <a:r>
              <a:rPr lang="en-US" sz="8640" b="1" dirty="0" err="1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Õch</a:t>
            </a:r>
            <a:endParaRPr lang="en-US" sz="8640" b="1" dirty="0">
              <a:solidFill>
                <a:srgbClr val="FF0000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Con Ếch Là Số Mấy? Mơ Thấy Ếch Là Điềm Báo Gì? Đánh Con Gì?">
            <a:extLst>
              <a:ext uri="{FF2B5EF4-FFF2-40B4-BE49-F238E27FC236}">
                <a16:creationId xmlns:a16="http://schemas.microsoft.com/office/drawing/2014/main" id="{932B7FFB-D675-F0B1-FE39-9FF779FCD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53" y="1349156"/>
            <a:ext cx="5664663" cy="4539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488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9" grpId="0"/>
      <p:bldP spid="10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A3C9A96-30E3-524C-A77E-F692FB8AF0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1"/>
            <a:ext cx="864108" cy="864108"/>
          </a:xfrm>
          <a:prstGeom prst="ellipse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156E62B-D058-14D1-FD99-35780363C6AA}"/>
              </a:ext>
            </a:extLst>
          </p:cNvPr>
          <p:cNvSpPr txBox="1"/>
          <p:nvPr/>
        </p:nvSpPr>
        <p:spPr>
          <a:xfrm>
            <a:off x="602254" y="805661"/>
            <a:ext cx="5479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>
                <a:solidFill>
                  <a:schemeClr val="accent3">
                    <a:lumMod val="50000"/>
                  </a:schemeClr>
                </a:solidFill>
                <a:latin typeface=".VnAvant" panose="020B7200000000000000" pitchFamily="34" charset="0"/>
              </a:rPr>
              <a:t>dßng</a:t>
            </a:r>
            <a:r>
              <a:rPr lang="en-US" sz="7200" b="1" dirty="0">
                <a:solidFill>
                  <a:schemeClr val="accent3">
                    <a:lumMod val="50000"/>
                  </a:schemeClr>
                </a:solidFill>
                <a:latin typeface=".VnAvant" panose="020B7200000000000000" pitchFamily="34" charset="0"/>
              </a:rPr>
              <a:t> </a:t>
            </a:r>
            <a:r>
              <a:rPr lang="en-US" sz="7200" b="1" dirty="0" err="1">
                <a:solidFill>
                  <a:schemeClr val="accent3">
                    <a:lumMod val="50000"/>
                  </a:schemeClr>
                </a:solidFill>
                <a:latin typeface=".VnAvant" panose="020B7200000000000000" pitchFamily="34" charset="0"/>
              </a:rPr>
              <a:t>k</a:t>
            </a:r>
            <a:r>
              <a:rPr lang="en-US" sz="7200" b="1" dirty="0" err="1">
                <a:latin typeface=".VnAvant" panose="020B7200000000000000" pitchFamily="34" charset="0"/>
              </a:rPr>
              <a:t>ªnh</a:t>
            </a:r>
            <a:endParaRPr lang="en-US" sz="7200" b="1" dirty="0">
              <a:latin typeface=".VnAvant" panose="020B7200000000000000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712252-BF2D-DFA1-5840-7B6BE7059815}"/>
              </a:ext>
            </a:extLst>
          </p:cNvPr>
          <p:cNvSpPr txBox="1"/>
          <p:nvPr/>
        </p:nvSpPr>
        <p:spPr>
          <a:xfrm>
            <a:off x="2979702" y="2424350"/>
            <a:ext cx="29575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latin typeface=".VnAvant" panose="020B7200000000000000" pitchFamily="34" charset="0"/>
              </a:rPr>
              <a:t> </a:t>
            </a:r>
            <a:r>
              <a:rPr lang="en-US" sz="7200" b="1" dirty="0" err="1">
                <a:solidFill>
                  <a:schemeClr val="accent3">
                    <a:lumMod val="50000"/>
                  </a:schemeClr>
                </a:solidFill>
                <a:latin typeface=".VnAvant" panose="020B7200000000000000" pitchFamily="34" charset="0"/>
              </a:rPr>
              <a:t>k</a:t>
            </a:r>
            <a:r>
              <a:rPr lang="en-US" sz="72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ªnh</a:t>
            </a:r>
            <a:endParaRPr lang="en-US" sz="72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F136F4-3C12-3C56-03A5-25E87117E069}"/>
              </a:ext>
            </a:extLst>
          </p:cNvPr>
          <p:cNvSpPr txBox="1"/>
          <p:nvPr/>
        </p:nvSpPr>
        <p:spPr>
          <a:xfrm>
            <a:off x="3728060" y="805660"/>
            <a:ext cx="22092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rgbClr val="FF0000"/>
                </a:solidFill>
                <a:latin typeface=".VnAvant" panose="020B7200000000000000" pitchFamily="34" charset="0"/>
              </a:rPr>
              <a:t>ªnh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4FCC32-73C6-F18B-4DBB-08DBF612FAAA}"/>
              </a:ext>
            </a:extLst>
          </p:cNvPr>
          <p:cNvSpPr txBox="1"/>
          <p:nvPr/>
        </p:nvSpPr>
        <p:spPr>
          <a:xfrm>
            <a:off x="3728060" y="4182355"/>
            <a:ext cx="22092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rgbClr val="FF0000"/>
                </a:solidFill>
                <a:latin typeface=".VnAvant" panose="020B7200000000000000" pitchFamily="34" charset="0"/>
              </a:rPr>
              <a:t>ªnh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C471CA-C5FA-A26B-9995-6B57D3157A78}"/>
              </a:ext>
            </a:extLst>
          </p:cNvPr>
          <p:cNvSpPr txBox="1"/>
          <p:nvPr/>
        </p:nvSpPr>
        <p:spPr>
          <a:xfrm>
            <a:off x="7107002" y="776269"/>
            <a:ext cx="41987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chemeClr val="accent3">
                    <a:lumMod val="50000"/>
                  </a:schemeClr>
                </a:solidFill>
                <a:latin typeface=".VnAvant" panose="020B7200000000000000" pitchFamily="34" charset="0"/>
              </a:rPr>
              <a:t>con </a:t>
            </a:r>
            <a:r>
              <a:rPr lang="en-US" sz="7200" b="1" dirty="0" err="1">
                <a:solidFill>
                  <a:schemeClr val="accent3">
                    <a:lumMod val="50000"/>
                  </a:schemeClr>
                </a:solidFill>
                <a:latin typeface=".VnAvant" panose="020B7200000000000000" pitchFamily="34" charset="0"/>
              </a:rPr>
              <a:t>Õch</a:t>
            </a:r>
            <a:endParaRPr lang="en-US" sz="7200" b="1" dirty="0">
              <a:solidFill>
                <a:schemeClr val="accent3">
                  <a:lumMod val="50000"/>
                </a:schemeClr>
              </a:solidFill>
              <a:latin typeface=".VnAvant" panose="020B7200000000000000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8FBB25-E850-3D9C-8D34-9686BB314A24}"/>
              </a:ext>
            </a:extLst>
          </p:cNvPr>
          <p:cNvSpPr txBox="1"/>
          <p:nvPr/>
        </p:nvSpPr>
        <p:spPr>
          <a:xfrm>
            <a:off x="9062149" y="809289"/>
            <a:ext cx="22590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FF0000"/>
                </a:solidFill>
                <a:latin typeface=".VnAvant" panose="020B7200000000000000" pitchFamily="34" charset="0"/>
              </a:rPr>
              <a:t>ª</a:t>
            </a:r>
            <a:r>
              <a:rPr lang="en-US" sz="72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ch</a:t>
            </a:r>
            <a:endParaRPr lang="en-US" sz="72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32B07C-B08C-FE17-B21E-5FB6E918BFB7}"/>
              </a:ext>
            </a:extLst>
          </p:cNvPr>
          <p:cNvSpPr txBox="1"/>
          <p:nvPr/>
        </p:nvSpPr>
        <p:spPr>
          <a:xfrm>
            <a:off x="9105690" y="3960340"/>
            <a:ext cx="22590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rgbClr val="FF0000"/>
                </a:solidFill>
                <a:latin typeface=".VnAvant" panose="020B7200000000000000" pitchFamily="34" charset="0"/>
              </a:rPr>
              <a:t>ªch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A78B7B-DF3E-83D3-52A0-FAC36CFC9CDB}"/>
              </a:ext>
            </a:extLst>
          </p:cNvPr>
          <p:cNvSpPr txBox="1"/>
          <p:nvPr/>
        </p:nvSpPr>
        <p:spPr>
          <a:xfrm>
            <a:off x="9105690" y="2241123"/>
            <a:ext cx="2462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latin typeface=".VnAvant" panose="020B7200000000000000" pitchFamily="34" charset="0"/>
              </a:rPr>
              <a:t>Õch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1D70C97-B32E-49A6-29FA-85358EECCA44}"/>
              </a:ext>
            </a:extLst>
          </p:cNvPr>
          <p:cNvSpPr txBox="1"/>
          <p:nvPr/>
        </p:nvSpPr>
        <p:spPr>
          <a:xfrm>
            <a:off x="9105690" y="2236042"/>
            <a:ext cx="22590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FF0000"/>
                </a:solidFill>
                <a:latin typeface=".VnAvant" panose="020B7200000000000000" pitchFamily="34" charset="0"/>
              </a:rPr>
              <a:t>ª</a:t>
            </a:r>
            <a:r>
              <a:rPr lang="en-US" sz="72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ch</a:t>
            </a:r>
            <a:endParaRPr lang="en-US" sz="72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819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A4DC57-4CE1-9BE4-80ED-F5260CE46B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807" y="113032"/>
            <a:ext cx="10342386" cy="663193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90C11C-9178-D8EC-172C-FB8B8A3E2F20}"/>
              </a:ext>
            </a:extLst>
          </p:cNvPr>
          <p:cNvSpPr txBox="1"/>
          <p:nvPr/>
        </p:nvSpPr>
        <p:spPr>
          <a:xfrm>
            <a:off x="849179" y="2236045"/>
            <a:ext cx="5225754" cy="2385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27054">
              <a:defRPr/>
            </a:pPr>
            <a:r>
              <a:rPr lang="en-US" sz="14904" b="1" dirty="0">
                <a:solidFill>
                  <a:srgbClr val="FF0000"/>
                </a:solidFill>
                <a:latin typeface=".VnAvant" pitchFamily="34" charset="0"/>
              </a:rPr>
              <a:t>ª</a:t>
            </a:r>
            <a:r>
              <a:rPr lang="en-US" sz="14904" b="1" dirty="0" err="1">
                <a:solidFill>
                  <a:srgbClr val="FF0000"/>
                </a:solidFill>
                <a:latin typeface=".VnAvant" pitchFamily="34" charset="0"/>
              </a:rPr>
              <a:t>nh</a:t>
            </a:r>
            <a:endParaRPr lang="en-US" sz="14904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D5F71D-18F1-0035-2561-25E0625946FF}"/>
              </a:ext>
            </a:extLst>
          </p:cNvPr>
          <p:cNvSpPr txBox="1"/>
          <p:nvPr/>
        </p:nvSpPr>
        <p:spPr>
          <a:xfrm>
            <a:off x="5825558" y="2193584"/>
            <a:ext cx="4493483" cy="2385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27054">
              <a:defRPr/>
            </a:pPr>
            <a:r>
              <a:rPr lang="en-US" sz="14904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14904" b="1" dirty="0">
                <a:solidFill>
                  <a:srgbClr val="FF0000"/>
                </a:solidFill>
                <a:latin typeface=".VnAvant" pitchFamily="34" charset="0"/>
              </a:rPr>
              <a:t>ª</a:t>
            </a:r>
            <a:r>
              <a:rPr lang="en-US" sz="14904" b="1" dirty="0" err="1">
                <a:solidFill>
                  <a:srgbClr val="FF0000"/>
                </a:solidFill>
                <a:latin typeface=".VnAvant" pitchFamily="34" charset="0"/>
              </a:rPr>
              <a:t>ch</a:t>
            </a:r>
            <a:endParaRPr lang="en-US" sz="14904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FED7E7-500D-83F5-26C2-AEA6823EEEC2}"/>
              </a:ext>
            </a:extLst>
          </p:cNvPr>
          <p:cNvSpPr txBox="1"/>
          <p:nvPr/>
        </p:nvSpPr>
        <p:spPr>
          <a:xfrm>
            <a:off x="849179" y="2241591"/>
            <a:ext cx="5225754" cy="2374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27054">
              <a:defRPr/>
            </a:pPr>
            <a:r>
              <a:rPr lang="en-US" sz="14832" b="1" dirty="0">
                <a:solidFill>
                  <a:srgbClr val="FF0000"/>
                </a:solidFill>
                <a:latin typeface=".VnAvant" pitchFamily="34" charset="0"/>
              </a:rPr>
              <a:t>ª</a:t>
            </a:r>
            <a:r>
              <a:rPr lang="en-US" sz="14832" b="1" dirty="0" err="1">
                <a:solidFill>
                  <a:srgbClr val="9BBB59">
                    <a:lumMod val="50000"/>
                  </a:srgbClr>
                </a:solidFill>
                <a:latin typeface=".VnAvant" pitchFamily="34" charset="0"/>
              </a:rPr>
              <a:t>nh</a:t>
            </a:r>
            <a:endParaRPr lang="en-US" sz="14832" b="1" dirty="0">
              <a:solidFill>
                <a:srgbClr val="9BBB59">
                  <a:lumMod val="50000"/>
                </a:srgbClr>
              </a:solidFill>
              <a:latin typeface=".VnAvant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81C139-D147-3EBA-90D4-337B2A93204D}"/>
              </a:ext>
            </a:extLst>
          </p:cNvPr>
          <p:cNvSpPr txBox="1"/>
          <p:nvPr/>
        </p:nvSpPr>
        <p:spPr>
          <a:xfrm>
            <a:off x="6096000" y="2199130"/>
            <a:ext cx="4493483" cy="2374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27054">
              <a:defRPr/>
            </a:pPr>
            <a:r>
              <a:rPr lang="en-US" sz="14832" b="1" dirty="0">
                <a:solidFill>
                  <a:srgbClr val="FF0000"/>
                </a:solidFill>
                <a:latin typeface=".VnAvant" pitchFamily="34" charset="0"/>
              </a:rPr>
              <a:t>ª</a:t>
            </a:r>
            <a:r>
              <a:rPr lang="en-US" sz="14832" b="1" dirty="0" err="1">
                <a:solidFill>
                  <a:schemeClr val="accent3">
                    <a:lumMod val="50000"/>
                  </a:schemeClr>
                </a:solidFill>
                <a:latin typeface=".VnAvant" pitchFamily="34" charset="0"/>
              </a:rPr>
              <a:t>ch</a:t>
            </a:r>
            <a:endParaRPr lang="en-US" sz="14832" b="1" dirty="0">
              <a:solidFill>
                <a:schemeClr val="accent3">
                  <a:lumMod val="50000"/>
                </a:schemeClr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15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BB2194F-3DB3-464F-9BB5-300A131B326D}"/>
              </a:ext>
            </a:extLst>
          </p:cNvPr>
          <p:cNvSpPr/>
          <p:nvPr/>
        </p:nvSpPr>
        <p:spPr>
          <a:xfrm>
            <a:off x="198057" y="787020"/>
            <a:ext cx="11795886" cy="381400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3AB12731-D94D-4B8C-A74B-0E690BFA51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91" t="46688" r="5912" b="15212"/>
          <a:stretch/>
        </p:blipFill>
        <p:spPr>
          <a:xfrm>
            <a:off x="8228578" y="1060102"/>
            <a:ext cx="3963422" cy="30468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0D8041-E764-4AF5-91E3-257308738B96}"/>
              </a:ext>
            </a:extLst>
          </p:cNvPr>
          <p:cNvSpPr txBox="1"/>
          <p:nvPr/>
        </p:nvSpPr>
        <p:spPr>
          <a:xfrm>
            <a:off x="1964872" y="104142"/>
            <a:ext cx="9506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chemeClr val="accent2">
                    <a:lumMod val="50000"/>
                  </a:schemeClr>
                </a:solidFill>
                <a:latin typeface="UTM Avo" panose="02040603050506020204" pitchFamily="18" charset="0"/>
              </a:rPr>
              <a:t>2. Tiếng nào có vần </a:t>
            </a:r>
            <a:r>
              <a:rPr lang="vi-VN" sz="2800" dirty="0">
                <a:solidFill>
                  <a:srgbClr val="FF0000"/>
                </a:solidFill>
                <a:latin typeface="UTM Avo" panose="02040603050506020204" pitchFamily="18" charset="0"/>
              </a:rPr>
              <a:t>ênh</a:t>
            </a:r>
            <a:r>
              <a:rPr lang="vi-VN" sz="2800" dirty="0">
                <a:solidFill>
                  <a:schemeClr val="accent2">
                    <a:lumMod val="50000"/>
                  </a:schemeClr>
                </a:solidFill>
                <a:latin typeface="UTM Avo" panose="02040603050506020204" pitchFamily="18" charset="0"/>
              </a:rPr>
              <a:t>? Tiếng nào có vần </a:t>
            </a:r>
            <a:r>
              <a:rPr lang="vi-VN" sz="2800" dirty="0">
                <a:solidFill>
                  <a:srgbClr val="FF0000"/>
                </a:solidFill>
                <a:latin typeface="UTM Avo" panose="02040603050506020204" pitchFamily="18" charset="0"/>
              </a:rPr>
              <a:t>êch</a:t>
            </a:r>
            <a:r>
              <a:rPr lang="vi-VN" sz="2800" dirty="0">
                <a:solidFill>
                  <a:schemeClr val="accent2">
                    <a:lumMod val="50000"/>
                  </a:schemeClr>
                </a:solidFill>
                <a:latin typeface="UTM Avo" panose="02040603050506020204" pitchFamily="18" charset="0"/>
              </a:rPr>
              <a:t>?</a:t>
            </a:r>
            <a:endParaRPr lang="en-US" sz="2800" dirty="0">
              <a:solidFill>
                <a:schemeClr val="accent2">
                  <a:lumMod val="50000"/>
                </a:schemeClr>
              </a:solidFill>
              <a:latin typeface="UTM Avo" panose="02040603050506020204" pitchFamily="18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AA867234-9321-4E2A-820E-855318FED8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0" t="12192" r="60995" b="54225"/>
          <a:stretch/>
        </p:blipFill>
        <p:spPr>
          <a:xfrm>
            <a:off x="198057" y="1557050"/>
            <a:ext cx="2304191" cy="259340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30C5220-9F9B-48B2-A7F6-86F53C8E57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95" t="9272" r="13320" b="54786"/>
          <a:stretch/>
        </p:blipFill>
        <p:spPr>
          <a:xfrm>
            <a:off x="2865163" y="1241530"/>
            <a:ext cx="2414815" cy="290892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409ED8B-1259-4EDD-87CE-059033379B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6" t="50370" r="61798" b="15040"/>
          <a:stretch/>
        </p:blipFill>
        <p:spPr>
          <a:xfrm>
            <a:off x="5536889" y="1369834"/>
            <a:ext cx="2645157" cy="2766108"/>
          </a:xfrm>
          <a:prstGeom prst="rect">
            <a:avLst/>
          </a:prstGeom>
        </p:spPr>
      </p:pic>
      <p:sp>
        <p:nvSpPr>
          <p:cNvPr id="24" name="Oval 23">
            <a:extLst>
              <a:ext uri="{FF2B5EF4-FFF2-40B4-BE49-F238E27FC236}">
                <a16:creationId xmlns:a16="http://schemas.microsoft.com/office/drawing/2014/main" id="{7F85C988-7416-4094-87BE-7D62CB99A493}"/>
              </a:ext>
            </a:extLst>
          </p:cNvPr>
          <p:cNvSpPr/>
          <p:nvPr/>
        </p:nvSpPr>
        <p:spPr>
          <a:xfrm>
            <a:off x="6505889" y="5148662"/>
            <a:ext cx="1676157" cy="119491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>
                <a:solidFill>
                  <a:schemeClr val="tx1"/>
                </a:solidFill>
                <a:latin typeface="UTM Avo" panose="02040603050506020204" pitchFamily="18" charset="0"/>
              </a:rPr>
              <a:t>ênh</a:t>
            </a:r>
            <a:endParaRPr lang="en-US" sz="36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EB90829-FC77-4457-8C9B-16D4AF344643}"/>
              </a:ext>
            </a:extLst>
          </p:cNvPr>
          <p:cNvSpPr/>
          <p:nvPr/>
        </p:nvSpPr>
        <p:spPr>
          <a:xfrm>
            <a:off x="4262884" y="5148662"/>
            <a:ext cx="1710331" cy="120184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>
                <a:solidFill>
                  <a:schemeClr val="tx1"/>
                </a:solidFill>
                <a:latin typeface="UTM Avo" panose="02040603050506020204" pitchFamily="18" charset="0"/>
              </a:rPr>
              <a:t>êch</a:t>
            </a:r>
            <a:endParaRPr lang="en-US" sz="36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120EB69E-B4B8-4720-983D-65DA840A79DF}"/>
              </a:ext>
            </a:extLst>
          </p:cNvPr>
          <p:cNvCxnSpPr>
            <a:cxnSpLocks/>
            <a:stCxn id="24" idx="1"/>
          </p:cNvCxnSpPr>
          <p:nvPr/>
        </p:nvCxnSpPr>
        <p:spPr>
          <a:xfrm flipH="1" flipV="1">
            <a:off x="3864221" y="4106915"/>
            <a:ext cx="2887136" cy="12167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3F19EFF-9A21-4185-B3AB-C38F41602EB4}"/>
              </a:ext>
            </a:extLst>
          </p:cNvPr>
          <p:cNvCxnSpPr>
            <a:cxnSpLocks/>
            <a:stCxn id="24" idx="0"/>
          </p:cNvCxnSpPr>
          <p:nvPr/>
        </p:nvCxnSpPr>
        <p:spPr>
          <a:xfrm flipV="1">
            <a:off x="7343968" y="4150456"/>
            <a:ext cx="244247" cy="99820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6EA4307-D996-4327-8DC5-215F80AF8505}"/>
              </a:ext>
            </a:extLst>
          </p:cNvPr>
          <p:cNvCxnSpPr>
            <a:cxnSpLocks/>
            <a:stCxn id="24" idx="7"/>
          </p:cNvCxnSpPr>
          <p:nvPr/>
        </p:nvCxnSpPr>
        <p:spPr>
          <a:xfrm flipV="1">
            <a:off x="7936578" y="4101927"/>
            <a:ext cx="2840438" cy="122172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20EB69E-B4B8-4720-983D-65DA840A79DF}"/>
              </a:ext>
            </a:extLst>
          </p:cNvPr>
          <p:cNvCxnSpPr>
            <a:cxnSpLocks/>
          </p:cNvCxnSpPr>
          <p:nvPr/>
        </p:nvCxnSpPr>
        <p:spPr>
          <a:xfrm flipH="1" flipV="1">
            <a:off x="1538964" y="4106915"/>
            <a:ext cx="2887136" cy="12167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20EB69E-B4B8-4720-983D-65DA840A79DF}"/>
              </a:ext>
            </a:extLst>
          </p:cNvPr>
          <p:cNvCxnSpPr>
            <a:cxnSpLocks/>
          </p:cNvCxnSpPr>
          <p:nvPr/>
        </p:nvCxnSpPr>
        <p:spPr>
          <a:xfrm flipH="1" flipV="1">
            <a:off x="4774463" y="4101927"/>
            <a:ext cx="127474" cy="104673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1|8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2084</TotalTime>
  <Words>152</Words>
  <Application>Microsoft Office PowerPoint</Application>
  <PresentationFormat>Widescreen</PresentationFormat>
  <Paragraphs>58</Paragraphs>
  <Slides>22</Slides>
  <Notes>6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#9Slide03 Quicksand Bold</vt:lpstr>
      <vt:lpstr>.VnAvant</vt:lpstr>
      <vt:lpstr>Arial</vt:lpstr>
      <vt:lpstr>Calibri</vt:lpstr>
      <vt:lpstr>Times New Roman</vt:lpstr>
      <vt:lpstr>UTM Avo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Thuy Van</dc:creator>
  <cp:lastModifiedBy>Tú Nguyễn</cp:lastModifiedBy>
  <cp:revision>118</cp:revision>
  <dcterms:created xsi:type="dcterms:W3CDTF">2021-10-30T04:56:06Z</dcterms:created>
  <dcterms:modified xsi:type="dcterms:W3CDTF">2023-02-01T03:18:13Z</dcterms:modified>
</cp:coreProperties>
</file>