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sldIdLst>
    <p:sldId id="312" r:id="rId6"/>
    <p:sldId id="325" r:id="rId7"/>
    <p:sldId id="398" r:id="rId8"/>
    <p:sldId id="399" r:id="rId9"/>
    <p:sldId id="306" r:id="rId10"/>
    <p:sldId id="319" r:id="rId11"/>
    <p:sldId id="401" r:id="rId12"/>
    <p:sldId id="349" r:id="rId13"/>
    <p:sldId id="314" r:id="rId14"/>
    <p:sldId id="396" r:id="rId15"/>
    <p:sldId id="321" r:id="rId16"/>
    <p:sldId id="397" r:id="rId17"/>
    <p:sldId id="402" r:id="rId18"/>
    <p:sldId id="403" r:id="rId19"/>
    <p:sldId id="394" r:id="rId20"/>
    <p:sldId id="352" r:id="rId21"/>
    <p:sldId id="331" r:id="rId22"/>
    <p:sldId id="391" r:id="rId23"/>
    <p:sldId id="400" r:id="rId24"/>
  </p:sldIdLst>
  <p:sldSz cx="12192000" cy="6858000"/>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868"/>
    <p:restoredTop sz="94660"/>
  </p:normalViewPr>
  <p:slideViewPr>
    <p:cSldViewPr showGuides="1">
      <p:cViewPr varScale="1">
        <p:scale>
          <a:sx n="73" d="100"/>
          <a:sy n="73" d="100"/>
        </p:scale>
        <p:origin x="77" y="355"/>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A4D7B93-78C9-467E-9C96-14C17EA0CC1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A4D7B93-78C9-467E-9C96-14C17EA0CC1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A4D7B93-78C9-467E-9C96-14C17EA0CC1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7C074EB-B224-44F1-9FB4-CDDF56CBE127}"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7C074EB-B224-44F1-9FB4-CDDF56CBE127}"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7C074EB-B224-44F1-9FB4-CDDF56CBE127}"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7C074EB-B224-44F1-9FB4-CDDF56CBE127}"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7C074EB-B224-44F1-9FB4-CDDF56CBE127}"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7C074EB-B224-44F1-9FB4-CDDF56CBE127}"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7C074EB-B224-44F1-9FB4-CDDF56CBE127}"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7C074EB-B224-44F1-9FB4-CDDF56CBE127}"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A4D7B93-78C9-467E-9C96-14C17EA0CC1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7C074EB-B224-44F1-9FB4-CDDF56CBE127}"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7C074EB-B224-44F1-9FB4-CDDF56CBE127}"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7C074EB-B224-44F1-9FB4-CDDF56CBE127}"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BF2880D-D135-41F3-A447-D3E00BF87B53}"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BF2880D-D135-41F3-A447-D3E00BF87B53}"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BF2880D-D135-41F3-A447-D3E00BF87B53}"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BF2880D-D135-41F3-A447-D3E00BF87B53}"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BF2880D-D135-41F3-A447-D3E00BF87B53}"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BF2880D-D135-41F3-A447-D3E00BF87B53}"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BF2880D-D135-41F3-A447-D3E00BF87B53}"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A4D7B93-78C9-467E-9C96-14C17EA0CC1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BF2880D-D135-41F3-A447-D3E00BF87B53}"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BF2880D-D135-41F3-A447-D3E00BF87B53}"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BF2880D-D135-41F3-A447-D3E00BF87B53}"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BF2880D-D135-41F3-A447-D3E00BF87B53}"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dirty="0">
                <a:latin typeface="Calibri" panose="020F0502020204030204" pitchFamily="34" charset="0"/>
                <a:cs typeface="Arial" panose="020B0604020202020204" pitchFamily="34" charset="0"/>
              </a:rPr>
            </a:fld>
            <a:endParaRPr lang="en-US" dirty="0">
              <a:latin typeface="Calibri" panose="020F0502020204030204" pitchFamily="34" charset="0"/>
              <a:cs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dirty="0">
                <a:latin typeface="Calibri" panose="020F0502020204030204" pitchFamily="34" charset="0"/>
                <a:cs typeface="Arial" panose="020B0604020202020204" pitchFamily="34" charset="0"/>
              </a:rPr>
            </a:fld>
            <a:endParaRPr lang="en-US" dirty="0">
              <a:latin typeface="Calibri" panose="020F0502020204030204" pitchFamily="34" charset="0"/>
              <a:cs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dirty="0">
                <a:latin typeface="Calibri" panose="020F0502020204030204" pitchFamily="34" charset="0"/>
                <a:cs typeface="Arial" panose="020B0604020202020204" pitchFamily="34" charset="0"/>
              </a:rPr>
            </a:fld>
            <a:endParaRPr lang="en-US" dirty="0">
              <a:latin typeface="Calibri" panose="020F0502020204030204" pitchFamily="34" charset="0"/>
              <a:cs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n-US" dirty="0">
                <a:latin typeface="Calibri" panose="020F0502020204030204" pitchFamily="34" charset="0"/>
                <a:cs typeface="Arial" panose="020B0604020202020204" pitchFamily="34" charset="0"/>
              </a:rPr>
            </a:fld>
            <a:endParaRPr lang="en-US" dirty="0">
              <a:latin typeface="Calibri" panose="020F0502020204030204" pitchFamily="34" charset="0"/>
              <a:cs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2"/>
          </p:nvPr>
        </p:nvSpPr>
        <p:spPr/>
        <p:txBody>
          <a:bodyPr/>
          <a:p>
            <a:pPr lvl="0" eaLnBrk="1" hangingPunct="1">
              <a:buNone/>
            </a:pPr>
            <a:fld id="{9A0DB2DC-4C9A-4742-B13C-FB6460FD3503}" type="slidenum">
              <a:rPr lang="en-US" dirty="0">
                <a:latin typeface="Calibri" panose="020F0502020204030204" pitchFamily="34" charset="0"/>
                <a:cs typeface="Arial" panose="020B0604020202020204" pitchFamily="34" charset="0"/>
              </a:rPr>
            </a:fld>
            <a:endParaRPr lang="en-US" dirty="0">
              <a:latin typeface="Calibri" panose="020F0502020204030204" pitchFamily="34" charset="0"/>
              <a:cs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Footer Placeholder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sz="quarter" idx="12"/>
          </p:nvPr>
        </p:nvSpPr>
        <p:spPr/>
        <p:txBody>
          <a:bodyPr/>
          <a:p>
            <a:pPr lvl="0" eaLnBrk="1" hangingPunct="1">
              <a:buNone/>
            </a:pPr>
            <a:fld id="{9A0DB2DC-4C9A-4742-B13C-FB6460FD3503}" type="slidenum">
              <a:rPr lang="en-US" dirty="0">
                <a:latin typeface="Calibri" panose="020F0502020204030204" pitchFamily="34" charset="0"/>
                <a:cs typeface="Arial" panose="020B0604020202020204" pitchFamily="34" charset="0"/>
              </a:rPr>
            </a:fld>
            <a:endParaRPr lang="en-US" dirty="0">
              <a:latin typeface="Calibri" panose="020F0502020204030204" pitchFamily="34" charset="0"/>
              <a:cs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A4D7B93-78C9-467E-9C96-14C17EA0CC1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Footer Placeholder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sz="quarter" idx="12"/>
          </p:nvPr>
        </p:nvSpPr>
        <p:spPr/>
        <p:txBody>
          <a:bodyPr/>
          <a:p>
            <a:pPr lvl="0" eaLnBrk="1" hangingPunct="1">
              <a:buNone/>
            </a:pPr>
            <a:fld id="{9A0DB2DC-4C9A-4742-B13C-FB6460FD3503}" type="slidenum">
              <a:rPr lang="en-US" dirty="0">
                <a:latin typeface="Calibri" panose="020F0502020204030204" pitchFamily="34" charset="0"/>
                <a:cs typeface="Arial" panose="020B0604020202020204" pitchFamily="34" charset="0"/>
              </a:rPr>
            </a:fld>
            <a:endParaRPr lang="en-US" dirty="0">
              <a:latin typeface="Calibri" panose="020F0502020204030204" pitchFamily="34" charset="0"/>
              <a:cs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n-US" dirty="0">
                <a:latin typeface="Calibri" panose="020F0502020204030204" pitchFamily="34" charset="0"/>
                <a:cs typeface="Arial" panose="020B0604020202020204" pitchFamily="34" charset="0"/>
              </a:rPr>
            </a:fld>
            <a:endParaRPr lang="en-US" dirty="0">
              <a:latin typeface="Calibri" panose="020F0502020204030204" pitchFamily="34" charset="0"/>
              <a:cs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n-US" dirty="0">
                <a:latin typeface="Calibri" panose="020F0502020204030204" pitchFamily="34" charset="0"/>
                <a:cs typeface="Arial" panose="020B0604020202020204" pitchFamily="34" charset="0"/>
              </a:rPr>
            </a:fld>
            <a:endParaRPr lang="en-US" dirty="0">
              <a:latin typeface="Calibri" panose="020F0502020204030204" pitchFamily="34" charset="0"/>
              <a:cs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dirty="0">
                <a:latin typeface="Calibri" panose="020F0502020204030204" pitchFamily="34" charset="0"/>
                <a:cs typeface="Arial" panose="020B0604020202020204" pitchFamily="34" charset="0"/>
              </a:rPr>
            </a:fld>
            <a:endParaRPr lang="en-US" dirty="0">
              <a:latin typeface="Calibri" panose="020F0502020204030204" pitchFamily="34" charset="0"/>
              <a:cs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dirty="0">
                <a:latin typeface="Calibri" panose="020F0502020204030204" pitchFamily="34" charset="0"/>
                <a:cs typeface="Arial" panose="020B0604020202020204" pitchFamily="34" charset="0"/>
              </a:rPr>
            </a:fld>
            <a:endParaRPr lang="en-US" dirty="0">
              <a:latin typeface="Calibri" panose="020F0502020204030204" pitchFamily="34" charset="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A4D7B93-78C9-467E-9C96-14C17EA0CC1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Footer Placeholder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Slide Number Placeholder 8"/>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A4D7B93-78C9-467E-9C96-14C17EA0CC1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Footer Placeholder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Slide Number Placeholder 4"/>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A4D7B93-78C9-467E-9C96-14C17EA0CC1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Slide Number Placeholder 3"/>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A4D7B93-78C9-467E-9C96-14C17EA0CC1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Footer Placeholder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CA4D7B93-78C9-467E-9C96-14C17EA0CC1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Footer Placeholder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Title Placeholder 1"/>
          <p:cNvSpPr>
            <a:spLocks noGrp="1"/>
          </p:cNvSpPr>
          <p:nvPr>
            <p:ph type="title"/>
          </p:nvPr>
        </p:nvSpPr>
        <p:spPr>
          <a:xfrm>
            <a:off x="609600" y="274638"/>
            <a:ext cx="10972800" cy="1143000"/>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1027" name="Text Placeholder 2"/>
          <p:cNvSpPr>
            <a:spLocks noGrp="1"/>
          </p:cNvSpPr>
          <p:nvPr>
            <p:ph type="body" idx="1"/>
          </p:nvPr>
        </p:nvSpPr>
        <p:spPr>
          <a:xfrm>
            <a:off x="609600" y="1600200"/>
            <a:ext cx="109728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CA4D7B93-78C9-467E-9C96-14C17EA0CC1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Title Placeholder 1"/>
          <p:cNvSpPr>
            <a:spLocks noGrp="1"/>
          </p:cNvSpPr>
          <p:nvPr>
            <p:ph type="title"/>
          </p:nvPr>
        </p:nvSpPr>
        <p:spPr>
          <a:xfrm>
            <a:off x="609600" y="274638"/>
            <a:ext cx="10972800" cy="1143000"/>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2051" name="Text Placeholder 2"/>
          <p:cNvSpPr>
            <a:spLocks noGrp="1"/>
          </p:cNvSpPr>
          <p:nvPr>
            <p:ph type="body" idx="1"/>
          </p:nvPr>
        </p:nvSpPr>
        <p:spPr>
          <a:xfrm>
            <a:off x="609600" y="1600200"/>
            <a:ext cx="109728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77C074EB-B224-44F1-9FB4-CDDF56CBE127}"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Title Placeholder 1"/>
          <p:cNvSpPr>
            <a:spLocks noGrp="1"/>
          </p:cNvSpPr>
          <p:nvPr>
            <p:ph type="title"/>
          </p:nvPr>
        </p:nvSpPr>
        <p:spPr>
          <a:xfrm>
            <a:off x="609600" y="274638"/>
            <a:ext cx="10972800" cy="1143000"/>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3075" name="Text Placeholder 2"/>
          <p:cNvSpPr>
            <a:spLocks noGrp="1"/>
          </p:cNvSpPr>
          <p:nvPr>
            <p:ph type="body" idx="1"/>
          </p:nvPr>
        </p:nvSpPr>
        <p:spPr>
          <a:xfrm>
            <a:off x="609600" y="1600200"/>
            <a:ext cx="109728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6BF2880D-D135-41F3-A447-D3E00BF87B53}"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dirty="0">
                <a:latin typeface="Calibri" panose="020F0502020204030204" pitchFamily="34" charset="0"/>
              </a:rPr>
            </a:fld>
            <a:endParaRPr lang="en-US"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a:spLocks noGrp="1"/>
          </p:cNvSpPr>
          <p:nvPr>
            <p:ph type="title"/>
          </p:nvPr>
        </p:nvSpPr>
        <p:spPr>
          <a:xfrm>
            <a:off x="609600" y="274638"/>
            <a:ext cx="10972800" cy="1143000"/>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4099" name="Rectangle 3"/>
          <p:cNvSpPr>
            <a:spLocks noGrp="1"/>
          </p:cNvSpPr>
          <p:nvPr>
            <p:ph type="body" idx="1"/>
          </p:nvPr>
        </p:nvSpPr>
        <p:spPr>
          <a:xfrm>
            <a:off x="609600" y="1600200"/>
            <a:ext cx="109728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8196" name="Rectangle 4"/>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a:latin typeface="Arial" panose="020B0604020202020204" pitchFamily="34" charset="0"/>
                <a:cs typeface="+mn-cs"/>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197"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400">
                <a:latin typeface="Arial" panose="020B0604020202020204" pitchFamily="34" charset="0"/>
                <a:cs typeface="+mn-cs"/>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198" name="Rectangle 6"/>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en-US" dirty="0">
                <a:latin typeface="Calibri" panose="020F0502020204030204" pitchFamily="34" charset="0"/>
                <a:cs typeface="Arial" panose="020B0604020202020204" pitchFamily="34" charset="0"/>
              </a:rPr>
            </a:fld>
            <a:endParaRPr lang="en-US" dirty="0">
              <a:latin typeface="Calibri" panose="020F0502020204030204" pitchFamily="34" charset="0"/>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6.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png"/><Relationship Id="rId2" Type="http://schemas.microsoft.com/office/2007/relationships/media" Target="file:///C:\Users\Dong%20Thi%20Loan\Downloads\B&#192;I%20H&#193;T%205%20NG&#211;N%20TAY%20XINH%20-%20D&#7841;y%20b&#233;%20t&#7921;%20b&#7843;o%20v&#7879;%20m&#236;nh%20kh&#7887;i%20x&#226;m%20h&#7841;i%20t&#236;nh%20d&#7909;c%20-%20VTV7.mp4" TargetMode="External"/><Relationship Id="rId1" Type="http://schemas.openxmlformats.org/officeDocument/2006/relationships/video" Target="file:///C:\Users\Dong%20Thi%20Loan\Downloads\B&#192;I%20H&#193;T%205%20NG&#211;N%20TAY%20XINH%20-%20D&#7841;y%20b&#233;%20t&#7921;%20b&#7843;o%20v&#7879;%20m&#236;nh%20kh&#7887;i%20x&#226;m%20h&#7841;i%20t&#236;nh%20d&#7909;c%20-%20VTV7.mp4"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jpeg"/><Relationship Id="rId2" Type="http://schemas.microsoft.com/office/2007/relationships/media" Target="file:///C:\Documents%20and%20Settings\TRAN%20MINH%20BAO\My%20Documents\My%20Videos\Movie%202.wmv" TargetMode="External"/><Relationship Id="rId1" Type="http://schemas.openxmlformats.org/officeDocument/2006/relationships/video" Target="file:///C:\Documents%20and%20Settings\TRAN%20MINH%20BAO\My%20Documents\My%20Videos\Movie%202.wmv" TargetMode="Externa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Title 1"/>
          <p:cNvSpPr>
            <a:spLocks noGrp="1"/>
          </p:cNvSpPr>
          <p:nvPr>
            <p:ph type="title"/>
          </p:nvPr>
        </p:nvSpPr>
        <p:spPr>
          <a:ln/>
        </p:spPr>
        <p:txBody>
          <a:bodyPr vert="horz" wrap="square" lIns="91440" tIns="45720" rIns="91440" bIns="45720" anchor="ctr" anchorCtr="0"/>
          <a:p>
            <a:pPr eaLnBrk="1" hangingPunct="1"/>
            <a:endParaRPr lang="en-US" altLang="en-US" b="1" dirty="0">
              <a:solidFill>
                <a:srgbClr val="FF0000"/>
              </a:solidFill>
            </a:endParaRPr>
          </a:p>
        </p:txBody>
      </p:sp>
      <p:sp>
        <p:nvSpPr>
          <p:cNvPr id="5123" name="Content Placeholder 2"/>
          <p:cNvSpPr>
            <a:spLocks noGrp="1"/>
          </p:cNvSpPr>
          <p:nvPr>
            <p:ph idx="1"/>
          </p:nvPr>
        </p:nvSpPr>
        <p:spPr>
          <a:xfrm>
            <a:off x="1981200" y="2362200"/>
            <a:ext cx="8229600" cy="3505200"/>
          </a:xfrm>
          <a:solidFill>
            <a:srgbClr val="FFFF00">
              <a:alpha val="100000"/>
            </a:srgbClr>
          </a:solidFill>
          <a:ln/>
        </p:spPr>
        <p:txBody>
          <a:bodyPr vert="horz" wrap="square" lIns="91440" tIns="45720" rIns="91440" bIns="45720" anchor="t" anchorCtr="0"/>
          <a:p>
            <a:pPr marL="0" indent="0" algn="ctr" eaLnBrk="1" hangingPunct="1">
              <a:buNone/>
            </a:pPr>
            <a:endParaRPr lang="en-US" altLang="en-US" sz="4800" b="1" dirty="0">
              <a:solidFill>
                <a:srgbClr val="0000CC"/>
              </a:solidFill>
            </a:endParaRPr>
          </a:p>
        </p:txBody>
      </p:sp>
      <p:pic>
        <p:nvPicPr>
          <p:cNvPr id="5124" name="Picture 2" descr="C:\Users\Admin\Desktop\hinh-nen-slide-dep-11_023216382.jpg"/>
          <p:cNvPicPr>
            <a:picLocks noChangeAspect="1"/>
          </p:cNvPicPr>
          <p:nvPr/>
        </p:nvPicPr>
        <p:blipFill>
          <a:blip r:embed="rId1"/>
          <a:stretch>
            <a:fillRect/>
          </a:stretch>
        </p:blipFill>
        <p:spPr>
          <a:xfrm>
            <a:off x="0" y="0"/>
            <a:ext cx="12115800" cy="6858000"/>
          </a:xfrm>
          <a:prstGeom prst="rect">
            <a:avLst/>
          </a:prstGeom>
          <a:noFill/>
          <a:ln w="9525">
            <a:noFill/>
          </a:ln>
        </p:spPr>
      </p:pic>
      <p:sp>
        <p:nvSpPr>
          <p:cNvPr id="5125" name="Rectangle 4"/>
          <p:cNvSpPr/>
          <p:nvPr/>
        </p:nvSpPr>
        <p:spPr>
          <a:xfrm>
            <a:off x="417513" y="998538"/>
            <a:ext cx="11164887" cy="9858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lnSpc>
                <a:spcPct val="150000"/>
              </a:lnSpc>
              <a:spcBef>
                <a:spcPct val="0"/>
              </a:spcBef>
              <a:buFontTx/>
              <a:buNone/>
            </a:pPr>
            <a:r>
              <a:rPr lang="en-US" altLang="en-US" sz="4400" b="1" dirty="0">
                <a:solidFill>
                  <a:srgbClr val="FFFF00"/>
                </a:solidFill>
                <a:latin typeface="Times New Roman" panose="02020603050405020304" pitchFamily="18" charset="0"/>
                <a:cs typeface="Times New Roman" panose="02020603050405020304" pitchFamily="18" charset="0"/>
              </a:rPr>
              <a:t>TIẾT 2</a:t>
            </a:r>
            <a:endParaRPr lang="en-US" altLang="en-US" sz="4400" b="1" dirty="0">
              <a:solidFill>
                <a:srgbClr val="FFFF00"/>
              </a:solidFill>
              <a:latin typeface="Times New Roman" panose="02020603050405020304" pitchFamily="18" charset="0"/>
              <a:ea typeface="Times New Roman" panose="02020603050405020304" pitchFamily="18" charset="0"/>
            </a:endParaRPr>
          </a:p>
        </p:txBody>
      </p:sp>
    </p:spTree>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itle 1"/>
          <p:cNvSpPr>
            <a:spLocks noGrp="1"/>
          </p:cNvSpPr>
          <p:nvPr>
            <p:ph type="title"/>
          </p:nvPr>
        </p:nvSpPr>
        <p:spPr>
          <a:xfrm>
            <a:off x="-685800" y="0"/>
            <a:ext cx="10896600" cy="838200"/>
          </a:xfrm>
          <a:ln/>
        </p:spPr>
        <p:txBody>
          <a:bodyPr vert="horz" wrap="square" lIns="91440" tIns="45720" rIns="91440" bIns="45720" anchor="ctr" anchorCtr="0"/>
          <a:p>
            <a:pPr eaLnBrk="1" hangingPunct="1"/>
            <a:r>
              <a:rPr lang="en-US" altLang="en-US" b="1" dirty="0">
                <a:solidFill>
                  <a:srgbClr val="FF0000"/>
                </a:solidFill>
              </a:rPr>
              <a:t>TÌNH HUỐNG 4</a:t>
            </a:r>
            <a:endParaRPr lang="en-US" altLang="en-US" b="1" dirty="0">
              <a:solidFill>
                <a:srgbClr val="FF0000"/>
              </a:solidFill>
            </a:endParaRPr>
          </a:p>
        </p:txBody>
      </p:sp>
      <p:sp>
        <p:nvSpPr>
          <p:cNvPr id="14339" name="Content Placeholder 2"/>
          <p:cNvSpPr>
            <a:spLocks noGrp="1"/>
          </p:cNvSpPr>
          <p:nvPr>
            <p:ph idx="1"/>
          </p:nvPr>
        </p:nvSpPr>
        <p:spPr>
          <a:xfrm>
            <a:off x="1981200" y="1143000"/>
            <a:ext cx="8382000" cy="3048000"/>
          </a:xfrm>
          <a:solidFill>
            <a:srgbClr val="FFFF00">
              <a:alpha val="100000"/>
            </a:srgbClr>
          </a:solidFill>
          <a:ln/>
        </p:spPr>
        <p:txBody>
          <a:bodyPr vert="horz" wrap="square" lIns="91440" tIns="45720" rIns="91440" bIns="45720" anchor="t" anchorCtr="0"/>
          <a:p>
            <a:pPr marL="0" indent="457200" algn="just" eaLnBrk="1" hangingPunct="1">
              <a:buNone/>
            </a:pPr>
            <a:endParaRPr lang="en-US" altLang="en-US" sz="4800" b="1" dirty="0">
              <a:solidFill>
                <a:srgbClr val="0000CC"/>
              </a:solidFill>
            </a:endParaRPr>
          </a:p>
        </p:txBody>
      </p:sp>
      <p:pic>
        <p:nvPicPr>
          <p:cNvPr id="14340" name="Picture 2" descr="C:\Users\MANH CUONG\Desktop\chu trình ô xi\pytanie.jpg"/>
          <p:cNvPicPr>
            <a:picLocks noChangeAspect="1"/>
          </p:cNvPicPr>
          <p:nvPr/>
        </p:nvPicPr>
        <p:blipFill>
          <a:blip r:embed="rId1"/>
          <a:stretch>
            <a:fillRect/>
          </a:stretch>
        </p:blipFill>
        <p:spPr>
          <a:xfrm>
            <a:off x="1055688" y="990600"/>
            <a:ext cx="4202112" cy="5822950"/>
          </a:xfrm>
          <a:prstGeom prst="rect">
            <a:avLst/>
          </a:prstGeom>
          <a:noFill/>
          <a:ln w="9525">
            <a:noFill/>
          </a:ln>
        </p:spPr>
      </p:pic>
      <p:sp>
        <p:nvSpPr>
          <p:cNvPr id="5" name="Cloud Callout 4"/>
          <p:cNvSpPr/>
          <p:nvPr/>
        </p:nvSpPr>
        <p:spPr>
          <a:xfrm>
            <a:off x="4343400" y="304800"/>
            <a:ext cx="7772400" cy="5657850"/>
          </a:xfrm>
          <a:prstGeom prst="cloudCallou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vi-VN" sz="1800" b="0" i="0" u="none" strike="noStrike" kern="1200" cap="none" spc="0" normalizeH="0" baseline="0" noProof="0" dirty="0">
              <a:ln>
                <a:noFill/>
              </a:ln>
              <a:solidFill>
                <a:prstClr val="white"/>
              </a:solidFill>
              <a:effectLst/>
              <a:uLnTx/>
              <a:uFillTx/>
              <a:latin typeface="+mn-lt"/>
              <a:ea typeface="+mn-ea"/>
              <a:cs typeface="+mn-cs"/>
            </a:endParaRPr>
          </a:p>
        </p:txBody>
      </p:sp>
      <p:sp>
        <p:nvSpPr>
          <p:cNvPr id="14342" name="TextBox 5"/>
          <p:cNvSpPr txBox="1"/>
          <p:nvPr/>
        </p:nvSpPr>
        <p:spPr>
          <a:xfrm>
            <a:off x="5334000" y="1295400"/>
            <a:ext cx="6248400" cy="26781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2800" b="1" dirty="0"/>
              <a:t>Chiều tối đi học về đến đoạn đường vắng không có người. Bỗng có một thanh niên đi đến chằm chằm nhìn em rồi tiến đến vuốt má em.</a:t>
            </a:r>
            <a:endParaRPr lang="en-US" altLang="en-US" sz="2800" b="1" dirty="0"/>
          </a:p>
          <a:p>
            <a:pPr marL="0" lvl="0" indent="0">
              <a:spcBef>
                <a:spcPct val="0"/>
              </a:spcBef>
              <a:buFontTx/>
              <a:buNone/>
            </a:pPr>
            <a:r>
              <a:rPr lang="en-US" altLang="en-US" sz="2800" b="1" dirty="0"/>
              <a:t> </a:t>
            </a:r>
            <a:endParaRPr lang="en-US" altLang="en-US" sz="2800" b="1" dirty="0"/>
          </a:p>
          <a:p>
            <a:pPr marL="0" lvl="0" indent="0">
              <a:spcBef>
                <a:spcPct val="0"/>
              </a:spcBef>
              <a:buFontTx/>
              <a:buNone/>
            </a:pPr>
            <a:r>
              <a:rPr lang="en-US" altLang="en-US" sz="2800" b="1" dirty="0">
                <a:solidFill>
                  <a:srgbClr val="0000CC"/>
                </a:solidFill>
              </a:rPr>
              <a:t>Em sẽ xử lí thế nào? </a:t>
            </a:r>
            <a:endParaRPr lang="en-US" altLang="en-US" sz="2800" b="1" dirty="0">
              <a:solidFill>
                <a:srgbClr val="0000CC"/>
              </a:solidFill>
            </a:endParaRPr>
          </a:p>
        </p:txBody>
      </p:sp>
    </p:spTree>
  </p:cSld>
  <p:clrMapOvr>
    <a:masterClrMapping/>
  </p:clrMapOvr>
  <p:transition>
    <p:checke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Content Placeholder 2"/>
          <p:cNvSpPr>
            <a:spLocks noGrp="1"/>
          </p:cNvSpPr>
          <p:nvPr>
            <p:ph idx="1"/>
          </p:nvPr>
        </p:nvSpPr>
        <p:spPr>
          <a:xfrm>
            <a:off x="304800" y="228600"/>
            <a:ext cx="11353800" cy="5745163"/>
          </a:xfrm>
          <a:ln/>
        </p:spPr>
        <p:txBody>
          <a:bodyPr vert="horz" wrap="square" lIns="91440" tIns="45720" rIns="91440" bIns="45720" anchor="t" anchorCtr="0"/>
          <a:p>
            <a:pPr marL="0" indent="0" algn="just" eaLnBrk="1" hangingPunct="1">
              <a:spcBef>
                <a:spcPts val="600"/>
              </a:spcBef>
              <a:spcAft>
                <a:spcPts val="600"/>
              </a:spcAft>
              <a:buNone/>
            </a:pPr>
            <a:r>
              <a:rPr lang="en-US" altLang="en-US" sz="4000" b="1" dirty="0">
                <a:solidFill>
                  <a:srgbClr val="0000CC"/>
                </a:solidFill>
              </a:rPr>
              <a:t>Cách giải quyết: Em sẽ chạy vào trường nhờ bác bảo vệ liên hệ với nhà em để xác nhận rằng chú này có nói đúng sự thật không. </a:t>
            </a:r>
            <a:endParaRPr lang="en-US" altLang="en-US" sz="4000" b="1" dirty="0">
              <a:solidFill>
                <a:srgbClr val="0000CC"/>
              </a:solidFill>
            </a:endParaRPr>
          </a:p>
          <a:p>
            <a:pPr marL="0" indent="0" algn="just" eaLnBrk="1" hangingPunct="1">
              <a:spcBef>
                <a:spcPts val="600"/>
              </a:spcBef>
              <a:spcAft>
                <a:spcPts val="600"/>
              </a:spcAft>
              <a:buNone/>
            </a:pPr>
            <a:r>
              <a:rPr lang="en-US" altLang="en-US" sz="3600" b="1" dirty="0">
                <a:solidFill>
                  <a:srgbClr val="FF0000"/>
                </a:solidFill>
              </a:rPr>
              <a:t>Bài học kinh nghiệm: Tuyệt đối k</a:t>
            </a:r>
            <a:r>
              <a:rPr lang="vi-VN" altLang="en-US" sz="3600" b="1" dirty="0">
                <a:solidFill>
                  <a:srgbClr val="FF0000"/>
                </a:solidFill>
                <a:latin typeface="Arial" panose="020B0604020202020204" pitchFamily="34" charset="0"/>
              </a:rPr>
              <a:t>hông đi theo,</a:t>
            </a:r>
            <a:r>
              <a:rPr lang="en-US" altLang="en-US" sz="3600" b="1" dirty="0">
                <a:solidFill>
                  <a:srgbClr val="FF0000"/>
                </a:solidFill>
              </a:rPr>
              <a:t> </a:t>
            </a:r>
            <a:r>
              <a:rPr lang="vi-VN" altLang="en-US" sz="3600" b="1" dirty="0">
                <a:solidFill>
                  <a:srgbClr val="FF0000"/>
                </a:solidFill>
                <a:latin typeface="Arial" panose="020B0604020202020204" pitchFamily="34" charset="0"/>
              </a:rPr>
              <a:t>nghe lời người lạ mặt.</a:t>
            </a:r>
            <a:endParaRPr lang="en-US" altLang="en-US" sz="3600" b="1" dirty="0">
              <a:solidFill>
                <a:srgbClr val="FF0000"/>
              </a:solidFill>
            </a:endParaRP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charRg st="0" end="126"/>
                                            </p:txEl>
                                          </p:spTgt>
                                        </p:tgtEl>
                                        <p:attrNameLst>
                                          <p:attrName>style.visibility</p:attrName>
                                        </p:attrNameLst>
                                      </p:cBhvr>
                                      <p:to>
                                        <p:strVal val="visible"/>
                                      </p:to>
                                    </p:set>
                                    <p:animEffect transition="in" filter="checkerboard(across)">
                                      <p:cBhvr>
                                        <p:cTn id="7" dur="500"/>
                                        <p:tgtEl>
                                          <p:spTgt spid="3">
                                            <p:txEl>
                                              <p:charRg st="0" end="12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charRg st="126" end="195"/>
                                            </p:txEl>
                                          </p:spTgt>
                                        </p:tgtEl>
                                        <p:attrNameLst>
                                          <p:attrName>style.visibility</p:attrName>
                                        </p:attrNameLst>
                                      </p:cBhvr>
                                      <p:to>
                                        <p:strVal val="visible"/>
                                      </p:to>
                                    </p:set>
                                    <p:anim calcmode="lin" valueType="num">
                                      <p:cBhvr additive="base">
                                        <p:cTn id="12" dur="500" fill="hold"/>
                                        <p:tgtEl>
                                          <p:spTgt spid="3">
                                            <p:txEl>
                                              <p:charRg st="126" end="195"/>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charRg st="126" end="19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itle 1"/>
          <p:cNvSpPr>
            <a:spLocks noGrp="1"/>
          </p:cNvSpPr>
          <p:nvPr>
            <p:ph type="title"/>
          </p:nvPr>
        </p:nvSpPr>
        <p:spPr>
          <a:ln/>
        </p:spPr>
        <p:txBody>
          <a:bodyPr vert="horz" wrap="square" lIns="91440" tIns="45720" rIns="91440" bIns="45720" anchor="ctr" anchorCtr="0"/>
          <a:p>
            <a:pPr eaLnBrk="1" hangingPunct="1"/>
            <a:endParaRPr lang="en-US" altLang="en-US" dirty="0"/>
          </a:p>
        </p:txBody>
      </p:sp>
      <p:pic>
        <p:nvPicPr>
          <p:cNvPr id="16387" name="Picture 2" descr="C:\Users\Admin\Desktop\hinh-nen-slide-dep-11_023216382.jpg"/>
          <p:cNvPicPr>
            <a:picLocks noGrp="1" noChangeAspect="1"/>
          </p:cNvPicPr>
          <p:nvPr>
            <p:ph idx="1"/>
          </p:nvPr>
        </p:nvPicPr>
        <p:blipFill>
          <a:blip r:embed="rId1"/>
          <a:srcRect/>
          <a:stretch>
            <a:fillRect/>
          </a:stretch>
        </p:blipFill>
        <p:spPr>
          <a:xfrm>
            <a:off x="152400" y="0"/>
            <a:ext cx="11887200" cy="6858000"/>
          </a:xfrm>
          <a:ln/>
        </p:spPr>
      </p:pic>
      <p:sp>
        <p:nvSpPr>
          <p:cNvPr id="5" name="Rectangle 4"/>
          <p:cNvSpPr/>
          <p:nvPr/>
        </p:nvSpPr>
        <p:spPr>
          <a:xfrm>
            <a:off x="304800" y="0"/>
            <a:ext cx="11582400" cy="28622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0"/>
              </a:spcBef>
              <a:buFontTx/>
              <a:buNone/>
            </a:pPr>
            <a:endParaRPr lang="en-US" altLang="en-US" sz="3600" b="1" dirty="0">
              <a:solidFill>
                <a:srgbClr val="FFFFFF"/>
              </a:solidFill>
              <a:latin typeface="Times New Roman" panose="02020603050405020304" pitchFamily="18" charset="0"/>
              <a:cs typeface="Times New Roman" panose="02020603050405020304" pitchFamily="18" charset="0"/>
            </a:endParaRPr>
          </a:p>
          <a:p>
            <a:pPr marL="0" lvl="0" indent="0" algn="just" eaLnBrk="1" hangingPunct="1">
              <a:spcBef>
                <a:spcPct val="0"/>
              </a:spcBef>
              <a:buFontTx/>
              <a:buNone/>
            </a:pPr>
            <a:r>
              <a:rPr lang="en-US" altLang="en-US" sz="3600" b="1" dirty="0">
                <a:solidFill>
                  <a:srgbClr val="FF0000"/>
                </a:solidFill>
                <a:latin typeface="Times New Roman" panose="02020603050405020304" pitchFamily="18" charset="0"/>
                <a:cs typeface="Times New Roman" panose="02020603050405020304" pitchFamily="18" charset="0"/>
              </a:rPr>
              <a:t>Cách giải quyết: </a:t>
            </a:r>
            <a:r>
              <a:rPr lang="en-US" altLang="en-US" sz="3600" b="1" dirty="0">
                <a:solidFill>
                  <a:srgbClr val="0000CC"/>
                </a:solidFill>
                <a:latin typeface="Times New Roman" panose="02020603050405020304" pitchFamily="18" charset="0"/>
                <a:cs typeface="Times New Roman" panose="02020603050405020304" pitchFamily="18" charset="0"/>
              </a:rPr>
              <a:t>Vừa chạy, vừa hét to: Cứu</a:t>
            </a:r>
            <a:r>
              <a:rPr lang="en-US" altLang="en-US" sz="3600" b="1" dirty="0">
                <a:solidFill>
                  <a:srgbClr val="0000CC"/>
                </a:solidFill>
                <a:latin typeface="Times New Roman" panose="02020603050405020304" pitchFamily="18" charset="0"/>
                <a:ea typeface="Times New Roman" panose="02020603050405020304" pitchFamily="18" charset="0"/>
              </a:rPr>
              <a:t>…</a:t>
            </a:r>
            <a:r>
              <a:rPr lang="en-US" altLang="en-US" sz="3600" b="1" dirty="0">
                <a:solidFill>
                  <a:srgbClr val="0000CC"/>
                </a:solidFill>
                <a:latin typeface="Times New Roman" panose="02020603050405020304" pitchFamily="18" charset="0"/>
                <a:cs typeface="Times New Roman" panose="02020603050405020304" pitchFamily="18" charset="0"/>
              </a:rPr>
              <a:t>. Cứu </a:t>
            </a:r>
            <a:r>
              <a:rPr lang="en-US" altLang="en-US" sz="3600" b="1" dirty="0">
                <a:solidFill>
                  <a:srgbClr val="0000CC"/>
                </a:solidFill>
                <a:latin typeface="Times New Roman" panose="02020603050405020304" pitchFamily="18" charset="0"/>
                <a:ea typeface="Times New Roman" panose="02020603050405020304" pitchFamily="18" charset="0"/>
              </a:rPr>
              <a:t>…</a:t>
            </a:r>
            <a:r>
              <a:rPr lang="en-US" altLang="en-US" sz="3600" b="1" dirty="0">
                <a:solidFill>
                  <a:srgbClr val="0000CC"/>
                </a:solidFill>
                <a:latin typeface="Times New Roman" panose="02020603050405020304" pitchFamily="18" charset="0"/>
                <a:cs typeface="Times New Roman" panose="02020603050405020304" pitchFamily="18" charset="0"/>
              </a:rPr>
              <a:t>. Cứu!</a:t>
            </a:r>
            <a:endParaRPr lang="en-US" altLang="en-US" sz="3600" b="1" dirty="0">
              <a:solidFill>
                <a:srgbClr val="FFFFFF"/>
              </a:solidFill>
              <a:latin typeface="Times New Roman" panose="02020603050405020304" pitchFamily="18" charset="0"/>
              <a:cs typeface="Times New Roman" panose="02020603050405020304" pitchFamily="18" charset="0"/>
            </a:endParaRPr>
          </a:p>
          <a:p>
            <a:pPr marL="0" lvl="0" indent="0" algn="just" eaLnBrk="1" hangingPunct="1">
              <a:spcBef>
                <a:spcPct val="0"/>
              </a:spcBef>
              <a:buFontTx/>
              <a:buNone/>
            </a:pPr>
            <a:r>
              <a:rPr lang="en-US" altLang="en-US" sz="3600" b="1" dirty="0">
                <a:solidFill>
                  <a:srgbClr val="C00000"/>
                </a:solidFill>
                <a:latin typeface="Times New Roman" panose="02020603050405020304" pitchFamily="18" charset="0"/>
                <a:cs typeface="Times New Roman" panose="02020603050405020304" pitchFamily="18" charset="0"/>
              </a:rPr>
              <a:t>B</a:t>
            </a:r>
            <a:r>
              <a:rPr lang="en-US" altLang="en-US" sz="3600" b="1" dirty="0">
                <a:solidFill>
                  <a:srgbClr val="C00000"/>
                </a:solidFill>
                <a:latin typeface="Times New Roman" panose="02020603050405020304" pitchFamily="18" charset="0"/>
                <a:ea typeface="Times New Roman" panose="02020603050405020304" pitchFamily="18" charset="0"/>
              </a:rPr>
              <a:t>à</a:t>
            </a:r>
            <a:r>
              <a:rPr lang="en-US" altLang="en-US" sz="3600" b="1" dirty="0">
                <a:solidFill>
                  <a:srgbClr val="C00000"/>
                </a:solidFill>
                <a:latin typeface="Times New Roman" panose="02020603050405020304" pitchFamily="18" charset="0"/>
                <a:cs typeface="Times New Roman" panose="02020603050405020304" pitchFamily="18" charset="0"/>
              </a:rPr>
              <a:t>i học kinh nghiệm: Không nên đi một mình nơi tối tăm vắng vẻ.</a:t>
            </a:r>
            <a:endParaRPr lang="en-US" altLang="en-US" sz="3600" b="1" dirty="0">
              <a:solidFill>
                <a:srgbClr val="C000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charRg st="1" end="58"/>
                                            </p:txEl>
                                          </p:spTgt>
                                        </p:tgtEl>
                                        <p:attrNameLst>
                                          <p:attrName>style.visibility</p:attrName>
                                        </p:attrNameLst>
                                      </p:cBhvr>
                                      <p:to>
                                        <p:strVal val="visible"/>
                                      </p:to>
                                    </p:set>
                                    <p:animEffect transition="in" filter="box(in)">
                                      <p:cBhvr>
                                        <p:cTn id="7" dur="500"/>
                                        <p:tgtEl>
                                          <p:spTgt spid="5">
                                            <p:txEl>
                                              <p:charRg st="1" end="58"/>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xEl>
                                              <p:charRg st="58" end="122"/>
                                            </p:txEl>
                                          </p:spTgt>
                                        </p:tgtEl>
                                        <p:attrNameLst>
                                          <p:attrName>style.visibility</p:attrName>
                                        </p:attrNameLst>
                                      </p:cBhvr>
                                      <p:to>
                                        <p:strVal val="visible"/>
                                      </p:to>
                                    </p:set>
                                    <p:animEffect transition="in" filter="box(in)">
                                      <p:cBhvr>
                                        <p:cTn id="12" dur="500"/>
                                        <p:tgtEl>
                                          <p:spTgt spid="5">
                                            <p:txEl>
                                              <p:charRg st="58" end="1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Box 2"/>
          <p:cNvSpPr txBox="1"/>
          <p:nvPr/>
        </p:nvSpPr>
        <p:spPr>
          <a:xfrm>
            <a:off x="381000" y="1524000"/>
            <a:ext cx="10972800" cy="23082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3600" b="1" dirty="0">
                <a:solidFill>
                  <a:srgbClr val="FF0000"/>
                </a:solidFill>
              </a:rPr>
              <a:t>Hằng đang đi ở sân trường có 1 anh lớp lớn dọa đánh và bắt Hằng phải nộp tiền cho anh đó.</a:t>
            </a:r>
            <a:endParaRPr lang="en-US" altLang="en-US" sz="3600" b="1" dirty="0">
              <a:solidFill>
                <a:srgbClr val="FF0000"/>
              </a:solidFill>
            </a:endParaRPr>
          </a:p>
          <a:p>
            <a:pPr marL="0" lvl="0" indent="0">
              <a:spcBef>
                <a:spcPct val="0"/>
              </a:spcBef>
              <a:buFontTx/>
              <a:buNone/>
            </a:pPr>
            <a:endParaRPr lang="en-US" altLang="en-US" sz="3600" b="1" dirty="0">
              <a:solidFill>
                <a:srgbClr val="FF0000"/>
              </a:solidFill>
            </a:endParaRPr>
          </a:p>
          <a:p>
            <a:pPr marL="0" lvl="0" indent="0">
              <a:spcBef>
                <a:spcPct val="0"/>
              </a:spcBef>
              <a:buFontTx/>
              <a:buNone/>
            </a:pPr>
            <a:r>
              <a:rPr lang="en-US" altLang="en-US" sz="3600" b="1" dirty="0">
                <a:solidFill>
                  <a:srgbClr val="0000CC"/>
                </a:solidFill>
              </a:rPr>
              <a:t>Em hãy đóng vai Hằng xử lí tình huống trên.</a:t>
            </a:r>
            <a:endParaRPr lang="en-US" altLang="en-US" sz="3600" b="1" dirty="0">
              <a:solidFill>
                <a:srgbClr val="0000CC"/>
              </a:solidFill>
            </a:endParaRPr>
          </a:p>
        </p:txBody>
      </p:sp>
      <p:sp>
        <p:nvSpPr>
          <p:cNvPr id="17411" name="Title 1"/>
          <p:cNvSpPr>
            <a:spLocks noGrp="1"/>
          </p:cNvSpPr>
          <p:nvPr>
            <p:ph type="title"/>
          </p:nvPr>
        </p:nvSpPr>
        <p:spPr>
          <a:xfrm>
            <a:off x="1981200" y="274638"/>
            <a:ext cx="8229600" cy="792162"/>
          </a:xfrm>
          <a:ln/>
        </p:spPr>
        <p:txBody>
          <a:bodyPr vert="horz" wrap="square" lIns="91440" tIns="45720" rIns="91440" bIns="45720" anchor="ctr" anchorCtr="0"/>
          <a:p>
            <a:pPr eaLnBrk="1" hangingPunct="1"/>
            <a:r>
              <a:rPr lang="en-US" altLang="en-US" b="1" dirty="0">
                <a:solidFill>
                  <a:srgbClr val="FF0000"/>
                </a:solidFill>
              </a:rPr>
              <a:t>TÌNH HUỐNG 5</a:t>
            </a:r>
            <a:endParaRPr lang="en-US" altLang="en-US" b="1"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1004888" y="685800"/>
            <a:ext cx="9967912" cy="1143000"/>
          </a:xfrm>
          <a:ln/>
        </p:spPr>
        <p:txBody>
          <a:bodyPr vert="horz" wrap="square" lIns="91440" tIns="45720" rIns="91440" bIns="45720" anchor="ctr" anchorCtr="0"/>
          <a:p>
            <a:pPr algn="l"/>
            <a:r>
              <a:rPr lang="en-US" altLang="en-US" sz="3600" b="1" dirty="0">
                <a:solidFill>
                  <a:srgbClr val="FF0000"/>
                </a:solidFill>
              </a:rPr>
              <a:t>Cách giải quyết: Hét to, gọi các bạn và cô giáo đến giúp.</a:t>
            </a:r>
            <a:endParaRPr lang="en-US" altLang="en-US" sz="3600" b="1" dirty="0">
              <a:solidFill>
                <a:srgbClr val="FF0000"/>
              </a:solidFill>
            </a:endParaRPr>
          </a:p>
        </p:txBody>
      </p:sp>
      <p:sp>
        <p:nvSpPr>
          <p:cNvPr id="3" name="TextBox 2"/>
          <p:cNvSpPr txBox="1"/>
          <p:nvPr/>
        </p:nvSpPr>
        <p:spPr>
          <a:xfrm>
            <a:off x="838200" y="2828925"/>
            <a:ext cx="10744200" cy="12001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3600" b="1" dirty="0">
                <a:solidFill>
                  <a:srgbClr val="0000CC"/>
                </a:solidFill>
              </a:rPr>
              <a:t>Bài học kinh nghiệm: Khi có người dọa nạt phải gọi ngay sự giúp đỡ của mọi người xung quanh.</a:t>
            </a:r>
            <a:endParaRPr lang="en-US" altLang="en-US" sz="3600" b="1"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Title 1"/>
          <p:cNvSpPr>
            <a:spLocks noGrp="1"/>
          </p:cNvSpPr>
          <p:nvPr>
            <p:ph type="title"/>
          </p:nvPr>
        </p:nvSpPr>
        <p:spPr>
          <a:ln/>
        </p:spPr>
        <p:txBody>
          <a:bodyPr vert="horz" wrap="square" lIns="91440" tIns="45720" rIns="91440" bIns="45720" anchor="ctr" anchorCtr="0"/>
          <a:p>
            <a:pPr eaLnBrk="1" hangingPunct="1"/>
            <a:r>
              <a:rPr lang="en-US" altLang="en-US" b="1" dirty="0">
                <a:solidFill>
                  <a:srgbClr val="FF0000"/>
                </a:solidFill>
                <a:latin typeface="Times New Roman" panose="02020603050405020304" pitchFamily="18" charset="0"/>
                <a:cs typeface="Times New Roman" panose="02020603050405020304" pitchFamily="18" charset="0"/>
              </a:rPr>
              <a:t>MỘT SỐ KĨ NĂNG TỰ VỆ</a:t>
            </a:r>
            <a:endParaRPr lang="en-US" altLang="en-US" b="1" dirty="0">
              <a:solidFill>
                <a:srgbClr val="FF0000"/>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609600" y="1143000"/>
            <a:ext cx="11277600" cy="5715000"/>
          </a:xfrm>
        </p:spPr>
        <p:txBody>
          <a:bodyPr vert="horz" wrap="square" lIns="91440" tIns="45720" rIns="91440" bIns="45720" numCol="1" rtlCol="0" anchor="t" anchorCtr="0" compatLnSpc="1"/>
          <a:p>
            <a:pPr marL="0" indent="0" eaLnBrk="1" hangingPunct="1">
              <a:spcBef>
                <a:spcPct val="50000"/>
              </a:spcBef>
              <a:buNone/>
            </a:pPr>
            <a:r>
              <a:rPr lang="en-US" altLang="en-US" b="1" dirty="0">
                <a:solidFill>
                  <a:srgbClr val="0D0D0D"/>
                </a:solidFill>
                <a:latin typeface="Times New Roman" panose="02020603050405020304" pitchFamily="18" charset="0"/>
                <a:cs typeface="Times New Roman" panose="02020603050405020304" pitchFamily="18" charset="0"/>
              </a:rPr>
              <a:t>   * </a:t>
            </a:r>
            <a:r>
              <a:rPr lang="en-US" altLang="en-US" sz="1000" b="1" dirty="0">
                <a:solidFill>
                  <a:srgbClr val="0D0D0D"/>
                </a:solidFill>
              </a:rPr>
              <a:t> </a:t>
            </a:r>
            <a:r>
              <a:rPr lang="en-US" altLang="en-US" sz="2800" b="1" dirty="0">
                <a:solidFill>
                  <a:srgbClr val="0D0D0D"/>
                </a:solidFill>
              </a:rPr>
              <a:t>Tuyệt đối không cho người lạ vào nhà, khi ở nhà một mình.</a:t>
            </a:r>
            <a:endParaRPr sz="2800" b="1" dirty="0">
              <a:solidFill>
                <a:srgbClr val="0D0D0D"/>
              </a:solidFill>
              <a:latin typeface="Times New Roman" panose="02020603050405020304" pitchFamily="18" charset="0"/>
              <a:cs typeface="Times New Roman" panose="02020603050405020304" pitchFamily="18" charset="0"/>
            </a:endParaRPr>
          </a:p>
          <a:p>
            <a:pPr marL="0" indent="0" eaLnBrk="1" hangingPunct="1">
              <a:spcBef>
                <a:spcPct val="50000"/>
              </a:spcBef>
              <a:buNone/>
            </a:pPr>
            <a:r>
              <a:rPr b="1" dirty="0">
                <a:latin typeface="Times New Roman" panose="02020603050405020304" pitchFamily="18" charset="0"/>
                <a:cs typeface="Times New Roman" panose="02020603050405020304" pitchFamily="18" charset="0"/>
              </a:rPr>
              <a:t>   * </a:t>
            </a:r>
            <a:r>
              <a:rPr lang="en-US" altLang="en-US" sz="900" b="1" dirty="0">
                <a:solidFill>
                  <a:srgbClr val="C00000"/>
                </a:solidFill>
                <a:latin typeface="Times New Roman" panose="02020603050405020304" pitchFamily="18" charset="0"/>
                <a:cs typeface="Times New Roman" panose="02020603050405020304" pitchFamily="18" charset="0"/>
              </a:rPr>
              <a:t> </a:t>
            </a:r>
            <a:r>
              <a:rPr lang="en-US" altLang="en-US" sz="2800" b="1" dirty="0">
                <a:solidFill>
                  <a:srgbClr val="0D0D0D"/>
                </a:solidFill>
                <a:cs typeface="Times New Roman" panose="02020603050405020304" pitchFamily="18" charset="0"/>
              </a:rPr>
              <a:t>Ngăn chặn ngay không cho họ đụng vào bất kì chỗ nào trên cơ thể mình.</a:t>
            </a:r>
            <a:r>
              <a:rPr sz="2800" b="1" dirty="0">
                <a:solidFill>
                  <a:srgbClr val="0D0D0D"/>
                </a:solidFill>
                <a:cs typeface="Times New Roman" panose="02020603050405020304" pitchFamily="18" charset="0"/>
              </a:rPr>
              <a:t> </a:t>
            </a:r>
            <a:endParaRPr sz="2800" b="1" dirty="0">
              <a:solidFill>
                <a:srgbClr val="0D0D0D"/>
              </a:solidFill>
              <a:cs typeface="Times New Roman" panose="02020603050405020304" pitchFamily="18" charset="0"/>
            </a:endParaRPr>
          </a:p>
          <a:p>
            <a:pPr marL="0" indent="0" eaLnBrk="1" hangingPunct="1">
              <a:spcBef>
                <a:spcPct val="50000"/>
              </a:spcBef>
              <a:buNone/>
            </a:pPr>
            <a:r>
              <a:rPr b="1" dirty="0">
                <a:latin typeface="Times New Roman" panose="02020603050405020304" pitchFamily="18" charset="0"/>
                <a:cs typeface="Times New Roman" panose="02020603050405020304" pitchFamily="18" charset="0"/>
              </a:rPr>
              <a:t>  * </a:t>
            </a:r>
            <a:r>
              <a:rPr lang="en-US" altLang="en-US" sz="2800" b="1" dirty="0">
                <a:solidFill>
                  <a:srgbClr val="0D0D0D"/>
                </a:solidFill>
              </a:rPr>
              <a:t>Tuyệt đối k</a:t>
            </a:r>
            <a:r>
              <a:rPr lang="vi-VN" altLang="en-US" sz="2800" b="1" dirty="0">
                <a:solidFill>
                  <a:srgbClr val="0D0D0D"/>
                </a:solidFill>
                <a:latin typeface="Arial" panose="020B0604020202020204" pitchFamily="34" charset="0"/>
              </a:rPr>
              <a:t>hông đi theo,</a:t>
            </a:r>
            <a:r>
              <a:rPr lang="en-US" altLang="en-US" sz="2800" b="1" dirty="0">
                <a:solidFill>
                  <a:srgbClr val="0D0D0D"/>
                </a:solidFill>
              </a:rPr>
              <a:t> </a:t>
            </a:r>
            <a:r>
              <a:rPr lang="vi-VN" altLang="en-US" sz="2800" b="1" dirty="0">
                <a:solidFill>
                  <a:srgbClr val="0D0D0D"/>
                </a:solidFill>
                <a:latin typeface="Arial" panose="020B0604020202020204" pitchFamily="34" charset="0"/>
              </a:rPr>
              <a:t>nghe lời người lạ mặt.</a:t>
            </a:r>
            <a:endParaRPr sz="2800" b="1" dirty="0">
              <a:solidFill>
                <a:srgbClr val="0D0D0D"/>
              </a:solidFill>
              <a:latin typeface="Times New Roman" panose="02020603050405020304" pitchFamily="18" charset="0"/>
              <a:cs typeface="Times New Roman" panose="02020603050405020304" pitchFamily="18" charset="0"/>
            </a:endParaRPr>
          </a:p>
          <a:p>
            <a:pPr marL="0" indent="0" eaLnBrk="1" hangingPunct="1">
              <a:spcBef>
                <a:spcPct val="50000"/>
              </a:spcBef>
              <a:buNone/>
            </a:pPr>
            <a:r>
              <a:rPr b="1" dirty="0">
                <a:latin typeface="Times New Roman" panose="02020603050405020304" pitchFamily="18" charset="0"/>
                <a:cs typeface="Times New Roman" panose="02020603050405020304" pitchFamily="18" charset="0"/>
              </a:rPr>
              <a:t>  * </a:t>
            </a:r>
            <a:r>
              <a:rPr lang="en-US" altLang="en-US" sz="2800" b="1" dirty="0">
                <a:solidFill>
                  <a:srgbClr val="0D0D0D"/>
                </a:solidFill>
                <a:cs typeface="Times New Roman" panose="02020603050405020304" pitchFamily="18" charset="0"/>
              </a:rPr>
              <a:t>Không nên đi một mình nơi tối tăm vắng vẻ.</a:t>
            </a:r>
            <a:endParaRPr sz="2800" b="1" dirty="0">
              <a:solidFill>
                <a:srgbClr val="0D0D0D"/>
              </a:solidFill>
              <a:cs typeface="Times New Roman" panose="02020603050405020304" pitchFamily="18" charset="0"/>
            </a:endParaRPr>
          </a:p>
          <a:p>
            <a:pPr marL="0" indent="0" eaLnBrk="1" hangingPunct="1">
              <a:spcBef>
                <a:spcPct val="50000"/>
              </a:spcBef>
              <a:buNone/>
            </a:pPr>
            <a:r>
              <a:rPr b="1" dirty="0">
                <a:latin typeface="Times New Roman" panose="02020603050405020304" pitchFamily="18" charset="0"/>
                <a:cs typeface="Times New Roman" panose="02020603050405020304" pitchFamily="18" charset="0"/>
              </a:rPr>
              <a:t>  * </a:t>
            </a:r>
            <a:r>
              <a:rPr sz="2800" b="1" dirty="0">
                <a:solidFill>
                  <a:srgbClr val="0D0D0D"/>
                </a:solidFill>
              </a:rPr>
              <a:t>Khi có người dọa nạt phải gọi ngay sự giúp đỡ của mọi người xung quanh.</a:t>
            </a:r>
            <a:endParaRPr sz="2800" b="1" dirty="0">
              <a:solidFill>
                <a:srgbClr val="0D0D0D"/>
              </a:solidFill>
              <a:latin typeface="Times New Roman" panose="02020603050405020304" pitchFamily="18" charset="0"/>
              <a:cs typeface="Times New Roman" panose="02020603050405020304" pitchFamily="18" charset="0"/>
            </a:endParaRPr>
          </a:p>
          <a:p>
            <a:pPr marL="0" indent="0" eaLnBrk="1" hangingPunct="1">
              <a:spcBef>
                <a:spcPct val="50000"/>
              </a:spcBef>
              <a:buNone/>
            </a:pPr>
            <a:r>
              <a:rPr b="1" dirty="0">
                <a:latin typeface="Times New Roman" panose="02020603050405020304" pitchFamily="18" charset="0"/>
                <a:cs typeface="Times New Roman" panose="02020603050405020304" pitchFamily="18" charset="0"/>
              </a:rPr>
              <a:t>  </a:t>
            </a:r>
            <a:r>
              <a:rPr b="1" dirty="0">
                <a:cs typeface="Times New Roman" panose="02020603050405020304" pitchFamily="18" charset="0"/>
              </a:rPr>
              <a:t>* </a:t>
            </a:r>
            <a:r>
              <a:rPr sz="2800" b="1" dirty="0">
                <a:cs typeface="Times New Roman" panose="02020603050405020304" pitchFamily="18" charset="0"/>
              </a:rPr>
              <a:t>Bỏ chạy thật nhanh </a:t>
            </a:r>
            <a:r>
              <a:rPr lang="vi-VN" altLang="x-none" sz="2800" b="1" dirty="0">
                <a:latin typeface="Times New Roman" panose="02020603050405020304" pitchFamily="18" charset="0"/>
                <a:cs typeface="Times New Roman" panose="02020603050405020304" pitchFamily="18" charset="0"/>
              </a:rPr>
              <a:t>đến</a:t>
            </a:r>
            <a:r>
              <a:rPr sz="2800" b="1" dirty="0">
                <a:cs typeface="Times New Roman" panose="02020603050405020304" pitchFamily="18" charset="0"/>
              </a:rPr>
              <a:t> chỗ </a:t>
            </a:r>
            <a:r>
              <a:rPr lang="vi-VN" altLang="x-none" sz="2800" b="1" dirty="0">
                <a:latin typeface="Times New Roman" panose="02020603050405020304" pitchFamily="18" charset="0"/>
                <a:cs typeface="Times New Roman" panose="02020603050405020304" pitchFamily="18" charset="0"/>
              </a:rPr>
              <a:t>đô</a:t>
            </a:r>
            <a:r>
              <a:rPr sz="2800" b="1" dirty="0">
                <a:cs typeface="Times New Roman" panose="02020603050405020304" pitchFamily="18" charset="0"/>
              </a:rPr>
              <a:t>ng ng</a:t>
            </a:r>
            <a:r>
              <a:rPr lang="vi-VN" altLang="x-none" sz="2800" b="1" dirty="0">
                <a:latin typeface="Times New Roman" panose="02020603050405020304" pitchFamily="18" charset="0"/>
                <a:cs typeface="Times New Roman" panose="02020603050405020304" pitchFamily="18" charset="0"/>
              </a:rPr>
              <a:t>ười</a:t>
            </a:r>
            <a:r>
              <a:rPr sz="2800" b="1" dirty="0">
                <a:cs typeface="Times New Roman" panose="02020603050405020304" pitchFamily="18" charset="0"/>
              </a:rPr>
              <a:t> đồng thời hét to kêu cứu khi có nguy cơ bị xâm hại. </a:t>
            </a:r>
            <a:endParaRPr sz="800" dirty="0"/>
          </a:p>
        </p:txBody>
      </p:sp>
      <p:sp>
        <p:nvSpPr>
          <p:cNvPr id="19460" name="TextBox 1"/>
          <p:cNvSpPr txBox="1"/>
          <p:nvPr/>
        </p:nvSpPr>
        <p:spPr>
          <a:xfrm>
            <a:off x="177800" y="566738"/>
            <a:ext cx="2057400" cy="58578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dirty="0">
                <a:latin typeface="Times New Roman" panose="02020603050405020304" pitchFamily="18" charset="0"/>
                <a:cs typeface="Times New Roman" panose="02020603050405020304" pitchFamily="18" charset="0"/>
              </a:rPr>
              <a:t>Vận dụng</a:t>
            </a:r>
            <a:endParaRPr lang="en-US" altLang="en-US" dirty="0">
              <a:latin typeface="Times New Roman" panose="02020603050405020304" pitchFamily="18" charset="0"/>
              <a:ea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charRg st="0" end="64"/>
                                            </p:txEl>
                                          </p:spTgt>
                                        </p:tgtEl>
                                        <p:attrNameLst>
                                          <p:attrName>style.visibility</p:attrName>
                                        </p:attrNameLst>
                                      </p:cBhvr>
                                      <p:to>
                                        <p:strVal val="visible"/>
                                      </p:to>
                                    </p:set>
                                    <p:animEffect transition="in" filter="circle(in)">
                                      <p:cBhvr>
                                        <p:cTn id="7" dur="2000"/>
                                        <p:tgtEl>
                                          <p:spTgt spid="3">
                                            <p:txEl>
                                              <p:charRg st="0" end="64"/>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charRg st="64" end="141"/>
                                            </p:txEl>
                                          </p:spTgt>
                                        </p:tgtEl>
                                        <p:attrNameLst>
                                          <p:attrName>style.visibility</p:attrName>
                                        </p:attrNameLst>
                                      </p:cBhvr>
                                      <p:to>
                                        <p:strVal val="visible"/>
                                      </p:to>
                                    </p:set>
                                    <p:animEffect transition="in" filter="circle(in)">
                                      <p:cBhvr>
                                        <p:cTn id="12" dur="2000"/>
                                        <p:tgtEl>
                                          <p:spTgt spid="3">
                                            <p:txEl>
                                              <p:charRg st="64" end="14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charRg st="141" end="193"/>
                                            </p:txEl>
                                          </p:spTgt>
                                        </p:tgtEl>
                                        <p:attrNameLst>
                                          <p:attrName>style.visibility</p:attrName>
                                        </p:attrNameLst>
                                      </p:cBhvr>
                                      <p:to>
                                        <p:strVal val="visible"/>
                                      </p:to>
                                    </p:set>
                                    <p:animEffect transition="in" filter="circle(in)">
                                      <p:cBhvr>
                                        <p:cTn id="17" dur="2000"/>
                                        <p:tgtEl>
                                          <p:spTgt spid="3">
                                            <p:txEl>
                                              <p:charRg st="141" end="19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charRg st="193" end="240"/>
                                            </p:txEl>
                                          </p:spTgt>
                                        </p:tgtEl>
                                        <p:attrNameLst>
                                          <p:attrName>style.visibility</p:attrName>
                                        </p:attrNameLst>
                                      </p:cBhvr>
                                      <p:to>
                                        <p:strVal val="visible"/>
                                      </p:to>
                                    </p:set>
                                    <p:animEffect transition="in" filter="circle(in)">
                                      <p:cBhvr>
                                        <p:cTn id="22" dur="2000"/>
                                        <p:tgtEl>
                                          <p:spTgt spid="3">
                                            <p:txEl>
                                              <p:charRg st="193" end="24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charRg st="240" end="316"/>
                                            </p:txEl>
                                          </p:spTgt>
                                        </p:tgtEl>
                                        <p:attrNameLst>
                                          <p:attrName>style.visibility</p:attrName>
                                        </p:attrNameLst>
                                      </p:cBhvr>
                                      <p:to>
                                        <p:strVal val="visible"/>
                                      </p:to>
                                    </p:set>
                                    <p:animEffect transition="in" filter="circle(in)">
                                      <p:cBhvr>
                                        <p:cTn id="27" dur="2000"/>
                                        <p:tgtEl>
                                          <p:spTgt spid="3">
                                            <p:txEl>
                                              <p:charRg st="240" end="31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charRg st="316" end="411"/>
                                            </p:txEl>
                                          </p:spTgt>
                                        </p:tgtEl>
                                        <p:attrNameLst>
                                          <p:attrName>style.visibility</p:attrName>
                                        </p:attrNameLst>
                                      </p:cBhvr>
                                      <p:to>
                                        <p:strVal val="visible"/>
                                      </p:to>
                                    </p:set>
                                    <p:animEffect transition="in" filter="circle(in)">
                                      <p:cBhvr>
                                        <p:cTn id="32" dur="2000"/>
                                        <p:tgtEl>
                                          <p:spTgt spid="3">
                                            <p:txEl>
                                              <p:charRg st="316" end="4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7826" name="Picture 4" descr="IMG0258A"/>
          <p:cNvPicPr>
            <a:picLocks noChangeAspect="1"/>
          </p:cNvPicPr>
          <p:nvPr/>
        </p:nvPicPr>
        <p:blipFill>
          <a:blip r:embed="rId1">
            <a:lum bright="35999" contrast="42000"/>
          </a:blip>
          <a:stretch>
            <a:fillRect/>
          </a:stretch>
        </p:blipFill>
        <p:spPr>
          <a:xfrm>
            <a:off x="3352800" y="1752600"/>
            <a:ext cx="5334000" cy="3733800"/>
          </a:xfrm>
          <a:prstGeom prst="rect">
            <a:avLst/>
          </a:prstGeom>
          <a:noFill/>
          <a:ln w="9525">
            <a:noFill/>
          </a:ln>
        </p:spPr>
      </p:pic>
      <p:sp>
        <p:nvSpPr>
          <p:cNvPr id="20483" name="WordArt 5"/>
          <p:cNvSpPr>
            <a:spLocks noTextEdit="1"/>
          </p:cNvSpPr>
          <p:nvPr/>
        </p:nvSpPr>
        <p:spPr>
          <a:xfrm>
            <a:off x="2971800" y="990600"/>
            <a:ext cx="6400800" cy="6858000"/>
          </a:xfrm>
          <a:prstGeom prst="rect">
            <a:avLst/>
          </a:prstGeom>
        </p:spPr>
        <p:txBody>
          <a:bodyPr wrap="none" fromWordArt="1">
            <a:prstTxWarp prst="textArchUp">
              <a:avLst>
                <a:gd name="adj" fmla="val 10308954"/>
              </a:avLst>
            </a:prstTxWarp>
            <a:normAutofit/>
          </a:bodyPr>
          <a:p>
            <a:pPr algn="ctr"/>
            <a:r>
              <a:rPr lang="en-US" sz="4000" b="1">
                <a:ln w="9525" cap="flat" cmpd="sng">
                  <a:solidFill>
                    <a:srgbClr val="0000FF"/>
                  </a:solidFill>
                  <a:prstDash val="solid"/>
                  <a:headEnd type="none" w="med" len="med"/>
                  <a:tailEnd type="none" w="med" len="med"/>
                </a:ln>
                <a:solidFill>
                  <a:srgbClr val="800000"/>
                </a:solidFill>
                <a:effectLst>
                  <a:outerShdw dist="107763" dir="18900000" algn="ctr" rotWithShape="0">
                    <a:srgbClr val="B2B2B2">
                      <a:alpha val="50000"/>
                    </a:srgbClr>
                  </a:outerShdw>
                </a:effectLst>
                <a:latin typeface="Times New Roman" panose="02020603050405020304" pitchFamily="18" charset="0"/>
                <a:ea typeface="Times New Roman" panose="02020603050405020304" pitchFamily="18" charset="0"/>
              </a:rPr>
              <a:t>BÀN TAY KÌ DIỆU! </a:t>
            </a:r>
            <a:endParaRPr lang="en-US" sz="4000" b="1">
              <a:ln w="9525" cap="flat" cmpd="sng">
                <a:solidFill>
                  <a:srgbClr val="0000FF"/>
                </a:solidFill>
                <a:prstDash val="solid"/>
                <a:headEnd type="none" w="med" len="med"/>
                <a:tailEnd type="none" w="med" len="med"/>
              </a:ln>
              <a:solidFill>
                <a:srgbClr val="800000"/>
              </a:solidFill>
              <a:effectLst>
                <a:outerShdw dist="107763" dir="18900000" algn="ctr" rotWithShape="0">
                  <a:srgbClr val="B2B2B2">
                    <a:alpha val="50000"/>
                  </a:srgbClr>
                </a:outerShdw>
              </a:effectLst>
              <a:latin typeface="Times New Roman" panose="02020603050405020304" pitchFamily="18" charset="0"/>
              <a:ea typeface="Times New Roman" panose="02020603050405020304" pitchFamily="18" charset="0"/>
            </a:endParaRPr>
          </a:p>
        </p:txBody>
      </p:sp>
      <p:sp>
        <p:nvSpPr>
          <p:cNvPr id="58386" name="Rectangle 18" descr="Stationery"/>
          <p:cNvSpPr/>
          <p:nvPr/>
        </p:nvSpPr>
        <p:spPr>
          <a:xfrm>
            <a:off x="2362200" y="5181600"/>
            <a:ext cx="7315200" cy="1295400"/>
          </a:xfrm>
          <a:prstGeom prst="rect">
            <a:avLst/>
          </a:prstGeom>
          <a:solidFill>
            <a:srgbClr val="000099"/>
          </a:solidFill>
          <a:ln w="63500" cap="flat" cmpd="thinThick">
            <a:solidFill>
              <a:schemeClr val="accent2"/>
            </a:solidFill>
            <a:prstDash val="solid"/>
            <a:miter/>
            <a:headEnd type="none" w="med" len="med"/>
            <a:tailEnd type="none" w="med" len="med"/>
          </a:ln>
          <a:effectLst>
            <a:prstShdw prst="shdw13" dist="53882" dir="13499999">
              <a:srgbClr val="808080">
                <a:alpha val="50000"/>
              </a:srgbClr>
            </a:prstShdw>
          </a:effectLst>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en-US" sz="3600" b="1" dirty="0">
              <a:solidFill>
                <a:srgbClr val="000099"/>
              </a:solidFill>
              <a:latin typeface="Times New Roman" panose="02020603050405020304" pitchFamily="18" charset="0"/>
            </a:endParaRPr>
          </a:p>
        </p:txBody>
      </p:sp>
      <p:sp>
        <p:nvSpPr>
          <p:cNvPr id="20485" name="WordArt 9"/>
          <p:cNvSpPr>
            <a:spLocks noTextEdit="1"/>
          </p:cNvSpPr>
          <p:nvPr/>
        </p:nvSpPr>
        <p:spPr>
          <a:xfrm>
            <a:off x="2514600" y="5429250"/>
            <a:ext cx="7010400" cy="742950"/>
          </a:xfrm>
          <a:prstGeom prst="rect">
            <a:avLst/>
          </a:prstGeom>
        </p:spPr>
        <p:txBody>
          <a:bodyPr wrap="none" fromWordArt="1">
            <a:prstTxWarp prst="textPlain">
              <a:avLst>
                <a:gd name="adj" fmla="val 50000"/>
              </a:avLst>
            </a:prstTxWarp>
            <a:normAutofit/>
          </a:bodyPr>
          <a:p>
            <a:pPr algn="ctr"/>
            <a:r>
              <a:rPr lang="en-US" sz="3600" b="1">
                <a:ln w="9525" cap="flat" cmpd="sng">
                  <a:solidFill>
                    <a:srgbClr val="FFFFD9"/>
                  </a:solidFill>
                  <a:prstDash val="solid"/>
                  <a:headEnd type="none" w="med" len="med"/>
                  <a:tailEnd type="none" w="med" len="med"/>
                </a:ln>
                <a:solidFill>
                  <a:srgbClr val="FFFFD9"/>
                </a:solidFill>
                <a:latin typeface="Times New Roman" panose="02020603050405020304" pitchFamily="18" charset="0"/>
                <a:ea typeface="Times New Roman" panose="02020603050405020304" pitchFamily="18" charset="0"/>
              </a:rPr>
              <a:t>  Các em hãy viết tên những người mà mình tin tưởng </a:t>
            </a:r>
            <a:endParaRPr lang="en-US" sz="3600" b="1">
              <a:ln w="9525" cap="flat" cmpd="sng">
                <a:solidFill>
                  <a:srgbClr val="FFFFD9"/>
                </a:solidFill>
                <a:prstDash val="solid"/>
                <a:headEnd type="none" w="med" len="med"/>
                <a:tailEnd type="none" w="med" len="med"/>
              </a:ln>
              <a:solidFill>
                <a:srgbClr val="FFFFD9"/>
              </a:solidFill>
              <a:latin typeface="Times New Roman" panose="02020603050405020304" pitchFamily="18" charset="0"/>
              <a:ea typeface="Times New Roman" panose="02020603050405020304" pitchFamily="18" charset="0"/>
            </a:endParaRPr>
          </a:p>
          <a:p>
            <a:pPr algn="ctr"/>
            <a:r>
              <a:rPr lang="en-US" sz="3600" b="1">
                <a:ln w="9525" cap="flat" cmpd="sng">
                  <a:solidFill>
                    <a:srgbClr val="FFFFD9"/>
                  </a:solidFill>
                  <a:prstDash val="solid"/>
                  <a:headEnd type="none" w="med" len="med"/>
                  <a:tailEnd type="none" w="med" len="med"/>
                </a:ln>
                <a:solidFill>
                  <a:srgbClr val="FFFFD9"/>
                </a:solidFill>
                <a:latin typeface="Times New Roman" panose="02020603050405020304" pitchFamily="18" charset="0"/>
                <a:ea typeface="Times New Roman" panose="02020603050405020304" pitchFamily="18" charset="0"/>
              </a:rPr>
              <a:t>lên các ngón tay, để khi cần thiết ta có thể tâm sự và chia sẻ.</a:t>
            </a:r>
            <a:endParaRPr lang="en-US" sz="3600" b="1">
              <a:ln w="9525" cap="flat" cmpd="sng">
                <a:solidFill>
                  <a:srgbClr val="FFFFD9"/>
                </a:solidFill>
                <a:prstDash val="solid"/>
                <a:headEnd type="none" w="med" len="med"/>
                <a:tailEnd type="none" w="med" len="med"/>
              </a:ln>
              <a:solidFill>
                <a:srgbClr val="FFFFD9"/>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additive="base">
                                        <p:cTn id="7" dur="500" fill="hold"/>
                                        <p:tgtEl>
                                          <p:spTgt spid="20483"/>
                                        </p:tgtEl>
                                        <p:attrNameLst>
                                          <p:attrName>ppt_x</p:attrName>
                                        </p:attrNameLst>
                                      </p:cBhvr>
                                      <p:tavLst>
                                        <p:tav tm="0">
                                          <p:val>
                                            <p:strVal val="#ppt_x"/>
                                          </p:val>
                                        </p:tav>
                                        <p:tav tm="100000">
                                          <p:val>
                                            <p:strVal val="#ppt_x"/>
                                          </p:val>
                                        </p:tav>
                                      </p:tavLst>
                                    </p:anim>
                                    <p:anim calcmode="lin" valueType="num">
                                      <p:cBhvr additive="base">
                                        <p:cTn id="8" dur="500" fill="hold"/>
                                        <p:tgtEl>
                                          <p:spTgt spid="20483"/>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7826"/>
                                        </p:tgtEl>
                                        <p:attrNameLst>
                                          <p:attrName>style.visibility</p:attrName>
                                        </p:attrNameLst>
                                      </p:cBhvr>
                                      <p:to>
                                        <p:strVal val="visible"/>
                                      </p:to>
                                    </p:set>
                                    <p:anim calcmode="lin" valueType="num">
                                      <p:cBhvr additive="base">
                                        <p:cTn id="11" dur="500" fill="hold"/>
                                        <p:tgtEl>
                                          <p:spTgt spid="77826"/>
                                        </p:tgtEl>
                                        <p:attrNameLst>
                                          <p:attrName>ppt_x</p:attrName>
                                        </p:attrNameLst>
                                      </p:cBhvr>
                                      <p:tavLst>
                                        <p:tav tm="0">
                                          <p:val>
                                            <p:strVal val="0-#ppt_w/2"/>
                                          </p:val>
                                        </p:tav>
                                        <p:tav tm="100000">
                                          <p:val>
                                            <p:strVal val="#ppt_x"/>
                                          </p:val>
                                        </p:tav>
                                      </p:tavLst>
                                    </p:anim>
                                    <p:anim calcmode="lin" valueType="num">
                                      <p:cBhvr additive="base">
                                        <p:cTn id="12" dur="500" fill="hold"/>
                                        <p:tgtEl>
                                          <p:spTgt spid="7782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8386"/>
                                        </p:tgtEl>
                                        <p:attrNameLst>
                                          <p:attrName>style.visibility</p:attrName>
                                        </p:attrNameLst>
                                      </p:cBhvr>
                                      <p:to>
                                        <p:strVal val="visible"/>
                                      </p:to>
                                    </p:set>
                                    <p:anim calcmode="lin" valueType="num">
                                      <p:cBhvr additive="base">
                                        <p:cTn id="15" dur="500" fill="hold"/>
                                        <p:tgtEl>
                                          <p:spTgt spid="58386"/>
                                        </p:tgtEl>
                                        <p:attrNameLst>
                                          <p:attrName>ppt_x</p:attrName>
                                        </p:attrNameLst>
                                      </p:cBhvr>
                                      <p:tavLst>
                                        <p:tav tm="0">
                                          <p:val>
                                            <p:strVal val="#ppt_x"/>
                                          </p:val>
                                        </p:tav>
                                        <p:tav tm="100000">
                                          <p:val>
                                            <p:strVal val="#ppt_x"/>
                                          </p:val>
                                        </p:tav>
                                      </p:tavLst>
                                    </p:anim>
                                    <p:anim calcmode="lin" valueType="num">
                                      <p:cBhvr additive="base">
                                        <p:cTn id="16" dur="500" fill="hold"/>
                                        <p:tgtEl>
                                          <p:spTgt spid="5838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485"/>
                                        </p:tgtEl>
                                        <p:attrNameLst>
                                          <p:attrName>style.visibility</p:attrName>
                                        </p:attrNameLst>
                                      </p:cBhvr>
                                      <p:to>
                                        <p:strVal val="visible"/>
                                      </p:to>
                                    </p:set>
                                    <p:anim calcmode="lin" valueType="num">
                                      <p:cBhvr additive="base">
                                        <p:cTn id="19" dur="500" fill="hold"/>
                                        <p:tgtEl>
                                          <p:spTgt spid="20485"/>
                                        </p:tgtEl>
                                        <p:attrNameLst>
                                          <p:attrName>ppt_x</p:attrName>
                                        </p:attrNameLst>
                                      </p:cBhvr>
                                      <p:tavLst>
                                        <p:tav tm="0">
                                          <p:val>
                                            <p:strVal val="#ppt_x"/>
                                          </p:val>
                                        </p:tav>
                                        <p:tav tm="100000">
                                          <p:val>
                                            <p:strVal val="#ppt_x"/>
                                          </p:val>
                                        </p:tav>
                                      </p:tavLst>
                                    </p:anim>
                                    <p:anim calcmode="lin" valueType="num">
                                      <p:cBhvr additive="base">
                                        <p:cTn id="20" dur="500" fill="hold"/>
                                        <p:tgtEl>
                                          <p:spTgt spid="204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8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3"/>
          <p:cNvSpPr>
            <a:spLocks noGrp="1"/>
          </p:cNvSpPr>
          <p:nvPr>
            <p:ph type="body" idx="4294967295"/>
          </p:nvPr>
        </p:nvSpPr>
        <p:spPr>
          <a:xfrm>
            <a:off x="1981200" y="1052513"/>
            <a:ext cx="8229600" cy="5472112"/>
          </a:xfrm>
          <a:ln/>
        </p:spPr>
        <p:txBody>
          <a:bodyPr vert="horz" wrap="square" lIns="91440" tIns="45720" rIns="91440" bIns="45720" anchor="t" anchorCtr="0"/>
          <a:p>
            <a:pPr eaLnBrk="1" hangingPunct="1"/>
            <a:endParaRPr lang="en-US" altLang="en-US" dirty="0"/>
          </a:p>
        </p:txBody>
      </p:sp>
      <p:pic>
        <p:nvPicPr>
          <p:cNvPr id="21507" name="Picture 4" descr="IMG0258A"/>
          <p:cNvPicPr>
            <a:picLocks noChangeAspect="1"/>
          </p:cNvPicPr>
          <p:nvPr/>
        </p:nvPicPr>
        <p:blipFill>
          <a:blip r:embed="rId1">
            <a:lum bright="35999" contrast="42000"/>
          </a:blip>
          <a:stretch>
            <a:fillRect/>
          </a:stretch>
        </p:blipFill>
        <p:spPr>
          <a:xfrm>
            <a:off x="1524000" y="0"/>
            <a:ext cx="9144000" cy="6858000"/>
          </a:xfrm>
          <a:prstGeom prst="rect">
            <a:avLst/>
          </a:prstGeom>
          <a:noFill/>
          <a:ln w="9525">
            <a:noFill/>
          </a:ln>
        </p:spPr>
      </p:pic>
      <p:sp>
        <p:nvSpPr>
          <p:cNvPr id="21508" name="WordArt 9"/>
          <p:cNvSpPr>
            <a:spLocks noTextEdit="1"/>
          </p:cNvSpPr>
          <p:nvPr/>
        </p:nvSpPr>
        <p:spPr>
          <a:xfrm>
            <a:off x="2590800" y="2286000"/>
            <a:ext cx="476250" cy="782638"/>
          </a:xfrm>
          <a:prstGeom prst="rect">
            <a:avLst/>
          </a:prstGeom>
        </p:spPr>
        <p:txBody>
          <a:bodyPr wrap="none" fromWordArt="1">
            <a:prstTxWarp prst="textPlain">
              <a:avLst>
                <a:gd name="adj" fmla="val 50000"/>
              </a:avLst>
            </a:prstTxWarp>
            <a:normAutofit/>
          </a:bodyPr>
          <a:p>
            <a:pPr algn="ctr"/>
            <a:r>
              <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rPr>
              <a:t>BỐ</a:t>
            </a:r>
            <a:endPar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endParaRPr>
          </a:p>
          <a:p>
            <a:pPr algn="ctr"/>
            <a:r>
              <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rPr>
              <a:t> MẸ</a:t>
            </a:r>
            <a:endPar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endParaRPr>
          </a:p>
        </p:txBody>
      </p:sp>
      <p:sp>
        <p:nvSpPr>
          <p:cNvPr id="21509" name="WordArt 10"/>
          <p:cNvSpPr>
            <a:spLocks noTextEdit="1"/>
          </p:cNvSpPr>
          <p:nvPr/>
        </p:nvSpPr>
        <p:spPr>
          <a:xfrm>
            <a:off x="4191000" y="914400"/>
            <a:ext cx="609600" cy="1906588"/>
          </a:xfrm>
          <a:prstGeom prst="rect">
            <a:avLst/>
          </a:prstGeom>
        </p:spPr>
        <p:txBody>
          <a:bodyPr wrap="none" fromWordArt="1">
            <a:prstTxWarp prst="textPlain">
              <a:avLst>
                <a:gd name="adj" fmla="val 50000"/>
              </a:avLst>
            </a:prstTxWarp>
            <a:normAutofit/>
          </a:bodyPr>
          <a:p>
            <a:pPr algn="ctr"/>
            <a:r>
              <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rPr>
              <a:t>NHỮNG</a:t>
            </a:r>
            <a:endPar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endParaRPr>
          </a:p>
          <a:p>
            <a:pPr algn="ctr"/>
            <a:r>
              <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rPr>
              <a:t>NGƯỜI</a:t>
            </a:r>
            <a:endPar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endParaRPr>
          </a:p>
          <a:p>
            <a:pPr algn="ctr"/>
            <a:r>
              <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rPr>
              <a:t>THÂN</a:t>
            </a:r>
            <a:endPar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endParaRPr>
          </a:p>
          <a:p>
            <a:pPr algn="ctr"/>
            <a:r>
              <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rPr>
              <a:t> TRONG </a:t>
            </a:r>
            <a:endPar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endParaRPr>
          </a:p>
          <a:p>
            <a:pPr algn="ctr"/>
            <a:r>
              <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rPr>
              <a:t>GIA</a:t>
            </a:r>
            <a:endPar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endParaRPr>
          </a:p>
          <a:p>
            <a:pPr algn="ctr"/>
            <a:r>
              <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rPr>
              <a:t>ĐÌNH</a:t>
            </a:r>
            <a:endPar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endParaRPr>
          </a:p>
        </p:txBody>
      </p:sp>
      <p:sp>
        <p:nvSpPr>
          <p:cNvPr id="21510" name="WordArt 11"/>
          <p:cNvSpPr>
            <a:spLocks noTextEdit="1"/>
          </p:cNvSpPr>
          <p:nvPr/>
        </p:nvSpPr>
        <p:spPr>
          <a:xfrm>
            <a:off x="5943600" y="838200"/>
            <a:ext cx="533400" cy="1196975"/>
          </a:xfrm>
          <a:prstGeom prst="rect">
            <a:avLst/>
          </a:prstGeom>
        </p:spPr>
        <p:txBody>
          <a:bodyPr wrap="none" fromWordArt="1">
            <a:prstTxWarp prst="textPlain">
              <a:avLst>
                <a:gd name="adj" fmla="val 50000"/>
              </a:avLst>
            </a:prstTxWarp>
            <a:normAutofit/>
          </a:bodyPr>
          <a:p>
            <a:pPr algn="ctr"/>
            <a:r>
              <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rPr>
              <a:t>THẦY </a:t>
            </a:r>
            <a:endPar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endParaRPr>
          </a:p>
          <a:p>
            <a:pPr algn="ctr"/>
            <a:r>
              <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rPr>
              <a:t>CÔ</a:t>
            </a:r>
            <a:endPar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endParaRPr>
          </a:p>
          <a:p>
            <a:pPr algn="ctr"/>
            <a:r>
              <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rPr>
              <a:t>GIÁO</a:t>
            </a:r>
            <a:endPar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endParaRPr>
          </a:p>
        </p:txBody>
      </p:sp>
      <p:sp>
        <p:nvSpPr>
          <p:cNvPr id="21511" name="WordArt 12"/>
          <p:cNvSpPr>
            <a:spLocks noTextEdit="1"/>
          </p:cNvSpPr>
          <p:nvPr/>
        </p:nvSpPr>
        <p:spPr>
          <a:xfrm>
            <a:off x="7826375" y="1943100"/>
            <a:ext cx="457200" cy="685800"/>
          </a:xfrm>
          <a:prstGeom prst="rect">
            <a:avLst/>
          </a:prstGeom>
        </p:spPr>
        <p:txBody>
          <a:bodyPr wrap="none" fromWordArt="1">
            <a:prstTxWarp prst="textPlain">
              <a:avLst>
                <a:gd name="adj" fmla="val 50000"/>
              </a:avLst>
            </a:prstTxWarp>
            <a:normAutofit/>
          </a:bodyPr>
          <a:p>
            <a:pPr algn="ctr"/>
            <a:r>
              <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rPr>
              <a:t>BẠN </a:t>
            </a:r>
            <a:endPar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endParaRPr>
          </a:p>
          <a:p>
            <a:pPr algn="ctr"/>
            <a:r>
              <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rPr>
              <a:t>THÂN</a:t>
            </a:r>
            <a:endPar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endParaRPr>
          </a:p>
        </p:txBody>
      </p:sp>
      <p:sp>
        <p:nvSpPr>
          <p:cNvPr id="21512" name="WordArt 13"/>
          <p:cNvSpPr>
            <a:spLocks noTextEdit="1"/>
          </p:cNvSpPr>
          <p:nvPr/>
        </p:nvSpPr>
        <p:spPr>
          <a:xfrm>
            <a:off x="8297863" y="5791200"/>
            <a:ext cx="1219200" cy="457200"/>
          </a:xfrm>
          <a:prstGeom prst="rect">
            <a:avLst/>
          </a:prstGeom>
        </p:spPr>
        <p:txBody>
          <a:bodyPr wrap="none" fromWordArt="1">
            <a:prstTxWarp prst="textPlain">
              <a:avLst>
                <a:gd name="adj" fmla="val 50000"/>
              </a:avLst>
            </a:prstTxWarp>
            <a:normAutofit/>
          </a:bodyPr>
          <a:p>
            <a:pPr algn="ctr"/>
            <a:r>
              <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rPr>
              <a:t>NHỮNG NGƯỜI </a:t>
            </a:r>
            <a:endPar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endParaRPr>
          </a:p>
          <a:p>
            <a:pPr algn="ctr"/>
            <a:r>
              <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rPr>
              <a:t>LÁNG GIỀNG TỐT</a:t>
            </a:r>
            <a:endParaRPr lang="en-US" sz="3600" b="1">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linds(horizontal)">
                                      <p:cBhvr>
                                        <p:cTn id="7" dur="500"/>
                                        <p:tgtEl>
                                          <p:spTgt spid="21508"/>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21509"/>
                                        </p:tgtEl>
                                        <p:attrNameLst>
                                          <p:attrName>style.visibility</p:attrName>
                                        </p:attrNameLst>
                                      </p:cBhvr>
                                      <p:to>
                                        <p:strVal val="visible"/>
                                      </p:to>
                                    </p:set>
                                    <p:animEffect transition="in" filter="blinds(horizontal)">
                                      <p:cBhvr>
                                        <p:cTn id="11" dur="500"/>
                                        <p:tgtEl>
                                          <p:spTgt spid="21509"/>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21510"/>
                                        </p:tgtEl>
                                        <p:attrNameLst>
                                          <p:attrName>style.visibility</p:attrName>
                                        </p:attrNameLst>
                                      </p:cBhvr>
                                      <p:to>
                                        <p:strVal val="visible"/>
                                      </p:to>
                                    </p:set>
                                    <p:animEffect transition="in" filter="blinds(horizontal)">
                                      <p:cBhvr>
                                        <p:cTn id="15" dur="500"/>
                                        <p:tgtEl>
                                          <p:spTgt spid="21510"/>
                                        </p:tgtEl>
                                      </p:cBhvr>
                                    </p:animEffect>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0"/>
                                          </p:stCondLst>
                                        </p:cTn>
                                        <p:tgtEl>
                                          <p:spTgt spid="21511"/>
                                        </p:tgtEl>
                                        <p:attrNameLst>
                                          <p:attrName>style.visibility</p:attrName>
                                        </p:attrNameLst>
                                      </p:cBhvr>
                                      <p:to>
                                        <p:strVal val="visible"/>
                                      </p:to>
                                    </p:set>
                                    <p:animEffect transition="in" filter="blinds(horizontal)">
                                      <p:cBhvr>
                                        <p:cTn id="19" dur="500"/>
                                        <p:tgtEl>
                                          <p:spTgt spid="21511"/>
                                        </p:tgtEl>
                                      </p:cBhvr>
                                    </p:animEffect>
                                  </p:childTnLst>
                                </p:cTn>
                              </p:par>
                            </p:childTnLst>
                          </p:cTn>
                        </p:par>
                        <p:par>
                          <p:cTn id="20" fill="hold">
                            <p:stCondLst>
                              <p:cond delay="2000"/>
                            </p:stCondLst>
                            <p:childTnLst>
                              <p:par>
                                <p:cTn id="21" presetID="1" presetClass="entr" presetSubtype="0" fill="hold" nodeType="afterEffect">
                                  <p:stCondLst>
                                    <p:cond delay="0"/>
                                  </p:stCondLst>
                                  <p:childTnLst>
                                    <p:set>
                                      <p:cBhvr>
                                        <p:cTn id="22" dur="1" fill="hold">
                                          <p:stCondLst>
                                            <p:cond delay="0"/>
                                          </p:stCondLst>
                                        </p:cTn>
                                        <p:tgtEl>
                                          <p:spTgt spid="21512"/>
                                        </p:tgtEl>
                                        <p:attrNameLst>
                                          <p:attrName>style.visibility</p:attrName>
                                        </p:attrNameLst>
                                      </p:cBhvr>
                                      <p:to>
                                        <p:strVal val="visible"/>
                                      </p:to>
                                    </p:set>
                                    <p:animEffect transition="in" filter="blinds(horizontal)">
                                      <p:cBhvr>
                                        <p:cTn id="23" dur="500"/>
                                        <p:tgtEl>
                                          <p:spTgt spid="21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itle 1"/>
          <p:cNvSpPr>
            <a:spLocks noGrp="1"/>
          </p:cNvSpPr>
          <p:nvPr>
            <p:ph type="title"/>
          </p:nvPr>
        </p:nvSpPr>
        <p:spPr>
          <a:ln/>
        </p:spPr>
        <p:txBody>
          <a:bodyPr vert="horz" wrap="square" lIns="91440" tIns="45720" rIns="91440" bIns="45720" anchor="ctr" anchorCtr="0"/>
          <a:p>
            <a:pPr eaLnBrk="1" hangingPunct="1"/>
            <a:r>
              <a:rPr lang="en-US" altLang="en-US" b="1" dirty="0">
                <a:solidFill>
                  <a:srgbClr val="FF0000"/>
                </a:solidFill>
              </a:rPr>
              <a:t>Tìm kiếm sự giúp đỡ ở đâu?</a:t>
            </a:r>
            <a:endParaRPr lang="en-US" altLang="en-US" b="1" dirty="0">
              <a:solidFill>
                <a:srgbClr val="FF0000"/>
              </a:solidFill>
            </a:endParaRPr>
          </a:p>
        </p:txBody>
      </p:sp>
      <p:pic>
        <p:nvPicPr>
          <p:cNvPr id="22531" name="Content Placeholder 3"/>
          <p:cNvPicPr>
            <a:picLocks noGrp="1" noChangeAspect="1"/>
          </p:cNvPicPr>
          <p:nvPr>
            <p:ph idx="1"/>
          </p:nvPr>
        </p:nvPicPr>
        <p:blipFill>
          <a:blip r:embed="rId1"/>
          <a:srcRect t="26994"/>
          <a:stretch>
            <a:fillRect/>
          </a:stretch>
        </p:blipFill>
        <p:spPr>
          <a:xfrm>
            <a:off x="1524000" y="1219200"/>
            <a:ext cx="9144000" cy="5638800"/>
          </a:xfrm>
          <a:ln/>
        </p:spPr>
      </p:pic>
    </p:spTree>
  </p:cSld>
  <p:clrMapOvr>
    <a:masterClrMapping/>
  </p:clrMapOvr>
  <p:transition spd="slow">
    <p:diamon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TextBox 1"/>
          <p:cNvSpPr txBox="1"/>
          <p:nvPr/>
        </p:nvSpPr>
        <p:spPr>
          <a:xfrm>
            <a:off x="647700" y="304800"/>
            <a:ext cx="10896600" cy="14462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4400" dirty="0">
                <a:solidFill>
                  <a:srgbClr val="FF0000"/>
                </a:solidFill>
                <a:latin typeface="Times New Roman" panose="02020603050405020304" pitchFamily="18" charset="0"/>
                <a:cs typeface="Times New Roman" panose="02020603050405020304" pitchFamily="18" charset="0"/>
              </a:rPr>
              <a:t>Đạo đức</a:t>
            </a:r>
            <a:endParaRPr lang="en-US" altLang="en-US" sz="4400" dirty="0">
              <a:solidFill>
                <a:srgbClr val="FF0000"/>
              </a:solidFill>
              <a:latin typeface="Times New Roman" panose="02020603050405020304" pitchFamily="18" charset="0"/>
              <a:cs typeface="Times New Roman" panose="02020603050405020304" pitchFamily="18" charset="0"/>
            </a:endParaRPr>
          </a:p>
          <a:p>
            <a:pPr marL="0" lvl="0" indent="0" algn="ctr">
              <a:spcBef>
                <a:spcPct val="0"/>
              </a:spcBef>
              <a:buFontTx/>
              <a:buNone/>
            </a:pPr>
            <a:r>
              <a:rPr lang="en-US" altLang="en-US" sz="4400" dirty="0">
                <a:solidFill>
                  <a:srgbClr val="FF0000"/>
                </a:solidFill>
                <a:latin typeface="Times New Roman" panose="02020603050405020304" pitchFamily="18" charset="0"/>
                <a:cs typeface="Times New Roman" panose="02020603050405020304" pitchFamily="18" charset="0"/>
              </a:rPr>
              <a:t>Phòng tránh bị xâm hại</a:t>
            </a:r>
            <a:endParaRPr lang="en-US" altLang="en-US" sz="4400" dirty="0">
              <a:solidFill>
                <a:srgbClr val="FF0000"/>
              </a:solidFill>
              <a:latin typeface="Times New Roman" panose="02020603050405020304" pitchFamily="18" charset="0"/>
              <a:ea typeface="Times New Roman" panose="02020603050405020304" pitchFamily="18" charset="0"/>
            </a:endParaRPr>
          </a:p>
        </p:txBody>
      </p:sp>
      <p:sp>
        <p:nvSpPr>
          <p:cNvPr id="4" name="TextBox 3"/>
          <p:cNvSpPr txBox="1"/>
          <p:nvPr/>
        </p:nvSpPr>
        <p:spPr>
          <a:xfrm>
            <a:off x="381000" y="2438400"/>
            <a:ext cx="11430000" cy="31702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4000" b="1" dirty="0">
                <a:solidFill>
                  <a:srgbClr val="0000CC"/>
                </a:solidFill>
                <a:latin typeface="Times New Roman" panose="02020603050405020304" pitchFamily="18" charset="0"/>
                <a:cs typeface="Times New Roman" panose="02020603050405020304" pitchFamily="18" charset="0"/>
              </a:rPr>
              <a:t>Ghi nhớ</a:t>
            </a:r>
            <a:r>
              <a:rPr lang="en-US" altLang="en-US" sz="4000" dirty="0">
                <a:solidFill>
                  <a:srgbClr val="0000CC"/>
                </a:solidFill>
                <a:latin typeface="Times New Roman" panose="02020603050405020304" pitchFamily="18" charset="0"/>
                <a:cs typeface="Times New Roman" panose="02020603050405020304" pitchFamily="18" charset="0"/>
              </a:rPr>
              <a:t> </a:t>
            </a:r>
            <a:endParaRPr lang="en-US" altLang="en-US" sz="4000" dirty="0">
              <a:solidFill>
                <a:srgbClr val="0000CC"/>
              </a:solidFill>
              <a:latin typeface="Times New Roman" panose="02020603050405020304" pitchFamily="18" charset="0"/>
              <a:cs typeface="Times New Roman" panose="02020603050405020304" pitchFamily="18" charset="0"/>
            </a:endParaRPr>
          </a:p>
          <a:p>
            <a:pPr marL="0" lvl="0" indent="0">
              <a:spcBef>
                <a:spcPct val="0"/>
              </a:spcBef>
              <a:buFontTx/>
              <a:buNone/>
            </a:pPr>
            <a:r>
              <a:rPr lang="en-US" altLang="en-US" sz="4000" dirty="0">
                <a:solidFill>
                  <a:srgbClr val="0000CC"/>
                </a:solidFill>
                <a:latin typeface="Times New Roman" panose="02020603050405020304" pitchFamily="18" charset="0"/>
                <a:cs typeface="Times New Roman" panose="02020603050405020304" pitchFamily="18" charset="0"/>
              </a:rPr>
              <a:t>	Xung quanh chúng ta có nhiều người đáng tin cậy, luôn sẵn s</a:t>
            </a:r>
            <a:r>
              <a:rPr lang="en-US" altLang="en-US" sz="4000" dirty="0">
                <a:solidFill>
                  <a:srgbClr val="0000CC"/>
                </a:solidFill>
                <a:latin typeface="Times New Roman" panose="02020603050405020304" pitchFamily="18" charset="0"/>
                <a:ea typeface="Times New Roman" panose="02020603050405020304" pitchFamily="18" charset="0"/>
              </a:rPr>
              <a:t>à</a:t>
            </a:r>
            <a:r>
              <a:rPr lang="en-US" altLang="en-US" sz="4000" dirty="0">
                <a:solidFill>
                  <a:srgbClr val="0000CC"/>
                </a:solidFill>
                <a:latin typeface="Times New Roman" panose="02020603050405020304" pitchFamily="18" charset="0"/>
                <a:cs typeface="Times New Roman" panose="02020603050405020304" pitchFamily="18" charset="0"/>
              </a:rPr>
              <a:t>ng giúp đỡ trong lúc khó khăn. Chúng ta có thể chia sẻ, tâm sự để tìm kiếm sự giúp đỡ khi gặp những chuyện lo lắng sợ hãi bối rối khó chịu ,</a:t>
            </a:r>
            <a:r>
              <a:rPr lang="en-US" altLang="en-US" sz="4000" dirty="0">
                <a:solidFill>
                  <a:srgbClr val="0000CC"/>
                </a:solidFill>
                <a:latin typeface="Times New Roman" panose="02020603050405020304" pitchFamily="18" charset="0"/>
                <a:ea typeface="Times New Roman" panose="02020603050405020304" pitchFamily="18" charset="0"/>
              </a:rPr>
              <a:t>…</a:t>
            </a:r>
            <a:endParaRPr lang="en-US" altLang="en-US" sz="4000" dirty="0">
              <a:solidFill>
                <a:srgbClr val="0000CC"/>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itle 1"/>
          <p:cNvSpPr>
            <a:spLocks noGrp="1"/>
          </p:cNvSpPr>
          <p:nvPr>
            <p:ph type="title"/>
          </p:nvPr>
        </p:nvSpPr>
        <p:spPr>
          <a:ln/>
        </p:spPr>
        <p:txBody>
          <a:bodyPr vert="horz" wrap="square" lIns="91440" tIns="45720" rIns="91440" bIns="45720" anchor="ctr" anchorCtr="0"/>
          <a:p>
            <a:pPr eaLnBrk="1" hangingPunct="1"/>
            <a:r>
              <a:rPr lang="en-US" altLang="en-US" b="1" dirty="0">
                <a:solidFill>
                  <a:srgbClr val="FF0000"/>
                </a:solidFill>
                <a:latin typeface="Times New Roman" panose="02020603050405020304" pitchFamily="18" charset="0"/>
                <a:cs typeface="Times New Roman" panose="02020603050405020304" pitchFamily="18" charset="0"/>
              </a:rPr>
              <a:t>KHỞI ĐỘNG</a:t>
            </a:r>
            <a:endParaRPr lang="en-US" altLang="en-US" b="1" dirty="0">
              <a:solidFill>
                <a:srgbClr val="FF0000"/>
              </a:solidFill>
              <a:latin typeface="Times New Roman" panose="02020603050405020304" pitchFamily="18" charset="0"/>
              <a:ea typeface="Times New Roman" panose="02020603050405020304" pitchFamily="18" charset="0"/>
            </a:endParaRPr>
          </a:p>
        </p:txBody>
      </p:sp>
      <p:pic>
        <p:nvPicPr>
          <p:cNvPr id="3" name="BÀI HÁT 5 NGÓN TAY XINH - Dạy bé tự bảo vệ mình khỏi xâm hại tình dục - VTV7.mp4">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stretch>
            <a:fillRect/>
          </a:stretch>
        </p:blipFill>
        <p:spPr>
          <a:xfrm>
            <a:off x="457200" y="1295400"/>
            <a:ext cx="11353800" cy="5029200"/>
          </a:xfrm>
          <a:prstGeom prst="rect">
            <a:avLst/>
          </a:prstGeom>
          <a:noFill/>
          <a:ln w="9525">
            <a:noFill/>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010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647700" y="2286000"/>
            <a:ext cx="10591800" cy="175418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ts val="600"/>
              </a:spcBef>
              <a:spcAft>
                <a:spcPts val="600"/>
              </a:spcAft>
              <a:buFontTx/>
              <a:buNone/>
            </a:pPr>
            <a:r>
              <a:rPr lang="en-US" altLang="en-US" sz="2800" b="1" dirty="0">
                <a:solidFill>
                  <a:srgbClr val="FF0000"/>
                </a:solidFill>
                <a:latin typeface="Times New Roman" panose="02020603050405020304" pitchFamily="18" charset="0"/>
                <a:cs typeface="Times New Roman" panose="02020603050405020304" pitchFamily="18" charset="0"/>
              </a:rPr>
              <a:t>THẢO LUẬN NHÓM 5</a:t>
            </a:r>
            <a:endParaRPr lang="en-US" altLang="en-US" sz="2800" b="1" dirty="0">
              <a:solidFill>
                <a:srgbClr val="FF0000"/>
              </a:solidFill>
              <a:latin typeface="Times New Roman" panose="02020603050405020304" pitchFamily="18" charset="0"/>
              <a:cs typeface="Times New Roman" panose="02020603050405020304" pitchFamily="18" charset="0"/>
            </a:endParaRPr>
          </a:p>
          <a:p>
            <a:pPr marL="0" lvl="0" indent="0" algn="ctr">
              <a:spcBef>
                <a:spcPts val="600"/>
              </a:spcBef>
              <a:spcAft>
                <a:spcPts val="600"/>
              </a:spcAft>
              <a:buFontTx/>
              <a:buNone/>
            </a:pPr>
            <a:r>
              <a:rPr lang="en-US" altLang="en-US" sz="3500" dirty="0">
                <a:latin typeface="Times New Roman" panose="02020603050405020304" pitchFamily="18" charset="0"/>
                <a:cs typeface="Times New Roman" panose="02020603050405020304" pitchFamily="18" charset="0"/>
              </a:rPr>
              <a:t>Chia sẻ về m</a:t>
            </a:r>
            <a:r>
              <a:rPr lang="vi-VN" altLang="en-US" sz="3500" dirty="0">
                <a:latin typeface="Times New Roman" panose="02020603050405020304" pitchFamily="18" charset="0"/>
                <a:cs typeface="Times New Roman" panose="02020603050405020304" pitchFamily="18" charset="0"/>
              </a:rPr>
              <a:t>ột số quy định cơ bản của pháp luật về phòng, tránh xâm hại trẻ em</a:t>
            </a:r>
            <a:r>
              <a:rPr lang="en-US" altLang="en-US" sz="3500" dirty="0">
                <a:latin typeface="Times New Roman" panose="02020603050405020304" pitchFamily="18" charset="0"/>
                <a:cs typeface="Times New Roman" panose="02020603050405020304" pitchFamily="18" charset="0"/>
              </a:rPr>
              <a:t>.</a:t>
            </a:r>
            <a:endParaRPr lang="en-US" altLang="en-US" sz="3500" dirty="0">
              <a:latin typeface="Times New Roman" panose="02020603050405020304" pitchFamily="18" charset="0"/>
              <a:ea typeface="Times New Roman" panose="02020603050405020304" pitchFamily="18" charset="0"/>
            </a:endParaRPr>
          </a:p>
        </p:txBody>
      </p:sp>
      <p:sp>
        <p:nvSpPr>
          <p:cNvPr id="7171" name="TextBox 4"/>
          <p:cNvSpPr txBox="1"/>
          <p:nvPr/>
        </p:nvSpPr>
        <p:spPr>
          <a:xfrm>
            <a:off x="647700" y="201613"/>
            <a:ext cx="10896600" cy="14462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4400" dirty="0">
                <a:solidFill>
                  <a:srgbClr val="FF0000"/>
                </a:solidFill>
                <a:latin typeface="Times New Roman" panose="02020603050405020304" pitchFamily="18" charset="0"/>
                <a:cs typeface="Times New Roman" panose="02020603050405020304" pitchFamily="18" charset="0"/>
              </a:rPr>
              <a:t>Đạo đức</a:t>
            </a:r>
            <a:endParaRPr lang="en-US" altLang="en-US" sz="4400" dirty="0">
              <a:solidFill>
                <a:srgbClr val="FF0000"/>
              </a:solidFill>
              <a:latin typeface="Times New Roman" panose="02020603050405020304" pitchFamily="18" charset="0"/>
              <a:cs typeface="Times New Roman" panose="02020603050405020304" pitchFamily="18" charset="0"/>
            </a:endParaRPr>
          </a:p>
          <a:p>
            <a:pPr marL="0" lvl="0" indent="0" algn="ctr">
              <a:spcBef>
                <a:spcPct val="0"/>
              </a:spcBef>
              <a:buFontTx/>
              <a:buNone/>
            </a:pPr>
            <a:r>
              <a:rPr lang="en-US" altLang="en-US" sz="4400" dirty="0">
                <a:solidFill>
                  <a:srgbClr val="FF0000"/>
                </a:solidFill>
                <a:latin typeface="Times New Roman" panose="02020603050405020304" pitchFamily="18" charset="0"/>
                <a:cs typeface="Times New Roman" panose="02020603050405020304" pitchFamily="18" charset="0"/>
              </a:rPr>
              <a:t>Phòng tránh bị xâm hại</a:t>
            </a:r>
            <a:endParaRPr lang="en-US" altLang="en-US" sz="4400" dirty="0">
              <a:solidFill>
                <a:srgbClr val="FF0000"/>
              </a:solidFill>
              <a:latin typeface="Times New Roman" panose="02020603050405020304" pitchFamily="18" charset="0"/>
              <a:ea typeface="Times New Roman" panose="02020603050405020304" pitchFamily="18" charset="0"/>
            </a:endParaRPr>
          </a:p>
        </p:txBody>
      </p:sp>
      <p:sp>
        <p:nvSpPr>
          <p:cNvPr id="7172" name="TextBox 1"/>
          <p:cNvSpPr txBox="1"/>
          <p:nvPr/>
        </p:nvSpPr>
        <p:spPr>
          <a:xfrm>
            <a:off x="647700" y="1639888"/>
            <a:ext cx="10096500" cy="6461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3600" dirty="0">
                <a:solidFill>
                  <a:srgbClr val="0000CC"/>
                </a:solidFill>
                <a:latin typeface="Times New Roman" panose="02020603050405020304" pitchFamily="18" charset="0"/>
                <a:cs typeface="Times New Roman" panose="02020603050405020304" pitchFamily="18" charset="0"/>
              </a:rPr>
              <a:t>Hoạt động 1: Chia sẻ cách ứng xử qua tình huống.</a:t>
            </a:r>
            <a:endParaRPr lang="en-US" altLang="en-US" sz="3600" dirty="0">
              <a:solidFill>
                <a:srgbClr val="0000CC"/>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1"/>
          <p:cNvSpPr>
            <a:spLocks noGrp="1"/>
          </p:cNvSpPr>
          <p:nvPr>
            <p:ph type="title"/>
          </p:nvPr>
        </p:nvSpPr>
        <p:spPr>
          <a:xfrm>
            <a:off x="0" y="7938"/>
            <a:ext cx="2362200" cy="442912"/>
          </a:xfrm>
          <a:ln/>
        </p:spPr>
        <p:txBody>
          <a:bodyPr vert="horz" wrap="square" lIns="91440" tIns="45720" rIns="91440" bIns="45720" anchor="ctr" anchorCtr="0"/>
          <a:p>
            <a:pPr eaLnBrk="1" hangingPunct="1"/>
            <a:r>
              <a:rPr lang="en-US" altLang="en-US" sz="2000" b="1" dirty="0"/>
              <a:t>TÌNH HUỐNG 1</a:t>
            </a:r>
            <a:endParaRPr lang="en-US" altLang="en-US" sz="2000" b="1" dirty="0"/>
          </a:p>
        </p:txBody>
      </p:sp>
      <p:sp>
        <p:nvSpPr>
          <p:cNvPr id="8195" name="Content Placeholder 2"/>
          <p:cNvSpPr>
            <a:spLocks noGrp="1"/>
          </p:cNvSpPr>
          <p:nvPr>
            <p:ph idx="1"/>
          </p:nvPr>
        </p:nvSpPr>
        <p:spPr>
          <a:xfrm>
            <a:off x="4763" y="450850"/>
            <a:ext cx="2357437" cy="6178550"/>
          </a:xfrm>
          <a:solidFill>
            <a:srgbClr val="FFFF00">
              <a:alpha val="100000"/>
            </a:srgbClr>
          </a:solidFill>
          <a:ln/>
        </p:spPr>
        <p:txBody>
          <a:bodyPr vert="horz" wrap="square" lIns="91440" tIns="45720" rIns="91440" bIns="45720" anchor="t" anchorCtr="0"/>
          <a:p>
            <a:pPr marL="0" indent="457200" algn="just" eaLnBrk="1" hangingPunct="1">
              <a:buNone/>
            </a:pPr>
            <a:r>
              <a:rPr lang="en-US" altLang="en-US" sz="2400" b="1" dirty="0">
                <a:solidFill>
                  <a:srgbClr val="FF0000"/>
                </a:solidFill>
                <a:latin typeface="Arial (Body)"/>
              </a:rPr>
              <a:t>Ngọc</a:t>
            </a:r>
            <a:r>
              <a:rPr lang="vi-VN" altLang="en-US" sz="2400" b="1" dirty="0">
                <a:solidFill>
                  <a:srgbClr val="FF0000"/>
                </a:solidFill>
                <a:latin typeface="Arial (Body)"/>
              </a:rPr>
              <a:t> ở nhà một mình, có một người </a:t>
            </a:r>
            <a:r>
              <a:rPr lang="en-US" altLang="en-US" sz="2400" b="1" dirty="0">
                <a:solidFill>
                  <a:srgbClr val="FF0000"/>
                </a:solidFill>
                <a:latin typeface="Arial (Body)"/>
              </a:rPr>
              <a:t>đàn ông</a:t>
            </a:r>
            <a:r>
              <a:rPr lang="vi-VN" altLang="en-US" sz="2400" b="1" dirty="0">
                <a:solidFill>
                  <a:srgbClr val="FF0000"/>
                </a:solidFill>
                <a:latin typeface="Arial (Body)"/>
              </a:rPr>
              <a:t> đến gõ cửa nói là bạn cùng cơ quan với b</a:t>
            </a:r>
            <a:r>
              <a:rPr lang="en-US" altLang="en-US" sz="2400" b="1" dirty="0">
                <a:solidFill>
                  <a:srgbClr val="FF0000"/>
                </a:solidFill>
                <a:latin typeface="Arial (Body)"/>
              </a:rPr>
              <a:t>ố</a:t>
            </a:r>
            <a:r>
              <a:rPr lang="vi-VN" altLang="en-US" sz="2400" b="1" dirty="0">
                <a:solidFill>
                  <a:srgbClr val="FF0000"/>
                </a:solidFill>
                <a:latin typeface="Arial (Body)"/>
              </a:rPr>
              <a:t> </a:t>
            </a:r>
            <a:r>
              <a:rPr lang="en-US" altLang="en-US" sz="2400" b="1" dirty="0">
                <a:solidFill>
                  <a:srgbClr val="FF0000"/>
                </a:solidFill>
                <a:latin typeface="Arial (Body)"/>
              </a:rPr>
              <a:t>em</a:t>
            </a:r>
            <a:r>
              <a:rPr lang="vi-VN" altLang="en-US" sz="2400" b="1" dirty="0">
                <a:solidFill>
                  <a:srgbClr val="FF0000"/>
                </a:solidFill>
                <a:latin typeface="Arial (Body)"/>
              </a:rPr>
              <a:t>. </a:t>
            </a:r>
            <a:r>
              <a:rPr lang="en-US" altLang="en-US" sz="2400" b="1" dirty="0">
                <a:solidFill>
                  <a:srgbClr val="FF0000"/>
                </a:solidFill>
                <a:latin typeface="Arial (Body)"/>
              </a:rPr>
              <a:t>Muốn vào nhà lấy hồ sơ giúp bố.</a:t>
            </a:r>
            <a:endParaRPr lang="en-US" altLang="en-US" sz="2400" b="1" dirty="0">
              <a:solidFill>
                <a:srgbClr val="FF0000"/>
              </a:solidFill>
              <a:latin typeface="Arial (Body)"/>
            </a:endParaRPr>
          </a:p>
          <a:p>
            <a:pPr marL="0" indent="457200" algn="just" eaLnBrk="1" hangingPunct="1">
              <a:buNone/>
            </a:pPr>
            <a:r>
              <a:rPr lang="en-US" altLang="en-US" sz="2400" b="1" dirty="0">
                <a:solidFill>
                  <a:srgbClr val="0000CC"/>
                </a:solidFill>
                <a:latin typeface="Arial (Body)"/>
              </a:rPr>
              <a:t>Hãy đóng vai để xử lí tình huống trên.</a:t>
            </a:r>
            <a:endParaRPr lang="en-US" altLang="en-US" sz="2400" b="1" dirty="0">
              <a:solidFill>
                <a:srgbClr val="0000CC"/>
              </a:solidFill>
              <a:latin typeface="Arial (Body)"/>
            </a:endParaRPr>
          </a:p>
        </p:txBody>
      </p:sp>
      <p:sp>
        <p:nvSpPr>
          <p:cNvPr id="8196" name="Content Placeholder 2"/>
          <p:cNvSpPr txBox="1"/>
          <p:nvPr/>
        </p:nvSpPr>
        <p:spPr>
          <a:xfrm>
            <a:off x="4953000" y="476250"/>
            <a:ext cx="2563813" cy="6178550"/>
          </a:xfrm>
          <a:prstGeom prst="rect">
            <a:avLst/>
          </a:prstGeom>
          <a:solidFill>
            <a:srgbClr val="FFFF00"/>
          </a:solid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457200" algn="just" eaLnBrk="1" hangingPunct="1">
              <a:buNone/>
            </a:pPr>
            <a:r>
              <a:rPr lang="en-US" altLang="en-US" sz="2400" b="1" dirty="0">
                <a:solidFill>
                  <a:srgbClr val="FF0000"/>
                </a:solidFill>
              </a:rPr>
              <a:t>Vào giờ tan học, Quỳnh Anh đang đứng đợi mẹ đến đón thì bất chợt có 1 người lạ đến và nói với em rằng: “Hôm nay , mẹ của cháu bận nên nhờ chú đến đón, chú là em họ của mẹ cháu từ thành phố Hồ Chí Minh mới về.</a:t>
            </a:r>
            <a:endParaRPr lang="en-US" altLang="en-US" sz="2400" b="1" dirty="0">
              <a:solidFill>
                <a:srgbClr val="FF0000"/>
              </a:solidFill>
            </a:endParaRPr>
          </a:p>
          <a:p>
            <a:pPr marL="0" lvl="0" indent="457200" algn="just" eaLnBrk="1" hangingPunct="1">
              <a:buNone/>
            </a:pPr>
            <a:r>
              <a:rPr lang="en-US" altLang="en-US" sz="2400" b="1" dirty="0">
                <a:solidFill>
                  <a:srgbClr val="0000CC"/>
                </a:solidFill>
                <a:latin typeface="Arial (Body)"/>
              </a:rPr>
              <a:t>Hãy đóng vai để xử lí tình huống trên.</a:t>
            </a:r>
            <a:endParaRPr lang="en-US" altLang="en-US" sz="2400" b="1" dirty="0">
              <a:solidFill>
                <a:srgbClr val="0000CC"/>
              </a:solidFill>
              <a:latin typeface="Arial (Body)"/>
            </a:endParaRPr>
          </a:p>
          <a:p>
            <a:pPr marL="0" lvl="0" indent="457200" algn="just" eaLnBrk="1" hangingPunct="1">
              <a:buNone/>
            </a:pPr>
            <a:endParaRPr lang="en-US" altLang="en-US" sz="3000" b="1" dirty="0"/>
          </a:p>
        </p:txBody>
      </p:sp>
      <p:sp>
        <p:nvSpPr>
          <p:cNvPr id="9" name="Title 1"/>
          <p:cNvSpPr txBox="1"/>
          <p:nvPr/>
        </p:nvSpPr>
        <p:spPr>
          <a:xfrm>
            <a:off x="1216025" y="20638"/>
            <a:ext cx="5056188" cy="442912"/>
          </a:xfrm>
          <a:prstGeom prst="rect">
            <a:avLst/>
          </a:prstGeom>
          <a:noFill/>
          <a:ln w="9525">
            <a:noFill/>
          </a:ln>
        </p:spPr>
        <p:txBody>
          <a:bodyPr anchor="ctr"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en-US" altLang="en-US" sz="2400" b="1" dirty="0"/>
              <a:t>TÌNH HUỐNG 2 </a:t>
            </a:r>
            <a:endParaRPr lang="en-US" altLang="en-US" sz="2400" b="1" dirty="0"/>
          </a:p>
        </p:txBody>
      </p:sp>
      <p:sp>
        <p:nvSpPr>
          <p:cNvPr id="10" name="Title 1"/>
          <p:cNvSpPr txBox="1"/>
          <p:nvPr/>
        </p:nvSpPr>
        <p:spPr>
          <a:xfrm>
            <a:off x="6127750" y="34925"/>
            <a:ext cx="5054600" cy="442913"/>
          </a:xfrm>
          <a:prstGeom prst="rect">
            <a:avLst/>
          </a:prstGeom>
          <a:noFill/>
          <a:ln w="9525">
            <a:noFill/>
          </a:ln>
        </p:spPr>
        <p:txBody>
          <a:bodyPr anchor="ctr"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en-US" altLang="en-US" sz="2400" b="1" dirty="0"/>
              <a:t>TÌNH HUỐNG 4</a:t>
            </a:r>
            <a:endParaRPr lang="en-US" altLang="en-US" sz="2400" b="1" dirty="0"/>
          </a:p>
        </p:txBody>
      </p:sp>
      <p:sp>
        <p:nvSpPr>
          <p:cNvPr id="12" name="Title 1"/>
          <p:cNvSpPr txBox="1"/>
          <p:nvPr/>
        </p:nvSpPr>
        <p:spPr bwMode="auto">
          <a:xfrm>
            <a:off x="2686050" y="476250"/>
            <a:ext cx="2114550" cy="6153150"/>
          </a:xfrm>
          <a:prstGeom prst="rect">
            <a:avLst/>
          </a:prstGeom>
          <a:solidFill>
            <a:srgbClr val="FFFF00"/>
          </a:solidFill>
          <a:ln>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en-US" altLang="en-US" sz="2400" b="1" dirty="0">
                <a:solidFill>
                  <a:srgbClr val="000000"/>
                </a:solidFill>
                <a:cs typeface="Times New Roman" panose="02020603050405020304" pitchFamily="18" charset="0"/>
              </a:rPr>
              <a:t>Bạn đang ngồi xem biểu diễn văn nghệ ở sân vận độngcủa xã, có một người khác giới ngồi bên cạnh làm ra vẻ vô tình đụng chạm vào cơ thể hoặc các bộ phận kín của bạn?</a:t>
            </a:r>
            <a:endParaRPr lang="en-US" altLang="en-US" sz="2400" b="1" dirty="0">
              <a:solidFill>
                <a:srgbClr val="000000"/>
              </a:solidFill>
              <a:cs typeface="Times New Roman" panose="02020603050405020304" pitchFamily="18" charset="0"/>
            </a:endParaRPr>
          </a:p>
          <a:p>
            <a:pPr marL="0" lvl="0" indent="0" algn="ctr" eaLnBrk="1" hangingPunct="1">
              <a:spcBef>
                <a:spcPct val="0"/>
              </a:spcBef>
              <a:buFontTx/>
              <a:buNone/>
            </a:pPr>
            <a:r>
              <a:rPr lang="en-US" altLang="en-US" sz="2400" b="1" dirty="0">
                <a:solidFill>
                  <a:srgbClr val="00B0F0"/>
                </a:solidFill>
                <a:cs typeface="Times New Roman" panose="02020603050405020304" pitchFamily="18" charset="0"/>
              </a:rPr>
              <a:t>Bạn sẽ xử lí thế nào?</a:t>
            </a:r>
            <a:endParaRPr lang="vi-VN" altLang="en-US" sz="2400" b="1" dirty="0">
              <a:solidFill>
                <a:srgbClr val="00B0F0"/>
              </a:solidFill>
              <a:latin typeface="Arial" panose="020B0604020202020204" pitchFamily="34" charset="0"/>
              <a:ea typeface="Times New Roman" panose="02020603050405020304" pitchFamily="18" charset="0"/>
            </a:endParaRPr>
          </a:p>
        </p:txBody>
      </p:sp>
      <p:sp>
        <p:nvSpPr>
          <p:cNvPr id="14" name="Content Placeholder 2"/>
          <p:cNvSpPr txBox="1"/>
          <p:nvPr/>
        </p:nvSpPr>
        <p:spPr>
          <a:xfrm>
            <a:off x="7699375" y="495300"/>
            <a:ext cx="2057400" cy="6178550"/>
          </a:xfrm>
          <a:prstGeom prst="rect">
            <a:avLst/>
          </a:prstGeom>
          <a:solidFill>
            <a:srgbClr val="FFFF00"/>
          </a:solid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457200" algn="just" eaLnBrk="1" hangingPunct="1">
              <a:buNone/>
            </a:pPr>
            <a:endParaRPr lang="en-US" altLang="en-US" sz="2400" b="1" dirty="0">
              <a:solidFill>
                <a:srgbClr val="0000CC"/>
              </a:solidFill>
              <a:latin typeface="Arial (Body)"/>
            </a:endParaRPr>
          </a:p>
        </p:txBody>
      </p:sp>
      <p:sp>
        <p:nvSpPr>
          <p:cNvPr id="15" name="Content Placeholder 2"/>
          <p:cNvSpPr txBox="1"/>
          <p:nvPr/>
        </p:nvSpPr>
        <p:spPr>
          <a:xfrm>
            <a:off x="9790113" y="476250"/>
            <a:ext cx="2357437" cy="6178550"/>
          </a:xfrm>
          <a:prstGeom prst="rect">
            <a:avLst/>
          </a:prstGeom>
          <a:solidFill>
            <a:srgbClr val="FFFF00"/>
          </a:solid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457200" algn="just" eaLnBrk="1" hangingPunct="1">
              <a:buNone/>
            </a:pPr>
            <a:endParaRPr lang="en-US" altLang="en-US" sz="2400" b="1" dirty="0">
              <a:solidFill>
                <a:srgbClr val="0000CC"/>
              </a:solidFill>
              <a:latin typeface="Arial (Body)"/>
            </a:endParaRPr>
          </a:p>
        </p:txBody>
      </p:sp>
      <p:sp>
        <p:nvSpPr>
          <p:cNvPr id="8202" name="TextBox 15"/>
          <p:cNvSpPr txBox="1"/>
          <p:nvPr/>
        </p:nvSpPr>
        <p:spPr>
          <a:xfrm>
            <a:off x="7848600" y="531813"/>
            <a:ext cx="2057400" cy="526256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2400" b="1" dirty="0"/>
              <a:t>Chiều tối đi học về đến đoạn đường vắng không có người. Bỗng có một thanh niên đi đến chằm chằm nhìn em rồi tiến đến vuốt má em.</a:t>
            </a:r>
            <a:endParaRPr lang="en-US" altLang="en-US" sz="2400" b="1" dirty="0"/>
          </a:p>
          <a:p>
            <a:pPr marL="0" lvl="0" indent="0">
              <a:spcBef>
                <a:spcPct val="0"/>
              </a:spcBef>
              <a:buFontTx/>
              <a:buNone/>
            </a:pPr>
            <a:r>
              <a:rPr lang="en-US" altLang="en-US" sz="2400" b="1" dirty="0"/>
              <a:t> </a:t>
            </a:r>
            <a:endParaRPr lang="en-US" altLang="en-US" sz="2400" b="1" dirty="0"/>
          </a:p>
          <a:p>
            <a:pPr marL="0" lvl="0" indent="0">
              <a:spcBef>
                <a:spcPct val="0"/>
              </a:spcBef>
              <a:buFontTx/>
              <a:buNone/>
            </a:pPr>
            <a:r>
              <a:rPr lang="en-US" altLang="en-US" sz="2400" b="1" dirty="0">
                <a:solidFill>
                  <a:srgbClr val="0000CC"/>
                </a:solidFill>
              </a:rPr>
              <a:t>Em sẽ xử lí thế nào? </a:t>
            </a:r>
            <a:endParaRPr lang="en-US" altLang="en-US" sz="2400" b="1" dirty="0">
              <a:solidFill>
                <a:srgbClr val="0000CC"/>
              </a:solidFill>
            </a:endParaRPr>
          </a:p>
        </p:txBody>
      </p:sp>
      <p:sp>
        <p:nvSpPr>
          <p:cNvPr id="8203" name="TextBox 16"/>
          <p:cNvSpPr txBox="1"/>
          <p:nvPr/>
        </p:nvSpPr>
        <p:spPr>
          <a:xfrm>
            <a:off x="9906000" y="609600"/>
            <a:ext cx="1981200" cy="4524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2400" b="1" dirty="0">
                <a:solidFill>
                  <a:srgbClr val="FF0000"/>
                </a:solidFill>
              </a:rPr>
              <a:t>Hằng đang đi ở sân trường có 1 anh lớp lớn dọa đánh và bắt Hằng phải nộp tiền cho anh đó.</a:t>
            </a:r>
            <a:endParaRPr lang="en-US" altLang="en-US" sz="2400" b="1" dirty="0">
              <a:solidFill>
                <a:srgbClr val="FF0000"/>
              </a:solidFill>
            </a:endParaRPr>
          </a:p>
          <a:p>
            <a:pPr marL="0" lvl="0" indent="0">
              <a:spcBef>
                <a:spcPct val="0"/>
              </a:spcBef>
              <a:buFontTx/>
              <a:buNone/>
            </a:pPr>
            <a:endParaRPr lang="en-US" altLang="en-US" sz="2400" b="1" dirty="0">
              <a:solidFill>
                <a:srgbClr val="FF0000"/>
              </a:solidFill>
            </a:endParaRPr>
          </a:p>
          <a:p>
            <a:pPr marL="0" lvl="0" indent="0">
              <a:spcBef>
                <a:spcPct val="0"/>
              </a:spcBef>
              <a:buFontTx/>
              <a:buNone/>
            </a:pPr>
            <a:r>
              <a:rPr lang="en-US" altLang="en-US" sz="2400" b="1" dirty="0">
                <a:solidFill>
                  <a:srgbClr val="0000CC"/>
                </a:solidFill>
              </a:rPr>
              <a:t>Em hãy đóng vai Hằng xử lí tình huống trên.</a:t>
            </a:r>
            <a:endParaRPr lang="en-US" altLang="en-US" sz="2400" b="1" dirty="0">
              <a:solidFill>
                <a:srgbClr val="0000CC"/>
              </a:solidFill>
            </a:endParaRPr>
          </a:p>
        </p:txBody>
      </p:sp>
      <p:sp>
        <p:nvSpPr>
          <p:cNvPr id="18" name="Title 1"/>
          <p:cNvSpPr txBox="1"/>
          <p:nvPr/>
        </p:nvSpPr>
        <p:spPr>
          <a:xfrm>
            <a:off x="3671888" y="-1587"/>
            <a:ext cx="5054600" cy="442912"/>
          </a:xfrm>
          <a:prstGeom prst="rect">
            <a:avLst/>
          </a:prstGeom>
          <a:noFill/>
          <a:ln w="9525">
            <a:noFill/>
          </a:ln>
        </p:spPr>
        <p:txBody>
          <a:bodyPr anchor="ctr"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en-US" altLang="en-US" sz="2400" b="1" dirty="0"/>
              <a:t>TÌNH HUỐNG 3</a:t>
            </a:r>
            <a:endParaRPr lang="en-US" altLang="en-US" sz="2400" b="1" dirty="0"/>
          </a:p>
        </p:txBody>
      </p:sp>
      <p:sp>
        <p:nvSpPr>
          <p:cNvPr id="19" name="Title 1"/>
          <p:cNvSpPr txBox="1"/>
          <p:nvPr/>
        </p:nvSpPr>
        <p:spPr>
          <a:xfrm>
            <a:off x="8305800" y="47625"/>
            <a:ext cx="5054600" cy="442913"/>
          </a:xfrm>
          <a:prstGeom prst="rect">
            <a:avLst/>
          </a:prstGeom>
          <a:noFill/>
          <a:ln w="9525">
            <a:noFill/>
          </a:ln>
        </p:spPr>
        <p:txBody>
          <a:bodyPr anchor="ctr"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en-US" altLang="en-US" sz="2400" b="1" dirty="0"/>
              <a:t>TÌNH HUỐNG 5</a:t>
            </a:r>
            <a:endParaRPr lang="en-US"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nodePh="1">
                                  <p:stCondLst>
                                    <p:cond delay="0"/>
                                  </p:stCondLst>
                                  <p:endCondLst>
                                    <p:cond evt="begin" delay="0">
                                      <p:tn val="25"/>
                                    </p:cond>
                                  </p:endCondLst>
                                  <p:childTnLst>
                                    <p:set>
                                      <p:cBhvr>
                                        <p:cTn id="26" dur="1" fill="hold">
                                          <p:stCondLst>
                                            <p:cond delay="0"/>
                                          </p:stCondLst>
                                        </p:cTn>
                                        <p:tgtEl>
                                          <p:spTgt spid="14">
                                            <p:txEl>
                                              <p:charRg st="0" end="1"/>
                                            </p:txEl>
                                          </p:spTgt>
                                        </p:tgtEl>
                                        <p:attrNameLst>
                                          <p:attrName>style.visibility</p:attrName>
                                        </p:attrNameLst>
                                      </p:cBhvr>
                                      <p:to>
                                        <p:strVal val="visible"/>
                                      </p:to>
                                    </p:set>
                                    <p:animEffect transition="in" filter="barn(inVertical)">
                                      <p:cBhvr>
                                        <p:cTn id="27" dur="500"/>
                                        <p:tgtEl>
                                          <p:spTgt spid="14">
                                            <p:txEl>
                                              <p:charRg st="0"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nodePh="1">
                                  <p:stCondLst>
                                    <p:cond delay="0"/>
                                  </p:stCondLst>
                                  <p:endCondLst>
                                    <p:cond evt="begin" delay="0">
                                      <p:tn val="35"/>
                                    </p:cond>
                                  </p:endCondLst>
                                  <p:childTnLst>
                                    <p:set>
                                      <p:cBhvr>
                                        <p:cTn id="36" dur="1" fill="hold">
                                          <p:stCondLst>
                                            <p:cond delay="0"/>
                                          </p:stCondLst>
                                        </p:cTn>
                                        <p:tgtEl>
                                          <p:spTgt spid="15">
                                            <p:txEl>
                                              <p:charRg st="0" end="1"/>
                                            </p:txEl>
                                          </p:spTgt>
                                        </p:tgtEl>
                                        <p:attrNameLst>
                                          <p:attrName>style.visibility</p:attrName>
                                        </p:attrNameLst>
                                      </p:cBhvr>
                                      <p:to>
                                        <p:strVal val="visible"/>
                                      </p:to>
                                    </p:set>
                                    <p:animEffect transition="in" filter="barn(inVertical)">
                                      <p:cBhvr>
                                        <p:cTn id="37" dur="500"/>
                                        <p:tgtEl>
                                          <p:spTgt spid="15">
                                            <p:txEl>
                                              <p:charRg st="0"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arn(inVertic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arn(inVertical)">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4" grpId="0" animBg="1" build="p"/>
      <p:bldP spid="15" grpId="0" animBg="1" build="p"/>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1981200" y="0"/>
            <a:ext cx="8229600" cy="685800"/>
          </a:xfrm>
        </p:spPr>
        <p:txBody>
          <a:bodyPr vert="horz" wrap="square" lIns="91440" tIns="45720" rIns="91440" bIns="45720" numCol="1" rtlCol="0" anchor="ctr" anchorCtr="0" compatLnSpc="1">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sz="4400" b="1" i="0" u="none" strike="noStrike" kern="1200" cap="none" spc="0" normalizeH="0" baseline="0" noProof="0" dirty="0">
                <a:ln>
                  <a:noFill/>
                </a:ln>
                <a:solidFill>
                  <a:srgbClr val="FF0000"/>
                </a:solidFill>
                <a:effectLst/>
                <a:uLnTx/>
                <a:uFillTx/>
                <a:latin typeface="+mj-lt"/>
                <a:ea typeface="+mj-ea"/>
                <a:cs typeface="+mj-cs"/>
              </a:rPr>
              <a:t>TÌNH HUỐNG 1</a:t>
            </a:r>
            <a:endParaRPr kumimoji="0" lang="en-US" sz="4400" b="1" i="0" u="none" strike="noStrike" kern="1200" cap="none" spc="0" normalizeH="0" baseline="0" noProof="0" dirty="0">
              <a:ln>
                <a:noFill/>
              </a:ln>
              <a:solidFill>
                <a:srgbClr val="FF0000"/>
              </a:solidFill>
              <a:effectLst/>
              <a:uLnTx/>
              <a:uFillTx/>
              <a:latin typeface="+mj-lt"/>
              <a:ea typeface="+mj-ea"/>
              <a:cs typeface="+mj-cs"/>
            </a:endParaRPr>
          </a:p>
        </p:txBody>
      </p:sp>
      <p:sp>
        <p:nvSpPr>
          <p:cNvPr id="9219" name="Content Placeholder 2"/>
          <p:cNvSpPr>
            <a:spLocks noGrp="1"/>
          </p:cNvSpPr>
          <p:nvPr>
            <p:ph idx="1"/>
          </p:nvPr>
        </p:nvSpPr>
        <p:spPr>
          <a:xfrm>
            <a:off x="152400" y="609600"/>
            <a:ext cx="6324600" cy="6019800"/>
          </a:xfrm>
          <a:solidFill>
            <a:srgbClr val="FFFF00">
              <a:alpha val="100000"/>
            </a:srgbClr>
          </a:solidFill>
          <a:ln/>
        </p:spPr>
        <p:txBody>
          <a:bodyPr vert="horz" wrap="square" lIns="91440" tIns="45720" rIns="91440" bIns="45720" anchor="t" anchorCtr="0"/>
          <a:p>
            <a:pPr marL="0" indent="457200" algn="just" eaLnBrk="1" hangingPunct="1">
              <a:buNone/>
            </a:pPr>
            <a:r>
              <a:rPr lang="en-US" altLang="en-US" sz="4000" b="1" dirty="0">
                <a:latin typeface="Arial (Body)"/>
              </a:rPr>
              <a:t>Ngọc</a:t>
            </a:r>
            <a:r>
              <a:rPr lang="vi-VN" altLang="en-US" sz="4000" b="1" dirty="0">
                <a:latin typeface="Arial (Body)"/>
              </a:rPr>
              <a:t> ở nhà một mình, có một người </a:t>
            </a:r>
            <a:r>
              <a:rPr lang="en-US" altLang="en-US" sz="4000" b="1" dirty="0">
                <a:latin typeface="Arial (Body)"/>
              </a:rPr>
              <a:t>đàn ông</a:t>
            </a:r>
            <a:r>
              <a:rPr lang="vi-VN" altLang="en-US" sz="4000" b="1" dirty="0">
                <a:latin typeface="Arial (Body)"/>
              </a:rPr>
              <a:t> đến gõ cửa nói là bạn cùng cơ quan với b</a:t>
            </a:r>
            <a:r>
              <a:rPr lang="en-US" altLang="en-US" sz="4000" b="1" dirty="0">
                <a:latin typeface="Arial (Body)"/>
              </a:rPr>
              <a:t>ố</a:t>
            </a:r>
            <a:r>
              <a:rPr lang="vi-VN" altLang="en-US" sz="4000" b="1" dirty="0">
                <a:latin typeface="Arial (Body)"/>
              </a:rPr>
              <a:t> </a:t>
            </a:r>
            <a:r>
              <a:rPr lang="en-US" altLang="en-US" sz="4000" b="1" dirty="0">
                <a:latin typeface="Arial (Body)"/>
              </a:rPr>
              <a:t>Ngọc</a:t>
            </a:r>
            <a:r>
              <a:rPr lang="vi-VN" altLang="en-US" sz="4000" b="1" dirty="0">
                <a:latin typeface="Arial (Body)"/>
              </a:rPr>
              <a:t> </a:t>
            </a:r>
            <a:r>
              <a:rPr lang="en-US" altLang="en-US" sz="4000" b="1" dirty="0">
                <a:latin typeface="Arial (Body)"/>
              </a:rPr>
              <a:t>Muốn vào nhà lấy hồ sơ giúp bố.</a:t>
            </a:r>
            <a:endParaRPr lang="en-US" altLang="en-US" sz="4000" b="1" dirty="0">
              <a:latin typeface="Arial (Body)"/>
            </a:endParaRPr>
          </a:p>
          <a:p>
            <a:pPr marL="0" indent="457200" algn="just" eaLnBrk="1" hangingPunct="1">
              <a:buNone/>
            </a:pPr>
            <a:r>
              <a:rPr lang="en-US" altLang="en-US" sz="4000" b="1" dirty="0">
                <a:solidFill>
                  <a:srgbClr val="0000CC"/>
                </a:solidFill>
                <a:latin typeface="Arial (Body)"/>
              </a:rPr>
              <a:t>Nếu là Ngọc, em sẽ xử lí như thế nào?</a:t>
            </a:r>
            <a:endParaRPr lang="en-US" altLang="en-US" sz="4000" b="1" dirty="0">
              <a:solidFill>
                <a:srgbClr val="0000CC"/>
              </a:solidFill>
              <a:latin typeface="Arial (Body)"/>
            </a:endParaRPr>
          </a:p>
        </p:txBody>
      </p:sp>
      <p:pic>
        <p:nvPicPr>
          <p:cNvPr id="4" name="Movie 2.wmv">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stretch>
            <a:fillRect/>
          </a:stretch>
        </p:blipFill>
        <p:spPr>
          <a:xfrm>
            <a:off x="6705600" y="609600"/>
            <a:ext cx="5334000" cy="6019800"/>
          </a:xfrm>
          <a:prstGeom prst="rect">
            <a:avLst/>
          </a:prstGeom>
          <a:noFill/>
          <a:ln w="9525">
            <a:noFill/>
          </a:ln>
        </p:spPr>
      </p:pic>
    </p:spTree>
  </p:cSld>
  <p:clrMapOvr>
    <a:masterClrMapping/>
  </p:clrMapOvr>
  <p:transition>
    <p:strips dir="ru"/>
  </p:transition>
  <p:timing>
    <p:tnLst>
      <p:par>
        <p:cTn id="1" dur="indefinite" restart="never" nodeType="tmRoot">
          <p:childTnLst>
            <p:video>
              <p:cMediaNode>
                <p:cTn id="2"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Content Placeholder 2"/>
          <p:cNvSpPr>
            <a:spLocks noGrp="1"/>
          </p:cNvSpPr>
          <p:nvPr>
            <p:ph idx="1"/>
          </p:nvPr>
        </p:nvSpPr>
        <p:spPr>
          <a:xfrm>
            <a:off x="228600" y="609600"/>
            <a:ext cx="6629400" cy="6248400"/>
          </a:xfrm>
          <a:ln/>
        </p:spPr>
        <p:txBody>
          <a:bodyPr vert="horz" wrap="square" lIns="91440" tIns="45720" rIns="91440" bIns="45720" anchor="t" anchorCtr="0"/>
          <a:p>
            <a:pPr marL="0" indent="0" algn="just" eaLnBrk="1" hangingPunct="1">
              <a:buNone/>
            </a:pPr>
            <a:endParaRPr lang="en-US" altLang="en-US" sz="4000" b="1" dirty="0">
              <a:solidFill>
                <a:srgbClr val="FF0000"/>
              </a:solidFill>
            </a:endParaRPr>
          </a:p>
          <a:p>
            <a:pPr marL="0" indent="0" algn="just" eaLnBrk="1" hangingPunct="1">
              <a:buNone/>
            </a:pPr>
            <a:endParaRPr lang="en-US" altLang="en-US" sz="4000" b="1" dirty="0">
              <a:solidFill>
                <a:srgbClr val="FF0000"/>
              </a:solidFill>
            </a:endParaRPr>
          </a:p>
          <a:p>
            <a:pPr marL="0" indent="0" algn="just" eaLnBrk="1" hangingPunct="1">
              <a:buNone/>
            </a:pPr>
            <a:endParaRPr lang="en-US" altLang="en-US" sz="4000" b="1" dirty="0">
              <a:solidFill>
                <a:srgbClr val="FF0000"/>
              </a:solidFill>
            </a:endParaRPr>
          </a:p>
          <a:p>
            <a:pPr marL="0" indent="0" algn="just" eaLnBrk="1" hangingPunct="1">
              <a:buNone/>
            </a:pPr>
            <a:endParaRPr lang="en-US" altLang="en-US" sz="4000" b="1" dirty="0">
              <a:solidFill>
                <a:srgbClr val="FF0000"/>
              </a:solidFill>
            </a:endParaRPr>
          </a:p>
          <a:p>
            <a:pPr marL="0" indent="0" algn="just" eaLnBrk="1" hangingPunct="1">
              <a:buNone/>
            </a:pPr>
            <a:r>
              <a:rPr lang="en-US" altLang="en-US" sz="4000" b="1" dirty="0">
                <a:solidFill>
                  <a:srgbClr val="FF0000"/>
                </a:solidFill>
              </a:rPr>
              <a:t>Bài học kinh nghiệm: Tuyệt đối không cho người lạ vào nhà, khi ở nhà một mình.</a:t>
            </a:r>
            <a:endParaRPr lang="en-US" altLang="en-US" sz="4000" b="1" dirty="0">
              <a:solidFill>
                <a:srgbClr val="FF0000"/>
              </a:solidFill>
            </a:endParaRPr>
          </a:p>
        </p:txBody>
      </p:sp>
      <p:pic>
        <p:nvPicPr>
          <p:cNvPr id="10243" name="Picture 2" descr="C:\Users\Admin\Desktop\Mai\ảnh.jpg"/>
          <p:cNvPicPr>
            <a:picLocks noChangeAspect="1"/>
          </p:cNvPicPr>
          <p:nvPr/>
        </p:nvPicPr>
        <p:blipFill>
          <a:blip r:embed="rId1"/>
          <a:stretch>
            <a:fillRect/>
          </a:stretch>
        </p:blipFill>
        <p:spPr>
          <a:xfrm>
            <a:off x="7086600" y="533400"/>
            <a:ext cx="4267200" cy="6324600"/>
          </a:xfrm>
          <a:prstGeom prst="rect">
            <a:avLst/>
          </a:prstGeom>
          <a:noFill/>
          <a:ln w="9525">
            <a:noFill/>
          </a:ln>
        </p:spPr>
      </p:pic>
      <p:sp>
        <p:nvSpPr>
          <p:cNvPr id="2" name="TextBox 1"/>
          <p:cNvSpPr txBox="1"/>
          <p:nvPr/>
        </p:nvSpPr>
        <p:spPr>
          <a:xfrm>
            <a:off x="685800" y="1295400"/>
            <a:ext cx="5943600" cy="12001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3600" b="1" dirty="0"/>
              <a:t>Tuyệt đối không mở cửa. Điện thoại cho bố để xác minh.</a:t>
            </a:r>
            <a:endParaRPr lang="en-US" altLang="en-US" sz="3600" b="1" dirty="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3">
                                            <p:txEl>
                                              <p:charRg st="4" end="83"/>
                                            </p:txEl>
                                          </p:spTgt>
                                        </p:tgtEl>
                                        <p:attrNameLst>
                                          <p:attrName>style.visibility</p:attrName>
                                        </p:attrNameLst>
                                      </p:cBhvr>
                                      <p:to>
                                        <p:strVal val="visible"/>
                                      </p:to>
                                    </p:set>
                                    <p:animEffect transition="in" filter="blinds(horizontal)">
                                      <p:cBhvr>
                                        <p:cTn id="11" dur="500"/>
                                        <p:tgtEl>
                                          <p:spTgt spid="3">
                                            <p:txEl>
                                              <p:charRg st="4" end="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txBox="1"/>
          <p:nvPr/>
        </p:nvSpPr>
        <p:spPr bwMode="auto">
          <a:xfrm>
            <a:off x="457200" y="-152400"/>
            <a:ext cx="11506200" cy="6153150"/>
          </a:xfrm>
          <a:prstGeom prst="rect">
            <a:avLst/>
          </a:prstGeom>
          <a:solidFill>
            <a:srgbClr val="FFFF00"/>
          </a:solidFill>
          <a:ln>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en-US" sz="3600" b="1" dirty="0">
                <a:solidFill>
                  <a:srgbClr val="000000"/>
                </a:solidFill>
                <a:latin typeface="Times New Roman" panose="02020603050405020304" pitchFamily="18" charset="0"/>
                <a:cs typeface="Times New Roman" panose="02020603050405020304" pitchFamily="18" charset="0"/>
              </a:rPr>
              <a:t>	</a:t>
            </a:r>
            <a:r>
              <a:rPr lang="en-US" altLang="en-US" sz="3600" b="1" dirty="0">
                <a:solidFill>
                  <a:srgbClr val="000000"/>
                </a:solidFill>
                <a:cs typeface="Times New Roman" panose="02020603050405020304" pitchFamily="18" charset="0"/>
              </a:rPr>
              <a:t>Bạn đang ngồi xem văn nghệ ở sân vận động của xã, có một người khác giới ngồi bên cạnh làm ra vẻ vô tình đụng chạm vào cơ thể hoặc các bộ phận kín của bạn?</a:t>
            </a:r>
            <a:endParaRPr lang="en-US" altLang="en-US" sz="3600" b="1" dirty="0">
              <a:solidFill>
                <a:srgbClr val="000000"/>
              </a:solidFill>
              <a:cs typeface="Times New Roman" panose="02020603050405020304" pitchFamily="18" charset="0"/>
            </a:endParaRPr>
          </a:p>
          <a:p>
            <a:pPr marL="0" lvl="0" indent="0" algn="ctr" eaLnBrk="1" hangingPunct="1">
              <a:spcBef>
                <a:spcPct val="0"/>
              </a:spcBef>
              <a:buFontTx/>
              <a:buNone/>
            </a:pPr>
            <a:r>
              <a:rPr lang="en-US" altLang="en-US" sz="3600" b="1" dirty="0">
                <a:solidFill>
                  <a:srgbClr val="00B0F0"/>
                </a:solidFill>
                <a:cs typeface="Times New Roman" panose="02020603050405020304" pitchFamily="18" charset="0"/>
              </a:rPr>
              <a:t>Bạn sẽ xử lí thế nào?</a:t>
            </a:r>
            <a:endParaRPr lang="vi-VN" altLang="en-US" sz="3600" b="1" dirty="0">
              <a:solidFill>
                <a:srgbClr val="00B0F0"/>
              </a:solidFill>
              <a:latin typeface="Arial" panose="020B0604020202020204" pitchFamily="34" charset="0"/>
              <a:ea typeface="Times New Roman" panose="02020603050405020304" pitchFamily="18" charset="0"/>
            </a:endParaRPr>
          </a:p>
        </p:txBody>
      </p:sp>
      <p:sp>
        <p:nvSpPr>
          <p:cNvPr id="3" name="Title 1"/>
          <p:cNvSpPr txBox="1"/>
          <p:nvPr/>
        </p:nvSpPr>
        <p:spPr>
          <a:xfrm>
            <a:off x="1216025" y="20638"/>
            <a:ext cx="5056188" cy="442912"/>
          </a:xfrm>
          <a:prstGeom prst="rect">
            <a:avLst/>
          </a:prstGeom>
          <a:noFill/>
          <a:ln w="9525">
            <a:noFill/>
          </a:ln>
        </p:spPr>
        <p:txBody>
          <a:bodyPr anchor="ctr"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en-US" altLang="en-US" sz="2400" b="1" dirty="0"/>
              <a:t>TÌNH HUỐNG 2 </a:t>
            </a:r>
            <a:endParaRPr lang="en-US"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itle 1"/>
          <p:cNvSpPr>
            <a:spLocks noGrp="1"/>
          </p:cNvSpPr>
          <p:nvPr>
            <p:ph type="title"/>
          </p:nvPr>
        </p:nvSpPr>
        <p:spPr>
          <a:ln/>
        </p:spPr>
        <p:txBody>
          <a:bodyPr vert="horz" wrap="square" lIns="91440" tIns="45720" rIns="91440" bIns="45720" anchor="ctr" anchorCtr="0"/>
          <a:p>
            <a:pPr eaLnBrk="1" hangingPunct="1"/>
            <a:endParaRPr lang="en-US" altLang="en-US" dirty="0"/>
          </a:p>
        </p:txBody>
      </p:sp>
      <p:pic>
        <p:nvPicPr>
          <p:cNvPr id="12291" name="Picture 2" descr="C:\Users\Admin\Desktop\hinh-nen-slide-dep-11_023216382.jpg"/>
          <p:cNvPicPr>
            <a:picLocks noGrp="1" noChangeAspect="1"/>
          </p:cNvPicPr>
          <p:nvPr>
            <p:ph idx="1"/>
          </p:nvPr>
        </p:nvPicPr>
        <p:blipFill>
          <a:blip r:embed="rId1"/>
          <a:srcRect/>
          <a:stretch>
            <a:fillRect/>
          </a:stretch>
        </p:blipFill>
        <p:spPr>
          <a:xfrm>
            <a:off x="1524000" y="0"/>
            <a:ext cx="9144000" cy="6858000"/>
          </a:xfrm>
          <a:ln/>
        </p:spPr>
      </p:pic>
      <p:sp>
        <p:nvSpPr>
          <p:cNvPr id="5" name="Rectangle 4"/>
          <p:cNvSpPr/>
          <p:nvPr/>
        </p:nvSpPr>
        <p:spPr>
          <a:xfrm>
            <a:off x="1524000" y="0"/>
            <a:ext cx="9144000" cy="56324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0"/>
              </a:spcBef>
              <a:buFontTx/>
              <a:buNone/>
            </a:pPr>
            <a:r>
              <a:rPr lang="en-US" altLang="en-US" sz="3600" b="1" dirty="0">
                <a:solidFill>
                  <a:schemeClr val="bg1"/>
                </a:solidFill>
                <a:latin typeface="Times New Roman" panose="02020603050405020304" pitchFamily="18" charset="0"/>
                <a:cs typeface="Times New Roman" panose="02020603050405020304" pitchFamily="18" charset="0"/>
              </a:rPr>
              <a:t>Cách giải quyết: </a:t>
            </a:r>
            <a:r>
              <a:rPr lang="en-US" altLang="en-US" sz="3600" b="1" dirty="0">
                <a:latin typeface="Times New Roman" panose="02020603050405020304" pitchFamily="18" charset="0"/>
                <a:cs typeface="Times New Roman" panose="02020603050405020304" pitchFamily="18" charset="0"/>
              </a:rPr>
              <a:t>Ngăn chặn h</a:t>
            </a:r>
            <a:r>
              <a:rPr lang="en-US" altLang="en-US" sz="3600" b="1" dirty="0">
                <a:latin typeface="Times New Roman" panose="02020603050405020304" pitchFamily="18" charset="0"/>
                <a:ea typeface="Times New Roman" panose="02020603050405020304" pitchFamily="18" charset="0"/>
              </a:rPr>
              <a:t>à</a:t>
            </a:r>
            <a:r>
              <a:rPr lang="en-US" altLang="en-US" sz="3600" b="1" dirty="0">
                <a:latin typeface="Times New Roman" panose="02020603050405020304" pitchFamily="18" charset="0"/>
                <a:cs typeface="Times New Roman" panose="02020603050405020304" pitchFamily="18" charset="0"/>
              </a:rPr>
              <a:t>nh vi trên ngay, bằng cách nói thẳng hoặc hét to lên một cách kiên quyết “Không được, dừng lại, tôi không cho phép!” Hất tay họ ra v</a:t>
            </a:r>
            <a:r>
              <a:rPr lang="en-US" altLang="en-US" sz="3600" b="1" dirty="0">
                <a:latin typeface="Times New Roman" panose="02020603050405020304" pitchFamily="18" charset="0"/>
                <a:ea typeface="Times New Roman" panose="02020603050405020304" pitchFamily="18" charset="0"/>
              </a:rPr>
              <a:t>à</a:t>
            </a:r>
            <a:r>
              <a:rPr lang="en-US" altLang="en-US" sz="3600" b="1" dirty="0">
                <a:latin typeface="Times New Roman" panose="02020603050405020304" pitchFamily="18" charset="0"/>
                <a:cs typeface="Times New Roman" panose="02020603050405020304" pitchFamily="18" charset="0"/>
              </a:rPr>
              <a:t> đi ra chỗ khác không ngồi ở đó nữa để kẻ đó không đụng được đến người mình.</a:t>
            </a:r>
            <a:endParaRPr lang="en-US" altLang="en-US" sz="3600" b="1" dirty="0">
              <a:latin typeface="Times New Roman" panose="02020603050405020304" pitchFamily="18" charset="0"/>
              <a:cs typeface="Times New Roman" panose="02020603050405020304" pitchFamily="18" charset="0"/>
            </a:endParaRPr>
          </a:p>
          <a:p>
            <a:pPr marL="0" lvl="0" indent="0" algn="just" eaLnBrk="1" hangingPunct="1">
              <a:spcBef>
                <a:spcPct val="0"/>
              </a:spcBef>
              <a:buFontTx/>
              <a:buNone/>
            </a:pPr>
            <a:endParaRPr lang="en-US" altLang="en-US" sz="3600" b="1" dirty="0">
              <a:latin typeface="Times New Roman" panose="02020603050405020304" pitchFamily="18" charset="0"/>
              <a:cs typeface="Times New Roman" panose="02020603050405020304" pitchFamily="18" charset="0"/>
            </a:endParaRPr>
          </a:p>
          <a:p>
            <a:pPr marL="0" lvl="0" indent="0" algn="just" eaLnBrk="1" hangingPunct="1">
              <a:spcBef>
                <a:spcPct val="0"/>
              </a:spcBef>
              <a:buFontTx/>
              <a:buNone/>
            </a:pPr>
            <a:r>
              <a:rPr lang="en-US" altLang="en-US" sz="3600" b="1" dirty="0">
                <a:solidFill>
                  <a:srgbClr val="C00000"/>
                </a:solidFill>
                <a:latin typeface="Times New Roman" panose="02020603050405020304" pitchFamily="18" charset="0"/>
                <a:cs typeface="Times New Roman" panose="02020603050405020304" pitchFamily="18" charset="0"/>
              </a:rPr>
              <a:t>B</a:t>
            </a:r>
            <a:r>
              <a:rPr lang="en-US" altLang="en-US" sz="3600" b="1" dirty="0">
                <a:solidFill>
                  <a:srgbClr val="C00000"/>
                </a:solidFill>
                <a:latin typeface="Times New Roman" panose="02020603050405020304" pitchFamily="18" charset="0"/>
                <a:ea typeface="Times New Roman" panose="02020603050405020304" pitchFamily="18" charset="0"/>
              </a:rPr>
              <a:t>à</a:t>
            </a:r>
            <a:r>
              <a:rPr lang="en-US" altLang="en-US" sz="3600" b="1" dirty="0">
                <a:solidFill>
                  <a:srgbClr val="C00000"/>
                </a:solidFill>
                <a:latin typeface="Times New Roman" panose="02020603050405020304" pitchFamily="18" charset="0"/>
                <a:cs typeface="Times New Roman" panose="02020603050405020304" pitchFamily="18" charset="0"/>
              </a:rPr>
              <a:t>i học kinh nghiệm: Ngăn chặn ngay không cho họ đụng v</a:t>
            </a:r>
            <a:r>
              <a:rPr lang="en-US" altLang="en-US" sz="3600" b="1" dirty="0">
                <a:solidFill>
                  <a:srgbClr val="C00000"/>
                </a:solidFill>
                <a:latin typeface="Times New Roman" panose="02020603050405020304" pitchFamily="18" charset="0"/>
                <a:ea typeface="Times New Roman" panose="02020603050405020304" pitchFamily="18" charset="0"/>
              </a:rPr>
              <a:t>à</a:t>
            </a:r>
            <a:r>
              <a:rPr lang="en-US" altLang="en-US" sz="3600" b="1" dirty="0">
                <a:solidFill>
                  <a:srgbClr val="C00000"/>
                </a:solidFill>
                <a:latin typeface="Times New Roman" panose="02020603050405020304" pitchFamily="18" charset="0"/>
                <a:cs typeface="Times New Roman" panose="02020603050405020304" pitchFamily="18" charset="0"/>
              </a:rPr>
              <a:t>o bất kì chỗ n</a:t>
            </a:r>
            <a:r>
              <a:rPr lang="en-US" altLang="en-US" sz="3600" b="1" dirty="0">
                <a:solidFill>
                  <a:srgbClr val="C00000"/>
                </a:solidFill>
                <a:latin typeface="Times New Roman" panose="02020603050405020304" pitchFamily="18" charset="0"/>
                <a:ea typeface="Times New Roman" panose="02020603050405020304" pitchFamily="18" charset="0"/>
              </a:rPr>
              <a:t>à</a:t>
            </a:r>
            <a:r>
              <a:rPr lang="en-US" altLang="en-US" sz="3600" b="1" dirty="0">
                <a:solidFill>
                  <a:srgbClr val="C00000"/>
                </a:solidFill>
                <a:latin typeface="Times New Roman" panose="02020603050405020304" pitchFamily="18" charset="0"/>
                <a:cs typeface="Times New Roman" panose="02020603050405020304" pitchFamily="18" charset="0"/>
              </a:rPr>
              <a:t>o trên cơ thể mình.</a:t>
            </a:r>
            <a:endParaRPr lang="en-US" altLang="en-US" sz="3600" b="1" dirty="0">
              <a:solidFill>
                <a:srgbClr val="C00000"/>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charRg st="0" end="239"/>
                                            </p:txEl>
                                          </p:spTgt>
                                        </p:tgtEl>
                                        <p:attrNameLst>
                                          <p:attrName>style.visibility</p:attrName>
                                        </p:attrNameLst>
                                      </p:cBhvr>
                                      <p:to>
                                        <p:strVal val="visible"/>
                                      </p:to>
                                    </p:set>
                                    <p:animEffect transition="in" filter="box(in)">
                                      <p:cBhvr>
                                        <p:cTn id="7" dur="500"/>
                                        <p:tgtEl>
                                          <p:spTgt spid="5">
                                            <p:txEl>
                                              <p:charRg st="0" end="23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xEl>
                                              <p:charRg st="240" end="331"/>
                                            </p:txEl>
                                          </p:spTgt>
                                        </p:tgtEl>
                                        <p:attrNameLst>
                                          <p:attrName>style.visibility</p:attrName>
                                        </p:attrNameLst>
                                      </p:cBhvr>
                                      <p:to>
                                        <p:strVal val="visible"/>
                                      </p:to>
                                    </p:set>
                                    <p:anim calcmode="lin" valueType="num">
                                      <p:cBhvr additive="base">
                                        <p:cTn id="12" dur="500" fill="hold"/>
                                        <p:tgtEl>
                                          <p:spTgt spid="5">
                                            <p:txEl>
                                              <p:charRg st="240" end="33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charRg st="240" end="33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itle 1"/>
          <p:cNvSpPr>
            <a:spLocks noGrp="1"/>
          </p:cNvSpPr>
          <p:nvPr>
            <p:ph type="title"/>
          </p:nvPr>
        </p:nvSpPr>
        <p:spPr>
          <a:xfrm>
            <a:off x="1981200" y="274638"/>
            <a:ext cx="8229600" cy="792162"/>
          </a:xfrm>
          <a:ln/>
        </p:spPr>
        <p:txBody>
          <a:bodyPr vert="horz" wrap="square" lIns="91440" tIns="45720" rIns="91440" bIns="45720" anchor="ctr" anchorCtr="0"/>
          <a:p>
            <a:pPr eaLnBrk="1" hangingPunct="1"/>
            <a:r>
              <a:rPr lang="en-US" altLang="en-US" b="1" dirty="0">
                <a:solidFill>
                  <a:srgbClr val="FF0000"/>
                </a:solidFill>
              </a:rPr>
              <a:t>TÌNH HUỐNG 3</a:t>
            </a:r>
            <a:endParaRPr lang="en-US" altLang="en-US" b="1" dirty="0">
              <a:solidFill>
                <a:srgbClr val="FF0000"/>
              </a:solidFill>
            </a:endParaRPr>
          </a:p>
        </p:txBody>
      </p:sp>
      <p:sp>
        <p:nvSpPr>
          <p:cNvPr id="11267" name="Content Placeholder 2"/>
          <p:cNvSpPr>
            <a:spLocks noGrp="1"/>
          </p:cNvSpPr>
          <p:nvPr>
            <p:ph idx="1"/>
          </p:nvPr>
        </p:nvSpPr>
        <p:spPr>
          <a:xfrm>
            <a:off x="990600" y="1143000"/>
            <a:ext cx="10287000" cy="5486400"/>
          </a:xfrm>
          <a:solidFill>
            <a:srgbClr val="FFFF00"/>
          </a:solidFill>
        </p:spPr>
        <p:txBody>
          <a:bodyPr vert="horz" wrap="square" lIns="91440" tIns="45720" rIns="91440" bIns="45720" numCol="1" anchor="t" anchorCtr="0" compatLnSpc="1"/>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Vào</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giờ</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tan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học</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Quỳnh</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Anh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đang</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đứng</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đợi</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mẹ</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đến</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đón</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thì</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bất</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chợt</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có</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1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người</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lạ</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đến</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và</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nói</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với</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em</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rằng</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Hôm</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nay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mẹ</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của</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cháu</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bận</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nên</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nhờ</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chú</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đến</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đón</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chú</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là</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em</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họ</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của</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mẹ</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cháu</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từ</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thành</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phố</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Hồ</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Chí</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Minh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mới</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 </a:t>
            </a:r>
            <a:r>
              <a:rPr kumimoji="0" lang="en-US" altLang="en-US" sz="3600" b="1" i="0" u="none" strike="noStrike" kern="1200" cap="none" spc="0" normalizeH="0" baseline="0" noProof="0" dirty="0" err="1">
                <a:ln>
                  <a:noFill/>
                </a:ln>
                <a:solidFill>
                  <a:srgbClr val="FF0000"/>
                </a:solidFill>
                <a:effectLst/>
                <a:uLnTx/>
                <a:uFillTx/>
                <a:latin typeface="+mn-lt"/>
                <a:ea typeface="+mn-ea"/>
                <a:cs typeface="+mn-cs"/>
              </a:rPr>
              <a:t>về</a:t>
            </a:r>
            <a:r>
              <a:rPr kumimoji="0" lang="en-US" altLang="en-US" sz="3600" b="1" i="0" u="none" strike="noStrike" kern="1200" cap="none" spc="0" normalizeH="0" baseline="0" noProof="0" dirty="0">
                <a:ln>
                  <a:noFill/>
                </a:ln>
                <a:solidFill>
                  <a:srgbClr val="FF0000"/>
                </a:solidFill>
                <a:effectLst/>
                <a:uLnTx/>
                <a:uFillTx/>
                <a:latin typeface="+mn-lt"/>
                <a:ea typeface="+mn-ea"/>
                <a:cs typeface="+mn-cs"/>
              </a:rPr>
              <a:t>”.</a:t>
            </a:r>
            <a:endParaRPr kumimoji="0" lang="en-US" altLang="en-US" sz="3600" b="1" i="0" u="none" strike="noStrike" kern="1200" cap="none" spc="0" normalizeH="0" baseline="0" noProof="0" dirty="0">
              <a:ln>
                <a:noFill/>
              </a:ln>
              <a:solidFill>
                <a:srgbClr val="FF0000"/>
              </a:solidFill>
              <a:effectLst/>
              <a:uLnTx/>
              <a:uFillTx/>
              <a:latin typeface="+mn-lt"/>
              <a:ea typeface="+mn-ea"/>
              <a:cs typeface="+mn-cs"/>
            </a:endParaRPr>
          </a:p>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en-US" sz="3600" b="1" i="0" u="none" strike="noStrike" kern="1200" cap="none" spc="0" normalizeH="0" baseline="0" noProof="0" dirty="0">
              <a:ln>
                <a:noFill/>
              </a:ln>
              <a:solidFill>
                <a:srgbClr val="FF0000"/>
              </a:solidFill>
              <a:effectLst/>
              <a:uLnTx/>
              <a:uFillTx/>
              <a:latin typeface="+mn-lt"/>
              <a:ea typeface="+mn-ea"/>
              <a:cs typeface="+mn-cs"/>
            </a:endParaRPr>
          </a:p>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en-US" sz="3600" b="1" i="0" u="none" strike="noStrike" kern="1200" cap="none" spc="0" normalizeH="0" baseline="0" noProof="0" dirty="0" err="1">
                <a:ln>
                  <a:noFill/>
                </a:ln>
                <a:solidFill>
                  <a:srgbClr val="0000CC"/>
                </a:solidFill>
                <a:effectLst/>
                <a:uLnTx/>
                <a:uFillTx/>
                <a:latin typeface="Arial (Body)"/>
                <a:ea typeface="+mn-ea"/>
                <a:cs typeface="+mn-cs"/>
              </a:rPr>
              <a:t>Hãy</a:t>
            </a:r>
            <a:r>
              <a:rPr kumimoji="0" lang="en-US" altLang="en-US" sz="3600" b="1" i="0" u="none" strike="noStrike" kern="1200" cap="none" spc="0" normalizeH="0" baseline="0" noProof="0" dirty="0">
                <a:ln>
                  <a:noFill/>
                </a:ln>
                <a:solidFill>
                  <a:srgbClr val="0000CC"/>
                </a:solidFill>
                <a:effectLst/>
                <a:uLnTx/>
                <a:uFillTx/>
                <a:latin typeface="Arial (Body)"/>
                <a:ea typeface="+mn-ea"/>
                <a:cs typeface="+mn-cs"/>
              </a:rPr>
              <a:t> </a:t>
            </a:r>
            <a:r>
              <a:rPr kumimoji="0" lang="en-US" altLang="en-US" sz="3600" b="1" i="0" u="none" strike="noStrike" kern="1200" cap="none" spc="0" normalizeH="0" baseline="0" noProof="0" dirty="0" err="1">
                <a:ln>
                  <a:noFill/>
                </a:ln>
                <a:solidFill>
                  <a:srgbClr val="0000CC"/>
                </a:solidFill>
                <a:effectLst/>
                <a:uLnTx/>
                <a:uFillTx/>
                <a:latin typeface="Arial (Body)"/>
                <a:ea typeface="+mn-ea"/>
                <a:cs typeface="+mn-cs"/>
              </a:rPr>
              <a:t>đóng</a:t>
            </a:r>
            <a:r>
              <a:rPr kumimoji="0" lang="en-US" altLang="en-US" sz="3600" b="1" i="0" u="none" strike="noStrike" kern="1200" cap="none" spc="0" normalizeH="0" baseline="0" noProof="0" dirty="0">
                <a:ln>
                  <a:noFill/>
                </a:ln>
                <a:solidFill>
                  <a:srgbClr val="0000CC"/>
                </a:solidFill>
                <a:effectLst/>
                <a:uLnTx/>
                <a:uFillTx/>
                <a:latin typeface="Arial (Body)"/>
                <a:ea typeface="+mn-ea"/>
                <a:cs typeface="+mn-cs"/>
              </a:rPr>
              <a:t> </a:t>
            </a:r>
            <a:r>
              <a:rPr kumimoji="0" lang="en-US" altLang="en-US" sz="3600" b="1" i="0" u="none" strike="noStrike" kern="1200" cap="none" spc="0" normalizeH="0" baseline="0" noProof="0" dirty="0" err="1">
                <a:ln>
                  <a:noFill/>
                </a:ln>
                <a:solidFill>
                  <a:srgbClr val="0000CC"/>
                </a:solidFill>
                <a:effectLst/>
                <a:uLnTx/>
                <a:uFillTx/>
                <a:latin typeface="Arial (Body)"/>
                <a:ea typeface="+mn-ea"/>
                <a:cs typeface="+mn-cs"/>
              </a:rPr>
              <a:t>vai</a:t>
            </a:r>
            <a:r>
              <a:rPr kumimoji="0" lang="en-US" altLang="en-US" sz="3600" b="1" i="0" u="none" strike="noStrike" kern="1200" cap="none" spc="0" normalizeH="0" baseline="0" noProof="0" dirty="0">
                <a:ln>
                  <a:noFill/>
                </a:ln>
                <a:solidFill>
                  <a:srgbClr val="0000CC"/>
                </a:solidFill>
                <a:effectLst/>
                <a:uLnTx/>
                <a:uFillTx/>
                <a:latin typeface="Arial (Body)"/>
                <a:ea typeface="+mn-ea"/>
                <a:cs typeface="+mn-cs"/>
              </a:rPr>
              <a:t> </a:t>
            </a:r>
            <a:r>
              <a:rPr kumimoji="0" lang="en-US" altLang="en-US" sz="3600" b="1" i="0" u="none" strike="noStrike" kern="1200" cap="none" spc="0" normalizeH="0" baseline="0" noProof="0" dirty="0" err="1">
                <a:ln>
                  <a:noFill/>
                </a:ln>
                <a:solidFill>
                  <a:srgbClr val="0000CC"/>
                </a:solidFill>
                <a:effectLst/>
                <a:uLnTx/>
                <a:uFillTx/>
                <a:latin typeface="Arial (Body)"/>
                <a:ea typeface="+mn-ea"/>
                <a:cs typeface="+mn-cs"/>
              </a:rPr>
              <a:t>để</a:t>
            </a:r>
            <a:r>
              <a:rPr kumimoji="0" lang="en-US" altLang="en-US" sz="3600" b="1" i="0" u="none" strike="noStrike" kern="1200" cap="none" spc="0" normalizeH="0" baseline="0" noProof="0" dirty="0">
                <a:ln>
                  <a:noFill/>
                </a:ln>
                <a:solidFill>
                  <a:srgbClr val="0000CC"/>
                </a:solidFill>
                <a:effectLst/>
                <a:uLnTx/>
                <a:uFillTx/>
                <a:latin typeface="Arial (Body)"/>
                <a:ea typeface="+mn-ea"/>
                <a:cs typeface="+mn-cs"/>
              </a:rPr>
              <a:t> </a:t>
            </a:r>
            <a:r>
              <a:rPr kumimoji="0" lang="en-US" altLang="en-US" sz="3600" b="1" i="0" u="none" strike="noStrike" kern="1200" cap="none" spc="0" normalizeH="0" baseline="0" noProof="0" dirty="0" err="1">
                <a:ln>
                  <a:noFill/>
                </a:ln>
                <a:solidFill>
                  <a:srgbClr val="0000CC"/>
                </a:solidFill>
                <a:effectLst/>
                <a:uLnTx/>
                <a:uFillTx/>
                <a:latin typeface="Arial (Body)"/>
                <a:ea typeface="+mn-ea"/>
                <a:cs typeface="+mn-cs"/>
              </a:rPr>
              <a:t>xử</a:t>
            </a:r>
            <a:r>
              <a:rPr kumimoji="0" lang="en-US" altLang="en-US" sz="3600" b="1" i="0" u="none" strike="noStrike" kern="1200" cap="none" spc="0" normalizeH="0" baseline="0" noProof="0" dirty="0">
                <a:ln>
                  <a:noFill/>
                </a:ln>
                <a:solidFill>
                  <a:srgbClr val="0000CC"/>
                </a:solidFill>
                <a:effectLst/>
                <a:uLnTx/>
                <a:uFillTx/>
                <a:latin typeface="Arial (Body)"/>
                <a:ea typeface="+mn-ea"/>
                <a:cs typeface="+mn-cs"/>
              </a:rPr>
              <a:t> </a:t>
            </a:r>
            <a:r>
              <a:rPr kumimoji="0" lang="en-US" altLang="en-US" sz="3600" b="1" i="0" u="none" strike="noStrike" kern="1200" cap="none" spc="0" normalizeH="0" baseline="0" noProof="0" dirty="0" err="1">
                <a:ln>
                  <a:noFill/>
                </a:ln>
                <a:solidFill>
                  <a:srgbClr val="0000CC"/>
                </a:solidFill>
                <a:effectLst/>
                <a:uLnTx/>
                <a:uFillTx/>
                <a:latin typeface="Arial (Body)"/>
                <a:ea typeface="+mn-ea"/>
                <a:cs typeface="+mn-cs"/>
              </a:rPr>
              <a:t>lí</a:t>
            </a:r>
            <a:r>
              <a:rPr kumimoji="0" lang="en-US" altLang="en-US" sz="3600" b="1" i="0" u="none" strike="noStrike" kern="1200" cap="none" spc="0" normalizeH="0" baseline="0" noProof="0" dirty="0">
                <a:ln>
                  <a:noFill/>
                </a:ln>
                <a:solidFill>
                  <a:srgbClr val="0000CC"/>
                </a:solidFill>
                <a:effectLst/>
                <a:uLnTx/>
                <a:uFillTx/>
                <a:latin typeface="Arial (Body)"/>
                <a:ea typeface="+mn-ea"/>
                <a:cs typeface="+mn-cs"/>
              </a:rPr>
              <a:t> </a:t>
            </a:r>
            <a:r>
              <a:rPr kumimoji="0" lang="en-US" altLang="en-US" sz="3600" b="1" i="0" u="none" strike="noStrike" kern="1200" cap="none" spc="0" normalizeH="0" baseline="0" noProof="0" dirty="0" err="1">
                <a:ln>
                  <a:noFill/>
                </a:ln>
                <a:solidFill>
                  <a:srgbClr val="0000CC"/>
                </a:solidFill>
                <a:effectLst/>
                <a:uLnTx/>
                <a:uFillTx/>
                <a:latin typeface="Arial (Body)"/>
                <a:ea typeface="+mn-ea"/>
                <a:cs typeface="+mn-cs"/>
              </a:rPr>
              <a:t>tình</a:t>
            </a:r>
            <a:r>
              <a:rPr kumimoji="0" lang="en-US" altLang="en-US" sz="3600" b="1" i="0" u="none" strike="noStrike" kern="1200" cap="none" spc="0" normalizeH="0" baseline="0" noProof="0" dirty="0">
                <a:ln>
                  <a:noFill/>
                </a:ln>
                <a:solidFill>
                  <a:srgbClr val="0000CC"/>
                </a:solidFill>
                <a:effectLst/>
                <a:uLnTx/>
                <a:uFillTx/>
                <a:latin typeface="Arial (Body)"/>
                <a:ea typeface="+mn-ea"/>
                <a:cs typeface="+mn-cs"/>
              </a:rPr>
              <a:t> </a:t>
            </a:r>
            <a:r>
              <a:rPr kumimoji="0" lang="en-US" altLang="en-US" sz="3600" b="1" i="0" u="none" strike="noStrike" kern="1200" cap="none" spc="0" normalizeH="0" baseline="0" noProof="0" dirty="0" err="1">
                <a:ln>
                  <a:noFill/>
                </a:ln>
                <a:solidFill>
                  <a:srgbClr val="0000CC"/>
                </a:solidFill>
                <a:effectLst/>
                <a:uLnTx/>
                <a:uFillTx/>
                <a:latin typeface="Arial (Body)"/>
                <a:ea typeface="+mn-ea"/>
                <a:cs typeface="+mn-cs"/>
              </a:rPr>
              <a:t>huống</a:t>
            </a:r>
            <a:r>
              <a:rPr kumimoji="0" lang="en-US" altLang="en-US" sz="3600" b="1" i="0" u="none" strike="noStrike" kern="1200" cap="none" spc="0" normalizeH="0" baseline="0" noProof="0" dirty="0">
                <a:ln>
                  <a:noFill/>
                </a:ln>
                <a:solidFill>
                  <a:srgbClr val="0000CC"/>
                </a:solidFill>
                <a:effectLst/>
                <a:uLnTx/>
                <a:uFillTx/>
                <a:latin typeface="Arial (Body)"/>
                <a:ea typeface="+mn-ea"/>
                <a:cs typeface="+mn-cs"/>
              </a:rPr>
              <a:t> </a:t>
            </a:r>
            <a:r>
              <a:rPr kumimoji="0" lang="en-US" altLang="en-US" sz="3600" b="1" i="0" u="none" strike="noStrike" kern="1200" cap="none" spc="0" normalizeH="0" baseline="0" noProof="0" dirty="0" err="1">
                <a:ln>
                  <a:noFill/>
                </a:ln>
                <a:solidFill>
                  <a:srgbClr val="0000CC"/>
                </a:solidFill>
                <a:effectLst/>
                <a:uLnTx/>
                <a:uFillTx/>
                <a:latin typeface="Arial (Body)"/>
                <a:ea typeface="+mn-ea"/>
                <a:cs typeface="+mn-cs"/>
              </a:rPr>
              <a:t>trên</a:t>
            </a:r>
            <a:r>
              <a:rPr kumimoji="0" lang="en-US" altLang="en-US" sz="3600" b="1" i="0" u="none" strike="noStrike" kern="1200" cap="none" spc="0" normalizeH="0" baseline="0" noProof="0" dirty="0">
                <a:ln>
                  <a:noFill/>
                </a:ln>
                <a:solidFill>
                  <a:srgbClr val="0000CC"/>
                </a:solidFill>
                <a:effectLst/>
                <a:uLnTx/>
                <a:uFillTx/>
                <a:latin typeface="Arial (Body)"/>
                <a:ea typeface="+mn-ea"/>
                <a:cs typeface="+mn-cs"/>
              </a:rPr>
              <a:t>.</a:t>
            </a:r>
            <a:endParaRPr kumimoji="0" lang="en-US" altLang="en-US" sz="3600" b="1" i="0" u="none" strike="noStrike" kern="1200" cap="none" spc="0" normalizeH="0" baseline="0" noProof="0" dirty="0">
              <a:ln>
                <a:noFill/>
              </a:ln>
              <a:solidFill>
                <a:srgbClr val="0000CC"/>
              </a:solidFill>
              <a:effectLst/>
              <a:uLnTx/>
              <a:uFillTx/>
              <a:latin typeface="Arial (Body)"/>
              <a:ea typeface="+mn-ea"/>
              <a:cs typeface="+mn-cs"/>
            </a:endParaRPr>
          </a:p>
          <a:p>
            <a:pPr marL="0" marR="0" lvl="0" indent="457200" algn="just" defTabSz="914400"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en-US" altLang="en-US" sz="4000" b="1" i="0" u="none" strike="noStrike" kern="1200" cap="none" spc="0" normalizeH="0" baseline="0" noProof="0" dirty="0">
              <a:ln>
                <a:noFill/>
              </a:ln>
              <a:solidFill>
                <a:srgbClr val="0000CC"/>
              </a:solidFill>
              <a:effectLst/>
              <a:uLnTx/>
              <a:uFillTx/>
              <a:latin typeface="+mn-lt"/>
              <a:ea typeface="+mn-ea"/>
              <a:cs typeface="+mn-cs"/>
            </a:endParaRPr>
          </a:p>
        </p:txBody>
      </p:sp>
    </p:spTree>
  </p:cSld>
  <p:clrMapOvr>
    <a:masterClrMapping/>
  </p:clrMapOvr>
  <p:transition>
    <p:comb dir="vert"/>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Default Design">
  <a:themeElements>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3871</Words>
  <Application>WPS Presentation</Application>
  <PresentationFormat/>
  <Paragraphs>134</Paragraphs>
  <Slides>19</Slides>
  <Notes>0</Notes>
  <HiddenSlides>0</HiddenSlides>
  <MMClips>2</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19</vt:i4>
      </vt:variant>
    </vt:vector>
  </HeadingPairs>
  <TitlesOfParts>
    <vt:vector size="32" baseType="lpstr">
      <vt:lpstr>Arial</vt:lpstr>
      <vt:lpstr>SimSun</vt:lpstr>
      <vt:lpstr>Wingdings</vt:lpstr>
      <vt:lpstr>Calibri</vt:lpstr>
      <vt:lpstr>Times New Roman</vt:lpstr>
      <vt:lpstr>Arial (Body)</vt:lpstr>
      <vt:lpstr>Calibri</vt:lpstr>
      <vt:lpstr>Microsoft YaHei</vt:lpstr>
      <vt:lpstr>Arial Unicode MS</vt:lpstr>
      <vt:lpstr>Office Theme</vt:lpstr>
      <vt:lpstr>1_Office Theme</vt:lpstr>
      <vt:lpstr>2_Office Theme</vt:lpstr>
      <vt:lpstr>1_Default 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ASUS</cp:lastModifiedBy>
  <cp:revision>246</cp:revision>
  <dcterms:created xsi:type="dcterms:W3CDTF">2017-04-04T03:54:52Z</dcterms:created>
  <dcterms:modified xsi:type="dcterms:W3CDTF">2023-06-12T14:10:58Z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8ECC9FAA9261401A865ADA243E2D0CBA</vt:lpwstr>
  </property>
  <property fmtid="{D5CDD505-2E9C-101B-9397-08002B2CF9AE}" pid="3" name="KSOProductBuildVer">
    <vt:lpwstr>1033-11.2.0.11537</vt:lpwstr>
  </property>
</Properties>
</file>