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58" r:id="rId4"/>
    <p:sldId id="259" r:id="rId5"/>
    <p:sldId id="260" r:id="rId6"/>
    <p:sldId id="261" r:id="rId7"/>
    <p:sldId id="280" r:id="rId8"/>
    <p:sldId id="282" r:id="rId9"/>
    <p:sldId id="265" r:id="rId10"/>
    <p:sldId id="269" r:id="rId11"/>
    <p:sldId id="281" r:id="rId12"/>
    <p:sldId id="283" r:id="rId13"/>
    <p:sldId id="272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Administrator" initials="Microsof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6" y="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6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1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1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7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4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9.gif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7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20.jpeg"/><Relationship Id="rId5" Type="http://schemas.openxmlformats.org/officeDocument/2006/relationships/image" Target="../media/image8.gif"/><Relationship Id="rId10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5" Type="http://schemas.openxmlformats.org/officeDocument/2006/relationships/image" Target="../media/image23.gif"/><Relationship Id="rId10" Type="http://schemas.openxmlformats.org/officeDocument/2006/relationships/image" Target="../media/image8.gif"/><Relationship Id="rId4" Type="http://schemas.openxmlformats.org/officeDocument/2006/relationships/audio" Target="../media/audio3.wav"/><Relationship Id="rId9" Type="http://schemas.openxmlformats.org/officeDocument/2006/relationships/image" Target="../media/image6.gif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8" y="350295"/>
            <a:ext cx="1954243" cy="1954243"/>
          </a:xfrm>
          <a:prstGeom prst="rect">
            <a:avLst/>
          </a:prstGeom>
        </p:spPr>
      </p:pic>
      <p:sp>
        <p:nvSpPr>
          <p:cNvPr id="4" name="Text Box 194"/>
          <p:cNvSpPr txBox="1">
            <a:spLocks noChangeArrowheads="1"/>
          </p:cNvSpPr>
          <p:nvPr/>
        </p:nvSpPr>
        <p:spPr bwMode="auto">
          <a:xfrm>
            <a:off x="315310" y="2499632"/>
            <a:ext cx="12164640" cy="11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3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 LỚP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91"/>
          <p:cNvSpPr txBox="1">
            <a:spLocks noChangeArrowheads="1"/>
          </p:cNvSpPr>
          <p:nvPr/>
        </p:nvSpPr>
        <p:spPr bwMode="auto">
          <a:xfrm>
            <a:off x="891218" y="965105"/>
            <a:ext cx="11363847" cy="9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</a:rPr>
              <a:t>TRƯỜNG TIỂU HỌC ĐOÀN KẾT</a:t>
            </a:r>
          </a:p>
        </p:txBody>
      </p:sp>
      <p:sp>
        <p:nvSpPr>
          <p:cNvPr id="6" name="Text Box 195"/>
          <p:cNvSpPr txBox="1">
            <a:spLocks noChangeArrowheads="1"/>
          </p:cNvSpPr>
          <p:nvPr/>
        </p:nvSpPr>
        <p:spPr bwMode="auto">
          <a:xfrm>
            <a:off x="90425" y="3520573"/>
            <a:ext cx="12164640" cy="86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 TẬP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7" name="Text Box 195"/>
          <p:cNvSpPr txBox="1">
            <a:spLocks noChangeArrowheads="1"/>
          </p:cNvSpPr>
          <p:nvPr/>
        </p:nvSpPr>
        <p:spPr bwMode="auto">
          <a:xfrm>
            <a:off x="4150990" y="5733256"/>
            <a:ext cx="6869682" cy="69249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700" b="1" i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700" b="1" i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sz="37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37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700" b="1" i="1" dirty="0" err="1" smtClean="0">
                <a:solidFill>
                  <a:srgbClr val="0000FF"/>
                </a:solidFill>
                <a:latin typeface="Times New Roman" pitchFamily="18" charset="0"/>
              </a:rPr>
              <a:t>Nhung</a:t>
            </a:r>
            <a:endParaRPr lang="en-US" sz="37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7" y="4536284"/>
            <a:ext cx="3242521" cy="1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69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204" y="259584"/>
            <a:ext cx="5076307" cy="1323439"/>
            <a:chOff x="1253941" y="511805"/>
            <a:chExt cx="4421450" cy="1323439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32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0230" y="2090057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a) 25 + 39	   46 + 46	   64 + 26	      75 + 15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229" y="3505200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b) 17 + 7	   89 + 2	    58 + 2		67 + 3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228904" y="915625"/>
            <a:ext cx="1571843" cy="157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872813" y="890071"/>
            <a:ext cx="824709" cy="17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740229"/>
            <a:ext cx="11329852" cy="61177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973" y="0"/>
            <a:ext cx="9416224" cy="678033"/>
            <a:chOff x="1253941" y="511805"/>
            <a:chExt cx="9416224" cy="678033"/>
          </a:xfrm>
        </p:grpSpPr>
        <p:grpSp>
          <p:nvGrpSpPr>
            <p:cNvPr id="4" name="Group 3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59472" y="511805"/>
              <a:ext cx="861069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149531" y="605008"/>
            <a:ext cx="37533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09891" y="5796854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0040" y="3063855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4271" y="3248224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7526" y="2964109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08592" y="3171050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022303" y="2811555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47382" y="4328601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91634" y="6334780"/>
            <a:ext cx="66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rc 33"/>
          <p:cNvSpPr/>
          <p:nvPr/>
        </p:nvSpPr>
        <p:spPr>
          <a:xfrm rot="433327">
            <a:off x="2053076" y="5528453"/>
            <a:ext cx="2946400" cy="771091"/>
          </a:xfrm>
          <a:prstGeom prst="arc">
            <a:avLst>
              <a:gd name="adj1" fmla="val 10957092"/>
              <a:gd name="adj2" fmla="val 21555890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c 34"/>
          <p:cNvSpPr/>
          <p:nvPr/>
        </p:nvSpPr>
        <p:spPr>
          <a:xfrm rot="17066830">
            <a:off x="1979590" y="3990092"/>
            <a:ext cx="2736833" cy="1423368"/>
          </a:xfrm>
          <a:prstGeom prst="arc">
            <a:avLst>
              <a:gd name="adj1" fmla="val 11375912"/>
              <a:gd name="adj2" fmla="val 21114804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421685" y="3225719"/>
            <a:ext cx="2960603" cy="117763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115858" y="2892729"/>
            <a:ext cx="1223992" cy="226074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992070" y="3292763"/>
            <a:ext cx="221367" cy="20445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362535" y="2811555"/>
            <a:ext cx="3353549" cy="179050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953331" y="4470400"/>
            <a:ext cx="758531" cy="169623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/>
        </p:nvSpPr>
        <p:spPr>
          <a:xfrm rot="10989637">
            <a:off x="6923222" y="5991454"/>
            <a:ext cx="3154787" cy="715514"/>
          </a:xfrm>
          <a:prstGeom prst="arc">
            <a:avLst>
              <a:gd name="adj1" fmla="val 11114910"/>
              <a:gd name="adj2" fmla="val 21379631"/>
            </a:avLst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8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084362" y="2034471"/>
            <a:ext cx="1049673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08855" y="-196221"/>
            <a:ext cx="6400799" cy="2555172"/>
            <a:chOff x="3734383" y="-305326"/>
            <a:chExt cx="2413591" cy="19626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383" y="-305326"/>
              <a:ext cx="2413591" cy="1962678"/>
            </a:xfrm>
            <a:prstGeom prst="rect">
              <a:avLst/>
            </a:prstGeom>
          </p:spPr>
        </p:pic>
        <p:sp>
          <p:nvSpPr>
            <p:cNvPr id="5" name="TextBox 11"/>
            <p:cNvSpPr txBox="1"/>
            <p:nvPr/>
          </p:nvSpPr>
          <p:spPr>
            <a:xfrm>
              <a:off x="4273694" y="640355"/>
              <a:ext cx="1607525" cy="62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đạt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084362" y="3512425"/>
            <a:ext cx="1077646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2823" y="4937871"/>
            <a:ext cx="10149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100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2817" y="563243"/>
            <a:ext cx="30075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1424" y="2276872"/>
            <a:ext cx="10873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olm.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77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286" y="2648395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71" y="4593393"/>
            <a:ext cx="3071490" cy="24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211353" y="320232"/>
            <a:ext cx="786616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911372" y="228601"/>
            <a:ext cx="10500851" cy="30922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8029042" y="3643048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2211994" y="3691130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9035" y="3852475"/>
            <a:ext cx="546100" cy="5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603093" y="3604894"/>
            <a:ext cx="928892" cy="8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2234215" y="4951048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8029042" y="4951049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94489" y="5106947"/>
            <a:ext cx="546100" cy="5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34235" y="5063445"/>
            <a:ext cx="546100" cy="5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0854" y="284774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15 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blipFill rotWithShape="1">
                <a:blip r:embed="rId12"/>
                <a:stretch>
                  <a:fillRect r="-10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31</m:t>
                      </m: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  <a:blipFill rotWithShape="1">
                <a:blip r:embed="rId13"/>
                <a:stretch>
                  <a:fillRect t="-14151" r="-29630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l="18487" r="59915" b="59684"/>
          <a:stretch/>
        </p:blipFill>
        <p:spPr>
          <a:xfrm>
            <a:off x="6258217" y="1223388"/>
            <a:ext cx="86544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6" grpId="0" animBg="1"/>
      <p:bldP spid="16" grpId="1" animBg="1"/>
      <p:bldP spid="17" grpId="0" animBg="1"/>
      <p:bldP spid="17" grpId="1" animBg="1"/>
      <p:bldP spid="35" grpId="0"/>
      <p:bldP spid="35" grpId="1"/>
      <p:bldP spid="37" grpId="0"/>
      <p:bldP spid="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9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17777" y="552709"/>
            <a:ext cx="9156447" cy="2876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3078" y="5370172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0127" y="3782346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0127" y="5295489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3079" y="3782346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99981" y="3936149"/>
            <a:ext cx="852187" cy="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75128" y="5370172"/>
            <a:ext cx="852187" cy="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57512" y="3915364"/>
            <a:ext cx="852187" cy="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65047" y="5460605"/>
            <a:ext cx="1045219" cy="9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310" y="245925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25 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blipFill rotWithShape="1">
                <a:blip r:embed="rId12"/>
                <a:stretch>
                  <a:fillRect r="-10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32</m:t>
                      </m: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  <a:blipFill rotWithShape="1">
                <a:blip r:embed="rId13"/>
                <a:stretch>
                  <a:fillRect t="-14151" r="-29630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ĐC SHARE MIỄN PHÍ BỞI NK POWERSKILLS"/>
          <p:cNvPicPr>
            <a:picLocks noChangeAspect="1"/>
          </p:cNvPicPr>
          <p:nvPr/>
        </p:nvPicPr>
        <p:blipFill rotWithShape="1">
          <a:blip r:embed="rId14"/>
          <a:srcRect l="18487" r="59915" b="59684"/>
          <a:stretch/>
        </p:blipFill>
        <p:spPr>
          <a:xfrm>
            <a:off x="6096000" y="1765784"/>
            <a:ext cx="86544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5" grpId="0"/>
      <p:bldP spid="25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187476" y="515199"/>
            <a:ext cx="5817048" cy="19823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54 + 18 = 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137" y="3220665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52845" y="4920766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1137" y="4945676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87476" y="3134175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88240" y="3407974"/>
            <a:ext cx="797170" cy="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87446" y="5285103"/>
            <a:ext cx="797170" cy="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18903" y="5153915"/>
            <a:ext cx="797170" cy="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985567" y="3486169"/>
            <a:ext cx="977740" cy="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0370" y="139042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66180" y="438899"/>
            <a:ext cx="6059641" cy="22959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35 + 9 =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60347" y="4856627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28938" y="4856627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72937" y="3308204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8939" y="3356286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6171" y="35127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55714" y="35303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146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74417" y="50048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2668" y="264092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83" y="167976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084362" y="2034471"/>
            <a:ext cx="1049673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08855" y="-196221"/>
            <a:ext cx="6400799" cy="2555172"/>
            <a:chOff x="3734383" y="-305326"/>
            <a:chExt cx="2413591" cy="19626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383" y="-305326"/>
              <a:ext cx="2413591" cy="1962678"/>
            </a:xfrm>
            <a:prstGeom prst="rect">
              <a:avLst/>
            </a:prstGeom>
          </p:spPr>
        </p:pic>
        <p:sp>
          <p:nvSpPr>
            <p:cNvPr id="5" name="TextBox 11"/>
            <p:cNvSpPr txBox="1"/>
            <p:nvPr/>
          </p:nvSpPr>
          <p:spPr>
            <a:xfrm>
              <a:off x="4273694" y="640355"/>
              <a:ext cx="1607525" cy="623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cầu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đạt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084362" y="3512425"/>
            <a:ext cx="1077646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fr-FR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2823" y="4937871"/>
            <a:ext cx="10149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100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74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976585" y="3736197"/>
            <a:ext cx="1805873" cy="25050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Rounded Rectangle 44"/>
          <p:cNvSpPr/>
          <p:nvPr/>
        </p:nvSpPr>
        <p:spPr>
          <a:xfrm>
            <a:off x="961574" y="1094008"/>
            <a:ext cx="1805873" cy="250502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2" name="Group 1"/>
          <p:cNvGrpSpPr/>
          <p:nvPr/>
        </p:nvGrpSpPr>
        <p:grpSpPr>
          <a:xfrm>
            <a:off x="308345" y="99930"/>
            <a:ext cx="2232248" cy="678033"/>
            <a:chOff x="1253941" y="511805"/>
            <a:chExt cx="2232248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13876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𝟑𝟕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𝟐𝟖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76" y="1282066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22209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𝟏𝟖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𝟕𝟓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09" y="1282066"/>
                <a:ext cx="1784527" cy="13896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30542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𝟔𝟐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𝟐𝟖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42" y="1282066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38876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𝟐𝟑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𝟒𝟕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76" y="1282066"/>
                <a:ext cx="1784527" cy="13896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7126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𝟕𝟖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𝟔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26" y="3930923"/>
                <a:ext cx="1784527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55459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𝟏𝟗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𝟑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459" y="3930923"/>
                <a:ext cx="1784527" cy="1389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63792" y="3930923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𝟓𝟏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792" y="3930923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272126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1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𝟑𝟔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1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1" i="1" smtClean="0">
                                  <a:latin typeface="Cambria Math"/>
                                </a:rPr>
                                <m:t>𝟒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126" y="3930923"/>
                <a:ext cx="1784527" cy="1389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006139" y="2671742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47722" y="2671741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56055" y="2671740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64389" y="2671739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43018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7722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56055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13436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2098" y="2629402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51928" y="2614887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93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73926" y="2629401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82260" y="2624551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89917" y="5306085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29747" y="529157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51745" y="530608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60079" y="530123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255157" y="618836"/>
            <a:ext cx="784232" cy="15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0069" y="1212090"/>
            <a:ext cx="688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a)</a:t>
            </a:r>
            <a:endParaRPr lang="en-US" sz="4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73531" y="3856320"/>
            <a:ext cx="688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  <a:r>
              <a:rPr lang="en-US" sz="4400" b="1" dirty="0" smtClean="0"/>
              <a:t>)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49604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15" grpId="1"/>
      <p:bldP spid="16" grpId="1"/>
      <p:bldP spid="17" grpId="1"/>
      <p:bldP spid="18" grpId="1"/>
      <p:bldP spid="19" grpId="1"/>
      <p:bldP spid="20" grpId="1"/>
      <p:bldP spid="22" grpId="1"/>
      <p:bldP spid="23" grpId="1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288</Words>
  <Application>Microsoft Office PowerPoint</Application>
  <PresentationFormat>Widescreen</PresentationFormat>
  <Paragraphs>91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Cambria Math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68</cp:revision>
  <dcterms:created xsi:type="dcterms:W3CDTF">2020-07-11T17:24:58Z</dcterms:created>
  <dcterms:modified xsi:type="dcterms:W3CDTF">2022-11-20T15:22:54Z</dcterms:modified>
</cp:coreProperties>
</file>