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7" r:id="rId2"/>
    <p:sldId id="301" r:id="rId3"/>
    <p:sldId id="302" r:id="rId4"/>
    <p:sldId id="331" r:id="rId5"/>
    <p:sldId id="305" r:id="rId6"/>
    <p:sldId id="332" r:id="rId7"/>
    <p:sldId id="324" r:id="rId8"/>
    <p:sldId id="310" r:id="rId9"/>
    <p:sldId id="326" r:id="rId10"/>
    <p:sldId id="312" r:id="rId11"/>
    <p:sldId id="333" r:id="rId12"/>
    <p:sldId id="329" r:id="rId13"/>
    <p:sldId id="323" r:id="rId14"/>
    <p:sldId id="315" r:id="rId15"/>
    <p:sldId id="318" r:id="rId16"/>
    <p:sldId id="283" r:id="rId17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46" d="100"/>
          <a:sy n="46" d="100"/>
        </p:scale>
        <p:origin x="102" y="3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ngạc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sửng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1073</Words>
  <Application>Microsoft Office PowerPoint</Application>
  <PresentationFormat>Custom</PresentationFormat>
  <Paragraphs>75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Hoàng Lan Phương (420000408)</cp:lastModifiedBy>
  <cp:revision>104</cp:revision>
  <dcterms:created xsi:type="dcterms:W3CDTF">2021-05-31T08:31:14Z</dcterms:created>
  <dcterms:modified xsi:type="dcterms:W3CDTF">2021-11-15T09:03:05Z</dcterms:modified>
</cp:coreProperties>
</file>