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339" r:id="rId2"/>
    <p:sldId id="257" r:id="rId3"/>
    <p:sldId id="284" r:id="rId4"/>
    <p:sldId id="312" r:id="rId5"/>
    <p:sldId id="307" r:id="rId6"/>
    <p:sldId id="345" r:id="rId7"/>
    <p:sldId id="333" r:id="rId8"/>
    <p:sldId id="330" r:id="rId9"/>
    <p:sldId id="297" r:id="rId10"/>
    <p:sldId id="342" r:id="rId11"/>
    <p:sldId id="343" r:id="rId12"/>
    <p:sldId id="344" r:id="rId13"/>
    <p:sldId id="300" r:id="rId14"/>
  </p:sldIdLst>
  <p:sldSz cx="9144000" cy="5143500" type="screen16x9"/>
  <p:notesSz cx="6858000" cy="9144000"/>
  <p:embeddedFontLst>
    <p:embeddedFont>
      <p:font typeface=".VnArial" panose="020B0604020202020204"/>
      <p:bold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mbria Math" panose="02040503050406030204" pitchFamily="18" charset="0"/>
      <p:regular r:id="rId22"/>
    </p:embeddedFont>
    <p:embeddedFont>
      <p:font typeface="can_NongAor" panose="020B0604020202020204" charset="0"/>
      <p:regular r:id="rId23"/>
    </p:embeddedFont>
    <p:embeddedFont>
      <p:font typeface="Comfortaa" panose="020B0604020202020204" charset="0"/>
      <p:regular r:id="rId24"/>
      <p:bold r:id="rId25"/>
    </p:embeddedFont>
    <p:embeddedFont>
      <p:font typeface="FC Onigiri Outline" panose="020B0604020202020204" charset="-34"/>
      <p:regular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5" autoAdjust="0"/>
    <p:restoredTop sz="84982" autoAdjust="0"/>
  </p:normalViewPr>
  <p:slideViewPr>
    <p:cSldViewPr snapToGrid="0">
      <p:cViewPr varScale="1">
        <p:scale>
          <a:sx n="118" d="100"/>
          <a:sy n="118" d="100"/>
        </p:scale>
        <p:origin x="1152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10T09:07:51.217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F4F09-6C5A-4EA1-BB9A-A12F0D52B988}" type="datetimeFigureOut">
              <a:rPr lang="th-TH" smtClean="0"/>
              <a:t>28/11/65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C0A88-42D7-47B3-9EDC-99BC3ACFC9E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640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C0A88-42D7-47B3-9EDC-99BC3ACFC9E5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3713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C0A88-42D7-47B3-9EDC-99BC3ACFC9E5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6558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C0A88-42D7-47B3-9EDC-99BC3ACFC9E5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732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C0A88-42D7-47B3-9EDC-99BC3ACFC9E5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6285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Layouts/_rels/slideLayout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8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17.png"/><Relationship Id="rId9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10" Type="http://schemas.openxmlformats.org/officeDocument/2006/relationships/image" Target="../media/image29.png"/><Relationship Id="rId4" Type="http://schemas.openxmlformats.org/officeDocument/2006/relationships/image" Target="../media/image16.png"/><Relationship Id="rId9" Type="http://schemas.microsoft.com/office/2007/relationships/hdphoto" Target="../media/hdphoto3.wdp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5.wdp"/><Relationship Id="rId4" Type="http://schemas.openxmlformats.org/officeDocument/2006/relationships/image" Target="../media/image3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7.wdp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6.png"/><Relationship Id="rId7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3.png"/><Relationship Id="rId5" Type="http://schemas.openxmlformats.org/officeDocument/2006/relationships/image" Target="../media/image37.png"/><Relationship Id="rId4" Type="http://schemas.microsoft.com/office/2007/relationships/hdphoto" Target="../media/hdphoto8.wdp"/><Relationship Id="rId9" Type="http://schemas.openxmlformats.org/officeDocument/2006/relationships/image" Target="../media/image3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2.png"/><Relationship Id="rId7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3.png"/><Relationship Id="rId5" Type="http://schemas.openxmlformats.org/officeDocument/2006/relationships/image" Target="../media/image3.png"/><Relationship Id="rId4" Type="http://schemas.microsoft.com/office/2007/relationships/hdphoto" Target="../media/hdphoto5.wdp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2.png"/><Relationship Id="rId7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3.png"/><Relationship Id="rId5" Type="http://schemas.openxmlformats.org/officeDocument/2006/relationships/image" Target="../media/image3.png"/><Relationship Id="rId4" Type="http://schemas.microsoft.com/office/2007/relationships/hdphoto" Target="../media/hdphoto5.wdp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41.png"/><Relationship Id="rId4" Type="http://schemas.microsoft.com/office/2007/relationships/hdphoto" Target="../media/hdphoto5.wdp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3.png"/><Relationship Id="rId7" Type="http://schemas.openxmlformats.org/officeDocument/2006/relationships/image" Target="../media/image3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Relationship Id="rId6" Type="http://schemas.microsoft.com/office/2007/relationships/hdphoto" Target="../media/hdphoto5.wdp"/><Relationship Id="rId5" Type="http://schemas.openxmlformats.org/officeDocument/2006/relationships/image" Target="../media/image32.png"/><Relationship Id="rId4" Type="http://schemas.openxmlformats.org/officeDocument/2006/relationships/image" Target="../media/image2.png"/><Relationship Id="rId9" Type="http://schemas.microsoft.com/office/2007/relationships/hdphoto" Target="../media/hdphoto6.wdp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image" Target="../media/image1.png"/><Relationship Id="rId4" Type="http://schemas.openxmlformats.org/officeDocument/2006/relationships/image" Target="../media/image16.png"/><Relationship Id="rId9" Type="http://schemas.microsoft.com/office/2007/relationships/hdphoto" Target="../media/hdphoto3.wdp"/></Relationships>
</file>

<file path=ppt/slideLayouts/_rels/slideLayout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Layouts/_rels/slideLayout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 userDrawn="1"/>
        </p:nvSpPr>
        <p:spPr>
          <a:xfrm>
            <a:off x="251520" y="267494"/>
            <a:ext cx="8568952" cy="459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8" name="กลุ่ม 7"/>
          <p:cNvGrpSpPr/>
          <p:nvPr userDrawn="1"/>
        </p:nvGrpSpPr>
        <p:grpSpPr>
          <a:xfrm>
            <a:off x="251519" y="267494"/>
            <a:ext cx="8568953" cy="4593166"/>
            <a:chOff x="-29030" y="17128"/>
            <a:chExt cx="9151241" cy="5109244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28/11/65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44" name="กลุ่ม 43"/>
          <p:cNvGrpSpPr/>
          <p:nvPr userDrawn="1"/>
        </p:nvGrpSpPr>
        <p:grpSpPr>
          <a:xfrm>
            <a:off x="3441109" y="3939902"/>
            <a:ext cx="2261782" cy="450000"/>
            <a:chOff x="3289945" y="3405879"/>
            <a:chExt cx="2261782" cy="450000"/>
          </a:xfrm>
        </p:grpSpPr>
        <p:sp>
          <p:nvSpPr>
            <p:cNvPr id="45" name="วงรี 44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6" name="วงรี 45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7" name="วงรี 46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8" name="วงรี 47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49" name="กลุ่ม 48"/>
          <p:cNvGrpSpPr/>
          <p:nvPr userDrawn="1"/>
        </p:nvGrpSpPr>
        <p:grpSpPr>
          <a:xfrm>
            <a:off x="7394814" y="-989414"/>
            <a:ext cx="3003978" cy="2299973"/>
            <a:chOff x="7394814" y="-989414"/>
            <a:chExt cx="3003978" cy="2299973"/>
          </a:xfrm>
        </p:grpSpPr>
        <p:sp>
          <p:nvSpPr>
            <p:cNvPr id="50" name="เมฆ 49"/>
            <p:cNvSpPr/>
            <p:nvPr/>
          </p:nvSpPr>
          <p:spPr>
            <a:xfrm rot="1140269" flipH="1">
              <a:off x="7394814" y="-98941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51" name="รูปภาพ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334" flipH="1">
              <a:off x="7753789" y="133389"/>
              <a:ext cx="1171456" cy="1177170"/>
            </a:xfrm>
            <a:prstGeom prst="rect">
              <a:avLst/>
            </a:prstGeom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52" name="รูปภาพ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4933" y="84415"/>
              <a:ext cx="380089" cy="404611"/>
            </a:xfrm>
            <a:prstGeom prst="rect">
              <a:avLst/>
            </a:prstGeom>
          </p:spPr>
        </p:pic>
        <p:pic>
          <p:nvPicPr>
            <p:cNvPr id="53" name="รูปภาพ 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4072" y="27653"/>
              <a:ext cx="250890" cy="269338"/>
            </a:xfrm>
            <a:prstGeom prst="rect">
              <a:avLst/>
            </a:prstGeom>
          </p:spPr>
        </p:pic>
      </p:grpSp>
      <p:grpSp>
        <p:nvGrpSpPr>
          <p:cNvPr id="54" name="กลุ่ม 53"/>
          <p:cNvGrpSpPr/>
          <p:nvPr userDrawn="1"/>
        </p:nvGrpSpPr>
        <p:grpSpPr>
          <a:xfrm>
            <a:off x="-1250470" y="-989413"/>
            <a:ext cx="3243089" cy="2400978"/>
            <a:chOff x="-1250470" y="-989413"/>
            <a:chExt cx="3243089" cy="2400978"/>
          </a:xfrm>
        </p:grpSpPr>
        <p:sp>
          <p:nvSpPr>
            <p:cNvPr id="55" name="เมฆ 54"/>
            <p:cNvSpPr/>
            <p:nvPr/>
          </p:nvSpPr>
          <p:spPr>
            <a:xfrm rot="20459731">
              <a:off x="-1250470" y="-989413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56" name="รูปภาพ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75" y="640864"/>
              <a:ext cx="250890" cy="269338"/>
            </a:xfrm>
            <a:prstGeom prst="rect">
              <a:avLst/>
            </a:prstGeom>
          </p:spPr>
        </p:pic>
        <p:pic>
          <p:nvPicPr>
            <p:cNvPr id="57" name="รูปภาพ 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796" y="187489"/>
              <a:ext cx="250890" cy="269338"/>
            </a:xfrm>
            <a:prstGeom prst="rect">
              <a:avLst/>
            </a:prstGeom>
          </p:spPr>
        </p:pic>
        <p:pic>
          <p:nvPicPr>
            <p:cNvPr id="58" name="รูปภาพ 5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61444" y="-18497"/>
              <a:ext cx="325391" cy="361638"/>
            </a:xfrm>
            <a:prstGeom prst="rect">
              <a:avLst/>
            </a:prstGeom>
          </p:spPr>
        </p:pic>
        <p:pic>
          <p:nvPicPr>
            <p:cNvPr id="59" name="รูปภาพ 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53" y="536861"/>
              <a:ext cx="999662" cy="874704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0" name="รูปภาพ 5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931" y="98380"/>
              <a:ext cx="1082688" cy="820747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61" name="กลุ่ม 60"/>
          <p:cNvGrpSpPr/>
          <p:nvPr userDrawn="1"/>
        </p:nvGrpSpPr>
        <p:grpSpPr>
          <a:xfrm flipH="1">
            <a:off x="7650111" y="4284591"/>
            <a:ext cx="3003978" cy="2175586"/>
            <a:chOff x="-1567217" y="4100635"/>
            <a:chExt cx="3003978" cy="2175586"/>
          </a:xfrm>
        </p:grpSpPr>
        <p:grpSp>
          <p:nvGrpSpPr>
            <p:cNvPr id="62" name="กลุ่ม 61"/>
            <p:cNvGrpSpPr/>
            <p:nvPr/>
          </p:nvGrpSpPr>
          <p:grpSpPr>
            <a:xfrm rot="11186523" flipV="1">
              <a:off x="-1567217" y="4100635"/>
              <a:ext cx="3003978" cy="2175586"/>
              <a:chOff x="-1250470" y="-989413"/>
              <a:chExt cx="3003978" cy="2175586"/>
            </a:xfrm>
          </p:grpSpPr>
          <p:sp>
            <p:nvSpPr>
              <p:cNvPr id="64" name="เมฆ 63"/>
              <p:cNvSpPr/>
              <p:nvPr/>
            </p:nvSpPr>
            <p:spPr>
              <a:xfrm rot="20459731">
                <a:off x="-1250470" y="-989413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pic>
            <p:nvPicPr>
              <p:cNvPr id="65" name="รูปภาพ 6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-68709" y="-704637"/>
                <a:ext cx="325391" cy="361638"/>
              </a:xfrm>
              <a:prstGeom prst="rect">
                <a:avLst/>
              </a:prstGeom>
            </p:spPr>
          </p:pic>
        </p:grpSp>
        <p:pic>
          <p:nvPicPr>
            <p:cNvPr id="63" name="รูปภาพ 6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12" y="4767083"/>
              <a:ext cx="380089" cy="404611"/>
            </a:xfrm>
            <a:prstGeom prst="rect">
              <a:avLst/>
            </a:prstGeom>
          </p:spPr>
        </p:pic>
      </p:grpSp>
      <p:grpSp>
        <p:nvGrpSpPr>
          <p:cNvPr id="66" name="กลุ่ม 65"/>
          <p:cNvGrpSpPr/>
          <p:nvPr userDrawn="1"/>
        </p:nvGrpSpPr>
        <p:grpSpPr>
          <a:xfrm flipH="1">
            <a:off x="89144" y="2528846"/>
            <a:ext cx="2270933" cy="2634499"/>
            <a:chOff x="6841863" y="2422121"/>
            <a:chExt cx="2198329" cy="2735611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pic>
          <p:nvPicPr>
            <p:cNvPr id="67" name="รูปภาพ 6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5888" y="2422121"/>
              <a:ext cx="2055692" cy="2735611"/>
            </a:xfrm>
            <a:prstGeom prst="rect">
              <a:avLst/>
            </a:prstGeom>
          </p:spPr>
        </p:pic>
        <p:grpSp>
          <p:nvGrpSpPr>
            <p:cNvPr id="68" name="กลุ่ม 67"/>
            <p:cNvGrpSpPr/>
            <p:nvPr/>
          </p:nvGrpSpPr>
          <p:grpSpPr>
            <a:xfrm>
              <a:off x="8836702" y="4322954"/>
              <a:ext cx="203490" cy="277100"/>
              <a:chOff x="8836702" y="4322954"/>
              <a:chExt cx="203490" cy="277100"/>
            </a:xfrm>
          </p:grpSpPr>
          <p:sp>
            <p:nvSpPr>
              <p:cNvPr id="79" name="วงรี 78"/>
              <p:cNvSpPr/>
              <p:nvPr/>
            </p:nvSpPr>
            <p:spPr>
              <a:xfrm>
                <a:off x="8856480" y="4515966"/>
                <a:ext cx="36000" cy="36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80" name="วงรี 79"/>
              <p:cNvSpPr/>
              <p:nvPr/>
            </p:nvSpPr>
            <p:spPr>
              <a:xfrm>
                <a:off x="8915924" y="4322954"/>
                <a:ext cx="54000" cy="540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81" name="วงรี 80"/>
              <p:cNvSpPr/>
              <p:nvPr/>
            </p:nvSpPr>
            <p:spPr>
              <a:xfrm>
                <a:off x="8930380" y="4443958"/>
                <a:ext cx="61200" cy="6238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82" name="กลุ่ม 81"/>
              <p:cNvGrpSpPr/>
              <p:nvPr/>
            </p:nvGrpSpPr>
            <p:grpSpPr>
              <a:xfrm>
                <a:off x="8836702" y="4393654"/>
                <a:ext cx="54000" cy="54000"/>
                <a:chOff x="8836702" y="4393654"/>
                <a:chExt cx="50304" cy="50304"/>
              </a:xfrm>
            </p:grpSpPr>
            <p:cxnSp>
              <p:nvCxnSpPr>
                <p:cNvPr id="86" name="ตัวเชื่อมต่อตรง 85"/>
                <p:cNvCxnSpPr/>
                <p:nvPr/>
              </p:nvCxnSpPr>
              <p:spPr>
                <a:xfrm>
                  <a:off x="8861854" y="4393654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ตัวเชื่อมต่อตรง 86"/>
                <p:cNvCxnSpPr/>
                <p:nvPr/>
              </p:nvCxnSpPr>
              <p:spPr>
                <a:xfrm rot="16200000">
                  <a:off x="8861854" y="4395241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กลุ่ม 82"/>
              <p:cNvGrpSpPr/>
              <p:nvPr/>
            </p:nvGrpSpPr>
            <p:grpSpPr>
              <a:xfrm>
                <a:off x="8986192" y="4546054"/>
                <a:ext cx="54000" cy="54000"/>
                <a:chOff x="8986192" y="4546054"/>
                <a:chExt cx="50304" cy="50304"/>
              </a:xfrm>
            </p:grpSpPr>
            <p:cxnSp>
              <p:nvCxnSpPr>
                <p:cNvPr id="84" name="ตัวเชื่อมต่อตรง 83"/>
                <p:cNvCxnSpPr/>
                <p:nvPr/>
              </p:nvCxnSpPr>
              <p:spPr>
                <a:xfrm>
                  <a:off x="9011344" y="4546054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ตัวเชื่อมต่อตรง 84"/>
                <p:cNvCxnSpPr/>
                <p:nvPr/>
              </p:nvCxnSpPr>
              <p:spPr>
                <a:xfrm rot="16200000">
                  <a:off x="9011344" y="4547641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9" name="กลุ่ม 68"/>
            <p:cNvGrpSpPr/>
            <p:nvPr/>
          </p:nvGrpSpPr>
          <p:grpSpPr>
            <a:xfrm>
              <a:off x="6841863" y="4218195"/>
              <a:ext cx="448433" cy="588259"/>
              <a:chOff x="6841863" y="4218195"/>
              <a:chExt cx="448433" cy="588259"/>
            </a:xfrm>
          </p:grpSpPr>
          <p:grpSp>
            <p:nvGrpSpPr>
              <p:cNvPr id="70" name="กลุ่ม 69"/>
              <p:cNvGrpSpPr/>
              <p:nvPr/>
            </p:nvGrpSpPr>
            <p:grpSpPr>
              <a:xfrm>
                <a:off x="6876256" y="4698454"/>
                <a:ext cx="54000" cy="54000"/>
                <a:chOff x="6876256" y="4698454"/>
                <a:chExt cx="50304" cy="50304"/>
              </a:xfrm>
            </p:grpSpPr>
            <p:cxnSp>
              <p:nvCxnSpPr>
                <p:cNvPr id="77" name="ตัวเชื่อมต่อตรง 76"/>
                <p:cNvCxnSpPr/>
                <p:nvPr/>
              </p:nvCxnSpPr>
              <p:spPr>
                <a:xfrm>
                  <a:off x="6901408" y="4698454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ตัวเชื่อมต่อตรง 77"/>
                <p:cNvCxnSpPr/>
                <p:nvPr/>
              </p:nvCxnSpPr>
              <p:spPr>
                <a:xfrm rot="16200000">
                  <a:off x="6901408" y="4700041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กลุ่ม 70"/>
              <p:cNvGrpSpPr/>
              <p:nvPr/>
            </p:nvGrpSpPr>
            <p:grpSpPr>
              <a:xfrm>
                <a:off x="7236296" y="4239039"/>
                <a:ext cx="54000" cy="54000"/>
                <a:chOff x="6876256" y="4698454"/>
                <a:chExt cx="50304" cy="50304"/>
              </a:xfrm>
            </p:grpSpPr>
            <p:cxnSp>
              <p:nvCxnSpPr>
                <p:cNvPr id="75" name="ตัวเชื่อมต่อตรง 74"/>
                <p:cNvCxnSpPr/>
                <p:nvPr/>
              </p:nvCxnSpPr>
              <p:spPr>
                <a:xfrm>
                  <a:off x="6901408" y="4698454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ตัวเชื่อมต่อตรง 75"/>
                <p:cNvCxnSpPr/>
                <p:nvPr/>
              </p:nvCxnSpPr>
              <p:spPr>
                <a:xfrm rot="16200000">
                  <a:off x="6901408" y="4700041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" name="วงรี 71"/>
              <p:cNvSpPr/>
              <p:nvPr/>
            </p:nvSpPr>
            <p:spPr>
              <a:xfrm>
                <a:off x="7020272" y="4218195"/>
                <a:ext cx="54000" cy="54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3" name="วงรี 72"/>
              <p:cNvSpPr/>
              <p:nvPr/>
            </p:nvSpPr>
            <p:spPr>
              <a:xfrm>
                <a:off x="7118672" y="4752454"/>
                <a:ext cx="54000" cy="54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4" name="วงรี 73"/>
              <p:cNvSpPr/>
              <p:nvPr/>
            </p:nvSpPr>
            <p:spPr>
              <a:xfrm>
                <a:off x="6841863" y="4479966"/>
                <a:ext cx="36000" cy="360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88" name="กลุ่ม 87"/>
          <p:cNvGrpSpPr/>
          <p:nvPr userDrawn="1"/>
        </p:nvGrpSpPr>
        <p:grpSpPr>
          <a:xfrm>
            <a:off x="971600" y="645485"/>
            <a:ext cx="7467998" cy="3748057"/>
            <a:chOff x="971600" y="645485"/>
            <a:chExt cx="7467998" cy="3748057"/>
          </a:xfrm>
        </p:grpSpPr>
        <p:sp>
          <p:nvSpPr>
            <p:cNvPr id="89" name="บวก 88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1" name="บวก 90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2" name="บวก 91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4" name="วงรี 93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5" name="วงรี 94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8" name="สามเหลี่ยมหน้าจั่ว 97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9" name="สามเหลี่ยมหน้าจั่ว 98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0" name="วงรี 99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352312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กลุ่ม 47"/>
          <p:cNvGrpSpPr/>
          <p:nvPr userDrawn="1"/>
        </p:nvGrpSpPr>
        <p:grpSpPr>
          <a:xfrm>
            <a:off x="251519" y="267494"/>
            <a:ext cx="8568953" cy="4593166"/>
            <a:chOff x="251519" y="267494"/>
            <a:chExt cx="8568953" cy="4593166"/>
          </a:xfrm>
        </p:grpSpPr>
        <p:sp>
          <p:nvSpPr>
            <p:cNvPr id="49" name="สี่เหลี่ยมผืนผ้า 48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50" name="กลุ่ม 49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51" name="กลุ่ม 50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65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กลุ่ม 51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53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90347" y="634528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19103" y="1418311"/>
            <a:ext cx="4301369" cy="603647"/>
          </a:xfrm>
        </p:spPr>
        <p:txBody>
          <a:bodyPr/>
          <a:lstStyle>
            <a:lvl1pPr marL="0" indent="0">
              <a:buNone/>
              <a:defRPr sz="280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28/11/65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99" name="กลุ่ม 98"/>
          <p:cNvGrpSpPr/>
          <p:nvPr userDrawn="1"/>
        </p:nvGrpSpPr>
        <p:grpSpPr>
          <a:xfrm>
            <a:off x="6423330" y="45992"/>
            <a:ext cx="2261782" cy="450000"/>
            <a:chOff x="3289945" y="3405879"/>
            <a:chExt cx="2261782" cy="450000"/>
          </a:xfrm>
        </p:grpSpPr>
        <p:sp>
          <p:nvSpPr>
            <p:cNvPr id="100" name="วงรี 9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1" name="วงรี 10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2" name="วงรี 10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3" name="วงรี 10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04" name="สี่เหลี่ยมผืนผ้า 103"/>
          <p:cNvSpPr/>
          <p:nvPr userDrawn="1"/>
        </p:nvSpPr>
        <p:spPr>
          <a:xfrm>
            <a:off x="879281" y="1418311"/>
            <a:ext cx="3240838" cy="29926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5" name="รูปภาพ 10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t="85885" r="69939" b="8280"/>
          <a:stretch/>
        </p:blipFill>
        <p:spPr>
          <a:xfrm>
            <a:off x="1449834" y="1204288"/>
            <a:ext cx="2099732" cy="470704"/>
          </a:xfrm>
          <a:prstGeom prst="rect">
            <a:avLst/>
          </a:prstGeom>
        </p:spPr>
      </p:pic>
      <p:sp>
        <p:nvSpPr>
          <p:cNvPr id="106" name="สี่เหลี่ยมผืนผ้า 105"/>
          <p:cNvSpPr/>
          <p:nvPr userDrawn="1"/>
        </p:nvSpPr>
        <p:spPr>
          <a:xfrm>
            <a:off x="1063573" y="1620387"/>
            <a:ext cx="2880320" cy="2607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07" name="กลุ่ม 106"/>
          <p:cNvGrpSpPr/>
          <p:nvPr userDrawn="1"/>
        </p:nvGrpSpPr>
        <p:grpSpPr>
          <a:xfrm>
            <a:off x="-1085994" y="-1159289"/>
            <a:ext cx="3003978" cy="2175586"/>
            <a:chOff x="-1085994" y="-1159289"/>
            <a:chExt cx="3003978" cy="2175586"/>
          </a:xfrm>
        </p:grpSpPr>
        <p:sp>
          <p:nvSpPr>
            <p:cNvPr id="108" name="เมฆ 107"/>
            <p:cNvSpPr/>
            <p:nvPr/>
          </p:nvSpPr>
          <p:spPr>
            <a:xfrm rot="20459731">
              <a:off x="-1085994" y="-1159289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algn="ctr" rotWithShape="0">
                <a:schemeClr val="accent4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09" name="รูปภาพ 10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871" y="147485"/>
              <a:ext cx="250890" cy="269338"/>
            </a:xfrm>
            <a:prstGeom prst="rect">
              <a:avLst/>
            </a:prstGeom>
          </p:spPr>
        </p:pic>
        <p:pic>
          <p:nvPicPr>
            <p:cNvPr id="110" name="รูปภาพ 10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26922" y="334939"/>
              <a:ext cx="325391" cy="361638"/>
            </a:xfrm>
            <a:prstGeom prst="rect">
              <a:avLst/>
            </a:prstGeom>
          </p:spPr>
        </p:pic>
      </p:grpSp>
      <p:grpSp>
        <p:nvGrpSpPr>
          <p:cNvPr id="111" name="กลุ่ม 110"/>
          <p:cNvGrpSpPr/>
          <p:nvPr userDrawn="1"/>
        </p:nvGrpSpPr>
        <p:grpSpPr>
          <a:xfrm>
            <a:off x="7569120" y="3773128"/>
            <a:ext cx="3003978" cy="2716850"/>
            <a:chOff x="7569120" y="3773128"/>
            <a:chExt cx="3003978" cy="2716850"/>
          </a:xfrm>
        </p:grpSpPr>
        <p:sp>
          <p:nvSpPr>
            <p:cNvPr id="112" name="เมฆ 111"/>
            <p:cNvSpPr/>
            <p:nvPr/>
          </p:nvSpPr>
          <p:spPr>
            <a:xfrm rot="20281314">
              <a:off x="7569120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6200000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13" name="รูปภาพ 1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021" flipH="1">
              <a:off x="7932313" y="3930467"/>
              <a:ext cx="1171456" cy="1177170"/>
            </a:xfrm>
            <a:prstGeom prst="rect">
              <a:avLst/>
            </a:prstGeom>
            <a:effectLst>
              <a:outerShdw blurRad="50800" dist="38100" dir="5400000" algn="ctr" rotWithShape="0">
                <a:schemeClr val="accent4"/>
              </a:outerShdw>
            </a:effectLst>
          </p:spPr>
        </p:pic>
        <p:grpSp>
          <p:nvGrpSpPr>
            <p:cNvPr id="114" name="กลุ่ม 113"/>
            <p:cNvGrpSpPr/>
            <p:nvPr/>
          </p:nvGrpSpPr>
          <p:grpSpPr>
            <a:xfrm rot="6017212">
              <a:off x="7836510" y="3728240"/>
              <a:ext cx="1336905" cy="1426682"/>
              <a:chOff x="7829880" y="188621"/>
              <a:chExt cx="1086240" cy="1225802"/>
            </a:xfrm>
          </p:grpSpPr>
          <p:grpSp>
            <p:nvGrpSpPr>
              <p:cNvPr id="115" name="กลุ่ม 114"/>
              <p:cNvGrpSpPr/>
              <p:nvPr/>
            </p:nvGrpSpPr>
            <p:grpSpPr>
              <a:xfrm rot="12247797">
                <a:off x="7829880" y="490763"/>
                <a:ext cx="1086240" cy="923660"/>
                <a:chOff x="1273574" y="1329063"/>
                <a:chExt cx="1086240" cy="923660"/>
              </a:xfrm>
            </p:grpSpPr>
            <p:sp>
              <p:nvSpPr>
                <p:cNvPr id="117" name="TextBox 116"/>
                <p:cNvSpPr txBox="1"/>
                <p:nvPr/>
              </p:nvSpPr>
              <p:spPr>
                <a:xfrm rot="1351072">
                  <a:off x="1335567" y="1329063"/>
                  <a:ext cx="3642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atin typeface="Calibri" pitchFamily="34" charset="0"/>
                    </a:rPr>
                    <a:t>+</a:t>
                  </a:r>
                  <a:endParaRPr lang="th-TH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 rot="21389866">
                  <a:off x="2054968" y="1451304"/>
                  <a:ext cx="295916" cy="4495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atin typeface="Calibri" pitchFamily="34" charset="0"/>
                    </a:rPr>
                    <a:t>+</a:t>
                  </a:r>
                  <a:endParaRPr lang="th-TH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19" name="สามเหลี่ยมหน้าจั่ว 118"/>
                <p:cNvSpPr/>
                <p:nvPr/>
              </p:nvSpPr>
              <p:spPr>
                <a:xfrm rot="20089558">
                  <a:off x="2203045" y="1810217"/>
                  <a:ext cx="98304" cy="746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20" name="สามเหลี่ยมหน้าจั่ว 119"/>
                <p:cNvSpPr/>
                <p:nvPr/>
              </p:nvSpPr>
              <p:spPr>
                <a:xfrm rot="1772264">
                  <a:off x="1273574" y="1827175"/>
                  <a:ext cx="142726" cy="141628"/>
                </a:xfrm>
                <a:prstGeom prst="triangl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21" name="วงรี 120"/>
                <p:cNvSpPr/>
                <p:nvPr/>
              </p:nvSpPr>
              <p:spPr>
                <a:xfrm>
                  <a:off x="1449759" y="2198024"/>
                  <a:ext cx="54000" cy="5469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22" name="วงรี 121"/>
                <p:cNvSpPr/>
                <p:nvPr/>
              </p:nvSpPr>
              <p:spPr>
                <a:xfrm>
                  <a:off x="1476213" y="1696393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23" name="วงรี 122"/>
                <p:cNvSpPr/>
                <p:nvPr/>
              </p:nvSpPr>
              <p:spPr>
                <a:xfrm>
                  <a:off x="2305814" y="1965922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116" name="TextBox 115"/>
              <p:cNvSpPr txBox="1"/>
              <p:nvPr/>
            </p:nvSpPr>
            <p:spPr>
              <a:xfrm rot="13598869">
                <a:off x="7994741" y="132523"/>
                <a:ext cx="312922" cy="42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  <a:latin typeface="Calibri" pitchFamily="34" charset="0"/>
                  </a:rPr>
                  <a:t>+</a:t>
                </a:r>
                <a:endParaRPr lang="th-TH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124" name="กลุ่ม 123"/>
          <p:cNvGrpSpPr/>
          <p:nvPr userDrawn="1"/>
        </p:nvGrpSpPr>
        <p:grpSpPr>
          <a:xfrm>
            <a:off x="20204" y="4079447"/>
            <a:ext cx="1288651" cy="1084591"/>
            <a:chOff x="20204" y="4079447"/>
            <a:chExt cx="1288651" cy="1084591"/>
          </a:xfrm>
        </p:grpSpPr>
        <p:pic>
          <p:nvPicPr>
            <p:cNvPr id="125" name="รูปภาพ 1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4" y="4366818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126" name="รูปภาพ 12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322589" y="4079447"/>
              <a:ext cx="263243" cy="292567"/>
            </a:xfrm>
            <a:prstGeom prst="rect">
              <a:avLst/>
            </a:prstGeom>
          </p:spPr>
        </p:pic>
      </p:grp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065284" y="1620386"/>
            <a:ext cx="2878609" cy="26053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127" name="ตัวแทนข้อความ 3"/>
          <p:cNvSpPr>
            <a:spLocks noGrp="1"/>
          </p:cNvSpPr>
          <p:nvPr>
            <p:ph type="body" sz="half" idx="13"/>
          </p:nvPr>
        </p:nvSpPr>
        <p:spPr>
          <a:xfrm>
            <a:off x="4519618" y="2296220"/>
            <a:ext cx="2696358" cy="603647"/>
          </a:xfrm>
        </p:spPr>
        <p:txBody>
          <a:bodyPr/>
          <a:lstStyle>
            <a:lvl1pPr marL="0" indent="0">
              <a:buNone/>
              <a:defRPr sz="1600">
                <a:latin typeface="can_NongAor" pitchFamily="2" charset="0"/>
                <a:cs typeface="can_NongAor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8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4513896" y="2925549"/>
            <a:ext cx="4301369" cy="603647"/>
          </a:xfrm>
        </p:spPr>
        <p:txBody>
          <a:bodyPr/>
          <a:lstStyle>
            <a:lvl1pPr marL="0" indent="0">
              <a:buNone/>
              <a:defRPr sz="280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9" name="ตัวแทนข้อความ 3"/>
          <p:cNvSpPr>
            <a:spLocks noGrp="1"/>
          </p:cNvSpPr>
          <p:nvPr>
            <p:ph type="body" sz="half" idx="15"/>
          </p:nvPr>
        </p:nvSpPr>
        <p:spPr>
          <a:xfrm>
            <a:off x="4533717" y="3750867"/>
            <a:ext cx="2696358" cy="603647"/>
          </a:xfrm>
        </p:spPr>
        <p:txBody>
          <a:bodyPr/>
          <a:lstStyle>
            <a:lvl1pPr marL="0" indent="0">
              <a:buNone/>
              <a:defRPr sz="1600">
                <a:latin typeface="can_NongAor" pitchFamily="2" charset="0"/>
                <a:cs typeface="can_NongAor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grpSp>
        <p:nvGrpSpPr>
          <p:cNvPr id="86" name="กลุ่ม 85"/>
          <p:cNvGrpSpPr/>
          <p:nvPr userDrawn="1"/>
        </p:nvGrpSpPr>
        <p:grpSpPr>
          <a:xfrm>
            <a:off x="395536" y="411510"/>
            <a:ext cx="8044062" cy="4320480"/>
            <a:chOff x="395536" y="411510"/>
            <a:chExt cx="8044062" cy="4320480"/>
          </a:xfrm>
        </p:grpSpPr>
        <p:sp>
          <p:nvSpPr>
            <p:cNvPr id="87" name="บวก 86"/>
            <p:cNvSpPr/>
            <p:nvPr userDrawn="1"/>
          </p:nvSpPr>
          <p:spPr>
            <a:xfrm rot="20706355">
              <a:off x="1782214" y="44435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8" name="บวก 87"/>
            <p:cNvSpPr/>
            <p:nvPr userDrawn="1"/>
          </p:nvSpPr>
          <p:spPr>
            <a:xfrm rot="17093645" flipH="1">
              <a:off x="487473" y="34700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9" name="บวก 88"/>
            <p:cNvSpPr/>
            <p:nvPr userDrawn="1"/>
          </p:nvSpPr>
          <p:spPr>
            <a:xfrm rot="4506355">
              <a:off x="5816065" y="447820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7919191" y="15801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2" name="วงรี 91"/>
            <p:cNvSpPr/>
            <p:nvPr userDrawn="1"/>
          </p:nvSpPr>
          <p:spPr>
            <a:xfrm>
              <a:off x="8078716" y="84355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2267744" y="4638390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4" name="สามเหลี่ยมหน้าจั่ว 93"/>
            <p:cNvSpPr/>
            <p:nvPr userDrawn="1"/>
          </p:nvSpPr>
          <p:spPr>
            <a:xfrm>
              <a:off x="4355976" y="41151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5" name="สามเหลี่ยมหน้าจั่ว 94"/>
            <p:cNvSpPr/>
            <p:nvPr userDrawn="1"/>
          </p:nvSpPr>
          <p:spPr>
            <a:xfrm rot="1783205">
              <a:off x="4300316" y="424428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 rot="19585674">
              <a:off x="632414" y="2370888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8" name="วงรี 97"/>
            <p:cNvSpPr/>
            <p:nvPr userDrawn="1"/>
          </p:nvSpPr>
          <p:spPr>
            <a:xfrm>
              <a:off x="395536" y="120359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3183633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กลุ่ม 47"/>
          <p:cNvGrpSpPr/>
          <p:nvPr userDrawn="1"/>
        </p:nvGrpSpPr>
        <p:grpSpPr>
          <a:xfrm>
            <a:off x="251519" y="267494"/>
            <a:ext cx="8568953" cy="4593166"/>
            <a:chOff x="251519" y="267494"/>
            <a:chExt cx="8568953" cy="4593166"/>
          </a:xfrm>
        </p:grpSpPr>
        <p:sp>
          <p:nvSpPr>
            <p:cNvPr id="49" name="สี่เหลี่ยมผืนผ้า 48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50" name="กลุ่ม 49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51" name="กลุ่ม 50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65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กลุ่ม 51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53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32599" y="-92546"/>
            <a:ext cx="8387874" cy="1392181"/>
          </a:xfrm>
        </p:spPr>
        <p:txBody>
          <a:bodyPr anchor="b">
            <a:noAutofit/>
          </a:bodyPr>
          <a:lstStyle>
            <a:lvl1pPr algn="l">
              <a:defRPr sz="4400" b="1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566776" y="1418311"/>
            <a:ext cx="2938484" cy="603647"/>
          </a:xfrm>
        </p:spPr>
        <p:txBody>
          <a:bodyPr/>
          <a:lstStyle>
            <a:lvl1pPr marL="0" indent="0">
              <a:buNone/>
              <a:defRPr sz="2800">
                <a:solidFill>
                  <a:schemeClr val="accent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28/11/65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sp>
        <p:nvSpPr>
          <p:cNvPr id="127" name="ตัวแทนข้อความ 3"/>
          <p:cNvSpPr>
            <a:spLocks noGrp="1"/>
          </p:cNvSpPr>
          <p:nvPr>
            <p:ph type="body" sz="half" idx="13"/>
          </p:nvPr>
        </p:nvSpPr>
        <p:spPr>
          <a:xfrm>
            <a:off x="1567290" y="2296220"/>
            <a:ext cx="2696358" cy="603647"/>
          </a:xfrm>
        </p:spPr>
        <p:txBody>
          <a:bodyPr/>
          <a:lstStyle>
            <a:lvl1pPr marL="0" indent="0">
              <a:buNone/>
              <a:defRPr sz="1600">
                <a:latin typeface="can_NongAor" pitchFamily="2" charset="0"/>
                <a:cs typeface="can_NongAor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8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1561568" y="2925549"/>
            <a:ext cx="2943691" cy="603647"/>
          </a:xfrm>
        </p:spPr>
        <p:txBody>
          <a:bodyPr/>
          <a:lstStyle>
            <a:lvl1pPr marL="0" indent="0">
              <a:buNone/>
              <a:defRPr sz="280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29" name="ตัวแทนข้อความ 3"/>
          <p:cNvSpPr>
            <a:spLocks noGrp="1"/>
          </p:cNvSpPr>
          <p:nvPr>
            <p:ph type="body" sz="half" idx="15"/>
          </p:nvPr>
        </p:nvSpPr>
        <p:spPr>
          <a:xfrm>
            <a:off x="1581389" y="3750867"/>
            <a:ext cx="2696358" cy="603647"/>
          </a:xfrm>
        </p:spPr>
        <p:txBody>
          <a:bodyPr/>
          <a:lstStyle>
            <a:lvl1pPr marL="0" indent="0">
              <a:buNone/>
              <a:defRPr sz="1600">
                <a:latin typeface="can_NongAor" pitchFamily="2" charset="0"/>
                <a:cs typeface="can_NongAor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grpSp>
        <p:nvGrpSpPr>
          <p:cNvPr id="86" name="กลุ่ม 85"/>
          <p:cNvGrpSpPr/>
          <p:nvPr userDrawn="1"/>
        </p:nvGrpSpPr>
        <p:grpSpPr>
          <a:xfrm>
            <a:off x="395536" y="411510"/>
            <a:ext cx="8044062" cy="4320480"/>
            <a:chOff x="395536" y="411510"/>
            <a:chExt cx="8044062" cy="4320480"/>
          </a:xfrm>
        </p:grpSpPr>
        <p:sp>
          <p:nvSpPr>
            <p:cNvPr id="87" name="บวก 86"/>
            <p:cNvSpPr/>
            <p:nvPr userDrawn="1"/>
          </p:nvSpPr>
          <p:spPr>
            <a:xfrm rot="20706355">
              <a:off x="1782214" y="44435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8" name="บวก 87"/>
            <p:cNvSpPr/>
            <p:nvPr userDrawn="1"/>
          </p:nvSpPr>
          <p:spPr>
            <a:xfrm rot="17093645" flipH="1">
              <a:off x="487473" y="34700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9" name="บวก 88"/>
            <p:cNvSpPr/>
            <p:nvPr userDrawn="1"/>
          </p:nvSpPr>
          <p:spPr>
            <a:xfrm rot="4506355">
              <a:off x="5816065" y="447820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7919191" y="15801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2" name="วงรี 91"/>
            <p:cNvSpPr/>
            <p:nvPr userDrawn="1"/>
          </p:nvSpPr>
          <p:spPr>
            <a:xfrm>
              <a:off x="8078716" y="84355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2267744" y="4638390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4" name="สามเหลี่ยมหน้าจั่ว 93"/>
            <p:cNvSpPr/>
            <p:nvPr userDrawn="1"/>
          </p:nvSpPr>
          <p:spPr>
            <a:xfrm>
              <a:off x="4355976" y="41151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5" name="สามเหลี่ยมหน้าจั่ว 94"/>
            <p:cNvSpPr/>
            <p:nvPr userDrawn="1"/>
          </p:nvSpPr>
          <p:spPr>
            <a:xfrm rot="1783205">
              <a:off x="4300316" y="424428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 rot="19585674">
              <a:off x="632414" y="2370888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8" name="วงรี 97"/>
            <p:cNvSpPr/>
            <p:nvPr userDrawn="1"/>
          </p:nvSpPr>
          <p:spPr>
            <a:xfrm>
              <a:off x="395536" y="120359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91" name="กลุ่ม 90"/>
          <p:cNvGrpSpPr/>
          <p:nvPr userDrawn="1"/>
        </p:nvGrpSpPr>
        <p:grpSpPr>
          <a:xfrm>
            <a:off x="324703" y="42494"/>
            <a:ext cx="2261782" cy="450000"/>
            <a:chOff x="3289945" y="3405879"/>
            <a:chExt cx="2261782" cy="450000"/>
          </a:xfrm>
        </p:grpSpPr>
        <p:sp>
          <p:nvSpPr>
            <p:cNvPr id="130" name="วงรี 12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1" name="วงรี 13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2" name="วงรี 13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3" name="วงรี 13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134" name="รูปภาพ 13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4" t="55059" r="43243" b="21726"/>
          <a:stretch/>
        </p:blipFill>
        <p:spPr>
          <a:xfrm>
            <a:off x="4924490" y="1260674"/>
            <a:ext cx="3238030" cy="30725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5" name="เมฆ 134"/>
          <p:cNvSpPr/>
          <p:nvPr userDrawn="1"/>
        </p:nvSpPr>
        <p:spPr>
          <a:xfrm rot="3185773">
            <a:off x="-1536299" y="3946425"/>
            <a:ext cx="3003978" cy="2175586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36" name="กลุ่ม 135"/>
          <p:cNvGrpSpPr/>
          <p:nvPr userDrawn="1"/>
        </p:nvGrpSpPr>
        <p:grpSpPr>
          <a:xfrm flipH="1">
            <a:off x="144543" y="3580048"/>
            <a:ext cx="1356677" cy="1325789"/>
            <a:chOff x="6960757" y="2831265"/>
            <a:chExt cx="2086762" cy="2039252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grpSp>
          <p:nvGrpSpPr>
            <p:cNvPr id="137" name="กลุ่ม 136"/>
            <p:cNvGrpSpPr/>
            <p:nvPr/>
          </p:nvGrpSpPr>
          <p:grpSpPr>
            <a:xfrm flipH="1">
              <a:off x="6960757" y="2831265"/>
              <a:ext cx="2086762" cy="2039252"/>
              <a:chOff x="2411760" y="587700"/>
              <a:chExt cx="4506655" cy="4404051"/>
            </a:xfrm>
          </p:grpSpPr>
          <p:sp>
            <p:nvSpPr>
              <p:cNvPr id="142" name="สี่เหลี่ยมผืนผ้ามุมมน 141"/>
              <p:cNvSpPr/>
              <p:nvPr/>
            </p:nvSpPr>
            <p:spPr>
              <a:xfrm rot="2770978">
                <a:off x="4502190" y="1414905"/>
                <a:ext cx="288122" cy="1512167"/>
              </a:xfrm>
              <a:prstGeom prst="roundRect">
                <a:avLst>
                  <a:gd name="adj" fmla="val 50000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16200000">
                  <a:schemeClr val="accent5"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43" name="สี่เหลี่ยมผืนผ้ามุมมน 142"/>
              <p:cNvSpPr/>
              <p:nvPr/>
            </p:nvSpPr>
            <p:spPr>
              <a:xfrm>
                <a:off x="2411760" y="4713896"/>
                <a:ext cx="2808312" cy="277855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44" name="คอร์ด 143"/>
              <p:cNvSpPr/>
              <p:nvPr/>
            </p:nvSpPr>
            <p:spPr>
              <a:xfrm>
                <a:off x="3024183" y="803325"/>
                <a:ext cx="3095632" cy="2979285"/>
              </a:xfrm>
              <a:prstGeom prst="chord">
                <a:avLst>
                  <a:gd name="adj1" fmla="val 2632217"/>
                  <a:gd name="adj2" fmla="val 13532141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innerShdw blurRad="63500" dist="114300" dir="8100000">
                  <a:schemeClr val="accent4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45" name="บล็อกส่วนโค้ง 11"/>
              <p:cNvSpPr/>
              <p:nvPr/>
            </p:nvSpPr>
            <p:spPr>
              <a:xfrm>
                <a:off x="4861202" y="924291"/>
                <a:ext cx="1069901" cy="1078246"/>
              </a:xfrm>
              <a:custGeom>
                <a:avLst/>
                <a:gdLst>
                  <a:gd name="connsiteX0" fmla="*/ 738410 w 1703671"/>
                  <a:gd name="connsiteY0" fmla="*/ 7585 h 1703671"/>
                  <a:gd name="connsiteX1" fmla="*/ 1449562 w 1703671"/>
                  <a:gd name="connsiteY1" fmla="*/ 244919 h 1703671"/>
                  <a:gd name="connsiteX2" fmla="*/ 1697718 w 1703671"/>
                  <a:gd name="connsiteY2" fmla="*/ 952367 h 1703671"/>
                  <a:gd name="connsiteX3" fmla="*/ 1386382 w 1703671"/>
                  <a:gd name="connsiteY3" fmla="*/ 915366 h 1703671"/>
                  <a:gd name="connsiteX4" fmla="*/ 1229562 w 1703671"/>
                  <a:gd name="connsiteY4" fmla="*/ 468301 h 1703671"/>
                  <a:gd name="connsiteX5" fmla="*/ 780157 w 1703671"/>
                  <a:gd name="connsiteY5" fmla="*/ 318320 h 1703671"/>
                  <a:gd name="connsiteX6" fmla="*/ 738410 w 1703671"/>
                  <a:gd name="connsiteY6" fmla="*/ 7585 h 1703671"/>
                  <a:gd name="connsiteX0" fmla="*/ 72079 w 1037346"/>
                  <a:gd name="connsiteY0" fmla="*/ 7592 h 952374"/>
                  <a:gd name="connsiteX1" fmla="*/ 783231 w 1037346"/>
                  <a:gd name="connsiteY1" fmla="*/ 244926 h 952374"/>
                  <a:gd name="connsiteX2" fmla="*/ 1031387 w 1037346"/>
                  <a:gd name="connsiteY2" fmla="*/ 952374 h 952374"/>
                  <a:gd name="connsiteX3" fmla="*/ 720051 w 1037346"/>
                  <a:gd name="connsiteY3" fmla="*/ 915373 h 952374"/>
                  <a:gd name="connsiteX4" fmla="*/ 563231 w 1037346"/>
                  <a:gd name="connsiteY4" fmla="*/ 468308 h 952374"/>
                  <a:gd name="connsiteX5" fmla="*/ 113826 w 1037346"/>
                  <a:gd name="connsiteY5" fmla="*/ 318327 h 952374"/>
                  <a:gd name="connsiteX6" fmla="*/ 72079 w 1037346"/>
                  <a:gd name="connsiteY6" fmla="*/ 7592 h 952374"/>
                  <a:gd name="connsiteX0" fmla="*/ 101084 w 1066351"/>
                  <a:gd name="connsiteY0" fmla="*/ 7592 h 952374"/>
                  <a:gd name="connsiteX1" fmla="*/ 812236 w 1066351"/>
                  <a:gd name="connsiteY1" fmla="*/ 244926 h 952374"/>
                  <a:gd name="connsiteX2" fmla="*/ 1060392 w 1066351"/>
                  <a:gd name="connsiteY2" fmla="*/ 952374 h 952374"/>
                  <a:gd name="connsiteX3" fmla="*/ 749056 w 1066351"/>
                  <a:gd name="connsiteY3" fmla="*/ 915373 h 952374"/>
                  <a:gd name="connsiteX4" fmla="*/ 592236 w 1066351"/>
                  <a:gd name="connsiteY4" fmla="*/ 468308 h 952374"/>
                  <a:gd name="connsiteX5" fmla="*/ 142831 w 1066351"/>
                  <a:gd name="connsiteY5" fmla="*/ 318327 h 952374"/>
                  <a:gd name="connsiteX6" fmla="*/ 101084 w 1066351"/>
                  <a:gd name="connsiteY6" fmla="*/ 7592 h 952374"/>
                  <a:gd name="connsiteX0" fmla="*/ 57800 w 1023067"/>
                  <a:gd name="connsiteY0" fmla="*/ 7592 h 952374"/>
                  <a:gd name="connsiteX1" fmla="*/ 768952 w 1023067"/>
                  <a:gd name="connsiteY1" fmla="*/ 244926 h 952374"/>
                  <a:gd name="connsiteX2" fmla="*/ 1017108 w 1023067"/>
                  <a:gd name="connsiteY2" fmla="*/ 952374 h 952374"/>
                  <a:gd name="connsiteX3" fmla="*/ 705772 w 1023067"/>
                  <a:gd name="connsiteY3" fmla="*/ 915373 h 952374"/>
                  <a:gd name="connsiteX4" fmla="*/ 548952 w 1023067"/>
                  <a:gd name="connsiteY4" fmla="*/ 468308 h 952374"/>
                  <a:gd name="connsiteX5" fmla="*/ 99547 w 1023067"/>
                  <a:gd name="connsiteY5" fmla="*/ 318327 h 952374"/>
                  <a:gd name="connsiteX6" fmla="*/ 57800 w 1023067"/>
                  <a:gd name="connsiteY6" fmla="*/ 7592 h 952374"/>
                  <a:gd name="connsiteX0" fmla="*/ 91626 w 1056893"/>
                  <a:gd name="connsiteY0" fmla="*/ 7592 h 952374"/>
                  <a:gd name="connsiteX1" fmla="*/ 802778 w 1056893"/>
                  <a:gd name="connsiteY1" fmla="*/ 244926 h 952374"/>
                  <a:gd name="connsiteX2" fmla="*/ 1050934 w 1056893"/>
                  <a:gd name="connsiteY2" fmla="*/ 952374 h 952374"/>
                  <a:gd name="connsiteX3" fmla="*/ 739598 w 1056893"/>
                  <a:gd name="connsiteY3" fmla="*/ 915373 h 952374"/>
                  <a:gd name="connsiteX4" fmla="*/ 582778 w 1056893"/>
                  <a:gd name="connsiteY4" fmla="*/ 468308 h 952374"/>
                  <a:gd name="connsiteX5" fmla="*/ 133373 w 1056893"/>
                  <a:gd name="connsiteY5" fmla="*/ 318327 h 952374"/>
                  <a:gd name="connsiteX6" fmla="*/ 91626 w 1056893"/>
                  <a:gd name="connsiteY6" fmla="*/ 7592 h 952374"/>
                  <a:gd name="connsiteX0" fmla="*/ 104634 w 1069901"/>
                  <a:gd name="connsiteY0" fmla="*/ 7592 h 952374"/>
                  <a:gd name="connsiteX1" fmla="*/ 815786 w 1069901"/>
                  <a:gd name="connsiteY1" fmla="*/ 244926 h 952374"/>
                  <a:gd name="connsiteX2" fmla="*/ 1063942 w 1069901"/>
                  <a:gd name="connsiteY2" fmla="*/ 952374 h 952374"/>
                  <a:gd name="connsiteX3" fmla="*/ 752606 w 1069901"/>
                  <a:gd name="connsiteY3" fmla="*/ 915373 h 952374"/>
                  <a:gd name="connsiteX4" fmla="*/ 595786 w 1069901"/>
                  <a:gd name="connsiteY4" fmla="*/ 468308 h 952374"/>
                  <a:gd name="connsiteX5" fmla="*/ 146381 w 1069901"/>
                  <a:gd name="connsiteY5" fmla="*/ 318327 h 952374"/>
                  <a:gd name="connsiteX6" fmla="*/ 104634 w 1069901"/>
                  <a:gd name="connsiteY6" fmla="*/ 7592 h 952374"/>
                  <a:gd name="connsiteX0" fmla="*/ 104634 w 1069901"/>
                  <a:gd name="connsiteY0" fmla="*/ 7592 h 976107"/>
                  <a:gd name="connsiteX1" fmla="*/ 815786 w 1069901"/>
                  <a:gd name="connsiteY1" fmla="*/ 244926 h 976107"/>
                  <a:gd name="connsiteX2" fmla="*/ 1063942 w 1069901"/>
                  <a:gd name="connsiteY2" fmla="*/ 952374 h 976107"/>
                  <a:gd name="connsiteX3" fmla="*/ 752606 w 1069901"/>
                  <a:gd name="connsiteY3" fmla="*/ 915373 h 976107"/>
                  <a:gd name="connsiteX4" fmla="*/ 595786 w 1069901"/>
                  <a:gd name="connsiteY4" fmla="*/ 468308 h 976107"/>
                  <a:gd name="connsiteX5" fmla="*/ 146381 w 1069901"/>
                  <a:gd name="connsiteY5" fmla="*/ 318327 h 976107"/>
                  <a:gd name="connsiteX6" fmla="*/ 104634 w 1069901"/>
                  <a:gd name="connsiteY6" fmla="*/ 7592 h 976107"/>
                  <a:gd name="connsiteX0" fmla="*/ 104634 w 1069901"/>
                  <a:gd name="connsiteY0" fmla="*/ 7592 h 1062433"/>
                  <a:gd name="connsiteX1" fmla="*/ 815786 w 1069901"/>
                  <a:gd name="connsiteY1" fmla="*/ 244926 h 1062433"/>
                  <a:gd name="connsiteX2" fmla="*/ 1063942 w 1069901"/>
                  <a:gd name="connsiteY2" fmla="*/ 952374 h 1062433"/>
                  <a:gd name="connsiteX3" fmla="*/ 752606 w 1069901"/>
                  <a:gd name="connsiteY3" fmla="*/ 915373 h 1062433"/>
                  <a:gd name="connsiteX4" fmla="*/ 595786 w 1069901"/>
                  <a:gd name="connsiteY4" fmla="*/ 468308 h 1062433"/>
                  <a:gd name="connsiteX5" fmla="*/ 146381 w 1069901"/>
                  <a:gd name="connsiteY5" fmla="*/ 318327 h 1062433"/>
                  <a:gd name="connsiteX6" fmla="*/ 104634 w 1069901"/>
                  <a:gd name="connsiteY6" fmla="*/ 7592 h 1062433"/>
                  <a:gd name="connsiteX0" fmla="*/ 104634 w 1069901"/>
                  <a:gd name="connsiteY0" fmla="*/ 7592 h 1078245"/>
                  <a:gd name="connsiteX1" fmla="*/ 815786 w 1069901"/>
                  <a:gd name="connsiteY1" fmla="*/ 244926 h 1078245"/>
                  <a:gd name="connsiteX2" fmla="*/ 1063942 w 1069901"/>
                  <a:gd name="connsiteY2" fmla="*/ 952374 h 1078245"/>
                  <a:gd name="connsiteX3" fmla="*/ 752606 w 1069901"/>
                  <a:gd name="connsiteY3" fmla="*/ 915373 h 1078245"/>
                  <a:gd name="connsiteX4" fmla="*/ 595786 w 1069901"/>
                  <a:gd name="connsiteY4" fmla="*/ 468308 h 1078245"/>
                  <a:gd name="connsiteX5" fmla="*/ 146381 w 1069901"/>
                  <a:gd name="connsiteY5" fmla="*/ 318327 h 1078245"/>
                  <a:gd name="connsiteX6" fmla="*/ 104634 w 1069901"/>
                  <a:gd name="connsiteY6" fmla="*/ 7592 h 1078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69901" h="1078245">
                    <a:moveTo>
                      <a:pt x="104634" y="7592"/>
                    </a:moveTo>
                    <a:cubicBezTo>
                      <a:pt x="365626" y="-27472"/>
                      <a:pt x="628163" y="60145"/>
                      <a:pt x="815786" y="244926"/>
                    </a:cubicBezTo>
                    <a:cubicBezTo>
                      <a:pt x="1003409" y="429708"/>
                      <a:pt x="1095021" y="690877"/>
                      <a:pt x="1063942" y="952374"/>
                    </a:cubicBezTo>
                    <a:cubicBezTo>
                      <a:pt x="1037249" y="1158008"/>
                      <a:pt x="731452" y="1087196"/>
                      <a:pt x="752606" y="915373"/>
                    </a:cubicBezTo>
                    <a:cubicBezTo>
                      <a:pt x="772246" y="750123"/>
                      <a:pt x="714352" y="585079"/>
                      <a:pt x="595786" y="468308"/>
                    </a:cubicBezTo>
                    <a:cubicBezTo>
                      <a:pt x="477220" y="351537"/>
                      <a:pt x="311312" y="296168"/>
                      <a:pt x="146381" y="318327"/>
                    </a:cubicBezTo>
                    <a:cubicBezTo>
                      <a:pt x="-19049" y="342340"/>
                      <a:pt x="-59545" y="58007"/>
                      <a:pt x="104634" y="7592"/>
                    </a:cubicBezTo>
                    <a:close/>
                  </a:path>
                </a:pathLst>
              </a:custGeom>
              <a:solidFill>
                <a:srgbClr val="DAA2B6"/>
              </a:solidFill>
              <a:ln>
                <a:noFill/>
              </a:ln>
              <a:effectLst>
                <a:innerShdw blurRad="63500" dist="50800" dir="18900000">
                  <a:srgbClr val="CA7C98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บล็อกส่วนโค้ง 12"/>
              <p:cNvSpPr/>
              <p:nvPr/>
            </p:nvSpPr>
            <p:spPr>
              <a:xfrm rot="2494087">
                <a:off x="4637267" y="587700"/>
                <a:ext cx="2281148" cy="896987"/>
              </a:xfrm>
              <a:custGeom>
                <a:avLst/>
                <a:gdLst>
                  <a:gd name="connsiteX0" fmla="*/ 86148 w 2378224"/>
                  <a:gd name="connsiteY0" fmla="*/ 572370 h 1827763"/>
                  <a:gd name="connsiteX1" fmla="*/ 1259853 w 2378224"/>
                  <a:gd name="connsiteY1" fmla="*/ 1618 h 1827763"/>
                  <a:gd name="connsiteX2" fmla="*/ 2357185 w 2378224"/>
                  <a:gd name="connsiteY2" fmla="*/ 742729 h 1827763"/>
                  <a:gd name="connsiteX3" fmla="*/ 2053687 w 2378224"/>
                  <a:gd name="connsiteY3" fmla="*/ 787199 h 1827763"/>
                  <a:gd name="connsiteX4" fmla="*/ 1236246 w 2378224"/>
                  <a:gd name="connsiteY4" fmla="*/ 306047 h 1827763"/>
                  <a:gd name="connsiteX5" fmla="*/ 382927 w 2378224"/>
                  <a:gd name="connsiteY5" fmla="*/ 664261 h 1827763"/>
                  <a:gd name="connsiteX6" fmla="*/ 86148 w 2378224"/>
                  <a:gd name="connsiteY6" fmla="*/ 572370 h 1827763"/>
                  <a:gd name="connsiteX0" fmla="*/ 14893 w 2285930"/>
                  <a:gd name="connsiteY0" fmla="*/ 572381 h 787210"/>
                  <a:gd name="connsiteX1" fmla="*/ 1188598 w 2285930"/>
                  <a:gd name="connsiteY1" fmla="*/ 1629 h 787210"/>
                  <a:gd name="connsiteX2" fmla="*/ 2285930 w 2285930"/>
                  <a:gd name="connsiteY2" fmla="*/ 742740 h 787210"/>
                  <a:gd name="connsiteX3" fmla="*/ 1982432 w 2285930"/>
                  <a:gd name="connsiteY3" fmla="*/ 787210 h 787210"/>
                  <a:gd name="connsiteX4" fmla="*/ 1164991 w 2285930"/>
                  <a:gd name="connsiteY4" fmla="*/ 306058 h 787210"/>
                  <a:gd name="connsiteX5" fmla="*/ 311672 w 2285930"/>
                  <a:gd name="connsiteY5" fmla="*/ 664272 h 787210"/>
                  <a:gd name="connsiteX6" fmla="*/ 14893 w 2285930"/>
                  <a:gd name="connsiteY6" fmla="*/ 572381 h 787210"/>
                  <a:gd name="connsiteX0" fmla="*/ 14839 w 2285876"/>
                  <a:gd name="connsiteY0" fmla="*/ 572381 h 787210"/>
                  <a:gd name="connsiteX1" fmla="*/ 1188544 w 2285876"/>
                  <a:gd name="connsiteY1" fmla="*/ 1629 h 787210"/>
                  <a:gd name="connsiteX2" fmla="*/ 2285876 w 2285876"/>
                  <a:gd name="connsiteY2" fmla="*/ 742740 h 787210"/>
                  <a:gd name="connsiteX3" fmla="*/ 1982378 w 2285876"/>
                  <a:gd name="connsiteY3" fmla="*/ 787210 h 787210"/>
                  <a:gd name="connsiteX4" fmla="*/ 1164937 w 2285876"/>
                  <a:gd name="connsiteY4" fmla="*/ 306058 h 787210"/>
                  <a:gd name="connsiteX5" fmla="*/ 311618 w 2285876"/>
                  <a:gd name="connsiteY5" fmla="*/ 664272 h 787210"/>
                  <a:gd name="connsiteX6" fmla="*/ 14839 w 2285876"/>
                  <a:gd name="connsiteY6" fmla="*/ 572381 h 787210"/>
                  <a:gd name="connsiteX0" fmla="*/ 11582 w 2282619"/>
                  <a:gd name="connsiteY0" fmla="*/ 572381 h 787210"/>
                  <a:gd name="connsiteX1" fmla="*/ 1185287 w 2282619"/>
                  <a:gd name="connsiteY1" fmla="*/ 1629 h 787210"/>
                  <a:gd name="connsiteX2" fmla="*/ 2282619 w 2282619"/>
                  <a:gd name="connsiteY2" fmla="*/ 742740 h 787210"/>
                  <a:gd name="connsiteX3" fmla="*/ 1979121 w 2282619"/>
                  <a:gd name="connsiteY3" fmla="*/ 787210 h 787210"/>
                  <a:gd name="connsiteX4" fmla="*/ 1161680 w 2282619"/>
                  <a:gd name="connsiteY4" fmla="*/ 306058 h 787210"/>
                  <a:gd name="connsiteX5" fmla="*/ 308361 w 2282619"/>
                  <a:gd name="connsiteY5" fmla="*/ 664272 h 787210"/>
                  <a:gd name="connsiteX6" fmla="*/ 11582 w 2282619"/>
                  <a:gd name="connsiteY6" fmla="*/ 572381 h 787210"/>
                  <a:gd name="connsiteX0" fmla="*/ 11582 w 2282619"/>
                  <a:gd name="connsiteY0" fmla="*/ 572381 h 848878"/>
                  <a:gd name="connsiteX1" fmla="*/ 1185287 w 2282619"/>
                  <a:gd name="connsiteY1" fmla="*/ 1629 h 848878"/>
                  <a:gd name="connsiteX2" fmla="*/ 2282619 w 2282619"/>
                  <a:gd name="connsiteY2" fmla="*/ 742740 h 848878"/>
                  <a:gd name="connsiteX3" fmla="*/ 1979121 w 2282619"/>
                  <a:gd name="connsiteY3" fmla="*/ 787210 h 848878"/>
                  <a:gd name="connsiteX4" fmla="*/ 1161680 w 2282619"/>
                  <a:gd name="connsiteY4" fmla="*/ 306058 h 848878"/>
                  <a:gd name="connsiteX5" fmla="*/ 308361 w 2282619"/>
                  <a:gd name="connsiteY5" fmla="*/ 664272 h 848878"/>
                  <a:gd name="connsiteX6" fmla="*/ 11582 w 2282619"/>
                  <a:gd name="connsiteY6" fmla="*/ 572381 h 848878"/>
                  <a:gd name="connsiteX0" fmla="*/ 11582 w 2284171"/>
                  <a:gd name="connsiteY0" fmla="*/ 572381 h 880907"/>
                  <a:gd name="connsiteX1" fmla="*/ 1185287 w 2284171"/>
                  <a:gd name="connsiteY1" fmla="*/ 1629 h 880907"/>
                  <a:gd name="connsiteX2" fmla="*/ 2282619 w 2284171"/>
                  <a:gd name="connsiteY2" fmla="*/ 742740 h 880907"/>
                  <a:gd name="connsiteX3" fmla="*/ 1979121 w 2284171"/>
                  <a:gd name="connsiteY3" fmla="*/ 787210 h 880907"/>
                  <a:gd name="connsiteX4" fmla="*/ 1161680 w 2284171"/>
                  <a:gd name="connsiteY4" fmla="*/ 306058 h 880907"/>
                  <a:gd name="connsiteX5" fmla="*/ 308361 w 2284171"/>
                  <a:gd name="connsiteY5" fmla="*/ 664272 h 880907"/>
                  <a:gd name="connsiteX6" fmla="*/ 11582 w 2284171"/>
                  <a:gd name="connsiteY6" fmla="*/ 572381 h 880907"/>
                  <a:gd name="connsiteX0" fmla="*/ 11582 w 2284241"/>
                  <a:gd name="connsiteY0" fmla="*/ 572381 h 896988"/>
                  <a:gd name="connsiteX1" fmla="*/ 1185287 w 2284241"/>
                  <a:gd name="connsiteY1" fmla="*/ 1629 h 896988"/>
                  <a:gd name="connsiteX2" fmla="*/ 2282619 w 2284241"/>
                  <a:gd name="connsiteY2" fmla="*/ 742740 h 896988"/>
                  <a:gd name="connsiteX3" fmla="*/ 1979121 w 2284241"/>
                  <a:gd name="connsiteY3" fmla="*/ 787210 h 896988"/>
                  <a:gd name="connsiteX4" fmla="*/ 1161680 w 2284241"/>
                  <a:gd name="connsiteY4" fmla="*/ 306058 h 896988"/>
                  <a:gd name="connsiteX5" fmla="*/ 308361 w 2284241"/>
                  <a:gd name="connsiteY5" fmla="*/ 664272 h 896988"/>
                  <a:gd name="connsiteX6" fmla="*/ 11582 w 2284241"/>
                  <a:gd name="connsiteY6" fmla="*/ 572381 h 896988"/>
                  <a:gd name="connsiteX0" fmla="*/ 12248 w 2284907"/>
                  <a:gd name="connsiteY0" fmla="*/ 572381 h 896988"/>
                  <a:gd name="connsiteX1" fmla="*/ 1185953 w 2284907"/>
                  <a:gd name="connsiteY1" fmla="*/ 1629 h 896988"/>
                  <a:gd name="connsiteX2" fmla="*/ 2283285 w 2284907"/>
                  <a:gd name="connsiteY2" fmla="*/ 742740 h 896988"/>
                  <a:gd name="connsiteX3" fmla="*/ 1979787 w 2284907"/>
                  <a:gd name="connsiteY3" fmla="*/ 787210 h 896988"/>
                  <a:gd name="connsiteX4" fmla="*/ 1162346 w 2284907"/>
                  <a:gd name="connsiteY4" fmla="*/ 306058 h 896988"/>
                  <a:gd name="connsiteX5" fmla="*/ 309027 w 2284907"/>
                  <a:gd name="connsiteY5" fmla="*/ 664272 h 896988"/>
                  <a:gd name="connsiteX6" fmla="*/ 12248 w 2284907"/>
                  <a:gd name="connsiteY6" fmla="*/ 572381 h 896988"/>
                  <a:gd name="connsiteX0" fmla="*/ 8489 w 2281148"/>
                  <a:gd name="connsiteY0" fmla="*/ 572381 h 896988"/>
                  <a:gd name="connsiteX1" fmla="*/ 1182194 w 2281148"/>
                  <a:gd name="connsiteY1" fmla="*/ 1629 h 896988"/>
                  <a:gd name="connsiteX2" fmla="*/ 2279526 w 2281148"/>
                  <a:gd name="connsiteY2" fmla="*/ 742740 h 896988"/>
                  <a:gd name="connsiteX3" fmla="*/ 1976028 w 2281148"/>
                  <a:gd name="connsiteY3" fmla="*/ 787210 h 896988"/>
                  <a:gd name="connsiteX4" fmla="*/ 1158587 w 2281148"/>
                  <a:gd name="connsiteY4" fmla="*/ 306058 h 896988"/>
                  <a:gd name="connsiteX5" fmla="*/ 305268 w 2281148"/>
                  <a:gd name="connsiteY5" fmla="*/ 664272 h 896988"/>
                  <a:gd name="connsiteX6" fmla="*/ 8489 w 2281148"/>
                  <a:gd name="connsiteY6" fmla="*/ 572381 h 896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1148" h="896988">
                    <a:moveTo>
                      <a:pt x="8489" y="572381"/>
                    </a:moveTo>
                    <a:cubicBezTo>
                      <a:pt x="199476" y="208050"/>
                      <a:pt x="672018" y="-21738"/>
                      <a:pt x="1182194" y="1629"/>
                    </a:cubicBezTo>
                    <a:cubicBezTo>
                      <a:pt x="1725572" y="26517"/>
                      <a:pt x="2177581" y="331793"/>
                      <a:pt x="2279526" y="742740"/>
                    </a:cubicBezTo>
                    <a:cubicBezTo>
                      <a:pt x="2304771" y="888899"/>
                      <a:pt x="2027876" y="980075"/>
                      <a:pt x="1976028" y="787210"/>
                    </a:cubicBezTo>
                    <a:cubicBezTo>
                      <a:pt x="1892847" y="518007"/>
                      <a:pt x="1557695" y="320734"/>
                      <a:pt x="1158587" y="306058"/>
                    </a:cubicBezTo>
                    <a:cubicBezTo>
                      <a:pt x="794016" y="292652"/>
                      <a:pt x="454986" y="434973"/>
                      <a:pt x="305268" y="664272"/>
                    </a:cubicBezTo>
                    <a:cubicBezTo>
                      <a:pt x="189086" y="877483"/>
                      <a:pt x="-47693" y="730630"/>
                      <a:pt x="8489" y="572381"/>
                    </a:cubicBezTo>
                    <a:close/>
                  </a:path>
                </a:pathLst>
              </a:custGeom>
              <a:solidFill>
                <a:srgbClr val="DAA2B6"/>
              </a:solidFill>
              <a:ln>
                <a:noFill/>
              </a:ln>
              <a:effectLst>
                <a:innerShdw blurRad="63500" dist="50800" dir="18900000">
                  <a:srgbClr val="CA7C98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47" name="กลุ่ม 146"/>
              <p:cNvGrpSpPr/>
              <p:nvPr/>
            </p:nvGrpSpPr>
            <p:grpSpPr>
              <a:xfrm>
                <a:off x="2522574" y="2859782"/>
                <a:ext cx="1977418" cy="1854153"/>
                <a:chOff x="2522574" y="2859782"/>
                <a:chExt cx="1977418" cy="1854153"/>
              </a:xfrm>
              <a:solidFill>
                <a:srgbClr val="DAA2B6"/>
              </a:solidFill>
            </p:grpSpPr>
            <p:sp>
              <p:nvSpPr>
                <p:cNvPr id="148" name="สี่เหลี่ยมผืนผ้ามุมมน 147"/>
                <p:cNvSpPr/>
                <p:nvPr/>
              </p:nvSpPr>
              <p:spPr>
                <a:xfrm>
                  <a:off x="3065437" y="2859782"/>
                  <a:ext cx="890982" cy="1782106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  <a:effectLst>
                  <a:innerShdw blurRad="63500" dist="50800">
                    <a:srgbClr val="CA7C98">
                      <a:alpha val="49804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49" name="สามเหลี่ยมหน้าจั่ว 5"/>
                <p:cNvSpPr/>
                <p:nvPr/>
              </p:nvSpPr>
              <p:spPr>
                <a:xfrm>
                  <a:off x="2522574" y="4137833"/>
                  <a:ext cx="1085725" cy="576102"/>
                </a:xfrm>
                <a:custGeom>
                  <a:avLst/>
                  <a:gdLst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17006 w 1102731"/>
                    <a:gd name="connsiteY0" fmla="*/ 579599 h 579599"/>
                    <a:gd name="connsiteX1" fmla="*/ 490393 w 1102731"/>
                    <a:gd name="connsiteY1" fmla="*/ 385664 h 579599"/>
                    <a:gd name="connsiteX2" fmla="*/ 559869 w 1102731"/>
                    <a:gd name="connsiteY2" fmla="*/ 3535 h 579599"/>
                    <a:gd name="connsiteX3" fmla="*/ 1102731 w 1102731"/>
                    <a:gd name="connsiteY3" fmla="*/ 579599 h 579599"/>
                    <a:gd name="connsiteX4" fmla="*/ 17006 w 1102731"/>
                    <a:gd name="connsiteY4" fmla="*/ 579599 h 579599"/>
                    <a:gd name="connsiteX0" fmla="*/ 17006 w 1102731"/>
                    <a:gd name="connsiteY0" fmla="*/ 576064 h 576064"/>
                    <a:gd name="connsiteX1" fmla="*/ 490393 w 1102731"/>
                    <a:gd name="connsiteY1" fmla="*/ 382129 h 576064"/>
                    <a:gd name="connsiteX2" fmla="*/ 559869 w 1102731"/>
                    <a:gd name="connsiteY2" fmla="*/ 0 h 576064"/>
                    <a:gd name="connsiteX3" fmla="*/ 1102731 w 1102731"/>
                    <a:gd name="connsiteY3" fmla="*/ 576064 h 576064"/>
                    <a:gd name="connsiteX4" fmla="*/ 17006 w 1102731"/>
                    <a:gd name="connsiteY4" fmla="*/ 576064 h 576064"/>
                    <a:gd name="connsiteX0" fmla="*/ 19781 w 1105506"/>
                    <a:gd name="connsiteY0" fmla="*/ 576064 h 576064"/>
                    <a:gd name="connsiteX1" fmla="*/ 411392 w 1105506"/>
                    <a:gd name="connsiteY1" fmla="*/ 341241 h 576064"/>
                    <a:gd name="connsiteX2" fmla="*/ 562644 w 1105506"/>
                    <a:gd name="connsiteY2" fmla="*/ 0 h 576064"/>
                    <a:gd name="connsiteX3" fmla="*/ 1105506 w 1105506"/>
                    <a:gd name="connsiteY3" fmla="*/ 576064 h 576064"/>
                    <a:gd name="connsiteX4" fmla="*/ 19781 w 1105506"/>
                    <a:gd name="connsiteY4" fmla="*/ 576064 h 576064"/>
                    <a:gd name="connsiteX0" fmla="*/ 19781 w 1105506"/>
                    <a:gd name="connsiteY0" fmla="*/ 576064 h 576064"/>
                    <a:gd name="connsiteX1" fmla="*/ 411392 w 1105506"/>
                    <a:gd name="connsiteY1" fmla="*/ 341241 h 576064"/>
                    <a:gd name="connsiteX2" fmla="*/ 562644 w 1105506"/>
                    <a:gd name="connsiteY2" fmla="*/ 0 h 576064"/>
                    <a:gd name="connsiteX3" fmla="*/ 1105506 w 1105506"/>
                    <a:gd name="connsiteY3" fmla="*/ 576064 h 576064"/>
                    <a:gd name="connsiteX4" fmla="*/ 19781 w 1105506"/>
                    <a:gd name="connsiteY4" fmla="*/ 576064 h 576064"/>
                    <a:gd name="connsiteX0" fmla="*/ 0 w 1085725"/>
                    <a:gd name="connsiteY0" fmla="*/ 576064 h 576084"/>
                    <a:gd name="connsiteX1" fmla="*/ 391611 w 1085725"/>
                    <a:gd name="connsiteY1" fmla="*/ 341241 h 576084"/>
                    <a:gd name="connsiteX2" fmla="*/ 542863 w 1085725"/>
                    <a:gd name="connsiteY2" fmla="*/ 0 h 576084"/>
                    <a:gd name="connsiteX3" fmla="*/ 1085725 w 1085725"/>
                    <a:gd name="connsiteY3" fmla="*/ 576064 h 576084"/>
                    <a:gd name="connsiteX4" fmla="*/ 0 w 1085725"/>
                    <a:gd name="connsiteY4" fmla="*/ 576064 h 576084"/>
                    <a:gd name="connsiteX0" fmla="*/ 0 w 1085725"/>
                    <a:gd name="connsiteY0" fmla="*/ 576064 h 576089"/>
                    <a:gd name="connsiteX1" fmla="*/ 391611 w 1085725"/>
                    <a:gd name="connsiteY1" fmla="*/ 341241 h 576089"/>
                    <a:gd name="connsiteX2" fmla="*/ 542863 w 1085725"/>
                    <a:gd name="connsiteY2" fmla="*/ 0 h 576089"/>
                    <a:gd name="connsiteX3" fmla="*/ 1085725 w 1085725"/>
                    <a:gd name="connsiteY3" fmla="*/ 576064 h 576089"/>
                    <a:gd name="connsiteX4" fmla="*/ 0 w 1085725"/>
                    <a:gd name="connsiteY4" fmla="*/ 576064 h 576089"/>
                    <a:gd name="connsiteX0" fmla="*/ 0 w 1085725"/>
                    <a:gd name="connsiteY0" fmla="*/ 576064 h 576102"/>
                    <a:gd name="connsiteX1" fmla="*/ 357858 w 1085725"/>
                    <a:gd name="connsiteY1" fmla="*/ 381131 h 576102"/>
                    <a:gd name="connsiteX2" fmla="*/ 542863 w 1085725"/>
                    <a:gd name="connsiteY2" fmla="*/ 0 h 576102"/>
                    <a:gd name="connsiteX3" fmla="*/ 1085725 w 1085725"/>
                    <a:gd name="connsiteY3" fmla="*/ 576064 h 576102"/>
                    <a:gd name="connsiteX4" fmla="*/ 0 w 1085725"/>
                    <a:gd name="connsiteY4" fmla="*/ 576064 h 576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725" h="576102">
                      <a:moveTo>
                        <a:pt x="0" y="576064"/>
                      </a:moveTo>
                      <a:cubicBezTo>
                        <a:pt x="5224" y="578026"/>
                        <a:pt x="206012" y="504758"/>
                        <a:pt x="357858" y="381131"/>
                      </a:cubicBezTo>
                      <a:cubicBezTo>
                        <a:pt x="448335" y="285120"/>
                        <a:pt x="543646" y="-107"/>
                        <a:pt x="542863" y="0"/>
                      </a:cubicBezTo>
                      <a:lnTo>
                        <a:pt x="1085725" y="576064"/>
                      </a:lnTo>
                      <a:lnTo>
                        <a:pt x="0" y="5760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50" name="สามเหลี่ยมหน้าจั่ว 5"/>
                <p:cNvSpPr/>
                <p:nvPr/>
              </p:nvSpPr>
              <p:spPr>
                <a:xfrm flipH="1">
                  <a:off x="3414267" y="4137833"/>
                  <a:ext cx="1085725" cy="576102"/>
                </a:xfrm>
                <a:custGeom>
                  <a:avLst/>
                  <a:gdLst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0 w 1085725"/>
                    <a:gd name="connsiteY0" fmla="*/ 576064 h 576064"/>
                    <a:gd name="connsiteX1" fmla="*/ 542863 w 1085725"/>
                    <a:gd name="connsiteY1" fmla="*/ 0 h 576064"/>
                    <a:gd name="connsiteX2" fmla="*/ 1085725 w 1085725"/>
                    <a:gd name="connsiteY2" fmla="*/ 576064 h 576064"/>
                    <a:gd name="connsiteX3" fmla="*/ 0 w 1085725"/>
                    <a:gd name="connsiteY3" fmla="*/ 576064 h 576064"/>
                    <a:gd name="connsiteX0" fmla="*/ 17006 w 1102731"/>
                    <a:gd name="connsiteY0" fmla="*/ 579599 h 579599"/>
                    <a:gd name="connsiteX1" fmla="*/ 490393 w 1102731"/>
                    <a:gd name="connsiteY1" fmla="*/ 385664 h 579599"/>
                    <a:gd name="connsiteX2" fmla="*/ 559869 w 1102731"/>
                    <a:gd name="connsiteY2" fmla="*/ 3535 h 579599"/>
                    <a:gd name="connsiteX3" fmla="*/ 1102731 w 1102731"/>
                    <a:gd name="connsiteY3" fmla="*/ 579599 h 579599"/>
                    <a:gd name="connsiteX4" fmla="*/ 17006 w 1102731"/>
                    <a:gd name="connsiteY4" fmla="*/ 579599 h 579599"/>
                    <a:gd name="connsiteX0" fmla="*/ 17006 w 1102731"/>
                    <a:gd name="connsiteY0" fmla="*/ 576064 h 576064"/>
                    <a:gd name="connsiteX1" fmla="*/ 490393 w 1102731"/>
                    <a:gd name="connsiteY1" fmla="*/ 382129 h 576064"/>
                    <a:gd name="connsiteX2" fmla="*/ 559869 w 1102731"/>
                    <a:gd name="connsiteY2" fmla="*/ 0 h 576064"/>
                    <a:gd name="connsiteX3" fmla="*/ 1102731 w 1102731"/>
                    <a:gd name="connsiteY3" fmla="*/ 576064 h 576064"/>
                    <a:gd name="connsiteX4" fmla="*/ 17006 w 1102731"/>
                    <a:gd name="connsiteY4" fmla="*/ 576064 h 576064"/>
                    <a:gd name="connsiteX0" fmla="*/ 19781 w 1105506"/>
                    <a:gd name="connsiteY0" fmla="*/ 576064 h 576064"/>
                    <a:gd name="connsiteX1" fmla="*/ 411392 w 1105506"/>
                    <a:gd name="connsiteY1" fmla="*/ 341241 h 576064"/>
                    <a:gd name="connsiteX2" fmla="*/ 562644 w 1105506"/>
                    <a:gd name="connsiteY2" fmla="*/ 0 h 576064"/>
                    <a:gd name="connsiteX3" fmla="*/ 1105506 w 1105506"/>
                    <a:gd name="connsiteY3" fmla="*/ 576064 h 576064"/>
                    <a:gd name="connsiteX4" fmla="*/ 19781 w 1105506"/>
                    <a:gd name="connsiteY4" fmla="*/ 576064 h 576064"/>
                    <a:gd name="connsiteX0" fmla="*/ 19781 w 1105506"/>
                    <a:gd name="connsiteY0" fmla="*/ 576064 h 576064"/>
                    <a:gd name="connsiteX1" fmla="*/ 411392 w 1105506"/>
                    <a:gd name="connsiteY1" fmla="*/ 341241 h 576064"/>
                    <a:gd name="connsiteX2" fmla="*/ 562644 w 1105506"/>
                    <a:gd name="connsiteY2" fmla="*/ 0 h 576064"/>
                    <a:gd name="connsiteX3" fmla="*/ 1105506 w 1105506"/>
                    <a:gd name="connsiteY3" fmla="*/ 576064 h 576064"/>
                    <a:gd name="connsiteX4" fmla="*/ 19781 w 1105506"/>
                    <a:gd name="connsiteY4" fmla="*/ 576064 h 576064"/>
                    <a:gd name="connsiteX0" fmla="*/ 0 w 1085725"/>
                    <a:gd name="connsiteY0" fmla="*/ 576064 h 576084"/>
                    <a:gd name="connsiteX1" fmla="*/ 391611 w 1085725"/>
                    <a:gd name="connsiteY1" fmla="*/ 341241 h 576084"/>
                    <a:gd name="connsiteX2" fmla="*/ 542863 w 1085725"/>
                    <a:gd name="connsiteY2" fmla="*/ 0 h 576084"/>
                    <a:gd name="connsiteX3" fmla="*/ 1085725 w 1085725"/>
                    <a:gd name="connsiteY3" fmla="*/ 576064 h 576084"/>
                    <a:gd name="connsiteX4" fmla="*/ 0 w 1085725"/>
                    <a:gd name="connsiteY4" fmla="*/ 576064 h 576084"/>
                    <a:gd name="connsiteX0" fmla="*/ 0 w 1085725"/>
                    <a:gd name="connsiteY0" fmla="*/ 576064 h 576089"/>
                    <a:gd name="connsiteX1" fmla="*/ 391611 w 1085725"/>
                    <a:gd name="connsiteY1" fmla="*/ 341241 h 576089"/>
                    <a:gd name="connsiteX2" fmla="*/ 542863 w 1085725"/>
                    <a:gd name="connsiteY2" fmla="*/ 0 h 576089"/>
                    <a:gd name="connsiteX3" fmla="*/ 1085725 w 1085725"/>
                    <a:gd name="connsiteY3" fmla="*/ 576064 h 576089"/>
                    <a:gd name="connsiteX4" fmla="*/ 0 w 1085725"/>
                    <a:gd name="connsiteY4" fmla="*/ 576064 h 576089"/>
                    <a:gd name="connsiteX0" fmla="*/ 0 w 1085725"/>
                    <a:gd name="connsiteY0" fmla="*/ 576064 h 576102"/>
                    <a:gd name="connsiteX1" fmla="*/ 357858 w 1085725"/>
                    <a:gd name="connsiteY1" fmla="*/ 381131 h 576102"/>
                    <a:gd name="connsiteX2" fmla="*/ 542863 w 1085725"/>
                    <a:gd name="connsiteY2" fmla="*/ 0 h 576102"/>
                    <a:gd name="connsiteX3" fmla="*/ 1085725 w 1085725"/>
                    <a:gd name="connsiteY3" fmla="*/ 576064 h 576102"/>
                    <a:gd name="connsiteX4" fmla="*/ 0 w 1085725"/>
                    <a:gd name="connsiteY4" fmla="*/ 576064 h 576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725" h="576102">
                      <a:moveTo>
                        <a:pt x="0" y="576064"/>
                      </a:moveTo>
                      <a:cubicBezTo>
                        <a:pt x="5224" y="578026"/>
                        <a:pt x="206012" y="504758"/>
                        <a:pt x="357858" y="381131"/>
                      </a:cubicBezTo>
                      <a:cubicBezTo>
                        <a:pt x="448335" y="285120"/>
                        <a:pt x="543646" y="-107"/>
                        <a:pt x="542863" y="0"/>
                      </a:cubicBezTo>
                      <a:lnTo>
                        <a:pt x="1085725" y="576064"/>
                      </a:lnTo>
                      <a:lnTo>
                        <a:pt x="0" y="57606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cxnSp>
          <p:nvCxnSpPr>
            <p:cNvPr id="138" name="ตัวเชื่อมต่อตรง 137"/>
            <p:cNvCxnSpPr/>
            <p:nvPr/>
          </p:nvCxnSpPr>
          <p:spPr>
            <a:xfrm>
              <a:off x="8676456" y="4083918"/>
              <a:ext cx="0" cy="633739"/>
            </a:xfrm>
            <a:prstGeom prst="line">
              <a:avLst/>
            </a:prstGeom>
            <a:ln w="190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สี่เหลี่ยมผืนผ้ามุมมน 41"/>
            <p:cNvSpPr/>
            <p:nvPr/>
          </p:nvSpPr>
          <p:spPr>
            <a:xfrm rot="19803867">
              <a:off x="8517281" y="3257395"/>
              <a:ext cx="132075" cy="272560"/>
            </a:xfrm>
            <a:custGeom>
              <a:avLst/>
              <a:gdLst>
                <a:gd name="connsiteX0" fmla="*/ 0 w 120156"/>
                <a:gd name="connsiteY0" fmla="*/ 60078 h 272560"/>
                <a:gd name="connsiteX1" fmla="*/ 60078 w 120156"/>
                <a:gd name="connsiteY1" fmla="*/ 0 h 272560"/>
                <a:gd name="connsiteX2" fmla="*/ 60078 w 120156"/>
                <a:gd name="connsiteY2" fmla="*/ 0 h 272560"/>
                <a:gd name="connsiteX3" fmla="*/ 120156 w 120156"/>
                <a:gd name="connsiteY3" fmla="*/ 60078 h 272560"/>
                <a:gd name="connsiteX4" fmla="*/ 120156 w 120156"/>
                <a:gd name="connsiteY4" fmla="*/ 212482 h 272560"/>
                <a:gd name="connsiteX5" fmla="*/ 60078 w 120156"/>
                <a:gd name="connsiteY5" fmla="*/ 272560 h 272560"/>
                <a:gd name="connsiteX6" fmla="*/ 60078 w 120156"/>
                <a:gd name="connsiteY6" fmla="*/ 272560 h 272560"/>
                <a:gd name="connsiteX7" fmla="*/ 0 w 120156"/>
                <a:gd name="connsiteY7" fmla="*/ 212482 h 272560"/>
                <a:gd name="connsiteX8" fmla="*/ 0 w 120156"/>
                <a:gd name="connsiteY8" fmla="*/ 60078 h 272560"/>
                <a:gd name="connsiteX0" fmla="*/ 0 w 127896"/>
                <a:gd name="connsiteY0" fmla="*/ 60078 h 272560"/>
                <a:gd name="connsiteX1" fmla="*/ 60078 w 127896"/>
                <a:gd name="connsiteY1" fmla="*/ 0 h 272560"/>
                <a:gd name="connsiteX2" fmla="*/ 60078 w 127896"/>
                <a:gd name="connsiteY2" fmla="*/ 0 h 272560"/>
                <a:gd name="connsiteX3" fmla="*/ 120156 w 127896"/>
                <a:gd name="connsiteY3" fmla="*/ 60078 h 272560"/>
                <a:gd name="connsiteX4" fmla="*/ 120156 w 127896"/>
                <a:gd name="connsiteY4" fmla="*/ 212482 h 272560"/>
                <a:gd name="connsiteX5" fmla="*/ 60078 w 127896"/>
                <a:gd name="connsiteY5" fmla="*/ 272560 h 272560"/>
                <a:gd name="connsiteX6" fmla="*/ 60078 w 127896"/>
                <a:gd name="connsiteY6" fmla="*/ 272560 h 272560"/>
                <a:gd name="connsiteX7" fmla="*/ 0 w 127896"/>
                <a:gd name="connsiteY7" fmla="*/ 212482 h 272560"/>
                <a:gd name="connsiteX8" fmla="*/ 0 w 127896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  <a:gd name="connsiteX0" fmla="*/ 0 w 132075"/>
                <a:gd name="connsiteY0" fmla="*/ 60078 h 272560"/>
                <a:gd name="connsiteX1" fmla="*/ 60078 w 132075"/>
                <a:gd name="connsiteY1" fmla="*/ 0 h 272560"/>
                <a:gd name="connsiteX2" fmla="*/ 60078 w 132075"/>
                <a:gd name="connsiteY2" fmla="*/ 0 h 272560"/>
                <a:gd name="connsiteX3" fmla="*/ 120156 w 132075"/>
                <a:gd name="connsiteY3" fmla="*/ 60078 h 272560"/>
                <a:gd name="connsiteX4" fmla="*/ 120156 w 132075"/>
                <a:gd name="connsiteY4" fmla="*/ 212482 h 272560"/>
                <a:gd name="connsiteX5" fmla="*/ 60078 w 132075"/>
                <a:gd name="connsiteY5" fmla="*/ 272560 h 272560"/>
                <a:gd name="connsiteX6" fmla="*/ 60078 w 132075"/>
                <a:gd name="connsiteY6" fmla="*/ 272560 h 272560"/>
                <a:gd name="connsiteX7" fmla="*/ 0 w 132075"/>
                <a:gd name="connsiteY7" fmla="*/ 212482 h 272560"/>
                <a:gd name="connsiteX8" fmla="*/ 0 w 132075"/>
                <a:gd name="connsiteY8" fmla="*/ 60078 h 27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075" h="272560">
                  <a:moveTo>
                    <a:pt x="0" y="60078"/>
                  </a:moveTo>
                  <a:cubicBezTo>
                    <a:pt x="0" y="26898"/>
                    <a:pt x="26898" y="0"/>
                    <a:pt x="60078" y="0"/>
                  </a:cubicBezTo>
                  <a:lnTo>
                    <a:pt x="60078" y="0"/>
                  </a:lnTo>
                  <a:cubicBezTo>
                    <a:pt x="93258" y="0"/>
                    <a:pt x="103679" y="21509"/>
                    <a:pt x="120156" y="60078"/>
                  </a:cubicBezTo>
                  <a:cubicBezTo>
                    <a:pt x="137573" y="105460"/>
                    <a:pt x="134447" y="150711"/>
                    <a:pt x="120156" y="212482"/>
                  </a:cubicBezTo>
                  <a:cubicBezTo>
                    <a:pt x="107624" y="242940"/>
                    <a:pt x="93258" y="272560"/>
                    <a:pt x="60078" y="272560"/>
                  </a:cubicBezTo>
                  <a:lnTo>
                    <a:pt x="60078" y="272560"/>
                  </a:lnTo>
                  <a:cubicBezTo>
                    <a:pt x="26898" y="272560"/>
                    <a:pt x="0" y="245662"/>
                    <a:pt x="0" y="212482"/>
                  </a:cubicBezTo>
                  <a:cubicBezTo>
                    <a:pt x="23731" y="157094"/>
                    <a:pt x="19776" y="107056"/>
                    <a:pt x="0" y="6007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0" name="วงรี 139"/>
            <p:cNvSpPr/>
            <p:nvPr/>
          </p:nvSpPr>
          <p:spPr>
            <a:xfrm>
              <a:off x="8604448" y="3579862"/>
              <a:ext cx="72008" cy="720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1" name="ส่วนโค้ง 140"/>
            <p:cNvSpPr/>
            <p:nvPr/>
          </p:nvSpPr>
          <p:spPr>
            <a:xfrm>
              <a:off x="8460432" y="3963797"/>
              <a:ext cx="216024" cy="192129"/>
            </a:xfrm>
            <a:prstGeom prst="arc">
              <a:avLst>
                <a:gd name="adj1" fmla="val 13942884"/>
                <a:gd name="adj2" fmla="val 20727205"/>
              </a:avLst>
            </a:prstGeom>
            <a:ln w="190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51" name="กลุ่ม 150"/>
          <p:cNvGrpSpPr/>
          <p:nvPr userDrawn="1"/>
        </p:nvGrpSpPr>
        <p:grpSpPr>
          <a:xfrm>
            <a:off x="7477437" y="-1329528"/>
            <a:ext cx="2723101" cy="3003978"/>
            <a:chOff x="7477437" y="-1329528"/>
            <a:chExt cx="2723101" cy="3003978"/>
          </a:xfrm>
        </p:grpSpPr>
        <p:sp>
          <p:nvSpPr>
            <p:cNvPr id="152" name="เมฆ 151"/>
            <p:cNvSpPr/>
            <p:nvPr/>
          </p:nvSpPr>
          <p:spPr>
            <a:xfrm rot="3185773">
              <a:off x="7610756" y="-91533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53" name="รูปภาพ 1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2331" y="103689"/>
              <a:ext cx="250890" cy="269338"/>
            </a:xfrm>
            <a:prstGeom prst="rect">
              <a:avLst/>
            </a:prstGeom>
          </p:spPr>
        </p:pic>
        <p:pic>
          <p:nvPicPr>
            <p:cNvPr id="154" name="รูปภาพ 153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657776" y="586955"/>
              <a:ext cx="325391" cy="361638"/>
            </a:xfrm>
            <a:prstGeom prst="rect">
              <a:avLst/>
            </a:prstGeom>
          </p:spPr>
        </p:pic>
        <p:pic>
          <p:nvPicPr>
            <p:cNvPr id="155" name="รูปภาพ 154"/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480036" y="115027"/>
              <a:ext cx="1065647" cy="1070845"/>
            </a:xfrm>
            <a:prstGeom prst="rect">
              <a:avLst/>
            </a:prstGeom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156" name="กลุ่ม 155"/>
          <p:cNvGrpSpPr/>
          <p:nvPr userDrawn="1"/>
        </p:nvGrpSpPr>
        <p:grpSpPr>
          <a:xfrm>
            <a:off x="7824094" y="4043896"/>
            <a:ext cx="1288651" cy="1084591"/>
            <a:chOff x="20204" y="4079447"/>
            <a:chExt cx="1288651" cy="1084591"/>
          </a:xfrm>
        </p:grpSpPr>
        <p:pic>
          <p:nvPicPr>
            <p:cNvPr id="157" name="รูปภาพ 15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4" y="4366818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158" name="รูปภาพ 15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22097" y="4079447"/>
              <a:ext cx="263243" cy="292567"/>
            </a:xfrm>
            <a:prstGeom prst="rect">
              <a:avLst/>
            </a:prstGeom>
          </p:spPr>
        </p:pic>
      </p:grp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39190" y="1461394"/>
            <a:ext cx="2878609" cy="26053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1109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 userDrawn="1"/>
        </p:nvSpPr>
        <p:spPr>
          <a:xfrm>
            <a:off x="251520" y="267494"/>
            <a:ext cx="8568952" cy="459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9" name="กลุ่ม 8"/>
          <p:cNvGrpSpPr/>
          <p:nvPr userDrawn="1"/>
        </p:nvGrpSpPr>
        <p:grpSpPr>
          <a:xfrm>
            <a:off x="251519" y="267494"/>
            <a:ext cx="8568953" cy="4593166"/>
            <a:chOff x="-29030" y="17128"/>
            <a:chExt cx="9151241" cy="5109244"/>
          </a:xfrm>
        </p:grpSpPr>
        <p:grpSp>
          <p:nvGrpSpPr>
            <p:cNvPr id="10" name="กลุ่ม 9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4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กลุ่ม 10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2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28/11/65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4211" y="489027"/>
            <a:ext cx="8229600" cy="85725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grpSp>
        <p:nvGrpSpPr>
          <p:cNvPr id="73" name="กลุ่ม 72"/>
          <p:cNvGrpSpPr/>
          <p:nvPr userDrawn="1"/>
        </p:nvGrpSpPr>
        <p:grpSpPr>
          <a:xfrm>
            <a:off x="6526030" y="4635660"/>
            <a:ext cx="2261782" cy="450000"/>
            <a:chOff x="3289945" y="3405879"/>
            <a:chExt cx="2261782" cy="450000"/>
          </a:xfrm>
        </p:grpSpPr>
        <p:sp>
          <p:nvSpPr>
            <p:cNvPr id="74" name="วงรี 73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5" name="วงรี 74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6" name="วงรี 75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7" name="วงรี 76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78" name="สี่เหลี่ยมผืนผ้า 77"/>
          <p:cNvSpPr/>
          <p:nvPr userDrawn="1"/>
        </p:nvSpPr>
        <p:spPr>
          <a:xfrm>
            <a:off x="4910365" y="1395882"/>
            <a:ext cx="3240838" cy="29926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9" name="รูปภาพ 7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t="85885" r="69939" b="8280"/>
          <a:stretch/>
        </p:blipFill>
        <p:spPr>
          <a:xfrm>
            <a:off x="5480918" y="1181859"/>
            <a:ext cx="2099732" cy="470704"/>
          </a:xfrm>
          <a:prstGeom prst="rect">
            <a:avLst/>
          </a:prstGeom>
        </p:spPr>
      </p:pic>
      <p:sp>
        <p:nvSpPr>
          <p:cNvPr id="80" name="สี่เหลี่ยมผืนผ้า 79"/>
          <p:cNvSpPr/>
          <p:nvPr userDrawn="1"/>
        </p:nvSpPr>
        <p:spPr>
          <a:xfrm>
            <a:off x="1110496" y="1410147"/>
            <a:ext cx="3240838" cy="2992679"/>
          </a:xfrm>
          <a:prstGeom prst="rect">
            <a:avLst/>
          </a:prstGeom>
          <a:solidFill>
            <a:srgbClr val="E8C6D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1" name="รูปภาพ 8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" t="91819" r="69025" b="2346"/>
          <a:stretch/>
        </p:blipFill>
        <p:spPr>
          <a:xfrm>
            <a:off x="1681049" y="1196124"/>
            <a:ext cx="2099732" cy="470704"/>
          </a:xfrm>
          <a:prstGeom prst="rect">
            <a:avLst/>
          </a:prstGeom>
        </p:spPr>
      </p:pic>
      <p:grpSp>
        <p:nvGrpSpPr>
          <p:cNvPr id="82" name="กลุ่ม 81"/>
          <p:cNvGrpSpPr/>
          <p:nvPr userDrawn="1"/>
        </p:nvGrpSpPr>
        <p:grpSpPr>
          <a:xfrm>
            <a:off x="-981504" y="-1318504"/>
            <a:ext cx="2175586" cy="3003978"/>
            <a:chOff x="-981504" y="-1318504"/>
            <a:chExt cx="2175586" cy="3003978"/>
          </a:xfrm>
        </p:grpSpPr>
        <p:sp>
          <p:nvSpPr>
            <p:cNvPr id="83" name="เมฆ 82"/>
            <p:cNvSpPr/>
            <p:nvPr/>
          </p:nvSpPr>
          <p:spPr>
            <a:xfrm rot="18734514" flipH="1">
              <a:off x="-1395700" y="-90430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84" name="รูปภาพ 8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106289" y="517581"/>
              <a:ext cx="290462" cy="322818"/>
            </a:xfrm>
            <a:prstGeom prst="rect">
              <a:avLst/>
            </a:prstGeom>
          </p:spPr>
        </p:pic>
        <p:pic>
          <p:nvPicPr>
            <p:cNvPr id="85" name="รูปภาพ 8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559" y="107225"/>
              <a:ext cx="439513" cy="471831"/>
            </a:xfrm>
            <a:prstGeom prst="rect">
              <a:avLst/>
            </a:prstGeom>
          </p:spPr>
        </p:pic>
      </p:grpSp>
      <p:pic>
        <p:nvPicPr>
          <p:cNvPr id="86" name="รูปภาพ 85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83965">
            <a:off x="8001622" y="35337"/>
            <a:ext cx="1811009" cy="1676220"/>
          </a:xfrm>
          <a:prstGeom prst="rect">
            <a:avLst/>
          </a:prstGeom>
        </p:spPr>
      </p:pic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910364" y="1779662"/>
            <a:ext cx="3240839" cy="2545556"/>
          </a:xfrm>
        </p:spPr>
        <p:txBody>
          <a:bodyPr>
            <a:normAutofit/>
          </a:bodyPr>
          <a:lstStyle>
            <a:lvl1pPr marL="342900" indent="-342900">
              <a:buFont typeface="Courier New" pitchFamily="49" charset="0"/>
              <a:buChar char="o"/>
              <a:defRPr sz="1800">
                <a:solidFill>
                  <a:schemeClr val="accent4">
                    <a:lumMod val="75000"/>
                  </a:schemeClr>
                </a:solidFill>
                <a:latin typeface="can_NongAor" pitchFamily="2" charset="0"/>
                <a:cs typeface="can_NongAor" pitchFamily="2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087059" y="1779662"/>
            <a:ext cx="3264276" cy="2545556"/>
          </a:xfrm>
        </p:spPr>
        <p:txBody>
          <a:bodyPr>
            <a:normAutofit/>
          </a:bodyPr>
          <a:lstStyle>
            <a:lvl1pPr marL="342900" indent="-342900">
              <a:buFont typeface="Courier New" pitchFamily="49" charset="0"/>
              <a:buChar char="o"/>
              <a:defRPr sz="1800">
                <a:solidFill>
                  <a:schemeClr val="accent4">
                    <a:lumMod val="75000"/>
                  </a:schemeClr>
                </a:solidFill>
                <a:latin typeface="can_NongAor" pitchFamily="2" charset="0"/>
                <a:cs typeface="can_NongAor" pitchFamily="2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grpSp>
        <p:nvGrpSpPr>
          <p:cNvPr id="45" name="กลุ่ม 44"/>
          <p:cNvGrpSpPr/>
          <p:nvPr userDrawn="1"/>
        </p:nvGrpSpPr>
        <p:grpSpPr>
          <a:xfrm>
            <a:off x="467544" y="393938"/>
            <a:ext cx="7992888" cy="4266044"/>
            <a:chOff x="467544" y="393938"/>
            <a:chExt cx="7992888" cy="4266044"/>
          </a:xfrm>
        </p:grpSpPr>
        <p:sp>
          <p:nvSpPr>
            <p:cNvPr id="46" name="บวก 45"/>
            <p:cNvSpPr/>
            <p:nvPr userDrawn="1"/>
          </p:nvSpPr>
          <p:spPr>
            <a:xfrm rot="20706355">
              <a:off x="3308471" y="39393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7" name="บวก 46"/>
            <p:cNvSpPr/>
            <p:nvPr userDrawn="1"/>
          </p:nvSpPr>
          <p:spPr>
            <a:xfrm rot="17093645" flipH="1">
              <a:off x="766967" y="3196517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8" name="บวก 4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9" name="บวก 4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21778" y="4835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8366748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2" name="วงรี 51"/>
            <p:cNvSpPr/>
            <p:nvPr userDrawn="1"/>
          </p:nvSpPr>
          <p:spPr>
            <a:xfrm>
              <a:off x="2267744" y="45663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>
              <a:off x="5076056" y="116760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783205">
              <a:off x="4537207" y="4355063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85674">
              <a:off x="1179509" y="550137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6" name="สามเหลี่ยมหน้าจั่ว 5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7" name="วงรี 56"/>
            <p:cNvSpPr/>
            <p:nvPr userDrawn="1"/>
          </p:nvSpPr>
          <p:spPr>
            <a:xfrm>
              <a:off x="467544" y="156363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92" name="วงรี 91"/>
          <p:cNvSpPr/>
          <p:nvPr userDrawn="1"/>
        </p:nvSpPr>
        <p:spPr>
          <a:xfrm>
            <a:off x="384722" y="4941399"/>
            <a:ext cx="67712" cy="6771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3" name="วงรี 92"/>
          <p:cNvSpPr/>
          <p:nvPr userDrawn="1"/>
        </p:nvSpPr>
        <p:spPr>
          <a:xfrm>
            <a:off x="496531" y="4578363"/>
            <a:ext cx="101569" cy="10156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4" name="วงรี 93"/>
          <p:cNvSpPr/>
          <p:nvPr userDrawn="1"/>
        </p:nvSpPr>
        <p:spPr>
          <a:xfrm>
            <a:off x="523721" y="4805959"/>
            <a:ext cx="115111" cy="1173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95" name="กลุ่ม 94"/>
          <p:cNvGrpSpPr/>
          <p:nvPr userDrawn="1"/>
        </p:nvGrpSpPr>
        <p:grpSpPr>
          <a:xfrm>
            <a:off x="347522" y="4711343"/>
            <a:ext cx="101569" cy="101569"/>
            <a:chOff x="8836702" y="4393654"/>
            <a:chExt cx="50304" cy="50304"/>
          </a:xfrm>
        </p:grpSpPr>
        <p:cxnSp>
          <p:nvCxnSpPr>
            <p:cNvPr id="96" name="ตัวเชื่อมต่อตรง 95"/>
            <p:cNvCxnSpPr/>
            <p:nvPr/>
          </p:nvCxnSpPr>
          <p:spPr>
            <a:xfrm>
              <a:off x="8861854" y="4393654"/>
              <a:ext cx="0" cy="50304"/>
            </a:xfrm>
            <a:prstGeom prst="line">
              <a:avLst/>
            </a:prstGeom>
            <a:ln w="19050" cap="rnd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ตัวเชื่อมต่อตรง 96"/>
            <p:cNvCxnSpPr/>
            <p:nvPr/>
          </p:nvCxnSpPr>
          <p:spPr>
            <a:xfrm rot="16200000">
              <a:off x="8861854" y="4395241"/>
              <a:ext cx="0" cy="50304"/>
            </a:xfrm>
            <a:prstGeom prst="line">
              <a:avLst/>
            </a:prstGeom>
            <a:ln w="19050" cap="rnd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กลุ่ม 97"/>
          <p:cNvGrpSpPr/>
          <p:nvPr userDrawn="1"/>
        </p:nvGrpSpPr>
        <p:grpSpPr>
          <a:xfrm>
            <a:off x="599550" y="4456908"/>
            <a:ext cx="50785" cy="50785"/>
            <a:chOff x="8986192" y="4546054"/>
            <a:chExt cx="50304" cy="50304"/>
          </a:xfrm>
        </p:grpSpPr>
        <p:cxnSp>
          <p:nvCxnSpPr>
            <p:cNvPr id="99" name="ตัวเชื่อมต่อตรง 98"/>
            <p:cNvCxnSpPr/>
            <p:nvPr/>
          </p:nvCxnSpPr>
          <p:spPr>
            <a:xfrm>
              <a:off x="9011344" y="4546054"/>
              <a:ext cx="0" cy="50304"/>
            </a:xfrm>
            <a:prstGeom prst="line">
              <a:avLst/>
            </a:prstGeom>
            <a:ln w="1905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ตัวเชื่อมต่อตรง 99"/>
            <p:cNvCxnSpPr/>
            <p:nvPr/>
          </p:nvCxnSpPr>
          <p:spPr>
            <a:xfrm rot="16200000">
              <a:off x="9011344" y="4547641"/>
              <a:ext cx="0" cy="50304"/>
            </a:xfrm>
            <a:prstGeom prst="line">
              <a:avLst/>
            </a:prstGeom>
            <a:ln w="1905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กลุ่ม 100"/>
          <p:cNvGrpSpPr/>
          <p:nvPr userDrawn="1"/>
        </p:nvGrpSpPr>
        <p:grpSpPr>
          <a:xfrm>
            <a:off x="-981504" y="3521205"/>
            <a:ext cx="2175586" cy="3003978"/>
            <a:chOff x="-981504" y="3521205"/>
            <a:chExt cx="2175586" cy="3003978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102" name="เมฆ 101"/>
            <p:cNvSpPr/>
            <p:nvPr/>
          </p:nvSpPr>
          <p:spPr>
            <a:xfrm rot="2865486">
              <a:off x="-1395700" y="393540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03" name="รูปภาพ 102"/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600" y="3797807"/>
              <a:ext cx="605970" cy="836816"/>
            </a:xfrm>
            <a:prstGeom prst="rect">
              <a:avLst/>
            </a:prstGeom>
          </p:spPr>
        </p:pic>
        <p:sp>
          <p:nvSpPr>
            <p:cNvPr id="104" name="เมฆ 103"/>
            <p:cNvSpPr/>
            <p:nvPr/>
          </p:nvSpPr>
          <p:spPr>
            <a:xfrm rot="2699824">
              <a:off x="-460706" y="4358235"/>
              <a:ext cx="1613285" cy="85382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105" name="รูปภาพ 10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71" y="4695949"/>
            <a:ext cx="373985" cy="39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3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764 -0.00988 L 0.00764 -0.259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763 -0.00988 L 0.00763 -0.2599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4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232 -0.10003 L 0.0066 -0.2497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-75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4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764 -0.00988 L 0.00764 -0.2599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4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937 -0.01421 L 0.01146 -0.2173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10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4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กลุ่ม 26"/>
          <p:cNvGrpSpPr/>
          <p:nvPr userDrawn="1"/>
        </p:nvGrpSpPr>
        <p:grpSpPr>
          <a:xfrm>
            <a:off x="251519" y="267494"/>
            <a:ext cx="8568953" cy="4593166"/>
            <a:chOff x="251519" y="267494"/>
            <a:chExt cx="8568953" cy="4593166"/>
          </a:xfrm>
        </p:grpSpPr>
        <p:sp>
          <p:nvSpPr>
            <p:cNvPr id="28" name="สี่เหลี่ยมผืนผ้า 27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29" name="กลุ่ม 28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30" name="กลุ่ม 29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44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กลุ่ม 30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32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5" name="กลุ่ม 64"/>
          <p:cNvGrpSpPr/>
          <p:nvPr userDrawn="1"/>
        </p:nvGrpSpPr>
        <p:grpSpPr>
          <a:xfrm>
            <a:off x="971600" y="645485"/>
            <a:ext cx="7467998" cy="3748057"/>
            <a:chOff x="971600" y="645485"/>
            <a:chExt cx="7467998" cy="3748057"/>
          </a:xfrm>
        </p:grpSpPr>
        <p:sp>
          <p:nvSpPr>
            <p:cNvPr id="66" name="บวก 65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7" name="บวก 66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8" name="บวก 6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9" name="บวก 6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0" name="วงรี 69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1" name="วงรี 70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2" name="วงรี 71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3" name="สามเหลี่ยมหน้าจั่ว 72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4" name="สามเหลี่ยมหน้าจั่ว 73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5" name="สามเหลี่ยมหน้าจั่ว 74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6" name="สามเหลี่ยมหน้าจั่ว 7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7" name="วงรี 76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78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35596" y="2892769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  <a:latin typeface="can_NongAor" pitchFamily="2" charset="0"/>
                <a:cs typeface="can_NongAor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4359" y="1627330"/>
            <a:ext cx="8229600" cy="857250"/>
          </a:xfr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28/11/65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sp>
        <p:nvSpPr>
          <p:cNvPr id="6" name="เมฆ 5"/>
          <p:cNvSpPr/>
          <p:nvPr userDrawn="1"/>
        </p:nvSpPr>
        <p:spPr>
          <a:xfrm rot="12710092" flipH="1">
            <a:off x="7423677" y="-976090"/>
            <a:ext cx="3003978" cy="2175586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7" name="กลุ่ม 6"/>
          <p:cNvGrpSpPr/>
          <p:nvPr userDrawn="1"/>
        </p:nvGrpSpPr>
        <p:grpSpPr>
          <a:xfrm>
            <a:off x="415995" y="94416"/>
            <a:ext cx="2261782" cy="450000"/>
            <a:chOff x="3289945" y="3405879"/>
            <a:chExt cx="2261782" cy="450000"/>
          </a:xfrm>
        </p:grpSpPr>
        <p:sp>
          <p:nvSpPr>
            <p:cNvPr id="8" name="วงรี 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วงรี 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วงรี 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วงรี 1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12" name="รูปภาพ 11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315" y="2845352"/>
            <a:ext cx="1616165" cy="2280342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7936834" y="-2654"/>
            <a:ext cx="1088830" cy="1094141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pic>
        <p:nvPicPr>
          <p:cNvPr id="14" name="รูปภาพ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75977">
            <a:off x="8695026" y="982966"/>
            <a:ext cx="250890" cy="269338"/>
          </a:xfrm>
          <a:prstGeom prst="rect">
            <a:avLst/>
          </a:prstGeom>
        </p:spPr>
      </p:pic>
      <p:sp>
        <p:nvSpPr>
          <p:cNvPr id="15" name="วงรี 14"/>
          <p:cNvSpPr/>
          <p:nvPr userDrawn="1"/>
        </p:nvSpPr>
        <p:spPr>
          <a:xfrm>
            <a:off x="454211" y="3787027"/>
            <a:ext cx="104400" cy="10493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วงรี 15"/>
          <p:cNvSpPr/>
          <p:nvPr userDrawn="1"/>
        </p:nvSpPr>
        <p:spPr>
          <a:xfrm>
            <a:off x="526219" y="3626610"/>
            <a:ext cx="104400" cy="10493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วงรี 16"/>
          <p:cNvSpPr/>
          <p:nvPr userDrawn="1"/>
        </p:nvSpPr>
        <p:spPr>
          <a:xfrm>
            <a:off x="410447" y="3459277"/>
            <a:ext cx="104400" cy="10493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วงรี 17"/>
          <p:cNvSpPr/>
          <p:nvPr userDrawn="1"/>
        </p:nvSpPr>
        <p:spPr>
          <a:xfrm flipH="1">
            <a:off x="773818" y="4127022"/>
            <a:ext cx="104400" cy="104933"/>
          </a:xfrm>
          <a:prstGeom prst="ellipse">
            <a:avLst/>
          </a:prstGeom>
          <a:solidFill>
            <a:srgbClr val="FFB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วงรี 18"/>
          <p:cNvSpPr/>
          <p:nvPr userDrawn="1"/>
        </p:nvSpPr>
        <p:spPr>
          <a:xfrm flipH="1">
            <a:off x="701810" y="3966605"/>
            <a:ext cx="104400" cy="104933"/>
          </a:xfrm>
          <a:prstGeom prst="ellipse">
            <a:avLst/>
          </a:prstGeom>
          <a:solidFill>
            <a:srgbClr val="EFD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วงรี 19"/>
          <p:cNvSpPr/>
          <p:nvPr userDrawn="1"/>
        </p:nvSpPr>
        <p:spPr>
          <a:xfrm flipH="1">
            <a:off x="817582" y="3799272"/>
            <a:ext cx="104400" cy="104933"/>
          </a:xfrm>
          <a:prstGeom prst="ellipse">
            <a:avLst/>
          </a:prstGeom>
          <a:solidFill>
            <a:srgbClr val="D5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1" name="กลุ่ม 20"/>
          <p:cNvGrpSpPr/>
          <p:nvPr userDrawn="1"/>
        </p:nvGrpSpPr>
        <p:grpSpPr>
          <a:xfrm>
            <a:off x="-1085994" y="3939902"/>
            <a:ext cx="3003978" cy="2550076"/>
            <a:chOff x="-1085994" y="3939902"/>
            <a:chExt cx="3003978" cy="2550076"/>
          </a:xfrm>
        </p:grpSpPr>
        <p:sp>
          <p:nvSpPr>
            <p:cNvPr id="22" name="เมฆ 21"/>
            <p:cNvSpPr/>
            <p:nvPr/>
          </p:nvSpPr>
          <p:spPr>
            <a:xfrm rot="2016124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3" name="รูปภาพ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37843">
              <a:off x="-8675" y="4035585"/>
              <a:ext cx="415932" cy="446516"/>
            </a:xfrm>
            <a:prstGeom prst="rect">
              <a:avLst/>
            </a:prstGeom>
          </p:spPr>
        </p:pic>
        <p:pic>
          <p:nvPicPr>
            <p:cNvPr id="24" name="รูปภาพ 23"/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623" y="3939902"/>
              <a:ext cx="956993" cy="1030139"/>
            </a:xfrm>
            <a:prstGeom prst="rect">
              <a:avLst/>
            </a:prstGeom>
          </p:spPr>
        </p:pic>
        <p:pic>
          <p:nvPicPr>
            <p:cNvPr id="25" name="รูปภาพ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 rot="17575977">
              <a:off x="857876" y="4710868"/>
              <a:ext cx="290462" cy="322818"/>
            </a:xfrm>
            <a:prstGeom prst="rect">
              <a:avLst/>
            </a:prstGeom>
          </p:spPr>
        </p:pic>
      </p:grpSp>
      <p:pic>
        <p:nvPicPr>
          <p:cNvPr id="26" name="รูปภาพ 25"/>
          <p:cNvPicPr>
            <a:picLocks noChangeAspect="1"/>
          </p:cNvPicPr>
          <p:nvPr userDrawn="1"/>
        </p:nvPicPr>
        <p:blipFill rotWithShape="1">
          <a:blip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 rot="17575977">
            <a:off x="7995395" y="62779"/>
            <a:ext cx="204517" cy="22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7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251519" y="267494"/>
            <a:ext cx="8568953" cy="4593166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28/11/65</a:t>
            </a:fld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9680" y="658060"/>
            <a:ext cx="8229600" cy="857250"/>
          </a:xfrm>
        </p:spPr>
        <p:txBody>
          <a:bodyPr/>
          <a:lstStyle/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58" name="กลุ่ม 57"/>
          <p:cNvGrpSpPr/>
          <p:nvPr userDrawn="1"/>
        </p:nvGrpSpPr>
        <p:grpSpPr>
          <a:xfrm>
            <a:off x="6440613" y="72194"/>
            <a:ext cx="2261782" cy="450000"/>
            <a:chOff x="3289945" y="3405879"/>
            <a:chExt cx="2261782" cy="450000"/>
          </a:xfrm>
        </p:grpSpPr>
        <p:sp>
          <p:nvSpPr>
            <p:cNvPr id="59" name="วงรี 58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63" name="กลุ่ม 62"/>
          <p:cNvGrpSpPr/>
          <p:nvPr userDrawn="1"/>
        </p:nvGrpSpPr>
        <p:grpSpPr>
          <a:xfrm>
            <a:off x="-405164" y="4491545"/>
            <a:ext cx="9778964" cy="2406689"/>
            <a:chOff x="-405164" y="4491545"/>
            <a:chExt cx="9778964" cy="2406689"/>
          </a:xfrm>
          <a:effectLst>
            <a:outerShdw blurRad="63500" sx="101000" sy="101000" algn="ctr" rotWithShape="0">
              <a:schemeClr val="accent4">
                <a:alpha val="40000"/>
              </a:schemeClr>
            </a:outerShdw>
          </a:effectLst>
        </p:grpSpPr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92273">
              <a:off x="519787" y="4519318"/>
              <a:ext cx="327561" cy="381162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39475">
              <a:off x="4253625" y="4491545"/>
              <a:ext cx="353156" cy="568121"/>
            </a:xfrm>
            <a:prstGeom prst="rect">
              <a:avLst/>
            </a:prstGeom>
          </p:spPr>
        </p:pic>
        <p:sp>
          <p:nvSpPr>
            <p:cNvPr id="66" name="เมฆ 65"/>
            <p:cNvSpPr/>
            <p:nvPr/>
          </p:nvSpPr>
          <p:spPr>
            <a:xfrm rot="489113">
              <a:off x="-405164" y="4642632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7" name="เมฆ 66"/>
            <p:cNvSpPr/>
            <p:nvPr/>
          </p:nvSpPr>
          <p:spPr>
            <a:xfrm>
              <a:off x="6369822" y="4638485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3014">
              <a:off x="6644722" y="4629646"/>
              <a:ext cx="406691" cy="561621"/>
            </a:xfrm>
            <a:prstGeom prst="rect">
              <a:avLst/>
            </a:prstGeom>
          </p:spPr>
        </p:pic>
        <p:sp>
          <p:nvSpPr>
            <p:cNvPr id="69" name="เมฆ 68"/>
            <p:cNvSpPr/>
            <p:nvPr/>
          </p:nvSpPr>
          <p:spPr>
            <a:xfrm rot="251312">
              <a:off x="174903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0" name="เมฆ 69"/>
            <p:cNvSpPr/>
            <p:nvPr/>
          </p:nvSpPr>
          <p:spPr>
            <a:xfrm rot="621615">
              <a:off x="398671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1" name="รูปภาพ 7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442195" y="4878980"/>
              <a:ext cx="186025" cy="206747"/>
            </a:xfrm>
            <a:prstGeom prst="rect">
              <a:avLst/>
            </a:prstGeom>
          </p:spPr>
        </p:pic>
        <p:pic>
          <p:nvPicPr>
            <p:cNvPr id="72" name="รูปภาพ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793" y="4766416"/>
              <a:ext cx="207247" cy="222486"/>
            </a:xfrm>
            <a:prstGeom prst="rect">
              <a:avLst/>
            </a:prstGeom>
          </p:spPr>
        </p:pic>
        <p:pic>
          <p:nvPicPr>
            <p:cNvPr id="73" name="รูปภาพ 7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768" y="4910457"/>
              <a:ext cx="207247" cy="222486"/>
            </a:xfrm>
            <a:prstGeom prst="rect">
              <a:avLst/>
            </a:prstGeom>
          </p:spPr>
        </p:pic>
        <p:pic>
          <p:nvPicPr>
            <p:cNvPr id="74" name="รูปภาพ 7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199845" y="4672233"/>
              <a:ext cx="279890" cy="311068"/>
            </a:xfrm>
            <a:prstGeom prst="rect">
              <a:avLst/>
            </a:prstGeom>
          </p:spPr>
        </p:pic>
        <p:pic>
          <p:nvPicPr>
            <p:cNvPr id="75" name="รูปภาพ 7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11" y="4840371"/>
              <a:ext cx="207247" cy="222486"/>
            </a:xfrm>
            <a:prstGeom prst="rect">
              <a:avLst/>
            </a:prstGeom>
          </p:spPr>
        </p:pic>
      </p:grpSp>
      <p:grpSp>
        <p:nvGrpSpPr>
          <p:cNvPr id="76" name="กลุ่ม 75"/>
          <p:cNvGrpSpPr/>
          <p:nvPr userDrawn="1"/>
        </p:nvGrpSpPr>
        <p:grpSpPr>
          <a:xfrm>
            <a:off x="-1426585" y="-1199208"/>
            <a:ext cx="3003978" cy="2538015"/>
            <a:chOff x="-1426585" y="-1199208"/>
            <a:chExt cx="3003978" cy="2538015"/>
          </a:xfrm>
        </p:grpSpPr>
        <p:sp>
          <p:nvSpPr>
            <p:cNvPr id="77" name="เมฆ 76"/>
            <p:cNvSpPr/>
            <p:nvPr/>
          </p:nvSpPr>
          <p:spPr>
            <a:xfrm rot="9276667">
              <a:off x="-1426585" y="-119920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62432">
              <a:off x="-117159" y="-161083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9" name="รูปภาพ 7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67458" y="1027739"/>
              <a:ext cx="279890" cy="311068"/>
            </a:xfrm>
            <a:prstGeom prst="rect">
              <a:avLst/>
            </a:prstGeom>
          </p:spPr>
        </p:pic>
        <p:pic>
          <p:nvPicPr>
            <p:cNvPr id="80" name="รูปภาพ 7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578" y="12303"/>
              <a:ext cx="207247" cy="2224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1056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251519" y="267494"/>
            <a:ext cx="8568953" cy="4593166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4211" y="400619"/>
            <a:ext cx="8229600" cy="85725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28/11/65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sp>
        <p:nvSpPr>
          <p:cNvPr id="57" name="เมฆ 56"/>
          <p:cNvSpPr/>
          <p:nvPr userDrawn="1"/>
        </p:nvSpPr>
        <p:spPr>
          <a:xfrm rot="14044977">
            <a:off x="7613466" y="-1221842"/>
            <a:ext cx="3003978" cy="2221535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58" name="กลุ่ม 57"/>
          <p:cNvGrpSpPr/>
          <p:nvPr userDrawn="1"/>
        </p:nvGrpSpPr>
        <p:grpSpPr>
          <a:xfrm>
            <a:off x="323528" y="39027"/>
            <a:ext cx="2261782" cy="450000"/>
            <a:chOff x="3289945" y="3405879"/>
            <a:chExt cx="2261782" cy="450000"/>
          </a:xfrm>
        </p:grpSpPr>
        <p:sp>
          <p:nvSpPr>
            <p:cNvPr id="59" name="วงรี 58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69" name="กลุ่ม 68"/>
          <p:cNvGrpSpPr/>
          <p:nvPr userDrawn="1"/>
        </p:nvGrpSpPr>
        <p:grpSpPr>
          <a:xfrm>
            <a:off x="-405164" y="4549817"/>
            <a:ext cx="9778964" cy="2348417"/>
            <a:chOff x="-405164" y="4549817"/>
            <a:chExt cx="9778964" cy="2348417"/>
          </a:xfrm>
          <a:effectLst>
            <a:outerShdw blurRad="50800" dist="12700" dir="16200000" rotWithShape="0">
              <a:schemeClr val="accent4">
                <a:alpha val="40000"/>
              </a:schemeClr>
            </a:outerShdw>
          </a:effectLst>
        </p:grpSpPr>
        <p:sp>
          <p:nvSpPr>
            <p:cNvPr id="70" name="เมฆ 69"/>
            <p:cNvSpPr/>
            <p:nvPr/>
          </p:nvSpPr>
          <p:spPr>
            <a:xfrm rot="489113">
              <a:off x="-405164" y="4642632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1" name="รูปภาพ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2581">
              <a:off x="1690900" y="4549817"/>
              <a:ext cx="310808" cy="499996"/>
            </a:xfrm>
            <a:prstGeom prst="rect">
              <a:avLst/>
            </a:prstGeom>
          </p:spPr>
        </p:pic>
        <p:sp>
          <p:nvSpPr>
            <p:cNvPr id="72" name="เมฆ 71"/>
            <p:cNvSpPr/>
            <p:nvPr/>
          </p:nvSpPr>
          <p:spPr>
            <a:xfrm>
              <a:off x="6369822" y="4638485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3" name="รูปภาพ 7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62472">
              <a:off x="6615960" y="4637797"/>
              <a:ext cx="379045" cy="523443"/>
            </a:xfrm>
            <a:prstGeom prst="rect">
              <a:avLst/>
            </a:prstGeom>
          </p:spPr>
        </p:pic>
        <p:sp>
          <p:nvSpPr>
            <p:cNvPr id="74" name="เมฆ 73"/>
            <p:cNvSpPr/>
            <p:nvPr/>
          </p:nvSpPr>
          <p:spPr>
            <a:xfrm rot="251312">
              <a:off x="174903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5" name="รูปภาพ 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22405">
              <a:off x="4212852" y="4688399"/>
              <a:ext cx="327561" cy="381162"/>
            </a:xfrm>
            <a:prstGeom prst="rect">
              <a:avLst/>
            </a:prstGeom>
          </p:spPr>
        </p:pic>
        <p:sp>
          <p:nvSpPr>
            <p:cNvPr id="76" name="เมฆ 75"/>
            <p:cNvSpPr/>
            <p:nvPr/>
          </p:nvSpPr>
          <p:spPr>
            <a:xfrm rot="621615">
              <a:off x="398671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7" name="รูปภาพ 7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442195" y="4878980"/>
              <a:ext cx="186025" cy="206747"/>
            </a:xfrm>
            <a:prstGeom prst="rect">
              <a:avLst/>
            </a:prstGeom>
          </p:spPr>
        </p:pic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793" y="4766416"/>
              <a:ext cx="207247" cy="222486"/>
            </a:xfrm>
            <a:prstGeom prst="rect">
              <a:avLst/>
            </a:prstGeom>
          </p:spPr>
        </p:pic>
        <p:pic>
          <p:nvPicPr>
            <p:cNvPr id="79" name="รูปภาพ 7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768" y="4910457"/>
              <a:ext cx="207247" cy="222486"/>
            </a:xfrm>
            <a:prstGeom prst="rect">
              <a:avLst/>
            </a:prstGeom>
          </p:spPr>
        </p:pic>
        <p:pic>
          <p:nvPicPr>
            <p:cNvPr id="80" name="รูปภาพ 7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584042" y="4644281"/>
              <a:ext cx="279890" cy="311068"/>
            </a:xfrm>
            <a:prstGeom prst="rect">
              <a:avLst/>
            </a:prstGeom>
          </p:spPr>
        </p:pic>
        <p:pic>
          <p:nvPicPr>
            <p:cNvPr id="81" name="รูปภาพ 8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11" y="4840371"/>
              <a:ext cx="207247" cy="222486"/>
            </a:xfrm>
            <a:prstGeom prst="rect">
              <a:avLst/>
            </a:prstGeom>
          </p:spPr>
        </p:pic>
      </p:grpSp>
      <p:sp>
        <p:nvSpPr>
          <p:cNvPr id="83" name="ตัวแทนแผนภูมิ 82"/>
          <p:cNvSpPr>
            <a:spLocks noGrp="1"/>
          </p:cNvSpPr>
          <p:nvPr>
            <p:ph type="chart" sz="quarter" idx="13"/>
          </p:nvPr>
        </p:nvSpPr>
        <p:spPr>
          <a:xfrm>
            <a:off x="560007" y="1302654"/>
            <a:ext cx="4041775" cy="3036888"/>
          </a:xfrm>
        </p:spPr>
        <p:txBody>
          <a:bodyPr/>
          <a:lstStyle/>
          <a:p>
            <a:endParaRPr lang="th-TH"/>
          </a:p>
        </p:txBody>
      </p:sp>
      <p:pic>
        <p:nvPicPr>
          <p:cNvPr id="84" name="รูปภาพ 8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69" y="264027"/>
            <a:ext cx="1183404" cy="897097"/>
          </a:xfrm>
          <a:prstGeom prst="rect">
            <a:avLst/>
          </a:prstGeom>
        </p:spPr>
      </p:pic>
      <p:sp>
        <p:nvSpPr>
          <p:cNvPr id="85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5164308" y="1418311"/>
            <a:ext cx="3272926" cy="60364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DAA2B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86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5164307" y="1995686"/>
            <a:ext cx="3225264" cy="415443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can_NongAor" pitchFamily="2" charset="0"/>
                <a:cs typeface="can_NongAor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87" name="ตัวแทนข้อความ 3"/>
          <p:cNvSpPr>
            <a:spLocks noGrp="1"/>
          </p:cNvSpPr>
          <p:nvPr>
            <p:ph type="body" sz="half" idx="15"/>
          </p:nvPr>
        </p:nvSpPr>
        <p:spPr>
          <a:xfrm>
            <a:off x="5164308" y="2487630"/>
            <a:ext cx="3272926" cy="60364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88" name="ตัวแทนข้อความ 3"/>
          <p:cNvSpPr>
            <a:spLocks noGrp="1"/>
          </p:cNvSpPr>
          <p:nvPr>
            <p:ph type="body" sz="half" idx="16"/>
          </p:nvPr>
        </p:nvSpPr>
        <p:spPr>
          <a:xfrm>
            <a:off x="5164308" y="3091277"/>
            <a:ext cx="3275154" cy="344569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can_NongAor" pitchFamily="2" charset="0"/>
                <a:cs typeface="can_NongAor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89" name="ตัวแทนข้อความ 3"/>
          <p:cNvSpPr>
            <a:spLocks noGrp="1"/>
          </p:cNvSpPr>
          <p:nvPr>
            <p:ph type="body" sz="half" idx="17"/>
          </p:nvPr>
        </p:nvSpPr>
        <p:spPr>
          <a:xfrm>
            <a:off x="5167905" y="3507854"/>
            <a:ext cx="3272926" cy="60364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90" name="ตัวแทนข้อความ 3"/>
          <p:cNvSpPr>
            <a:spLocks noGrp="1"/>
          </p:cNvSpPr>
          <p:nvPr>
            <p:ph type="body" sz="half" idx="18"/>
          </p:nvPr>
        </p:nvSpPr>
        <p:spPr>
          <a:xfrm>
            <a:off x="5167905" y="4111501"/>
            <a:ext cx="3275154" cy="335223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can_NongAor" pitchFamily="2" charset="0"/>
                <a:cs typeface="can_NongAor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88103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251519" y="267494"/>
            <a:ext cx="8568953" cy="4593166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0832" y="484307"/>
            <a:ext cx="8229600" cy="85725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28/11/65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348930" y="4635660"/>
            <a:ext cx="2261782" cy="45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1104648" y="-1501991"/>
            <a:ext cx="2175586" cy="3003978"/>
            <a:chOff x="-1104648" y="-1501991"/>
            <a:chExt cx="2175586" cy="3003978"/>
          </a:xfrm>
        </p:grpSpPr>
        <p:sp>
          <p:nvSpPr>
            <p:cNvPr id="63" name="เมฆ 62"/>
            <p:cNvSpPr/>
            <p:nvPr/>
          </p:nvSpPr>
          <p:spPr>
            <a:xfrm rot="18571014" flipH="1">
              <a:off x="-1518844" y="-108779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64" name="กลุ่ม 63"/>
            <p:cNvGrpSpPr/>
            <p:nvPr/>
          </p:nvGrpSpPr>
          <p:grpSpPr>
            <a:xfrm>
              <a:off x="48876" y="38133"/>
              <a:ext cx="772571" cy="749629"/>
              <a:chOff x="48876" y="38133"/>
              <a:chExt cx="772571" cy="749629"/>
            </a:xfrm>
          </p:grpSpPr>
          <p:pic>
            <p:nvPicPr>
              <p:cNvPr id="65" name="รูปภาพ 6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181959">
                <a:off x="48876" y="382501"/>
                <a:ext cx="380700" cy="405261"/>
              </a:xfrm>
              <a:prstGeom prst="rect">
                <a:avLst/>
              </a:prstGeom>
            </p:spPr>
          </p:pic>
          <p:pic>
            <p:nvPicPr>
              <p:cNvPr id="66" name="รูปภาพ 6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530985" y="38133"/>
                <a:ext cx="290462" cy="322818"/>
              </a:xfrm>
              <a:prstGeom prst="rect">
                <a:avLst/>
              </a:prstGeom>
            </p:spPr>
          </p:pic>
        </p:grpSp>
      </p:grpSp>
      <p:grpSp>
        <p:nvGrpSpPr>
          <p:cNvPr id="67" name="กลุ่ม 66"/>
          <p:cNvGrpSpPr/>
          <p:nvPr userDrawn="1"/>
        </p:nvGrpSpPr>
        <p:grpSpPr>
          <a:xfrm>
            <a:off x="8388424" y="3573914"/>
            <a:ext cx="2175586" cy="3003978"/>
            <a:chOff x="8388424" y="3573914"/>
            <a:chExt cx="2175586" cy="3003978"/>
          </a:xfrm>
        </p:grpSpPr>
        <p:sp>
          <p:nvSpPr>
            <p:cNvPr id="68" name="เมฆ 67"/>
            <p:cNvSpPr/>
            <p:nvPr/>
          </p:nvSpPr>
          <p:spPr>
            <a:xfrm rot="18571014" flipH="1">
              <a:off x="7974228" y="3988110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69" name="รูปภาพ 6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72080">
              <a:off x="8802115" y="4521690"/>
              <a:ext cx="227780" cy="244529"/>
            </a:xfrm>
            <a:prstGeom prst="rect">
              <a:avLst/>
            </a:prstGeom>
          </p:spPr>
        </p:pic>
        <p:pic>
          <p:nvPicPr>
            <p:cNvPr id="70" name="รูปภาพ 6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511653" y="4765304"/>
              <a:ext cx="290462" cy="322818"/>
            </a:xfrm>
            <a:prstGeom prst="rect">
              <a:avLst/>
            </a:prstGeom>
          </p:spPr>
        </p:pic>
      </p:grpSp>
      <p:grpSp>
        <p:nvGrpSpPr>
          <p:cNvPr id="71" name="กลุ่ม 70"/>
          <p:cNvGrpSpPr/>
          <p:nvPr userDrawn="1"/>
        </p:nvGrpSpPr>
        <p:grpSpPr>
          <a:xfrm>
            <a:off x="7431403" y="-1128323"/>
            <a:ext cx="3003978" cy="2255288"/>
            <a:chOff x="7431403" y="-1128323"/>
            <a:chExt cx="3003978" cy="2255288"/>
          </a:xfrm>
        </p:grpSpPr>
        <p:grpSp>
          <p:nvGrpSpPr>
            <p:cNvPr id="72" name="กลุ่ม 71"/>
            <p:cNvGrpSpPr/>
            <p:nvPr/>
          </p:nvGrpSpPr>
          <p:grpSpPr>
            <a:xfrm>
              <a:off x="7431403" y="-1128323"/>
              <a:ext cx="3003978" cy="2255288"/>
              <a:chOff x="7538590" y="-1209733"/>
              <a:chExt cx="3003978" cy="2255288"/>
            </a:xfrm>
          </p:grpSpPr>
          <p:sp>
            <p:nvSpPr>
              <p:cNvPr id="75" name="เมฆ 74"/>
              <p:cNvSpPr/>
              <p:nvPr/>
            </p:nvSpPr>
            <p:spPr>
              <a:xfrm rot="12718345" flipH="1">
                <a:off x="7538590" y="-1209733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pic>
            <p:nvPicPr>
              <p:cNvPr id="76" name="รูปภาพ 75"/>
              <p:cNvPicPr>
                <a:picLocks noChangeAspect="1"/>
              </p:cNvPicPr>
              <p:nvPr/>
            </p:nvPicPr>
            <p:blipFill>
              <a:blip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 flipH="1">
                <a:off x="8001280" y="-45931"/>
                <a:ext cx="1088830" cy="1094141"/>
              </a:xfrm>
              <a:prstGeom prst="rect">
                <a:avLst/>
              </a:prstGeom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</p:pic>
        </p:grpSp>
        <p:pic>
          <p:nvPicPr>
            <p:cNvPr id="73" name="รูปภาพ 7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72080">
              <a:off x="7969721" y="88700"/>
              <a:ext cx="227780" cy="244529"/>
            </a:xfrm>
            <a:prstGeom prst="rect">
              <a:avLst/>
            </a:prstGeom>
          </p:spPr>
        </p:pic>
        <p:pic>
          <p:nvPicPr>
            <p:cNvPr id="74" name="รูปภาพ 7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81959">
              <a:off x="8874659" y="847094"/>
              <a:ext cx="221840" cy="236152"/>
            </a:xfrm>
            <a:prstGeom prst="rect">
              <a:avLst/>
            </a:prstGeom>
          </p:spPr>
        </p:pic>
      </p:grpSp>
      <p:sp>
        <p:nvSpPr>
          <p:cNvPr id="77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779662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78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779662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</p:spTree>
    <p:extLst>
      <p:ext uri="{BB962C8B-B14F-4D97-AF65-F5344CB8AC3E}">
        <p14:creationId xmlns:p14="http://schemas.microsoft.com/office/powerpoint/2010/main" val="4088103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251519" y="267494"/>
            <a:ext cx="8568953" cy="4593166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971600" y="645485"/>
            <a:ext cx="7467998" cy="3748057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28/11/65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4553429" y="196789"/>
            <a:ext cx="4155055" cy="4136443"/>
            <a:chOff x="4553429" y="196789"/>
            <a:chExt cx="4155055" cy="4136443"/>
          </a:xfrm>
        </p:grpSpPr>
        <p:grpSp>
          <p:nvGrpSpPr>
            <p:cNvPr id="58" name="กลุ่ม 57"/>
            <p:cNvGrpSpPr/>
            <p:nvPr/>
          </p:nvGrpSpPr>
          <p:grpSpPr>
            <a:xfrm>
              <a:off x="4553429" y="1257869"/>
              <a:ext cx="4155055" cy="3075363"/>
              <a:chOff x="4100154" y="1257869"/>
              <a:chExt cx="4155055" cy="3186089"/>
            </a:xfrm>
          </p:grpSpPr>
          <p:sp>
            <p:nvSpPr>
              <p:cNvPr id="60" name="รูปแบบอิสระ 59"/>
              <p:cNvSpPr/>
              <p:nvPr/>
            </p:nvSpPr>
            <p:spPr>
              <a:xfrm>
                <a:off x="4303283" y="1357254"/>
                <a:ext cx="3951926" cy="3086704"/>
              </a:xfrm>
              <a:custGeom>
                <a:avLst/>
                <a:gdLst>
                  <a:gd name="connsiteX0" fmla="*/ 408795 w 1623177"/>
                  <a:gd name="connsiteY0" fmla="*/ 1456766 h 1482940"/>
                  <a:gd name="connsiteX1" fmla="*/ 20868 w 1623177"/>
                  <a:gd name="connsiteY1" fmla="*/ 1041130 h 1482940"/>
                  <a:gd name="connsiteX2" fmla="*/ 131704 w 1623177"/>
                  <a:gd name="connsiteY2" fmla="*/ 265275 h 1482940"/>
                  <a:gd name="connsiteX3" fmla="*/ 796722 w 1623177"/>
                  <a:gd name="connsiteY3" fmla="*/ 2039 h 1482940"/>
                  <a:gd name="connsiteX4" fmla="*/ 1558722 w 1623177"/>
                  <a:gd name="connsiteY4" fmla="*/ 376111 h 1482940"/>
                  <a:gd name="connsiteX5" fmla="*/ 1447886 w 1623177"/>
                  <a:gd name="connsiteY5" fmla="*/ 1318221 h 1482940"/>
                  <a:gd name="connsiteX6" fmla="*/ 408795 w 1623177"/>
                  <a:gd name="connsiteY6" fmla="*/ 1456766 h 1482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3177" h="1482940">
                    <a:moveTo>
                      <a:pt x="408795" y="1456766"/>
                    </a:moveTo>
                    <a:cubicBezTo>
                      <a:pt x="170959" y="1410584"/>
                      <a:pt x="67050" y="1239712"/>
                      <a:pt x="20868" y="1041130"/>
                    </a:cubicBezTo>
                    <a:cubicBezTo>
                      <a:pt x="-25314" y="842548"/>
                      <a:pt x="2395" y="438457"/>
                      <a:pt x="131704" y="265275"/>
                    </a:cubicBezTo>
                    <a:cubicBezTo>
                      <a:pt x="261013" y="92093"/>
                      <a:pt x="558886" y="-16434"/>
                      <a:pt x="796722" y="2039"/>
                    </a:cubicBezTo>
                    <a:cubicBezTo>
                      <a:pt x="1034558" y="20512"/>
                      <a:pt x="1450195" y="156747"/>
                      <a:pt x="1558722" y="376111"/>
                    </a:cubicBezTo>
                    <a:cubicBezTo>
                      <a:pt x="1667249" y="595475"/>
                      <a:pt x="1644159" y="1131185"/>
                      <a:pt x="1447886" y="1318221"/>
                    </a:cubicBezTo>
                    <a:cubicBezTo>
                      <a:pt x="1251613" y="1505257"/>
                      <a:pt x="646631" y="1502948"/>
                      <a:pt x="408795" y="1456766"/>
                    </a:cubicBezTo>
                    <a:close/>
                  </a:path>
                </a:pathLst>
              </a:custGeom>
              <a:solidFill>
                <a:srgbClr val="E8C6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1" name="รูปแบบอิสระ 60"/>
              <p:cNvSpPr/>
              <p:nvPr/>
            </p:nvSpPr>
            <p:spPr>
              <a:xfrm>
                <a:off x="4100154" y="1257869"/>
                <a:ext cx="4051049" cy="3075362"/>
              </a:xfrm>
              <a:custGeom>
                <a:avLst/>
                <a:gdLst>
                  <a:gd name="connsiteX0" fmla="*/ 408795 w 1623177"/>
                  <a:gd name="connsiteY0" fmla="*/ 1456766 h 1482940"/>
                  <a:gd name="connsiteX1" fmla="*/ 20868 w 1623177"/>
                  <a:gd name="connsiteY1" fmla="*/ 1041130 h 1482940"/>
                  <a:gd name="connsiteX2" fmla="*/ 131704 w 1623177"/>
                  <a:gd name="connsiteY2" fmla="*/ 265275 h 1482940"/>
                  <a:gd name="connsiteX3" fmla="*/ 796722 w 1623177"/>
                  <a:gd name="connsiteY3" fmla="*/ 2039 h 1482940"/>
                  <a:gd name="connsiteX4" fmla="*/ 1558722 w 1623177"/>
                  <a:gd name="connsiteY4" fmla="*/ 376111 h 1482940"/>
                  <a:gd name="connsiteX5" fmla="*/ 1447886 w 1623177"/>
                  <a:gd name="connsiteY5" fmla="*/ 1318221 h 1482940"/>
                  <a:gd name="connsiteX6" fmla="*/ 408795 w 1623177"/>
                  <a:gd name="connsiteY6" fmla="*/ 1456766 h 1482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3177" h="1482940">
                    <a:moveTo>
                      <a:pt x="408795" y="1456766"/>
                    </a:moveTo>
                    <a:cubicBezTo>
                      <a:pt x="170959" y="1410584"/>
                      <a:pt x="67050" y="1239712"/>
                      <a:pt x="20868" y="1041130"/>
                    </a:cubicBezTo>
                    <a:cubicBezTo>
                      <a:pt x="-25314" y="842548"/>
                      <a:pt x="2395" y="438457"/>
                      <a:pt x="131704" y="265275"/>
                    </a:cubicBezTo>
                    <a:cubicBezTo>
                      <a:pt x="261013" y="92093"/>
                      <a:pt x="558886" y="-16434"/>
                      <a:pt x="796722" y="2039"/>
                    </a:cubicBezTo>
                    <a:cubicBezTo>
                      <a:pt x="1034558" y="20512"/>
                      <a:pt x="1450195" y="156747"/>
                      <a:pt x="1558722" y="376111"/>
                    </a:cubicBezTo>
                    <a:cubicBezTo>
                      <a:pt x="1667249" y="595475"/>
                      <a:pt x="1644159" y="1131185"/>
                      <a:pt x="1447886" y="1318221"/>
                    </a:cubicBezTo>
                    <a:cubicBezTo>
                      <a:pt x="1251613" y="1505257"/>
                      <a:pt x="646631" y="1502948"/>
                      <a:pt x="408795" y="1456766"/>
                    </a:cubicBezTo>
                    <a:close/>
                  </a:path>
                </a:pathLst>
              </a:custGeom>
              <a:solidFill>
                <a:srgbClr val="A794BE"/>
              </a:solidFill>
              <a:ln>
                <a:noFill/>
              </a:ln>
              <a:effectLst>
                <a:innerShdw blurRad="63500" dist="177800" dir="12840000">
                  <a:srgbClr val="977994">
                    <a:alpha val="16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pic>
          <p:nvPicPr>
            <p:cNvPr id="59" name="รูปภาพ 58"/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54021">
              <a:off x="7471741" y="196789"/>
              <a:ext cx="1132861" cy="1598420"/>
            </a:xfrm>
            <a:prstGeom prst="rect">
              <a:avLst/>
            </a:prstGeom>
          </p:spPr>
        </p:pic>
      </p:grpSp>
      <p:grpSp>
        <p:nvGrpSpPr>
          <p:cNvPr id="62" name="กลุ่ม 61"/>
          <p:cNvGrpSpPr/>
          <p:nvPr userDrawn="1"/>
        </p:nvGrpSpPr>
        <p:grpSpPr>
          <a:xfrm>
            <a:off x="6526030" y="4635660"/>
            <a:ext cx="2261782" cy="450000"/>
            <a:chOff x="3289945" y="3405879"/>
            <a:chExt cx="2261782" cy="450000"/>
          </a:xfrm>
        </p:grpSpPr>
        <p:sp>
          <p:nvSpPr>
            <p:cNvPr id="63" name="วงรี 62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4" name="วงรี 63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5" name="วงรี 64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6" name="วงรี 65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67" name="กลุ่ม 66"/>
          <p:cNvGrpSpPr/>
          <p:nvPr userDrawn="1"/>
        </p:nvGrpSpPr>
        <p:grpSpPr>
          <a:xfrm>
            <a:off x="454211" y="1064723"/>
            <a:ext cx="3871876" cy="3739275"/>
            <a:chOff x="454211" y="1064723"/>
            <a:chExt cx="3871876" cy="3739275"/>
          </a:xfrm>
        </p:grpSpPr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211" y="1064723"/>
              <a:ext cx="3871876" cy="3739275"/>
            </a:xfrm>
            <a:prstGeom prst="rect">
              <a:avLst/>
            </a:prstGeom>
          </p:spPr>
        </p:pic>
        <p:sp>
          <p:nvSpPr>
            <p:cNvPr id="69" name="วงรี 68"/>
            <p:cNvSpPr/>
            <p:nvPr/>
          </p:nvSpPr>
          <p:spPr>
            <a:xfrm>
              <a:off x="847896" y="1461210"/>
              <a:ext cx="3041368" cy="290285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70" name="กลุ่ม 69"/>
          <p:cNvGrpSpPr/>
          <p:nvPr userDrawn="1"/>
        </p:nvGrpSpPr>
        <p:grpSpPr>
          <a:xfrm>
            <a:off x="-1085994" y="4314392"/>
            <a:ext cx="3003978" cy="2175586"/>
            <a:chOff x="-1085994" y="4314392"/>
            <a:chExt cx="3003978" cy="2175586"/>
          </a:xfrm>
        </p:grpSpPr>
        <p:sp>
          <p:nvSpPr>
            <p:cNvPr id="71" name="เมฆ 70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2" name="รูปภาพ 7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142099" y="4459669"/>
              <a:ext cx="373985" cy="398113"/>
            </a:xfrm>
            <a:prstGeom prst="rect">
              <a:avLst/>
            </a:prstGeom>
          </p:spPr>
        </p:pic>
        <p:pic>
          <p:nvPicPr>
            <p:cNvPr id="73" name="รูปภาพ 7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66340" y="4856971"/>
              <a:ext cx="202448" cy="225000"/>
            </a:xfrm>
            <a:prstGeom prst="rect">
              <a:avLst/>
            </a:prstGeom>
          </p:spPr>
        </p:pic>
      </p:grpSp>
      <p:grpSp>
        <p:nvGrpSpPr>
          <p:cNvPr id="74" name="กลุ่ม 73"/>
          <p:cNvGrpSpPr/>
          <p:nvPr userDrawn="1"/>
        </p:nvGrpSpPr>
        <p:grpSpPr>
          <a:xfrm>
            <a:off x="-1053502" y="-1332951"/>
            <a:ext cx="2426460" cy="3003978"/>
            <a:chOff x="-1053502" y="-1332951"/>
            <a:chExt cx="2426460" cy="3003978"/>
          </a:xfrm>
        </p:grpSpPr>
        <p:sp>
          <p:nvSpPr>
            <p:cNvPr id="75" name="เมฆ 74"/>
            <p:cNvSpPr/>
            <p:nvPr/>
          </p:nvSpPr>
          <p:spPr>
            <a:xfrm rot="7546496" flipH="1">
              <a:off x="-1467698" y="-91875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6" name="รูปภาพ 75"/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281473" y="166384"/>
              <a:ext cx="1088830" cy="1094141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7" name="รูปภาพ 7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91" y="34719"/>
              <a:ext cx="344876" cy="370235"/>
            </a:xfrm>
            <a:prstGeom prst="rect">
              <a:avLst/>
            </a:prstGeom>
          </p:spPr>
        </p:pic>
        <p:pic>
          <p:nvPicPr>
            <p:cNvPr id="78" name="รูปภาพ 7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99119" y="704071"/>
              <a:ext cx="152400" cy="169377"/>
            </a:xfrm>
            <a:prstGeom prst="rect">
              <a:avLst/>
            </a:prstGeom>
          </p:spPr>
        </p:pic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6700" y="299474"/>
            <a:ext cx="8229600" cy="85725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80" name="ตัวแทนรูปภาพ 79"/>
          <p:cNvSpPr>
            <a:spLocks noGrp="1"/>
          </p:cNvSpPr>
          <p:nvPr>
            <p:ph type="pic" sz="quarter" idx="13"/>
          </p:nvPr>
        </p:nvSpPr>
        <p:spPr>
          <a:xfrm>
            <a:off x="825888" y="1460500"/>
            <a:ext cx="3063376" cy="2903538"/>
          </a:xfrm>
          <a:prstGeom prst="ellipse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81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5164307" y="1995686"/>
            <a:ext cx="3225264" cy="41544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can_NongAor" pitchFamily="2" charset="0"/>
                <a:cs typeface="can_NongAor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88103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251519" y="267494"/>
            <a:ext cx="8568953" cy="4593166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1196" y="581369"/>
            <a:ext cx="8229600" cy="8572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28/11/65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6502684" y="118140"/>
            <a:ext cx="2261782" cy="45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1621233" y="-998795"/>
            <a:ext cx="3003978" cy="2175586"/>
            <a:chOff x="-1621233" y="-998795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8811681">
              <a:off x="-1621233" y="-99879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429109" y="112817"/>
              <a:ext cx="340212" cy="362161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99117" y="581369"/>
              <a:ext cx="224409" cy="2494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8103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251519" y="267494"/>
            <a:ext cx="8568953" cy="4593166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971600" y="645485"/>
            <a:ext cx="7467998" cy="3748057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0459" y="492494"/>
            <a:ext cx="7609368" cy="857250"/>
          </a:xfr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28/11/65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315246" y="42494"/>
            <a:ext cx="2261782" cy="45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1232699" y="4214445"/>
            <a:ext cx="3003978" cy="2175586"/>
            <a:chOff x="-1232699" y="4214445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1631747" flipH="1">
              <a:off x="-1232699" y="421444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267219" y="4426089"/>
              <a:ext cx="373985" cy="398113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28818" y="4926409"/>
              <a:ext cx="139969" cy="155561"/>
            </a:xfrm>
            <a:prstGeom prst="rect">
              <a:avLst/>
            </a:prstGeom>
          </p:spPr>
        </p:pic>
      </p:grpSp>
      <p:sp>
        <p:nvSpPr>
          <p:cNvPr id="66" name="วงรี 65"/>
          <p:cNvSpPr/>
          <p:nvPr userDrawn="1"/>
        </p:nvSpPr>
        <p:spPr>
          <a:xfrm>
            <a:off x="8644064" y="4004295"/>
            <a:ext cx="104400" cy="10493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7" name="วงรี 66"/>
          <p:cNvSpPr/>
          <p:nvPr userDrawn="1"/>
        </p:nvSpPr>
        <p:spPr>
          <a:xfrm>
            <a:off x="8716072" y="3843878"/>
            <a:ext cx="104400" cy="10493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8" name="วงรี 67"/>
          <p:cNvSpPr/>
          <p:nvPr userDrawn="1"/>
        </p:nvSpPr>
        <p:spPr>
          <a:xfrm>
            <a:off x="8600300" y="3676545"/>
            <a:ext cx="104400" cy="10493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9" name="วงรี 68"/>
          <p:cNvSpPr/>
          <p:nvPr userDrawn="1"/>
        </p:nvSpPr>
        <p:spPr>
          <a:xfrm flipH="1">
            <a:off x="8388424" y="4411033"/>
            <a:ext cx="104400" cy="104933"/>
          </a:xfrm>
          <a:prstGeom prst="ellipse">
            <a:avLst/>
          </a:prstGeom>
          <a:solidFill>
            <a:srgbClr val="FFB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0" name="วงรี 69"/>
          <p:cNvSpPr/>
          <p:nvPr userDrawn="1"/>
        </p:nvSpPr>
        <p:spPr>
          <a:xfrm flipH="1">
            <a:off x="8316416" y="4250616"/>
            <a:ext cx="104400" cy="104933"/>
          </a:xfrm>
          <a:prstGeom prst="ellipse">
            <a:avLst/>
          </a:prstGeom>
          <a:solidFill>
            <a:srgbClr val="EFD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1" name="วงรี 70"/>
          <p:cNvSpPr/>
          <p:nvPr userDrawn="1"/>
        </p:nvSpPr>
        <p:spPr>
          <a:xfrm flipH="1">
            <a:off x="8432188" y="4083283"/>
            <a:ext cx="104400" cy="104933"/>
          </a:xfrm>
          <a:prstGeom prst="ellipse">
            <a:avLst/>
          </a:prstGeom>
          <a:solidFill>
            <a:srgbClr val="D5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72" name="กลุ่ม 71"/>
          <p:cNvGrpSpPr/>
          <p:nvPr userDrawn="1"/>
        </p:nvGrpSpPr>
        <p:grpSpPr>
          <a:xfrm>
            <a:off x="7698691" y="4133899"/>
            <a:ext cx="3003978" cy="2325774"/>
            <a:chOff x="7698691" y="4133899"/>
            <a:chExt cx="3003978" cy="2325774"/>
          </a:xfrm>
        </p:grpSpPr>
        <p:sp>
          <p:nvSpPr>
            <p:cNvPr id="73" name="เมฆ 72"/>
            <p:cNvSpPr/>
            <p:nvPr/>
          </p:nvSpPr>
          <p:spPr>
            <a:xfrm rot="19399497" flipH="1">
              <a:off x="7698691" y="4284087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4" name="รูปภาพ 73"/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8774" y="4133899"/>
              <a:ext cx="956993" cy="1030139"/>
            </a:xfrm>
            <a:prstGeom prst="rect">
              <a:avLst/>
            </a:prstGeom>
          </p:spPr>
        </p:pic>
      </p:grpSp>
      <p:grpSp>
        <p:nvGrpSpPr>
          <p:cNvPr id="75" name="กลุ่ม 74"/>
          <p:cNvGrpSpPr/>
          <p:nvPr userDrawn="1"/>
        </p:nvGrpSpPr>
        <p:grpSpPr>
          <a:xfrm>
            <a:off x="7646242" y="-1173366"/>
            <a:ext cx="3003978" cy="2493879"/>
            <a:chOff x="7646242" y="-1173366"/>
            <a:chExt cx="3003978" cy="2493879"/>
          </a:xfrm>
        </p:grpSpPr>
        <p:grpSp>
          <p:nvGrpSpPr>
            <p:cNvPr id="76" name="กลุ่ม 75"/>
            <p:cNvGrpSpPr/>
            <p:nvPr/>
          </p:nvGrpSpPr>
          <p:grpSpPr>
            <a:xfrm>
              <a:off x="7646242" y="-1173366"/>
              <a:ext cx="3003978" cy="2175586"/>
              <a:chOff x="7646242" y="-1173366"/>
              <a:chExt cx="3003978" cy="2175586"/>
            </a:xfrm>
          </p:grpSpPr>
          <p:sp>
            <p:nvSpPr>
              <p:cNvPr id="79" name="เมฆ 78"/>
              <p:cNvSpPr/>
              <p:nvPr/>
            </p:nvSpPr>
            <p:spPr>
              <a:xfrm rot="12665460" flipH="1">
                <a:off x="7646242" y="-1173366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pic>
            <p:nvPicPr>
              <p:cNvPr id="80" name="รูปภาพ 7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499349">
                <a:off x="8820472" y="66491"/>
                <a:ext cx="229657" cy="246544"/>
              </a:xfrm>
              <a:prstGeom prst="rect">
                <a:avLst/>
              </a:prstGeom>
            </p:spPr>
          </p:pic>
          <p:pic>
            <p:nvPicPr>
              <p:cNvPr id="81" name="รูปภาพ 80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7669898" y="404338"/>
                <a:ext cx="152400" cy="169377"/>
              </a:xfrm>
              <a:prstGeom prst="rect">
                <a:avLst/>
              </a:prstGeom>
            </p:spPr>
          </p:pic>
        </p:grpSp>
        <p:pic>
          <p:nvPicPr>
            <p:cNvPr id="77" name="รูปภาพ 7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368" y="130425"/>
              <a:ext cx="1225696" cy="929157"/>
            </a:xfrm>
            <a:prstGeom prst="rect">
              <a:avLst/>
            </a:prstGeom>
            <a:effectLst>
              <a:outerShdw blurRad="50800" dist="25400" dir="8100000" algn="t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50593">
              <a:off x="8676195" y="1028818"/>
              <a:ext cx="274017" cy="2916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810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กลุ่ม 43"/>
          <p:cNvGrpSpPr/>
          <p:nvPr userDrawn="1"/>
        </p:nvGrpSpPr>
        <p:grpSpPr>
          <a:xfrm>
            <a:off x="251519" y="267494"/>
            <a:ext cx="8568953" cy="4593166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9" name="กลุ่ม 68"/>
          <p:cNvGrpSpPr/>
          <p:nvPr userDrawn="1"/>
        </p:nvGrpSpPr>
        <p:grpSpPr>
          <a:xfrm>
            <a:off x="971600" y="645485"/>
            <a:ext cx="7467998" cy="3748057"/>
            <a:chOff x="971600" y="645485"/>
            <a:chExt cx="7467998" cy="3748057"/>
          </a:xfrm>
        </p:grpSpPr>
        <p:sp>
          <p:nvSpPr>
            <p:cNvPr id="70" name="บวก 69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1" name="บวก 70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2" name="บวก 71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3" name="บวก 72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4" name="วงรี 73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5" name="วงรี 74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6" name="วงรี 75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7" name="สามเหลี่ยมหน้าจั่ว 76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8" name="สามเหลี่ยมหน้าจั่ว 77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9" name="สามเหลี่ยมหน้าจั่ว 78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0" name="สามเหลี่ยมหน้าจั่ว 79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1" name="วงรี 80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28/11/65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sp>
        <p:nvSpPr>
          <p:cNvPr id="45" name="เมฆ 44"/>
          <p:cNvSpPr/>
          <p:nvPr userDrawn="1"/>
        </p:nvSpPr>
        <p:spPr>
          <a:xfrm rot="18751988" flipV="1">
            <a:off x="-1323914" y="-1087794"/>
            <a:ext cx="3003978" cy="2175586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6" name="รูปแบบอิสระ 45"/>
          <p:cNvSpPr/>
          <p:nvPr userDrawn="1"/>
        </p:nvSpPr>
        <p:spPr>
          <a:xfrm>
            <a:off x="3802601" y="592901"/>
            <a:ext cx="4753699" cy="3845364"/>
          </a:xfrm>
          <a:custGeom>
            <a:avLst/>
            <a:gdLst>
              <a:gd name="connsiteX0" fmla="*/ 807590 w 5016959"/>
              <a:gd name="connsiteY0" fmla="*/ 21546 h 3837683"/>
              <a:gd name="connsiteX1" fmla="*/ 215919 w 5016959"/>
              <a:gd name="connsiteY1" fmla="*/ 473367 h 3837683"/>
              <a:gd name="connsiteX2" fmla="*/ 162131 w 5016959"/>
              <a:gd name="connsiteY2" fmla="*/ 1258675 h 3837683"/>
              <a:gd name="connsiteX3" fmla="*/ 766 w 5016959"/>
              <a:gd name="connsiteY3" fmla="*/ 1882619 h 3837683"/>
              <a:gd name="connsiteX4" fmla="*/ 108343 w 5016959"/>
              <a:gd name="connsiteY4" fmla="*/ 2560350 h 3837683"/>
              <a:gd name="connsiteX5" fmla="*/ 269707 w 5016959"/>
              <a:gd name="connsiteY5" fmla="*/ 3431720 h 3837683"/>
              <a:gd name="connsiteX6" fmla="*/ 764559 w 5016959"/>
              <a:gd name="connsiteY6" fmla="*/ 3765207 h 3837683"/>
              <a:gd name="connsiteX7" fmla="*/ 1141077 w 5016959"/>
              <a:gd name="connsiteY7" fmla="*/ 3689903 h 3837683"/>
              <a:gd name="connsiteX8" fmla="*/ 1388503 w 5016959"/>
              <a:gd name="connsiteY8" fmla="*/ 3829753 h 3837683"/>
              <a:gd name="connsiteX9" fmla="*/ 1711232 w 5016959"/>
              <a:gd name="connsiteY9" fmla="*/ 3818995 h 3837683"/>
              <a:gd name="connsiteX10" fmla="*/ 1894112 w 5016959"/>
              <a:gd name="connsiteY10" fmla="*/ 3808237 h 3837683"/>
              <a:gd name="connsiteX11" fmla="*/ 2001689 w 5016959"/>
              <a:gd name="connsiteY11" fmla="*/ 3743692 h 3837683"/>
              <a:gd name="connsiteX12" fmla="*/ 2808512 w 5016959"/>
              <a:gd name="connsiteY12" fmla="*/ 3808237 h 3837683"/>
              <a:gd name="connsiteX13" fmla="*/ 3400183 w 5016959"/>
              <a:gd name="connsiteY13" fmla="*/ 3668388 h 3837683"/>
              <a:gd name="connsiteX14" fmla="*/ 4260794 w 5016959"/>
              <a:gd name="connsiteY14" fmla="*/ 3689903 h 3837683"/>
              <a:gd name="connsiteX15" fmla="*/ 4852465 w 5016959"/>
              <a:gd name="connsiteY15" fmla="*/ 3281113 h 3837683"/>
              <a:gd name="connsiteX16" fmla="*/ 4927769 w 5016959"/>
              <a:gd name="connsiteY16" fmla="*/ 2194590 h 3837683"/>
              <a:gd name="connsiteX17" fmla="*/ 5013830 w 5016959"/>
              <a:gd name="connsiteY17" fmla="*/ 1140341 h 3837683"/>
              <a:gd name="connsiteX18" fmla="*/ 4809434 w 5016959"/>
              <a:gd name="connsiteY18" fmla="*/ 548670 h 3837683"/>
              <a:gd name="connsiteX19" fmla="*/ 4174733 w 5016959"/>
              <a:gd name="connsiteY19" fmla="*/ 118364 h 3837683"/>
              <a:gd name="connsiteX20" fmla="*/ 3948823 w 5016959"/>
              <a:gd name="connsiteY20" fmla="*/ 96849 h 3837683"/>
              <a:gd name="connsiteX21" fmla="*/ 3733670 w 5016959"/>
              <a:gd name="connsiteY21" fmla="*/ 30 h 3837683"/>
              <a:gd name="connsiteX22" fmla="*/ 3055938 w 5016959"/>
              <a:gd name="connsiteY22" fmla="*/ 107607 h 3837683"/>
              <a:gd name="connsiteX23" fmla="*/ 2507298 w 5016959"/>
              <a:gd name="connsiteY23" fmla="*/ 30 h 3837683"/>
              <a:gd name="connsiteX24" fmla="*/ 2507298 w 5016959"/>
              <a:gd name="connsiteY24" fmla="*/ 30 h 3837683"/>
              <a:gd name="connsiteX25" fmla="*/ 2087750 w 5016959"/>
              <a:gd name="connsiteY25" fmla="*/ 53819 h 3837683"/>
              <a:gd name="connsiteX26" fmla="*/ 807590 w 5016959"/>
              <a:gd name="connsiteY26" fmla="*/ 21546 h 3837683"/>
              <a:gd name="connsiteX0" fmla="*/ 807590 w 5016959"/>
              <a:gd name="connsiteY0" fmla="*/ 21546 h 3839713"/>
              <a:gd name="connsiteX1" fmla="*/ 215919 w 5016959"/>
              <a:gd name="connsiteY1" fmla="*/ 473367 h 3839713"/>
              <a:gd name="connsiteX2" fmla="*/ 162131 w 5016959"/>
              <a:gd name="connsiteY2" fmla="*/ 1258675 h 3839713"/>
              <a:gd name="connsiteX3" fmla="*/ 766 w 5016959"/>
              <a:gd name="connsiteY3" fmla="*/ 1882619 h 3839713"/>
              <a:gd name="connsiteX4" fmla="*/ 108343 w 5016959"/>
              <a:gd name="connsiteY4" fmla="*/ 2560350 h 3839713"/>
              <a:gd name="connsiteX5" fmla="*/ 269707 w 5016959"/>
              <a:gd name="connsiteY5" fmla="*/ 3431720 h 3839713"/>
              <a:gd name="connsiteX6" fmla="*/ 764559 w 5016959"/>
              <a:gd name="connsiteY6" fmla="*/ 3765207 h 3839713"/>
              <a:gd name="connsiteX7" fmla="*/ 1141077 w 5016959"/>
              <a:gd name="connsiteY7" fmla="*/ 3689903 h 3839713"/>
              <a:gd name="connsiteX8" fmla="*/ 1388503 w 5016959"/>
              <a:gd name="connsiteY8" fmla="*/ 3829753 h 3839713"/>
              <a:gd name="connsiteX9" fmla="*/ 1711232 w 5016959"/>
              <a:gd name="connsiteY9" fmla="*/ 3818995 h 3839713"/>
              <a:gd name="connsiteX10" fmla="*/ 2001689 w 5016959"/>
              <a:gd name="connsiteY10" fmla="*/ 3743692 h 3839713"/>
              <a:gd name="connsiteX11" fmla="*/ 2808512 w 5016959"/>
              <a:gd name="connsiteY11" fmla="*/ 3808237 h 3839713"/>
              <a:gd name="connsiteX12" fmla="*/ 3400183 w 5016959"/>
              <a:gd name="connsiteY12" fmla="*/ 3668388 h 3839713"/>
              <a:gd name="connsiteX13" fmla="*/ 4260794 w 5016959"/>
              <a:gd name="connsiteY13" fmla="*/ 3689903 h 3839713"/>
              <a:gd name="connsiteX14" fmla="*/ 4852465 w 5016959"/>
              <a:gd name="connsiteY14" fmla="*/ 3281113 h 3839713"/>
              <a:gd name="connsiteX15" fmla="*/ 4927769 w 5016959"/>
              <a:gd name="connsiteY15" fmla="*/ 2194590 h 3839713"/>
              <a:gd name="connsiteX16" fmla="*/ 5013830 w 5016959"/>
              <a:gd name="connsiteY16" fmla="*/ 1140341 h 3839713"/>
              <a:gd name="connsiteX17" fmla="*/ 4809434 w 5016959"/>
              <a:gd name="connsiteY17" fmla="*/ 548670 h 3839713"/>
              <a:gd name="connsiteX18" fmla="*/ 4174733 w 5016959"/>
              <a:gd name="connsiteY18" fmla="*/ 118364 h 3839713"/>
              <a:gd name="connsiteX19" fmla="*/ 3948823 w 5016959"/>
              <a:gd name="connsiteY19" fmla="*/ 96849 h 3839713"/>
              <a:gd name="connsiteX20" fmla="*/ 3733670 w 5016959"/>
              <a:gd name="connsiteY20" fmla="*/ 30 h 3839713"/>
              <a:gd name="connsiteX21" fmla="*/ 3055938 w 5016959"/>
              <a:gd name="connsiteY21" fmla="*/ 107607 h 3839713"/>
              <a:gd name="connsiteX22" fmla="*/ 2507298 w 5016959"/>
              <a:gd name="connsiteY22" fmla="*/ 30 h 3839713"/>
              <a:gd name="connsiteX23" fmla="*/ 2507298 w 5016959"/>
              <a:gd name="connsiteY23" fmla="*/ 30 h 3839713"/>
              <a:gd name="connsiteX24" fmla="*/ 2087750 w 5016959"/>
              <a:gd name="connsiteY24" fmla="*/ 53819 h 3839713"/>
              <a:gd name="connsiteX25" fmla="*/ 807590 w 5016959"/>
              <a:gd name="connsiteY25" fmla="*/ 21546 h 3839713"/>
              <a:gd name="connsiteX0" fmla="*/ 807590 w 5016959"/>
              <a:gd name="connsiteY0" fmla="*/ 21546 h 3830371"/>
              <a:gd name="connsiteX1" fmla="*/ 215919 w 5016959"/>
              <a:gd name="connsiteY1" fmla="*/ 473367 h 3830371"/>
              <a:gd name="connsiteX2" fmla="*/ 162131 w 5016959"/>
              <a:gd name="connsiteY2" fmla="*/ 1258675 h 3830371"/>
              <a:gd name="connsiteX3" fmla="*/ 766 w 5016959"/>
              <a:gd name="connsiteY3" fmla="*/ 1882619 h 3830371"/>
              <a:gd name="connsiteX4" fmla="*/ 108343 w 5016959"/>
              <a:gd name="connsiteY4" fmla="*/ 2560350 h 3830371"/>
              <a:gd name="connsiteX5" fmla="*/ 269707 w 5016959"/>
              <a:gd name="connsiteY5" fmla="*/ 3431720 h 3830371"/>
              <a:gd name="connsiteX6" fmla="*/ 764559 w 5016959"/>
              <a:gd name="connsiteY6" fmla="*/ 3765207 h 3830371"/>
              <a:gd name="connsiteX7" fmla="*/ 1141077 w 5016959"/>
              <a:gd name="connsiteY7" fmla="*/ 3689903 h 3830371"/>
              <a:gd name="connsiteX8" fmla="*/ 1388503 w 5016959"/>
              <a:gd name="connsiteY8" fmla="*/ 3829753 h 3830371"/>
              <a:gd name="connsiteX9" fmla="*/ 2001689 w 5016959"/>
              <a:gd name="connsiteY9" fmla="*/ 3743692 h 3830371"/>
              <a:gd name="connsiteX10" fmla="*/ 2808512 w 5016959"/>
              <a:gd name="connsiteY10" fmla="*/ 3808237 h 3830371"/>
              <a:gd name="connsiteX11" fmla="*/ 3400183 w 5016959"/>
              <a:gd name="connsiteY11" fmla="*/ 3668388 h 3830371"/>
              <a:gd name="connsiteX12" fmla="*/ 4260794 w 5016959"/>
              <a:gd name="connsiteY12" fmla="*/ 3689903 h 3830371"/>
              <a:gd name="connsiteX13" fmla="*/ 4852465 w 5016959"/>
              <a:gd name="connsiteY13" fmla="*/ 3281113 h 3830371"/>
              <a:gd name="connsiteX14" fmla="*/ 4927769 w 5016959"/>
              <a:gd name="connsiteY14" fmla="*/ 2194590 h 3830371"/>
              <a:gd name="connsiteX15" fmla="*/ 5013830 w 5016959"/>
              <a:gd name="connsiteY15" fmla="*/ 1140341 h 3830371"/>
              <a:gd name="connsiteX16" fmla="*/ 4809434 w 5016959"/>
              <a:gd name="connsiteY16" fmla="*/ 548670 h 3830371"/>
              <a:gd name="connsiteX17" fmla="*/ 4174733 w 5016959"/>
              <a:gd name="connsiteY17" fmla="*/ 118364 h 3830371"/>
              <a:gd name="connsiteX18" fmla="*/ 3948823 w 5016959"/>
              <a:gd name="connsiteY18" fmla="*/ 96849 h 3830371"/>
              <a:gd name="connsiteX19" fmla="*/ 3733670 w 5016959"/>
              <a:gd name="connsiteY19" fmla="*/ 30 h 3830371"/>
              <a:gd name="connsiteX20" fmla="*/ 3055938 w 5016959"/>
              <a:gd name="connsiteY20" fmla="*/ 107607 h 3830371"/>
              <a:gd name="connsiteX21" fmla="*/ 2507298 w 5016959"/>
              <a:gd name="connsiteY21" fmla="*/ 30 h 3830371"/>
              <a:gd name="connsiteX22" fmla="*/ 2507298 w 5016959"/>
              <a:gd name="connsiteY22" fmla="*/ 30 h 3830371"/>
              <a:gd name="connsiteX23" fmla="*/ 2087750 w 5016959"/>
              <a:gd name="connsiteY23" fmla="*/ 53819 h 3830371"/>
              <a:gd name="connsiteX24" fmla="*/ 807590 w 5016959"/>
              <a:gd name="connsiteY24" fmla="*/ 21546 h 3830371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764559 w 5016959"/>
              <a:gd name="connsiteY6" fmla="*/ 3765207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585265 w 5016959"/>
              <a:gd name="connsiteY6" fmla="*/ 3729349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585265 w 5016959"/>
              <a:gd name="connsiteY6" fmla="*/ 3729349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590 w 5016959"/>
              <a:gd name="connsiteY0" fmla="*/ 21546 h 3839292"/>
              <a:gd name="connsiteX1" fmla="*/ 215919 w 5016959"/>
              <a:gd name="connsiteY1" fmla="*/ 473367 h 3839292"/>
              <a:gd name="connsiteX2" fmla="*/ 162131 w 5016959"/>
              <a:gd name="connsiteY2" fmla="*/ 1258675 h 3839292"/>
              <a:gd name="connsiteX3" fmla="*/ 766 w 5016959"/>
              <a:gd name="connsiteY3" fmla="*/ 1882619 h 3839292"/>
              <a:gd name="connsiteX4" fmla="*/ 108343 w 5016959"/>
              <a:gd name="connsiteY4" fmla="*/ 2560350 h 3839292"/>
              <a:gd name="connsiteX5" fmla="*/ 269707 w 5016959"/>
              <a:gd name="connsiteY5" fmla="*/ 3431720 h 3839292"/>
              <a:gd name="connsiteX6" fmla="*/ 495618 w 5016959"/>
              <a:gd name="connsiteY6" fmla="*/ 3693490 h 3839292"/>
              <a:gd name="connsiteX7" fmla="*/ 1141077 w 5016959"/>
              <a:gd name="connsiteY7" fmla="*/ 3689903 h 3839292"/>
              <a:gd name="connsiteX8" fmla="*/ 1540903 w 5016959"/>
              <a:gd name="connsiteY8" fmla="*/ 3838718 h 3839292"/>
              <a:gd name="connsiteX9" fmla="*/ 2001689 w 5016959"/>
              <a:gd name="connsiteY9" fmla="*/ 3743692 h 3839292"/>
              <a:gd name="connsiteX10" fmla="*/ 2808512 w 5016959"/>
              <a:gd name="connsiteY10" fmla="*/ 3808237 h 3839292"/>
              <a:gd name="connsiteX11" fmla="*/ 3400183 w 5016959"/>
              <a:gd name="connsiteY11" fmla="*/ 3668388 h 3839292"/>
              <a:gd name="connsiteX12" fmla="*/ 4260794 w 5016959"/>
              <a:gd name="connsiteY12" fmla="*/ 3689903 h 3839292"/>
              <a:gd name="connsiteX13" fmla="*/ 4852465 w 5016959"/>
              <a:gd name="connsiteY13" fmla="*/ 3281113 h 3839292"/>
              <a:gd name="connsiteX14" fmla="*/ 4927769 w 5016959"/>
              <a:gd name="connsiteY14" fmla="*/ 2194590 h 3839292"/>
              <a:gd name="connsiteX15" fmla="*/ 5013830 w 5016959"/>
              <a:gd name="connsiteY15" fmla="*/ 1140341 h 3839292"/>
              <a:gd name="connsiteX16" fmla="*/ 4809434 w 5016959"/>
              <a:gd name="connsiteY16" fmla="*/ 548670 h 3839292"/>
              <a:gd name="connsiteX17" fmla="*/ 4174733 w 5016959"/>
              <a:gd name="connsiteY17" fmla="*/ 118364 h 3839292"/>
              <a:gd name="connsiteX18" fmla="*/ 3948823 w 5016959"/>
              <a:gd name="connsiteY18" fmla="*/ 96849 h 3839292"/>
              <a:gd name="connsiteX19" fmla="*/ 3733670 w 5016959"/>
              <a:gd name="connsiteY19" fmla="*/ 30 h 3839292"/>
              <a:gd name="connsiteX20" fmla="*/ 3055938 w 5016959"/>
              <a:gd name="connsiteY20" fmla="*/ 107607 h 3839292"/>
              <a:gd name="connsiteX21" fmla="*/ 2507298 w 5016959"/>
              <a:gd name="connsiteY21" fmla="*/ 30 h 3839292"/>
              <a:gd name="connsiteX22" fmla="*/ 2507298 w 5016959"/>
              <a:gd name="connsiteY22" fmla="*/ 30 h 3839292"/>
              <a:gd name="connsiteX23" fmla="*/ 2087750 w 5016959"/>
              <a:gd name="connsiteY23" fmla="*/ 53819 h 3839292"/>
              <a:gd name="connsiteX24" fmla="*/ 807590 w 5016959"/>
              <a:gd name="connsiteY24" fmla="*/ 21546 h 3839292"/>
              <a:gd name="connsiteX0" fmla="*/ 807472 w 5016841"/>
              <a:gd name="connsiteY0" fmla="*/ 21546 h 3839292"/>
              <a:gd name="connsiteX1" fmla="*/ 215801 w 5016841"/>
              <a:gd name="connsiteY1" fmla="*/ 473367 h 3839292"/>
              <a:gd name="connsiteX2" fmla="*/ 162013 w 5016841"/>
              <a:gd name="connsiteY2" fmla="*/ 1258675 h 3839292"/>
              <a:gd name="connsiteX3" fmla="*/ 648 w 5016841"/>
              <a:gd name="connsiteY3" fmla="*/ 1882619 h 3839292"/>
              <a:gd name="connsiteX4" fmla="*/ 108225 w 5016841"/>
              <a:gd name="connsiteY4" fmla="*/ 2560350 h 3839292"/>
              <a:gd name="connsiteX5" fmla="*/ 179942 w 5016841"/>
              <a:gd name="connsiteY5" fmla="*/ 3135885 h 3839292"/>
              <a:gd name="connsiteX6" fmla="*/ 495500 w 5016841"/>
              <a:gd name="connsiteY6" fmla="*/ 3693490 h 3839292"/>
              <a:gd name="connsiteX7" fmla="*/ 1140959 w 5016841"/>
              <a:gd name="connsiteY7" fmla="*/ 3689903 h 3839292"/>
              <a:gd name="connsiteX8" fmla="*/ 1540785 w 5016841"/>
              <a:gd name="connsiteY8" fmla="*/ 3838718 h 3839292"/>
              <a:gd name="connsiteX9" fmla="*/ 2001571 w 5016841"/>
              <a:gd name="connsiteY9" fmla="*/ 3743692 h 3839292"/>
              <a:gd name="connsiteX10" fmla="*/ 2808394 w 5016841"/>
              <a:gd name="connsiteY10" fmla="*/ 3808237 h 3839292"/>
              <a:gd name="connsiteX11" fmla="*/ 3400065 w 5016841"/>
              <a:gd name="connsiteY11" fmla="*/ 3668388 h 3839292"/>
              <a:gd name="connsiteX12" fmla="*/ 4260676 w 5016841"/>
              <a:gd name="connsiteY12" fmla="*/ 3689903 h 3839292"/>
              <a:gd name="connsiteX13" fmla="*/ 4852347 w 5016841"/>
              <a:gd name="connsiteY13" fmla="*/ 3281113 h 3839292"/>
              <a:gd name="connsiteX14" fmla="*/ 4927651 w 5016841"/>
              <a:gd name="connsiteY14" fmla="*/ 2194590 h 3839292"/>
              <a:gd name="connsiteX15" fmla="*/ 5013712 w 5016841"/>
              <a:gd name="connsiteY15" fmla="*/ 1140341 h 3839292"/>
              <a:gd name="connsiteX16" fmla="*/ 4809316 w 5016841"/>
              <a:gd name="connsiteY16" fmla="*/ 548670 h 3839292"/>
              <a:gd name="connsiteX17" fmla="*/ 4174615 w 5016841"/>
              <a:gd name="connsiteY17" fmla="*/ 118364 h 3839292"/>
              <a:gd name="connsiteX18" fmla="*/ 3948705 w 5016841"/>
              <a:gd name="connsiteY18" fmla="*/ 96849 h 3839292"/>
              <a:gd name="connsiteX19" fmla="*/ 3733552 w 5016841"/>
              <a:gd name="connsiteY19" fmla="*/ 30 h 3839292"/>
              <a:gd name="connsiteX20" fmla="*/ 3055820 w 5016841"/>
              <a:gd name="connsiteY20" fmla="*/ 107607 h 3839292"/>
              <a:gd name="connsiteX21" fmla="*/ 2507180 w 5016841"/>
              <a:gd name="connsiteY21" fmla="*/ 30 h 3839292"/>
              <a:gd name="connsiteX22" fmla="*/ 2507180 w 5016841"/>
              <a:gd name="connsiteY22" fmla="*/ 30 h 3839292"/>
              <a:gd name="connsiteX23" fmla="*/ 2087632 w 5016841"/>
              <a:gd name="connsiteY23" fmla="*/ 53819 h 3839292"/>
              <a:gd name="connsiteX24" fmla="*/ 807472 w 5016841"/>
              <a:gd name="connsiteY24" fmla="*/ 21546 h 3839292"/>
              <a:gd name="connsiteX0" fmla="*/ 807472 w 5016841"/>
              <a:gd name="connsiteY0" fmla="*/ 21546 h 3839292"/>
              <a:gd name="connsiteX1" fmla="*/ 215801 w 5016841"/>
              <a:gd name="connsiteY1" fmla="*/ 473367 h 3839292"/>
              <a:gd name="connsiteX2" fmla="*/ 162013 w 5016841"/>
              <a:gd name="connsiteY2" fmla="*/ 1258675 h 3839292"/>
              <a:gd name="connsiteX3" fmla="*/ 648 w 5016841"/>
              <a:gd name="connsiteY3" fmla="*/ 1882619 h 3839292"/>
              <a:gd name="connsiteX4" fmla="*/ 108225 w 5016841"/>
              <a:gd name="connsiteY4" fmla="*/ 2560350 h 3839292"/>
              <a:gd name="connsiteX5" fmla="*/ 179942 w 5016841"/>
              <a:gd name="connsiteY5" fmla="*/ 3135885 h 3839292"/>
              <a:gd name="connsiteX6" fmla="*/ 405853 w 5016841"/>
              <a:gd name="connsiteY6" fmla="*/ 3693490 h 3839292"/>
              <a:gd name="connsiteX7" fmla="*/ 1140959 w 5016841"/>
              <a:gd name="connsiteY7" fmla="*/ 3689903 h 3839292"/>
              <a:gd name="connsiteX8" fmla="*/ 1540785 w 5016841"/>
              <a:gd name="connsiteY8" fmla="*/ 3838718 h 3839292"/>
              <a:gd name="connsiteX9" fmla="*/ 2001571 w 5016841"/>
              <a:gd name="connsiteY9" fmla="*/ 3743692 h 3839292"/>
              <a:gd name="connsiteX10" fmla="*/ 2808394 w 5016841"/>
              <a:gd name="connsiteY10" fmla="*/ 3808237 h 3839292"/>
              <a:gd name="connsiteX11" fmla="*/ 3400065 w 5016841"/>
              <a:gd name="connsiteY11" fmla="*/ 3668388 h 3839292"/>
              <a:gd name="connsiteX12" fmla="*/ 4260676 w 5016841"/>
              <a:gd name="connsiteY12" fmla="*/ 3689903 h 3839292"/>
              <a:gd name="connsiteX13" fmla="*/ 4852347 w 5016841"/>
              <a:gd name="connsiteY13" fmla="*/ 3281113 h 3839292"/>
              <a:gd name="connsiteX14" fmla="*/ 4927651 w 5016841"/>
              <a:gd name="connsiteY14" fmla="*/ 2194590 h 3839292"/>
              <a:gd name="connsiteX15" fmla="*/ 5013712 w 5016841"/>
              <a:gd name="connsiteY15" fmla="*/ 1140341 h 3839292"/>
              <a:gd name="connsiteX16" fmla="*/ 4809316 w 5016841"/>
              <a:gd name="connsiteY16" fmla="*/ 548670 h 3839292"/>
              <a:gd name="connsiteX17" fmla="*/ 4174615 w 5016841"/>
              <a:gd name="connsiteY17" fmla="*/ 118364 h 3839292"/>
              <a:gd name="connsiteX18" fmla="*/ 3948705 w 5016841"/>
              <a:gd name="connsiteY18" fmla="*/ 96849 h 3839292"/>
              <a:gd name="connsiteX19" fmla="*/ 3733552 w 5016841"/>
              <a:gd name="connsiteY19" fmla="*/ 30 h 3839292"/>
              <a:gd name="connsiteX20" fmla="*/ 3055820 w 5016841"/>
              <a:gd name="connsiteY20" fmla="*/ 107607 h 3839292"/>
              <a:gd name="connsiteX21" fmla="*/ 2507180 w 5016841"/>
              <a:gd name="connsiteY21" fmla="*/ 30 h 3839292"/>
              <a:gd name="connsiteX22" fmla="*/ 2507180 w 5016841"/>
              <a:gd name="connsiteY22" fmla="*/ 30 h 3839292"/>
              <a:gd name="connsiteX23" fmla="*/ 2087632 w 5016841"/>
              <a:gd name="connsiteY23" fmla="*/ 53819 h 3839292"/>
              <a:gd name="connsiteX24" fmla="*/ 807472 w 5016841"/>
              <a:gd name="connsiteY24" fmla="*/ 21546 h 3839292"/>
              <a:gd name="connsiteX0" fmla="*/ 807472 w 5016841"/>
              <a:gd name="connsiteY0" fmla="*/ 21546 h 3839292"/>
              <a:gd name="connsiteX1" fmla="*/ 215801 w 5016841"/>
              <a:gd name="connsiteY1" fmla="*/ 473367 h 3839292"/>
              <a:gd name="connsiteX2" fmla="*/ 162013 w 5016841"/>
              <a:gd name="connsiteY2" fmla="*/ 1258675 h 3839292"/>
              <a:gd name="connsiteX3" fmla="*/ 648 w 5016841"/>
              <a:gd name="connsiteY3" fmla="*/ 1882619 h 3839292"/>
              <a:gd name="connsiteX4" fmla="*/ 108225 w 5016841"/>
              <a:gd name="connsiteY4" fmla="*/ 2560350 h 3839292"/>
              <a:gd name="connsiteX5" fmla="*/ 179942 w 5016841"/>
              <a:gd name="connsiteY5" fmla="*/ 3135885 h 3839292"/>
              <a:gd name="connsiteX6" fmla="*/ 405853 w 5016841"/>
              <a:gd name="connsiteY6" fmla="*/ 3693490 h 3839292"/>
              <a:gd name="connsiteX7" fmla="*/ 1140959 w 5016841"/>
              <a:gd name="connsiteY7" fmla="*/ 3689903 h 3839292"/>
              <a:gd name="connsiteX8" fmla="*/ 1540785 w 5016841"/>
              <a:gd name="connsiteY8" fmla="*/ 3838718 h 3839292"/>
              <a:gd name="connsiteX9" fmla="*/ 2001571 w 5016841"/>
              <a:gd name="connsiteY9" fmla="*/ 3743692 h 3839292"/>
              <a:gd name="connsiteX10" fmla="*/ 2808394 w 5016841"/>
              <a:gd name="connsiteY10" fmla="*/ 3808237 h 3839292"/>
              <a:gd name="connsiteX11" fmla="*/ 3400065 w 5016841"/>
              <a:gd name="connsiteY11" fmla="*/ 3668388 h 3839292"/>
              <a:gd name="connsiteX12" fmla="*/ 4260676 w 5016841"/>
              <a:gd name="connsiteY12" fmla="*/ 3689903 h 3839292"/>
              <a:gd name="connsiteX13" fmla="*/ 4852347 w 5016841"/>
              <a:gd name="connsiteY13" fmla="*/ 3281113 h 3839292"/>
              <a:gd name="connsiteX14" fmla="*/ 4927651 w 5016841"/>
              <a:gd name="connsiteY14" fmla="*/ 2194590 h 3839292"/>
              <a:gd name="connsiteX15" fmla="*/ 5013712 w 5016841"/>
              <a:gd name="connsiteY15" fmla="*/ 1140341 h 3839292"/>
              <a:gd name="connsiteX16" fmla="*/ 4809316 w 5016841"/>
              <a:gd name="connsiteY16" fmla="*/ 548670 h 3839292"/>
              <a:gd name="connsiteX17" fmla="*/ 4174615 w 5016841"/>
              <a:gd name="connsiteY17" fmla="*/ 118364 h 3839292"/>
              <a:gd name="connsiteX18" fmla="*/ 3948705 w 5016841"/>
              <a:gd name="connsiteY18" fmla="*/ 96849 h 3839292"/>
              <a:gd name="connsiteX19" fmla="*/ 3733552 w 5016841"/>
              <a:gd name="connsiteY19" fmla="*/ 30 h 3839292"/>
              <a:gd name="connsiteX20" fmla="*/ 3055820 w 5016841"/>
              <a:gd name="connsiteY20" fmla="*/ 107607 h 3839292"/>
              <a:gd name="connsiteX21" fmla="*/ 2507180 w 5016841"/>
              <a:gd name="connsiteY21" fmla="*/ 30 h 3839292"/>
              <a:gd name="connsiteX22" fmla="*/ 2507180 w 5016841"/>
              <a:gd name="connsiteY22" fmla="*/ 30 h 3839292"/>
              <a:gd name="connsiteX23" fmla="*/ 2087632 w 5016841"/>
              <a:gd name="connsiteY23" fmla="*/ 53819 h 3839292"/>
              <a:gd name="connsiteX24" fmla="*/ 807472 w 5016841"/>
              <a:gd name="connsiteY24" fmla="*/ 21546 h 3839292"/>
              <a:gd name="connsiteX0" fmla="*/ 807768 w 5017137"/>
              <a:gd name="connsiteY0" fmla="*/ 21546 h 3839292"/>
              <a:gd name="connsiteX1" fmla="*/ 216097 w 5017137"/>
              <a:gd name="connsiteY1" fmla="*/ 473367 h 3839292"/>
              <a:gd name="connsiteX2" fmla="*/ 162309 w 5017137"/>
              <a:gd name="connsiteY2" fmla="*/ 1258675 h 3839292"/>
              <a:gd name="connsiteX3" fmla="*/ 944 w 5017137"/>
              <a:gd name="connsiteY3" fmla="*/ 1882619 h 3839292"/>
              <a:gd name="connsiteX4" fmla="*/ 99556 w 5017137"/>
              <a:gd name="connsiteY4" fmla="*/ 2506562 h 3839292"/>
              <a:gd name="connsiteX5" fmla="*/ 180238 w 5017137"/>
              <a:gd name="connsiteY5" fmla="*/ 3135885 h 3839292"/>
              <a:gd name="connsiteX6" fmla="*/ 406149 w 5017137"/>
              <a:gd name="connsiteY6" fmla="*/ 3693490 h 3839292"/>
              <a:gd name="connsiteX7" fmla="*/ 1141255 w 5017137"/>
              <a:gd name="connsiteY7" fmla="*/ 3689903 h 3839292"/>
              <a:gd name="connsiteX8" fmla="*/ 1541081 w 5017137"/>
              <a:gd name="connsiteY8" fmla="*/ 3838718 h 3839292"/>
              <a:gd name="connsiteX9" fmla="*/ 2001867 w 5017137"/>
              <a:gd name="connsiteY9" fmla="*/ 3743692 h 3839292"/>
              <a:gd name="connsiteX10" fmla="*/ 2808690 w 5017137"/>
              <a:gd name="connsiteY10" fmla="*/ 3808237 h 3839292"/>
              <a:gd name="connsiteX11" fmla="*/ 3400361 w 5017137"/>
              <a:gd name="connsiteY11" fmla="*/ 3668388 h 3839292"/>
              <a:gd name="connsiteX12" fmla="*/ 4260972 w 5017137"/>
              <a:gd name="connsiteY12" fmla="*/ 3689903 h 3839292"/>
              <a:gd name="connsiteX13" fmla="*/ 4852643 w 5017137"/>
              <a:gd name="connsiteY13" fmla="*/ 3281113 h 3839292"/>
              <a:gd name="connsiteX14" fmla="*/ 4927947 w 5017137"/>
              <a:gd name="connsiteY14" fmla="*/ 2194590 h 3839292"/>
              <a:gd name="connsiteX15" fmla="*/ 5014008 w 5017137"/>
              <a:gd name="connsiteY15" fmla="*/ 1140341 h 3839292"/>
              <a:gd name="connsiteX16" fmla="*/ 4809612 w 5017137"/>
              <a:gd name="connsiteY16" fmla="*/ 548670 h 3839292"/>
              <a:gd name="connsiteX17" fmla="*/ 4174911 w 5017137"/>
              <a:gd name="connsiteY17" fmla="*/ 118364 h 3839292"/>
              <a:gd name="connsiteX18" fmla="*/ 3949001 w 5017137"/>
              <a:gd name="connsiteY18" fmla="*/ 96849 h 3839292"/>
              <a:gd name="connsiteX19" fmla="*/ 3733848 w 5017137"/>
              <a:gd name="connsiteY19" fmla="*/ 30 h 3839292"/>
              <a:gd name="connsiteX20" fmla="*/ 3056116 w 5017137"/>
              <a:gd name="connsiteY20" fmla="*/ 107607 h 3839292"/>
              <a:gd name="connsiteX21" fmla="*/ 2507476 w 5017137"/>
              <a:gd name="connsiteY21" fmla="*/ 30 h 3839292"/>
              <a:gd name="connsiteX22" fmla="*/ 2507476 w 5017137"/>
              <a:gd name="connsiteY22" fmla="*/ 30 h 3839292"/>
              <a:gd name="connsiteX23" fmla="*/ 2087928 w 5017137"/>
              <a:gd name="connsiteY23" fmla="*/ 53819 h 3839292"/>
              <a:gd name="connsiteX24" fmla="*/ 807768 w 5017137"/>
              <a:gd name="connsiteY24" fmla="*/ 21546 h 3839292"/>
              <a:gd name="connsiteX0" fmla="*/ 807768 w 5017137"/>
              <a:gd name="connsiteY0" fmla="*/ 21546 h 3839292"/>
              <a:gd name="connsiteX1" fmla="*/ 216097 w 5017137"/>
              <a:gd name="connsiteY1" fmla="*/ 473367 h 3839292"/>
              <a:gd name="connsiteX2" fmla="*/ 162309 w 5017137"/>
              <a:gd name="connsiteY2" fmla="*/ 1258675 h 3839292"/>
              <a:gd name="connsiteX3" fmla="*/ 944 w 5017137"/>
              <a:gd name="connsiteY3" fmla="*/ 1882619 h 3839292"/>
              <a:gd name="connsiteX4" fmla="*/ 99556 w 5017137"/>
              <a:gd name="connsiteY4" fmla="*/ 2506562 h 3839292"/>
              <a:gd name="connsiteX5" fmla="*/ 180238 w 5017137"/>
              <a:gd name="connsiteY5" fmla="*/ 3135885 h 3839292"/>
              <a:gd name="connsiteX6" fmla="*/ 406149 w 5017137"/>
              <a:gd name="connsiteY6" fmla="*/ 3693490 h 3839292"/>
              <a:gd name="connsiteX7" fmla="*/ 1141255 w 5017137"/>
              <a:gd name="connsiteY7" fmla="*/ 3689903 h 3839292"/>
              <a:gd name="connsiteX8" fmla="*/ 1541081 w 5017137"/>
              <a:gd name="connsiteY8" fmla="*/ 3838718 h 3839292"/>
              <a:gd name="connsiteX9" fmla="*/ 2001867 w 5017137"/>
              <a:gd name="connsiteY9" fmla="*/ 3743692 h 3839292"/>
              <a:gd name="connsiteX10" fmla="*/ 2808690 w 5017137"/>
              <a:gd name="connsiteY10" fmla="*/ 3808237 h 3839292"/>
              <a:gd name="connsiteX11" fmla="*/ 3400361 w 5017137"/>
              <a:gd name="connsiteY11" fmla="*/ 3668388 h 3839292"/>
              <a:gd name="connsiteX12" fmla="*/ 4260972 w 5017137"/>
              <a:gd name="connsiteY12" fmla="*/ 3689903 h 3839292"/>
              <a:gd name="connsiteX13" fmla="*/ 4852643 w 5017137"/>
              <a:gd name="connsiteY13" fmla="*/ 3281113 h 3839292"/>
              <a:gd name="connsiteX14" fmla="*/ 4927947 w 5017137"/>
              <a:gd name="connsiteY14" fmla="*/ 2194590 h 3839292"/>
              <a:gd name="connsiteX15" fmla="*/ 5014008 w 5017137"/>
              <a:gd name="connsiteY15" fmla="*/ 1140341 h 3839292"/>
              <a:gd name="connsiteX16" fmla="*/ 4809612 w 5017137"/>
              <a:gd name="connsiteY16" fmla="*/ 548670 h 3839292"/>
              <a:gd name="connsiteX17" fmla="*/ 4174911 w 5017137"/>
              <a:gd name="connsiteY17" fmla="*/ 118364 h 3839292"/>
              <a:gd name="connsiteX18" fmla="*/ 3949001 w 5017137"/>
              <a:gd name="connsiteY18" fmla="*/ 96849 h 3839292"/>
              <a:gd name="connsiteX19" fmla="*/ 3733848 w 5017137"/>
              <a:gd name="connsiteY19" fmla="*/ 30 h 3839292"/>
              <a:gd name="connsiteX20" fmla="*/ 3056116 w 5017137"/>
              <a:gd name="connsiteY20" fmla="*/ 107607 h 3839292"/>
              <a:gd name="connsiteX21" fmla="*/ 2507476 w 5017137"/>
              <a:gd name="connsiteY21" fmla="*/ 30 h 3839292"/>
              <a:gd name="connsiteX22" fmla="*/ 2507476 w 5017137"/>
              <a:gd name="connsiteY22" fmla="*/ 30 h 3839292"/>
              <a:gd name="connsiteX23" fmla="*/ 2087928 w 5017137"/>
              <a:gd name="connsiteY23" fmla="*/ 53819 h 3839292"/>
              <a:gd name="connsiteX24" fmla="*/ 807768 w 5017137"/>
              <a:gd name="connsiteY24" fmla="*/ 21546 h 3839292"/>
              <a:gd name="connsiteX0" fmla="*/ 816659 w 5026028"/>
              <a:gd name="connsiteY0" fmla="*/ 21546 h 3839292"/>
              <a:gd name="connsiteX1" fmla="*/ 224988 w 5026028"/>
              <a:gd name="connsiteY1" fmla="*/ 473367 h 3839292"/>
              <a:gd name="connsiteX2" fmla="*/ 171200 w 5026028"/>
              <a:gd name="connsiteY2" fmla="*/ 1258675 h 3839292"/>
              <a:gd name="connsiteX3" fmla="*/ 870 w 5026028"/>
              <a:gd name="connsiteY3" fmla="*/ 1900549 h 3839292"/>
              <a:gd name="connsiteX4" fmla="*/ 108447 w 5026028"/>
              <a:gd name="connsiteY4" fmla="*/ 2506562 h 3839292"/>
              <a:gd name="connsiteX5" fmla="*/ 189129 w 5026028"/>
              <a:gd name="connsiteY5" fmla="*/ 3135885 h 3839292"/>
              <a:gd name="connsiteX6" fmla="*/ 415040 w 5026028"/>
              <a:gd name="connsiteY6" fmla="*/ 3693490 h 3839292"/>
              <a:gd name="connsiteX7" fmla="*/ 1150146 w 5026028"/>
              <a:gd name="connsiteY7" fmla="*/ 3689903 h 3839292"/>
              <a:gd name="connsiteX8" fmla="*/ 1549972 w 5026028"/>
              <a:gd name="connsiteY8" fmla="*/ 3838718 h 3839292"/>
              <a:gd name="connsiteX9" fmla="*/ 2010758 w 5026028"/>
              <a:gd name="connsiteY9" fmla="*/ 3743692 h 3839292"/>
              <a:gd name="connsiteX10" fmla="*/ 2817581 w 5026028"/>
              <a:gd name="connsiteY10" fmla="*/ 3808237 h 3839292"/>
              <a:gd name="connsiteX11" fmla="*/ 3409252 w 5026028"/>
              <a:gd name="connsiteY11" fmla="*/ 3668388 h 3839292"/>
              <a:gd name="connsiteX12" fmla="*/ 4269863 w 5026028"/>
              <a:gd name="connsiteY12" fmla="*/ 3689903 h 3839292"/>
              <a:gd name="connsiteX13" fmla="*/ 4861534 w 5026028"/>
              <a:gd name="connsiteY13" fmla="*/ 3281113 h 3839292"/>
              <a:gd name="connsiteX14" fmla="*/ 4936838 w 5026028"/>
              <a:gd name="connsiteY14" fmla="*/ 2194590 h 3839292"/>
              <a:gd name="connsiteX15" fmla="*/ 5022899 w 5026028"/>
              <a:gd name="connsiteY15" fmla="*/ 1140341 h 3839292"/>
              <a:gd name="connsiteX16" fmla="*/ 4818503 w 5026028"/>
              <a:gd name="connsiteY16" fmla="*/ 548670 h 3839292"/>
              <a:gd name="connsiteX17" fmla="*/ 4183802 w 5026028"/>
              <a:gd name="connsiteY17" fmla="*/ 118364 h 3839292"/>
              <a:gd name="connsiteX18" fmla="*/ 3957892 w 5026028"/>
              <a:gd name="connsiteY18" fmla="*/ 96849 h 3839292"/>
              <a:gd name="connsiteX19" fmla="*/ 3742739 w 5026028"/>
              <a:gd name="connsiteY19" fmla="*/ 30 h 3839292"/>
              <a:gd name="connsiteX20" fmla="*/ 3065007 w 5026028"/>
              <a:gd name="connsiteY20" fmla="*/ 107607 h 3839292"/>
              <a:gd name="connsiteX21" fmla="*/ 2516367 w 5026028"/>
              <a:gd name="connsiteY21" fmla="*/ 30 h 3839292"/>
              <a:gd name="connsiteX22" fmla="*/ 2516367 w 5026028"/>
              <a:gd name="connsiteY22" fmla="*/ 30 h 3839292"/>
              <a:gd name="connsiteX23" fmla="*/ 2096819 w 5026028"/>
              <a:gd name="connsiteY23" fmla="*/ 53819 h 3839292"/>
              <a:gd name="connsiteX24" fmla="*/ 816659 w 5026028"/>
              <a:gd name="connsiteY24" fmla="*/ 21546 h 3839292"/>
              <a:gd name="connsiteX0" fmla="*/ 816659 w 5026028"/>
              <a:gd name="connsiteY0" fmla="*/ 21546 h 3839292"/>
              <a:gd name="connsiteX1" fmla="*/ 224988 w 5026028"/>
              <a:gd name="connsiteY1" fmla="*/ 473367 h 3839292"/>
              <a:gd name="connsiteX2" fmla="*/ 171200 w 5026028"/>
              <a:gd name="connsiteY2" fmla="*/ 1258675 h 3839292"/>
              <a:gd name="connsiteX3" fmla="*/ 870 w 5026028"/>
              <a:gd name="connsiteY3" fmla="*/ 1900549 h 3839292"/>
              <a:gd name="connsiteX4" fmla="*/ 108447 w 5026028"/>
              <a:gd name="connsiteY4" fmla="*/ 2506562 h 3839292"/>
              <a:gd name="connsiteX5" fmla="*/ 189129 w 5026028"/>
              <a:gd name="connsiteY5" fmla="*/ 3135885 h 3839292"/>
              <a:gd name="connsiteX6" fmla="*/ 415040 w 5026028"/>
              <a:gd name="connsiteY6" fmla="*/ 3693490 h 3839292"/>
              <a:gd name="connsiteX7" fmla="*/ 1150146 w 5026028"/>
              <a:gd name="connsiteY7" fmla="*/ 3689903 h 3839292"/>
              <a:gd name="connsiteX8" fmla="*/ 1549972 w 5026028"/>
              <a:gd name="connsiteY8" fmla="*/ 3838718 h 3839292"/>
              <a:gd name="connsiteX9" fmla="*/ 2010758 w 5026028"/>
              <a:gd name="connsiteY9" fmla="*/ 3743692 h 3839292"/>
              <a:gd name="connsiteX10" fmla="*/ 2817581 w 5026028"/>
              <a:gd name="connsiteY10" fmla="*/ 3808237 h 3839292"/>
              <a:gd name="connsiteX11" fmla="*/ 3409252 w 5026028"/>
              <a:gd name="connsiteY11" fmla="*/ 3668388 h 3839292"/>
              <a:gd name="connsiteX12" fmla="*/ 4269863 w 5026028"/>
              <a:gd name="connsiteY12" fmla="*/ 3689903 h 3839292"/>
              <a:gd name="connsiteX13" fmla="*/ 4861534 w 5026028"/>
              <a:gd name="connsiteY13" fmla="*/ 3281113 h 3839292"/>
              <a:gd name="connsiteX14" fmla="*/ 4936838 w 5026028"/>
              <a:gd name="connsiteY14" fmla="*/ 2194590 h 3839292"/>
              <a:gd name="connsiteX15" fmla="*/ 5022899 w 5026028"/>
              <a:gd name="connsiteY15" fmla="*/ 1140341 h 3839292"/>
              <a:gd name="connsiteX16" fmla="*/ 4818503 w 5026028"/>
              <a:gd name="connsiteY16" fmla="*/ 548670 h 3839292"/>
              <a:gd name="connsiteX17" fmla="*/ 4183802 w 5026028"/>
              <a:gd name="connsiteY17" fmla="*/ 118364 h 3839292"/>
              <a:gd name="connsiteX18" fmla="*/ 3957892 w 5026028"/>
              <a:gd name="connsiteY18" fmla="*/ 96849 h 3839292"/>
              <a:gd name="connsiteX19" fmla="*/ 3742739 w 5026028"/>
              <a:gd name="connsiteY19" fmla="*/ 30 h 3839292"/>
              <a:gd name="connsiteX20" fmla="*/ 3065007 w 5026028"/>
              <a:gd name="connsiteY20" fmla="*/ 107607 h 3839292"/>
              <a:gd name="connsiteX21" fmla="*/ 2516367 w 5026028"/>
              <a:gd name="connsiteY21" fmla="*/ 30 h 3839292"/>
              <a:gd name="connsiteX22" fmla="*/ 2516367 w 5026028"/>
              <a:gd name="connsiteY22" fmla="*/ 30 h 3839292"/>
              <a:gd name="connsiteX23" fmla="*/ 2096819 w 5026028"/>
              <a:gd name="connsiteY23" fmla="*/ 53819 h 3839292"/>
              <a:gd name="connsiteX24" fmla="*/ 816659 w 5026028"/>
              <a:gd name="connsiteY24" fmla="*/ 21546 h 3839292"/>
              <a:gd name="connsiteX0" fmla="*/ 816659 w 5026028"/>
              <a:gd name="connsiteY0" fmla="*/ 21546 h 3810013"/>
              <a:gd name="connsiteX1" fmla="*/ 224988 w 5026028"/>
              <a:gd name="connsiteY1" fmla="*/ 473367 h 3810013"/>
              <a:gd name="connsiteX2" fmla="*/ 171200 w 5026028"/>
              <a:gd name="connsiteY2" fmla="*/ 1258675 h 3810013"/>
              <a:gd name="connsiteX3" fmla="*/ 870 w 5026028"/>
              <a:gd name="connsiteY3" fmla="*/ 1900549 h 3810013"/>
              <a:gd name="connsiteX4" fmla="*/ 108447 w 5026028"/>
              <a:gd name="connsiteY4" fmla="*/ 2506562 h 3810013"/>
              <a:gd name="connsiteX5" fmla="*/ 189129 w 5026028"/>
              <a:gd name="connsiteY5" fmla="*/ 3135885 h 3810013"/>
              <a:gd name="connsiteX6" fmla="*/ 415040 w 5026028"/>
              <a:gd name="connsiteY6" fmla="*/ 3693490 h 3810013"/>
              <a:gd name="connsiteX7" fmla="*/ 1150146 w 5026028"/>
              <a:gd name="connsiteY7" fmla="*/ 3689903 h 3810013"/>
              <a:gd name="connsiteX8" fmla="*/ 2010758 w 5026028"/>
              <a:gd name="connsiteY8" fmla="*/ 3743692 h 3810013"/>
              <a:gd name="connsiteX9" fmla="*/ 2817581 w 5026028"/>
              <a:gd name="connsiteY9" fmla="*/ 3808237 h 3810013"/>
              <a:gd name="connsiteX10" fmla="*/ 3409252 w 5026028"/>
              <a:gd name="connsiteY10" fmla="*/ 3668388 h 3810013"/>
              <a:gd name="connsiteX11" fmla="*/ 4269863 w 5026028"/>
              <a:gd name="connsiteY11" fmla="*/ 3689903 h 3810013"/>
              <a:gd name="connsiteX12" fmla="*/ 4861534 w 5026028"/>
              <a:gd name="connsiteY12" fmla="*/ 3281113 h 3810013"/>
              <a:gd name="connsiteX13" fmla="*/ 4936838 w 5026028"/>
              <a:gd name="connsiteY13" fmla="*/ 2194590 h 3810013"/>
              <a:gd name="connsiteX14" fmla="*/ 5022899 w 5026028"/>
              <a:gd name="connsiteY14" fmla="*/ 1140341 h 3810013"/>
              <a:gd name="connsiteX15" fmla="*/ 4818503 w 5026028"/>
              <a:gd name="connsiteY15" fmla="*/ 548670 h 3810013"/>
              <a:gd name="connsiteX16" fmla="*/ 4183802 w 5026028"/>
              <a:gd name="connsiteY16" fmla="*/ 118364 h 3810013"/>
              <a:gd name="connsiteX17" fmla="*/ 3957892 w 5026028"/>
              <a:gd name="connsiteY17" fmla="*/ 96849 h 3810013"/>
              <a:gd name="connsiteX18" fmla="*/ 3742739 w 5026028"/>
              <a:gd name="connsiteY18" fmla="*/ 30 h 3810013"/>
              <a:gd name="connsiteX19" fmla="*/ 3065007 w 5026028"/>
              <a:gd name="connsiteY19" fmla="*/ 107607 h 3810013"/>
              <a:gd name="connsiteX20" fmla="*/ 2516367 w 5026028"/>
              <a:gd name="connsiteY20" fmla="*/ 30 h 3810013"/>
              <a:gd name="connsiteX21" fmla="*/ 2516367 w 5026028"/>
              <a:gd name="connsiteY21" fmla="*/ 30 h 3810013"/>
              <a:gd name="connsiteX22" fmla="*/ 2096819 w 5026028"/>
              <a:gd name="connsiteY22" fmla="*/ 53819 h 3810013"/>
              <a:gd name="connsiteX23" fmla="*/ 816659 w 5026028"/>
              <a:gd name="connsiteY23" fmla="*/ 21546 h 3810013"/>
              <a:gd name="connsiteX0" fmla="*/ 816659 w 5026028"/>
              <a:gd name="connsiteY0" fmla="*/ 21546 h 3810013"/>
              <a:gd name="connsiteX1" fmla="*/ 224988 w 5026028"/>
              <a:gd name="connsiteY1" fmla="*/ 473367 h 3810013"/>
              <a:gd name="connsiteX2" fmla="*/ 171200 w 5026028"/>
              <a:gd name="connsiteY2" fmla="*/ 1258675 h 3810013"/>
              <a:gd name="connsiteX3" fmla="*/ 870 w 5026028"/>
              <a:gd name="connsiteY3" fmla="*/ 1900549 h 3810013"/>
              <a:gd name="connsiteX4" fmla="*/ 108447 w 5026028"/>
              <a:gd name="connsiteY4" fmla="*/ 2506562 h 3810013"/>
              <a:gd name="connsiteX5" fmla="*/ 189129 w 5026028"/>
              <a:gd name="connsiteY5" fmla="*/ 3135885 h 3810013"/>
              <a:gd name="connsiteX6" fmla="*/ 415040 w 5026028"/>
              <a:gd name="connsiteY6" fmla="*/ 3693490 h 3810013"/>
              <a:gd name="connsiteX7" fmla="*/ 1490805 w 5026028"/>
              <a:gd name="connsiteY7" fmla="*/ 3689903 h 3810013"/>
              <a:gd name="connsiteX8" fmla="*/ 2010758 w 5026028"/>
              <a:gd name="connsiteY8" fmla="*/ 3743692 h 3810013"/>
              <a:gd name="connsiteX9" fmla="*/ 2817581 w 5026028"/>
              <a:gd name="connsiteY9" fmla="*/ 3808237 h 3810013"/>
              <a:gd name="connsiteX10" fmla="*/ 3409252 w 5026028"/>
              <a:gd name="connsiteY10" fmla="*/ 3668388 h 3810013"/>
              <a:gd name="connsiteX11" fmla="*/ 4269863 w 5026028"/>
              <a:gd name="connsiteY11" fmla="*/ 3689903 h 3810013"/>
              <a:gd name="connsiteX12" fmla="*/ 4861534 w 5026028"/>
              <a:gd name="connsiteY12" fmla="*/ 3281113 h 3810013"/>
              <a:gd name="connsiteX13" fmla="*/ 4936838 w 5026028"/>
              <a:gd name="connsiteY13" fmla="*/ 2194590 h 3810013"/>
              <a:gd name="connsiteX14" fmla="*/ 5022899 w 5026028"/>
              <a:gd name="connsiteY14" fmla="*/ 1140341 h 3810013"/>
              <a:gd name="connsiteX15" fmla="*/ 4818503 w 5026028"/>
              <a:gd name="connsiteY15" fmla="*/ 548670 h 3810013"/>
              <a:gd name="connsiteX16" fmla="*/ 4183802 w 5026028"/>
              <a:gd name="connsiteY16" fmla="*/ 118364 h 3810013"/>
              <a:gd name="connsiteX17" fmla="*/ 3957892 w 5026028"/>
              <a:gd name="connsiteY17" fmla="*/ 96849 h 3810013"/>
              <a:gd name="connsiteX18" fmla="*/ 3742739 w 5026028"/>
              <a:gd name="connsiteY18" fmla="*/ 30 h 3810013"/>
              <a:gd name="connsiteX19" fmla="*/ 3065007 w 5026028"/>
              <a:gd name="connsiteY19" fmla="*/ 107607 h 3810013"/>
              <a:gd name="connsiteX20" fmla="*/ 2516367 w 5026028"/>
              <a:gd name="connsiteY20" fmla="*/ 30 h 3810013"/>
              <a:gd name="connsiteX21" fmla="*/ 2516367 w 5026028"/>
              <a:gd name="connsiteY21" fmla="*/ 30 h 3810013"/>
              <a:gd name="connsiteX22" fmla="*/ 2096819 w 5026028"/>
              <a:gd name="connsiteY22" fmla="*/ 53819 h 3810013"/>
              <a:gd name="connsiteX23" fmla="*/ 816659 w 5026028"/>
              <a:gd name="connsiteY23" fmla="*/ 21546 h 3810013"/>
              <a:gd name="connsiteX0" fmla="*/ 816659 w 5026028"/>
              <a:gd name="connsiteY0" fmla="*/ 21546 h 3854200"/>
              <a:gd name="connsiteX1" fmla="*/ 224988 w 5026028"/>
              <a:gd name="connsiteY1" fmla="*/ 473367 h 3854200"/>
              <a:gd name="connsiteX2" fmla="*/ 171200 w 5026028"/>
              <a:gd name="connsiteY2" fmla="*/ 1258675 h 3854200"/>
              <a:gd name="connsiteX3" fmla="*/ 870 w 5026028"/>
              <a:gd name="connsiteY3" fmla="*/ 1900549 h 3854200"/>
              <a:gd name="connsiteX4" fmla="*/ 108447 w 5026028"/>
              <a:gd name="connsiteY4" fmla="*/ 2506562 h 3854200"/>
              <a:gd name="connsiteX5" fmla="*/ 189129 w 5026028"/>
              <a:gd name="connsiteY5" fmla="*/ 3135885 h 3854200"/>
              <a:gd name="connsiteX6" fmla="*/ 415040 w 5026028"/>
              <a:gd name="connsiteY6" fmla="*/ 3693490 h 3854200"/>
              <a:gd name="connsiteX7" fmla="*/ 1490805 w 5026028"/>
              <a:gd name="connsiteY7" fmla="*/ 3689903 h 3854200"/>
              <a:gd name="connsiteX8" fmla="*/ 2010758 w 5026028"/>
              <a:gd name="connsiteY8" fmla="*/ 3743692 h 3854200"/>
              <a:gd name="connsiteX9" fmla="*/ 2611393 w 5026028"/>
              <a:gd name="connsiteY9" fmla="*/ 3853061 h 3854200"/>
              <a:gd name="connsiteX10" fmla="*/ 3409252 w 5026028"/>
              <a:gd name="connsiteY10" fmla="*/ 3668388 h 3854200"/>
              <a:gd name="connsiteX11" fmla="*/ 4269863 w 5026028"/>
              <a:gd name="connsiteY11" fmla="*/ 3689903 h 3854200"/>
              <a:gd name="connsiteX12" fmla="*/ 4861534 w 5026028"/>
              <a:gd name="connsiteY12" fmla="*/ 3281113 h 3854200"/>
              <a:gd name="connsiteX13" fmla="*/ 4936838 w 5026028"/>
              <a:gd name="connsiteY13" fmla="*/ 2194590 h 3854200"/>
              <a:gd name="connsiteX14" fmla="*/ 5022899 w 5026028"/>
              <a:gd name="connsiteY14" fmla="*/ 1140341 h 3854200"/>
              <a:gd name="connsiteX15" fmla="*/ 4818503 w 5026028"/>
              <a:gd name="connsiteY15" fmla="*/ 548670 h 3854200"/>
              <a:gd name="connsiteX16" fmla="*/ 4183802 w 5026028"/>
              <a:gd name="connsiteY16" fmla="*/ 118364 h 3854200"/>
              <a:gd name="connsiteX17" fmla="*/ 3957892 w 5026028"/>
              <a:gd name="connsiteY17" fmla="*/ 96849 h 3854200"/>
              <a:gd name="connsiteX18" fmla="*/ 3742739 w 5026028"/>
              <a:gd name="connsiteY18" fmla="*/ 30 h 3854200"/>
              <a:gd name="connsiteX19" fmla="*/ 3065007 w 5026028"/>
              <a:gd name="connsiteY19" fmla="*/ 107607 h 3854200"/>
              <a:gd name="connsiteX20" fmla="*/ 2516367 w 5026028"/>
              <a:gd name="connsiteY20" fmla="*/ 30 h 3854200"/>
              <a:gd name="connsiteX21" fmla="*/ 2516367 w 5026028"/>
              <a:gd name="connsiteY21" fmla="*/ 30 h 3854200"/>
              <a:gd name="connsiteX22" fmla="*/ 2096819 w 5026028"/>
              <a:gd name="connsiteY22" fmla="*/ 53819 h 3854200"/>
              <a:gd name="connsiteX23" fmla="*/ 816659 w 5026028"/>
              <a:gd name="connsiteY23" fmla="*/ 21546 h 3854200"/>
              <a:gd name="connsiteX0" fmla="*/ 816659 w 5026028"/>
              <a:gd name="connsiteY0" fmla="*/ 21546 h 3854200"/>
              <a:gd name="connsiteX1" fmla="*/ 224988 w 5026028"/>
              <a:gd name="connsiteY1" fmla="*/ 473367 h 3854200"/>
              <a:gd name="connsiteX2" fmla="*/ 171200 w 5026028"/>
              <a:gd name="connsiteY2" fmla="*/ 1258675 h 3854200"/>
              <a:gd name="connsiteX3" fmla="*/ 870 w 5026028"/>
              <a:gd name="connsiteY3" fmla="*/ 1900549 h 3854200"/>
              <a:gd name="connsiteX4" fmla="*/ 108447 w 5026028"/>
              <a:gd name="connsiteY4" fmla="*/ 2506562 h 3854200"/>
              <a:gd name="connsiteX5" fmla="*/ 189129 w 5026028"/>
              <a:gd name="connsiteY5" fmla="*/ 3135885 h 3854200"/>
              <a:gd name="connsiteX6" fmla="*/ 415040 w 5026028"/>
              <a:gd name="connsiteY6" fmla="*/ 3693490 h 3854200"/>
              <a:gd name="connsiteX7" fmla="*/ 1490805 w 5026028"/>
              <a:gd name="connsiteY7" fmla="*/ 3689903 h 3854200"/>
              <a:gd name="connsiteX8" fmla="*/ 2010758 w 5026028"/>
              <a:gd name="connsiteY8" fmla="*/ 3743692 h 3854200"/>
              <a:gd name="connsiteX9" fmla="*/ 2575534 w 5026028"/>
              <a:gd name="connsiteY9" fmla="*/ 3853061 h 3854200"/>
              <a:gd name="connsiteX10" fmla="*/ 3409252 w 5026028"/>
              <a:gd name="connsiteY10" fmla="*/ 3668388 h 3854200"/>
              <a:gd name="connsiteX11" fmla="*/ 4269863 w 5026028"/>
              <a:gd name="connsiteY11" fmla="*/ 3689903 h 3854200"/>
              <a:gd name="connsiteX12" fmla="*/ 4861534 w 5026028"/>
              <a:gd name="connsiteY12" fmla="*/ 3281113 h 3854200"/>
              <a:gd name="connsiteX13" fmla="*/ 4936838 w 5026028"/>
              <a:gd name="connsiteY13" fmla="*/ 2194590 h 3854200"/>
              <a:gd name="connsiteX14" fmla="*/ 5022899 w 5026028"/>
              <a:gd name="connsiteY14" fmla="*/ 1140341 h 3854200"/>
              <a:gd name="connsiteX15" fmla="*/ 4818503 w 5026028"/>
              <a:gd name="connsiteY15" fmla="*/ 548670 h 3854200"/>
              <a:gd name="connsiteX16" fmla="*/ 4183802 w 5026028"/>
              <a:gd name="connsiteY16" fmla="*/ 118364 h 3854200"/>
              <a:gd name="connsiteX17" fmla="*/ 3957892 w 5026028"/>
              <a:gd name="connsiteY17" fmla="*/ 96849 h 3854200"/>
              <a:gd name="connsiteX18" fmla="*/ 3742739 w 5026028"/>
              <a:gd name="connsiteY18" fmla="*/ 30 h 3854200"/>
              <a:gd name="connsiteX19" fmla="*/ 3065007 w 5026028"/>
              <a:gd name="connsiteY19" fmla="*/ 107607 h 3854200"/>
              <a:gd name="connsiteX20" fmla="*/ 2516367 w 5026028"/>
              <a:gd name="connsiteY20" fmla="*/ 30 h 3854200"/>
              <a:gd name="connsiteX21" fmla="*/ 2516367 w 5026028"/>
              <a:gd name="connsiteY21" fmla="*/ 30 h 3854200"/>
              <a:gd name="connsiteX22" fmla="*/ 2096819 w 5026028"/>
              <a:gd name="connsiteY22" fmla="*/ 53819 h 3854200"/>
              <a:gd name="connsiteX23" fmla="*/ 816659 w 5026028"/>
              <a:gd name="connsiteY23" fmla="*/ 21546 h 3854200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415040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415040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397111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659 w 5026028"/>
              <a:gd name="connsiteY0" fmla="*/ 21546 h 3854232"/>
              <a:gd name="connsiteX1" fmla="*/ 224988 w 5026028"/>
              <a:gd name="connsiteY1" fmla="*/ 473367 h 3854232"/>
              <a:gd name="connsiteX2" fmla="*/ 171200 w 5026028"/>
              <a:gd name="connsiteY2" fmla="*/ 1258675 h 3854232"/>
              <a:gd name="connsiteX3" fmla="*/ 870 w 5026028"/>
              <a:gd name="connsiteY3" fmla="*/ 1900549 h 3854232"/>
              <a:gd name="connsiteX4" fmla="*/ 108447 w 5026028"/>
              <a:gd name="connsiteY4" fmla="*/ 2506562 h 3854232"/>
              <a:gd name="connsiteX5" fmla="*/ 189129 w 5026028"/>
              <a:gd name="connsiteY5" fmla="*/ 3135885 h 3854232"/>
              <a:gd name="connsiteX6" fmla="*/ 397111 w 5026028"/>
              <a:gd name="connsiteY6" fmla="*/ 3693490 h 3854232"/>
              <a:gd name="connsiteX7" fmla="*/ 1437017 w 5026028"/>
              <a:gd name="connsiteY7" fmla="*/ 3671974 h 3854232"/>
              <a:gd name="connsiteX8" fmla="*/ 2010758 w 5026028"/>
              <a:gd name="connsiteY8" fmla="*/ 3743692 h 3854232"/>
              <a:gd name="connsiteX9" fmla="*/ 2575534 w 5026028"/>
              <a:gd name="connsiteY9" fmla="*/ 3853061 h 3854232"/>
              <a:gd name="connsiteX10" fmla="*/ 3409252 w 5026028"/>
              <a:gd name="connsiteY10" fmla="*/ 3668388 h 3854232"/>
              <a:gd name="connsiteX11" fmla="*/ 4269863 w 5026028"/>
              <a:gd name="connsiteY11" fmla="*/ 3689903 h 3854232"/>
              <a:gd name="connsiteX12" fmla="*/ 4861534 w 5026028"/>
              <a:gd name="connsiteY12" fmla="*/ 3281113 h 3854232"/>
              <a:gd name="connsiteX13" fmla="*/ 4936838 w 5026028"/>
              <a:gd name="connsiteY13" fmla="*/ 2194590 h 3854232"/>
              <a:gd name="connsiteX14" fmla="*/ 5022899 w 5026028"/>
              <a:gd name="connsiteY14" fmla="*/ 1140341 h 3854232"/>
              <a:gd name="connsiteX15" fmla="*/ 4818503 w 5026028"/>
              <a:gd name="connsiteY15" fmla="*/ 548670 h 3854232"/>
              <a:gd name="connsiteX16" fmla="*/ 4183802 w 5026028"/>
              <a:gd name="connsiteY16" fmla="*/ 118364 h 3854232"/>
              <a:gd name="connsiteX17" fmla="*/ 3957892 w 5026028"/>
              <a:gd name="connsiteY17" fmla="*/ 96849 h 3854232"/>
              <a:gd name="connsiteX18" fmla="*/ 3742739 w 5026028"/>
              <a:gd name="connsiteY18" fmla="*/ 30 h 3854232"/>
              <a:gd name="connsiteX19" fmla="*/ 3065007 w 5026028"/>
              <a:gd name="connsiteY19" fmla="*/ 107607 h 3854232"/>
              <a:gd name="connsiteX20" fmla="*/ 2516367 w 5026028"/>
              <a:gd name="connsiteY20" fmla="*/ 30 h 3854232"/>
              <a:gd name="connsiteX21" fmla="*/ 2516367 w 5026028"/>
              <a:gd name="connsiteY21" fmla="*/ 30 h 3854232"/>
              <a:gd name="connsiteX22" fmla="*/ 2096819 w 5026028"/>
              <a:gd name="connsiteY22" fmla="*/ 53819 h 3854232"/>
              <a:gd name="connsiteX23" fmla="*/ 816659 w 5026028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397005 w 5025922"/>
              <a:gd name="connsiteY6" fmla="*/ 3693490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397005 w 5025922"/>
              <a:gd name="connsiteY6" fmla="*/ 3693490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397005 w 5025922"/>
              <a:gd name="connsiteY6" fmla="*/ 3693490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54232"/>
              <a:gd name="connsiteX1" fmla="*/ 224882 w 5025922"/>
              <a:gd name="connsiteY1" fmla="*/ 473367 h 3854232"/>
              <a:gd name="connsiteX2" fmla="*/ 171094 w 5025922"/>
              <a:gd name="connsiteY2" fmla="*/ 1258675 h 3854232"/>
              <a:gd name="connsiteX3" fmla="*/ 764 w 5025922"/>
              <a:gd name="connsiteY3" fmla="*/ 1900549 h 3854232"/>
              <a:gd name="connsiteX4" fmla="*/ 108341 w 5025922"/>
              <a:gd name="connsiteY4" fmla="*/ 2506562 h 3854232"/>
              <a:gd name="connsiteX5" fmla="*/ 108341 w 5025922"/>
              <a:gd name="connsiteY5" fmla="*/ 3144849 h 3854232"/>
              <a:gd name="connsiteX6" fmla="*/ 414934 w 5025922"/>
              <a:gd name="connsiteY6" fmla="*/ 3684526 h 3854232"/>
              <a:gd name="connsiteX7" fmla="*/ 1436911 w 5025922"/>
              <a:gd name="connsiteY7" fmla="*/ 3671974 h 3854232"/>
              <a:gd name="connsiteX8" fmla="*/ 2010652 w 5025922"/>
              <a:gd name="connsiteY8" fmla="*/ 3743692 h 3854232"/>
              <a:gd name="connsiteX9" fmla="*/ 2575428 w 5025922"/>
              <a:gd name="connsiteY9" fmla="*/ 3853061 h 3854232"/>
              <a:gd name="connsiteX10" fmla="*/ 3409146 w 5025922"/>
              <a:gd name="connsiteY10" fmla="*/ 3668388 h 3854232"/>
              <a:gd name="connsiteX11" fmla="*/ 4269757 w 5025922"/>
              <a:gd name="connsiteY11" fmla="*/ 3689903 h 3854232"/>
              <a:gd name="connsiteX12" fmla="*/ 4861428 w 5025922"/>
              <a:gd name="connsiteY12" fmla="*/ 3281113 h 3854232"/>
              <a:gd name="connsiteX13" fmla="*/ 4936732 w 5025922"/>
              <a:gd name="connsiteY13" fmla="*/ 2194590 h 3854232"/>
              <a:gd name="connsiteX14" fmla="*/ 5022793 w 5025922"/>
              <a:gd name="connsiteY14" fmla="*/ 1140341 h 3854232"/>
              <a:gd name="connsiteX15" fmla="*/ 4818397 w 5025922"/>
              <a:gd name="connsiteY15" fmla="*/ 548670 h 3854232"/>
              <a:gd name="connsiteX16" fmla="*/ 4183696 w 5025922"/>
              <a:gd name="connsiteY16" fmla="*/ 118364 h 3854232"/>
              <a:gd name="connsiteX17" fmla="*/ 3957786 w 5025922"/>
              <a:gd name="connsiteY17" fmla="*/ 96849 h 3854232"/>
              <a:gd name="connsiteX18" fmla="*/ 3742633 w 5025922"/>
              <a:gd name="connsiteY18" fmla="*/ 30 h 3854232"/>
              <a:gd name="connsiteX19" fmla="*/ 3064901 w 5025922"/>
              <a:gd name="connsiteY19" fmla="*/ 107607 h 3854232"/>
              <a:gd name="connsiteX20" fmla="*/ 2516261 w 5025922"/>
              <a:gd name="connsiteY20" fmla="*/ 30 h 3854232"/>
              <a:gd name="connsiteX21" fmla="*/ 2516261 w 5025922"/>
              <a:gd name="connsiteY21" fmla="*/ 30 h 3854232"/>
              <a:gd name="connsiteX22" fmla="*/ 2096713 w 5025922"/>
              <a:gd name="connsiteY22" fmla="*/ 53819 h 3854232"/>
              <a:gd name="connsiteX23" fmla="*/ 816553 w 5025922"/>
              <a:gd name="connsiteY23" fmla="*/ 21546 h 3854232"/>
              <a:gd name="connsiteX0" fmla="*/ 816553 w 5025922"/>
              <a:gd name="connsiteY0" fmla="*/ 21546 h 3845361"/>
              <a:gd name="connsiteX1" fmla="*/ 224882 w 5025922"/>
              <a:gd name="connsiteY1" fmla="*/ 473367 h 3845361"/>
              <a:gd name="connsiteX2" fmla="*/ 171094 w 5025922"/>
              <a:gd name="connsiteY2" fmla="*/ 1258675 h 3845361"/>
              <a:gd name="connsiteX3" fmla="*/ 764 w 5025922"/>
              <a:gd name="connsiteY3" fmla="*/ 1900549 h 3845361"/>
              <a:gd name="connsiteX4" fmla="*/ 108341 w 5025922"/>
              <a:gd name="connsiteY4" fmla="*/ 2506562 h 3845361"/>
              <a:gd name="connsiteX5" fmla="*/ 108341 w 5025922"/>
              <a:gd name="connsiteY5" fmla="*/ 3144849 h 3845361"/>
              <a:gd name="connsiteX6" fmla="*/ 414934 w 5025922"/>
              <a:gd name="connsiteY6" fmla="*/ 3684526 h 3845361"/>
              <a:gd name="connsiteX7" fmla="*/ 1436911 w 5025922"/>
              <a:gd name="connsiteY7" fmla="*/ 3671974 h 3845361"/>
              <a:gd name="connsiteX8" fmla="*/ 2010652 w 5025922"/>
              <a:gd name="connsiteY8" fmla="*/ 3743692 h 3845361"/>
              <a:gd name="connsiteX9" fmla="*/ 2584392 w 5025922"/>
              <a:gd name="connsiteY9" fmla="*/ 3844096 h 3845361"/>
              <a:gd name="connsiteX10" fmla="*/ 3409146 w 5025922"/>
              <a:gd name="connsiteY10" fmla="*/ 3668388 h 3845361"/>
              <a:gd name="connsiteX11" fmla="*/ 4269757 w 5025922"/>
              <a:gd name="connsiteY11" fmla="*/ 3689903 h 3845361"/>
              <a:gd name="connsiteX12" fmla="*/ 4861428 w 5025922"/>
              <a:gd name="connsiteY12" fmla="*/ 3281113 h 3845361"/>
              <a:gd name="connsiteX13" fmla="*/ 4936732 w 5025922"/>
              <a:gd name="connsiteY13" fmla="*/ 2194590 h 3845361"/>
              <a:gd name="connsiteX14" fmla="*/ 5022793 w 5025922"/>
              <a:gd name="connsiteY14" fmla="*/ 1140341 h 3845361"/>
              <a:gd name="connsiteX15" fmla="*/ 4818397 w 5025922"/>
              <a:gd name="connsiteY15" fmla="*/ 548670 h 3845361"/>
              <a:gd name="connsiteX16" fmla="*/ 4183696 w 5025922"/>
              <a:gd name="connsiteY16" fmla="*/ 118364 h 3845361"/>
              <a:gd name="connsiteX17" fmla="*/ 3957786 w 5025922"/>
              <a:gd name="connsiteY17" fmla="*/ 96849 h 3845361"/>
              <a:gd name="connsiteX18" fmla="*/ 3742633 w 5025922"/>
              <a:gd name="connsiteY18" fmla="*/ 30 h 3845361"/>
              <a:gd name="connsiteX19" fmla="*/ 3064901 w 5025922"/>
              <a:gd name="connsiteY19" fmla="*/ 107607 h 3845361"/>
              <a:gd name="connsiteX20" fmla="*/ 2516261 w 5025922"/>
              <a:gd name="connsiteY20" fmla="*/ 30 h 3845361"/>
              <a:gd name="connsiteX21" fmla="*/ 2516261 w 5025922"/>
              <a:gd name="connsiteY21" fmla="*/ 30 h 3845361"/>
              <a:gd name="connsiteX22" fmla="*/ 2096713 w 5025922"/>
              <a:gd name="connsiteY22" fmla="*/ 53819 h 3845361"/>
              <a:gd name="connsiteX23" fmla="*/ 816553 w 5025922"/>
              <a:gd name="connsiteY23" fmla="*/ 21546 h 3845361"/>
              <a:gd name="connsiteX0" fmla="*/ 816138 w 5025507"/>
              <a:gd name="connsiteY0" fmla="*/ 21546 h 3845361"/>
              <a:gd name="connsiteX1" fmla="*/ 224467 w 5025507"/>
              <a:gd name="connsiteY1" fmla="*/ 473367 h 3845361"/>
              <a:gd name="connsiteX2" fmla="*/ 170679 w 5025507"/>
              <a:gd name="connsiteY2" fmla="*/ 1258675 h 3845361"/>
              <a:gd name="connsiteX3" fmla="*/ 349 w 5025507"/>
              <a:gd name="connsiteY3" fmla="*/ 1900549 h 3845361"/>
              <a:gd name="connsiteX4" fmla="*/ 125855 w 5025507"/>
              <a:gd name="connsiteY4" fmla="*/ 2273480 h 3845361"/>
              <a:gd name="connsiteX5" fmla="*/ 107926 w 5025507"/>
              <a:gd name="connsiteY5" fmla="*/ 3144849 h 3845361"/>
              <a:gd name="connsiteX6" fmla="*/ 414519 w 5025507"/>
              <a:gd name="connsiteY6" fmla="*/ 3684526 h 3845361"/>
              <a:gd name="connsiteX7" fmla="*/ 1436496 w 5025507"/>
              <a:gd name="connsiteY7" fmla="*/ 3671974 h 3845361"/>
              <a:gd name="connsiteX8" fmla="*/ 2010237 w 5025507"/>
              <a:gd name="connsiteY8" fmla="*/ 3743692 h 3845361"/>
              <a:gd name="connsiteX9" fmla="*/ 2583977 w 5025507"/>
              <a:gd name="connsiteY9" fmla="*/ 3844096 h 3845361"/>
              <a:gd name="connsiteX10" fmla="*/ 3408731 w 5025507"/>
              <a:gd name="connsiteY10" fmla="*/ 3668388 h 3845361"/>
              <a:gd name="connsiteX11" fmla="*/ 4269342 w 5025507"/>
              <a:gd name="connsiteY11" fmla="*/ 3689903 h 3845361"/>
              <a:gd name="connsiteX12" fmla="*/ 4861013 w 5025507"/>
              <a:gd name="connsiteY12" fmla="*/ 3281113 h 3845361"/>
              <a:gd name="connsiteX13" fmla="*/ 4936317 w 5025507"/>
              <a:gd name="connsiteY13" fmla="*/ 2194590 h 3845361"/>
              <a:gd name="connsiteX14" fmla="*/ 5022378 w 5025507"/>
              <a:gd name="connsiteY14" fmla="*/ 1140341 h 3845361"/>
              <a:gd name="connsiteX15" fmla="*/ 4817982 w 5025507"/>
              <a:gd name="connsiteY15" fmla="*/ 548670 h 3845361"/>
              <a:gd name="connsiteX16" fmla="*/ 4183281 w 5025507"/>
              <a:gd name="connsiteY16" fmla="*/ 118364 h 3845361"/>
              <a:gd name="connsiteX17" fmla="*/ 3957371 w 5025507"/>
              <a:gd name="connsiteY17" fmla="*/ 96849 h 3845361"/>
              <a:gd name="connsiteX18" fmla="*/ 3742218 w 5025507"/>
              <a:gd name="connsiteY18" fmla="*/ 30 h 3845361"/>
              <a:gd name="connsiteX19" fmla="*/ 3064486 w 5025507"/>
              <a:gd name="connsiteY19" fmla="*/ 107607 h 3845361"/>
              <a:gd name="connsiteX20" fmla="*/ 2515846 w 5025507"/>
              <a:gd name="connsiteY20" fmla="*/ 30 h 3845361"/>
              <a:gd name="connsiteX21" fmla="*/ 2515846 w 5025507"/>
              <a:gd name="connsiteY21" fmla="*/ 30 h 3845361"/>
              <a:gd name="connsiteX22" fmla="*/ 2096298 w 5025507"/>
              <a:gd name="connsiteY22" fmla="*/ 53819 h 3845361"/>
              <a:gd name="connsiteX23" fmla="*/ 816138 w 5025507"/>
              <a:gd name="connsiteY23" fmla="*/ 21546 h 3845361"/>
              <a:gd name="connsiteX0" fmla="*/ 727540 w 4936909"/>
              <a:gd name="connsiteY0" fmla="*/ 21546 h 3845361"/>
              <a:gd name="connsiteX1" fmla="*/ 135869 w 4936909"/>
              <a:gd name="connsiteY1" fmla="*/ 473367 h 3845361"/>
              <a:gd name="connsiteX2" fmla="*/ 82081 w 4936909"/>
              <a:gd name="connsiteY2" fmla="*/ 1258675 h 3845361"/>
              <a:gd name="connsiteX3" fmla="*/ 37257 w 4936909"/>
              <a:gd name="connsiteY3" fmla="*/ 2273480 h 3845361"/>
              <a:gd name="connsiteX4" fmla="*/ 19328 w 4936909"/>
              <a:gd name="connsiteY4" fmla="*/ 3144849 h 3845361"/>
              <a:gd name="connsiteX5" fmla="*/ 325921 w 4936909"/>
              <a:gd name="connsiteY5" fmla="*/ 3684526 h 3845361"/>
              <a:gd name="connsiteX6" fmla="*/ 1347898 w 4936909"/>
              <a:gd name="connsiteY6" fmla="*/ 3671974 h 3845361"/>
              <a:gd name="connsiteX7" fmla="*/ 1921639 w 4936909"/>
              <a:gd name="connsiteY7" fmla="*/ 3743692 h 3845361"/>
              <a:gd name="connsiteX8" fmla="*/ 2495379 w 4936909"/>
              <a:gd name="connsiteY8" fmla="*/ 3844096 h 3845361"/>
              <a:gd name="connsiteX9" fmla="*/ 3320133 w 4936909"/>
              <a:gd name="connsiteY9" fmla="*/ 3668388 h 3845361"/>
              <a:gd name="connsiteX10" fmla="*/ 4180744 w 4936909"/>
              <a:gd name="connsiteY10" fmla="*/ 3689903 h 3845361"/>
              <a:gd name="connsiteX11" fmla="*/ 4772415 w 4936909"/>
              <a:gd name="connsiteY11" fmla="*/ 3281113 h 3845361"/>
              <a:gd name="connsiteX12" fmla="*/ 4847719 w 4936909"/>
              <a:gd name="connsiteY12" fmla="*/ 2194590 h 3845361"/>
              <a:gd name="connsiteX13" fmla="*/ 4933780 w 4936909"/>
              <a:gd name="connsiteY13" fmla="*/ 1140341 h 3845361"/>
              <a:gd name="connsiteX14" fmla="*/ 4729384 w 4936909"/>
              <a:gd name="connsiteY14" fmla="*/ 548670 h 3845361"/>
              <a:gd name="connsiteX15" fmla="*/ 4094683 w 4936909"/>
              <a:gd name="connsiteY15" fmla="*/ 118364 h 3845361"/>
              <a:gd name="connsiteX16" fmla="*/ 3868773 w 4936909"/>
              <a:gd name="connsiteY16" fmla="*/ 96849 h 3845361"/>
              <a:gd name="connsiteX17" fmla="*/ 3653620 w 4936909"/>
              <a:gd name="connsiteY17" fmla="*/ 30 h 3845361"/>
              <a:gd name="connsiteX18" fmla="*/ 2975888 w 4936909"/>
              <a:gd name="connsiteY18" fmla="*/ 107607 h 3845361"/>
              <a:gd name="connsiteX19" fmla="*/ 2427248 w 4936909"/>
              <a:gd name="connsiteY19" fmla="*/ 30 h 3845361"/>
              <a:gd name="connsiteX20" fmla="*/ 2427248 w 4936909"/>
              <a:gd name="connsiteY20" fmla="*/ 30 h 3845361"/>
              <a:gd name="connsiteX21" fmla="*/ 2007700 w 4936909"/>
              <a:gd name="connsiteY21" fmla="*/ 53819 h 3845361"/>
              <a:gd name="connsiteX22" fmla="*/ 727540 w 4936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273480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84526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99540 w 5008909"/>
              <a:gd name="connsiteY0" fmla="*/ 21546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99540 w 5008909"/>
              <a:gd name="connsiteY22" fmla="*/ 21546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2079700 w 5008909"/>
              <a:gd name="connsiteY21" fmla="*/ 53819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1891441 w 5008909"/>
              <a:gd name="connsiteY21" fmla="*/ 170361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1891441 w 5008909"/>
              <a:gd name="connsiteY21" fmla="*/ 170361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2499248 w 5008909"/>
              <a:gd name="connsiteY20" fmla="*/ 30 h 3845361"/>
              <a:gd name="connsiteX21" fmla="*/ 1748005 w 5008909"/>
              <a:gd name="connsiteY21" fmla="*/ 152432 h 3845361"/>
              <a:gd name="connsiteX22" fmla="*/ 781611 w 5008909"/>
              <a:gd name="connsiteY22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1748005 w 5008909"/>
              <a:gd name="connsiteY20" fmla="*/ 152432 h 3845361"/>
              <a:gd name="connsiteX21" fmla="*/ 781611 w 5008909"/>
              <a:gd name="connsiteY21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499248 w 5008909"/>
              <a:gd name="connsiteY19" fmla="*/ 30 h 3845361"/>
              <a:gd name="connsiteX20" fmla="*/ 1748005 w 5008909"/>
              <a:gd name="connsiteY20" fmla="*/ 152432 h 3845361"/>
              <a:gd name="connsiteX21" fmla="*/ 781611 w 5008909"/>
              <a:gd name="connsiteY21" fmla="*/ 66369 h 3845361"/>
              <a:gd name="connsiteX0" fmla="*/ 781611 w 5008909"/>
              <a:gd name="connsiteY0" fmla="*/ 66369 h 3845361"/>
              <a:gd name="connsiteX1" fmla="*/ 207869 w 5008909"/>
              <a:gd name="connsiteY1" fmla="*/ 473367 h 3845361"/>
              <a:gd name="connsiteX2" fmla="*/ 1681 w 5008909"/>
              <a:gd name="connsiteY2" fmla="*/ 1258675 h 3845361"/>
              <a:gd name="connsiteX3" fmla="*/ 109257 w 5008909"/>
              <a:gd name="connsiteY3" fmla="*/ 2192798 h 3845361"/>
              <a:gd name="connsiteX4" fmla="*/ 91328 w 5008909"/>
              <a:gd name="connsiteY4" fmla="*/ 3144849 h 3845361"/>
              <a:gd name="connsiteX5" fmla="*/ 397921 w 5008909"/>
              <a:gd name="connsiteY5" fmla="*/ 3630738 h 3845361"/>
              <a:gd name="connsiteX6" fmla="*/ 1419898 w 5008909"/>
              <a:gd name="connsiteY6" fmla="*/ 3671974 h 3845361"/>
              <a:gd name="connsiteX7" fmla="*/ 1993639 w 5008909"/>
              <a:gd name="connsiteY7" fmla="*/ 3743692 h 3845361"/>
              <a:gd name="connsiteX8" fmla="*/ 2567379 w 5008909"/>
              <a:gd name="connsiteY8" fmla="*/ 3844096 h 3845361"/>
              <a:gd name="connsiteX9" fmla="*/ 3392133 w 5008909"/>
              <a:gd name="connsiteY9" fmla="*/ 3668388 h 3845361"/>
              <a:gd name="connsiteX10" fmla="*/ 4252744 w 5008909"/>
              <a:gd name="connsiteY10" fmla="*/ 3689903 h 3845361"/>
              <a:gd name="connsiteX11" fmla="*/ 4844415 w 5008909"/>
              <a:gd name="connsiteY11" fmla="*/ 3281113 h 3845361"/>
              <a:gd name="connsiteX12" fmla="*/ 4919719 w 5008909"/>
              <a:gd name="connsiteY12" fmla="*/ 2194590 h 3845361"/>
              <a:gd name="connsiteX13" fmla="*/ 5005780 w 5008909"/>
              <a:gd name="connsiteY13" fmla="*/ 1140341 h 3845361"/>
              <a:gd name="connsiteX14" fmla="*/ 4801384 w 5008909"/>
              <a:gd name="connsiteY14" fmla="*/ 548670 h 3845361"/>
              <a:gd name="connsiteX15" fmla="*/ 4166683 w 5008909"/>
              <a:gd name="connsiteY15" fmla="*/ 118364 h 3845361"/>
              <a:gd name="connsiteX16" fmla="*/ 3940773 w 5008909"/>
              <a:gd name="connsiteY16" fmla="*/ 96849 h 3845361"/>
              <a:gd name="connsiteX17" fmla="*/ 3725620 w 5008909"/>
              <a:gd name="connsiteY17" fmla="*/ 30 h 3845361"/>
              <a:gd name="connsiteX18" fmla="*/ 3047888 w 5008909"/>
              <a:gd name="connsiteY18" fmla="*/ 107607 h 3845361"/>
              <a:gd name="connsiteX19" fmla="*/ 2553037 w 5008909"/>
              <a:gd name="connsiteY19" fmla="*/ 215182 h 3845361"/>
              <a:gd name="connsiteX20" fmla="*/ 1748005 w 5008909"/>
              <a:gd name="connsiteY20" fmla="*/ 152432 h 3845361"/>
              <a:gd name="connsiteX21" fmla="*/ 781611 w 5008909"/>
              <a:gd name="connsiteY21" fmla="*/ 66369 h 3845361"/>
              <a:gd name="connsiteX0" fmla="*/ 781611 w 5008909"/>
              <a:gd name="connsiteY0" fmla="*/ 71261 h 3850253"/>
              <a:gd name="connsiteX1" fmla="*/ 207869 w 5008909"/>
              <a:gd name="connsiteY1" fmla="*/ 478259 h 3850253"/>
              <a:gd name="connsiteX2" fmla="*/ 1681 w 5008909"/>
              <a:gd name="connsiteY2" fmla="*/ 1263567 h 3850253"/>
              <a:gd name="connsiteX3" fmla="*/ 109257 w 5008909"/>
              <a:gd name="connsiteY3" fmla="*/ 2197690 h 3850253"/>
              <a:gd name="connsiteX4" fmla="*/ 91328 w 5008909"/>
              <a:gd name="connsiteY4" fmla="*/ 3149741 h 3850253"/>
              <a:gd name="connsiteX5" fmla="*/ 397921 w 5008909"/>
              <a:gd name="connsiteY5" fmla="*/ 3635630 h 3850253"/>
              <a:gd name="connsiteX6" fmla="*/ 1419898 w 5008909"/>
              <a:gd name="connsiteY6" fmla="*/ 3676866 h 3850253"/>
              <a:gd name="connsiteX7" fmla="*/ 1993639 w 5008909"/>
              <a:gd name="connsiteY7" fmla="*/ 3748584 h 3850253"/>
              <a:gd name="connsiteX8" fmla="*/ 2567379 w 5008909"/>
              <a:gd name="connsiteY8" fmla="*/ 3848988 h 3850253"/>
              <a:gd name="connsiteX9" fmla="*/ 3392133 w 5008909"/>
              <a:gd name="connsiteY9" fmla="*/ 3673280 h 3850253"/>
              <a:gd name="connsiteX10" fmla="*/ 4252744 w 5008909"/>
              <a:gd name="connsiteY10" fmla="*/ 3694795 h 3850253"/>
              <a:gd name="connsiteX11" fmla="*/ 4844415 w 5008909"/>
              <a:gd name="connsiteY11" fmla="*/ 3286005 h 3850253"/>
              <a:gd name="connsiteX12" fmla="*/ 4919719 w 5008909"/>
              <a:gd name="connsiteY12" fmla="*/ 2199482 h 3850253"/>
              <a:gd name="connsiteX13" fmla="*/ 5005780 w 5008909"/>
              <a:gd name="connsiteY13" fmla="*/ 1145233 h 3850253"/>
              <a:gd name="connsiteX14" fmla="*/ 4801384 w 5008909"/>
              <a:gd name="connsiteY14" fmla="*/ 553562 h 3850253"/>
              <a:gd name="connsiteX15" fmla="*/ 4166683 w 5008909"/>
              <a:gd name="connsiteY15" fmla="*/ 123256 h 3850253"/>
              <a:gd name="connsiteX16" fmla="*/ 3940773 w 5008909"/>
              <a:gd name="connsiteY16" fmla="*/ 101741 h 3850253"/>
              <a:gd name="connsiteX17" fmla="*/ 3725620 w 5008909"/>
              <a:gd name="connsiteY17" fmla="*/ 4922 h 3850253"/>
              <a:gd name="connsiteX18" fmla="*/ 3047888 w 5008909"/>
              <a:gd name="connsiteY18" fmla="*/ 112499 h 3850253"/>
              <a:gd name="connsiteX19" fmla="*/ 2553037 w 5008909"/>
              <a:gd name="connsiteY19" fmla="*/ 220074 h 3850253"/>
              <a:gd name="connsiteX20" fmla="*/ 1748005 w 5008909"/>
              <a:gd name="connsiteY20" fmla="*/ 157324 h 3850253"/>
              <a:gd name="connsiteX21" fmla="*/ 781611 w 5008909"/>
              <a:gd name="connsiteY21" fmla="*/ 71261 h 3850253"/>
              <a:gd name="connsiteX0" fmla="*/ 781611 w 5008909"/>
              <a:gd name="connsiteY0" fmla="*/ 66370 h 3845362"/>
              <a:gd name="connsiteX1" fmla="*/ 207869 w 5008909"/>
              <a:gd name="connsiteY1" fmla="*/ 473368 h 3845362"/>
              <a:gd name="connsiteX2" fmla="*/ 1681 w 5008909"/>
              <a:gd name="connsiteY2" fmla="*/ 1258676 h 3845362"/>
              <a:gd name="connsiteX3" fmla="*/ 109257 w 5008909"/>
              <a:gd name="connsiteY3" fmla="*/ 2192799 h 3845362"/>
              <a:gd name="connsiteX4" fmla="*/ 91328 w 5008909"/>
              <a:gd name="connsiteY4" fmla="*/ 3144850 h 3845362"/>
              <a:gd name="connsiteX5" fmla="*/ 397921 w 5008909"/>
              <a:gd name="connsiteY5" fmla="*/ 3630739 h 3845362"/>
              <a:gd name="connsiteX6" fmla="*/ 1419898 w 5008909"/>
              <a:gd name="connsiteY6" fmla="*/ 3671975 h 3845362"/>
              <a:gd name="connsiteX7" fmla="*/ 1993639 w 5008909"/>
              <a:gd name="connsiteY7" fmla="*/ 3743693 h 3845362"/>
              <a:gd name="connsiteX8" fmla="*/ 2567379 w 5008909"/>
              <a:gd name="connsiteY8" fmla="*/ 3844097 h 3845362"/>
              <a:gd name="connsiteX9" fmla="*/ 3392133 w 5008909"/>
              <a:gd name="connsiteY9" fmla="*/ 3668389 h 3845362"/>
              <a:gd name="connsiteX10" fmla="*/ 4252744 w 5008909"/>
              <a:gd name="connsiteY10" fmla="*/ 3689904 h 3845362"/>
              <a:gd name="connsiteX11" fmla="*/ 4844415 w 5008909"/>
              <a:gd name="connsiteY11" fmla="*/ 3281114 h 3845362"/>
              <a:gd name="connsiteX12" fmla="*/ 4919719 w 5008909"/>
              <a:gd name="connsiteY12" fmla="*/ 2194591 h 3845362"/>
              <a:gd name="connsiteX13" fmla="*/ 5005780 w 5008909"/>
              <a:gd name="connsiteY13" fmla="*/ 1140342 h 3845362"/>
              <a:gd name="connsiteX14" fmla="*/ 4801384 w 5008909"/>
              <a:gd name="connsiteY14" fmla="*/ 548671 h 3845362"/>
              <a:gd name="connsiteX15" fmla="*/ 4166683 w 5008909"/>
              <a:gd name="connsiteY15" fmla="*/ 118365 h 3845362"/>
              <a:gd name="connsiteX16" fmla="*/ 3940773 w 5008909"/>
              <a:gd name="connsiteY16" fmla="*/ 96850 h 3845362"/>
              <a:gd name="connsiteX17" fmla="*/ 3725620 w 5008909"/>
              <a:gd name="connsiteY17" fmla="*/ 31 h 3845362"/>
              <a:gd name="connsiteX18" fmla="*/ 3047888 w 5008909"/>
              <a:gd name="connsiteY18" fmla="*/ 107608 h 3845362"/>
              <a:gd name="connsiteX19" fmla="*/ 1748005 w 5008909"/>
              <a:gd name="connsiteY19" fmla="*/ 152433 h 3845362"/>
              <a:gd name="connsiteX20" fmla="*/ 781611 w 5008909"/>
              <a:gd name="connsiteY20" fmla="*/ 66370 h 3845362"/>
              <a:gd name="connsiteX0" fmla="*/ 781611 w 5008909"/>
              <a:gd name="connsiteY0" fmla="*/ 66370 h 3845362"/>
              <a:gd name="connsiteX1" fmla="*/ 207869 w 5008909"/>
              <a:gd name="connsiteY1" fmla="*/ 473368 h 3845362"/>
              <a:gd name="connsiteX2" fmla="*/ 1681 w 5008909"/>
              <a:gd name="connsiteY2" fmla="*/ 1258676 h 3845362"/>
              <a:gd name="connsiteX3" fmla="*/ 109257 w 5008909"/>
              <a:gd name="connsiteY3" fmla="*/ 2192799 h 3845362"/>
              <a:gd name="connsiteX4" fmla="*/ 91328 w 5008909"/>
              <a:gd name="connsiteY4" fmla="*/ 3144850 h 3845362"/>
              <a:gd name="connsiteX5" fmla="*/ 397921 w 5008909"/>
              <a:gd name="connsiteY5" fmla="*/ 3630739 h 3845362"/>
              <a:gd name="connsiteX6" fmla="*/ 1419898 w 5008909"/>
              <a:gd name="connsiteY6" fmla="*/ 3671975 h 3845362"/>
              <a:gd name="connsiteX7" fmla="*/ 1993639 w 5008909"/>
              <a:gd name="connsiteY7" fmla="*/ 3743693 h 3845362"/>
              <a:gd name="connsiteX8" fmla="*/ 2567379 w 5008909"/>
              <a:gd name="connsiteY8" fmla="*/ 3844097 h 3845362"/>
              <a:gd name="connsiteX9" fmla="*/ 3392133 w 5008909"/>
              <a:gd name="connsiteY9" fmla="*/ 3668389 h 3845362"/>
              <a:gd name="connsiteX10" fmla="*/ 4252744 w 5008909"/>
              <a:gd name="connsiteY10" fmla="*/ 3689904 h 3845362"/>
              <a:gd name="connsiteX11" fmla="*/ 4844415 w 5008909"/>
              <a:gd name="connsiteY11" fmla="*/ 3281114 h 3845362"/>
              <a:gd name="connsiteX12" fmla="*/ 4919719 w 5008909"/>
              <a:gd name="connsiteY12" fmla="*/ 2194591 h 3845362"/>
              <a:gd name="connsiteX13" fmla="*/ 5005780 w 5008909"/>
              <a:gd name="connsiteY13" fmla="*/ 1140342 h 3845362"/>
              <a:gd name="connsiteX14" fmla="*/ 4801384 w 5008909"/>
              <a:gd name="connsiteY14" fmla="*/ 548671 h 3845362"/>
              <a:gd name="connsiteX15" fmla="*/ 4166683 w 5008909"/>
              <a:gd name="connsiteY15" fmla="*/ 118365 h 3845362"/>
              <a:gd name="connsiteX16" fmla="*/ 3940773 w 5008909"/>
              <a:gd name="connsiteY16" fmla="*/ 96850 h 3845362"/>
              <a:gd name="connsiteX17" fmla="*/ 3725620 w 5008909"/>
              <a:gd name="connsiteY17" fmla="*/ 31 h 3845362"/>
              <a:gd name="connsiteX18" fmla="*/ 3047888 w 5008909"/>
              <a:gd name="connsiteY18" fmla="*/ 107608 h 3845362"/>
              <a:gd name="connsiteX19" fmla="*/ 1748005 w 5008909"/>
              <a:gd name="connsiteY19" fmla="*/ 152433 h 3845362"/>
              <a:gd name="connsiteX20" fmla="*/ 781611 w 5008909"/>
              <a:gd name="connsiteY20" fmla="*/ 66370 h 3845362"/>
              <a:gd name="connsiteX0" fmla="*/ 781611 w 5008909"/>
              <a:gd name="connsiteY0" fmla="*/ 82103 h 3861095"/>
              <a:gd name="connsiteX1" fmla="*/ 207869 w 5008909"/>
              <a:gd name="connsiteY1" fmla="*/ 489101 h 3861095"/>
              <a:gd name="connsiteX2" fmla="*/ 1681 w 5008909"/>
              <a:gd name="connsiteY2" fmla="*/ 1274409 h 3861095"/>
              <a:gd name="connsiteX3" fmla="*/ 109257 w 5008909"/>
              <a:gd name="connsiteY3" fmla="*/ 2208532 h 3861095"/>
              <a:gd name="connsiteX4" fmla="*/ 91328 w 5008909"/>
              <a:gd name="connsiteY4" fmla="*/ 3160583 h 3861095"/>
              <a:gd name="connsiteX5" fmla="*/ 397921 w 5008909"/>
              <a:gd name="connsiteY5" fmla="*/ 3646472 h 3861095"/>
              <a:gd name="connsiteX6" fmla="*/ 1419898 w 5008909"/>
              <a:gd name="connsiteY6" fmla="*/ 3687708 h 3861095"/>
              <a:gd name="connsiteX7" fmla="*/ 1993639 w 5008909"/>
              <a:gd name="connsiteY7" fmla="*/ 3759426 h 3861095"/>
              <a:gd name="connsiteX8" fmla="*/ 2567379 w 5008909"/>
              <a:gd name="connsiteY8" fmla="*/ 3859830 h 3861095"/>
              <a:gd name="connsiteX9" fmla="*/ 3392133 w 5008909"/>
              <a:gd name="connsiteY9" fmla="*/ 3684122 h 3861095"/>
              <a:gd name="connsiteX10" fmla="*/ 4252744 w 5008909"/>
              <a:gd name="connsiteY10" fmla="*/ 3705637 h 3861095"/>
              <a:gd name="connsiteX11" fmla="*/ 4844415 w 5008909"/>
              <a:gd name="connsiteY11" fmla="*/ 3296847 h 3861095"/>
              <a:gd name="connsiteX12" fmla="*/ 4919719 w 5008909"/>
              <a:gd name="connsiteY12" fmla="*/ 2210324 h 3861095"/>
              <a:gd name="connsiteX13" fmla="*/ 5005780 w 5008909"/>
              <a:gd name="connsiteY13" fmla="*/ 1156075 h 3861095"/>
              <a:gd name="connsiteX14" fmla="*/ 4801384 w 5008909"/>
              <a:gd name="connsiteY14" fmla="*/ 564404 h 3861095"/>
              <a:gd name="connsiteX15" fmla="*/ 4166683 w 5008909"/>
              <a:gd name="connsiteY15" fmla="*/ 134098 h 3861095"/>
              <a:gd name="connsiteX16" fmla="*/ 3940773 w 5008909"/>
              <a:gd name="connsiteY16" fmla="*/ 112583 h 3861095"/>
              <a:gd name="connsiteX17" fmla="*/ 3725620 w 5008909"/>
              <a:gd name="connsiteY17" fmla="*/ 15764 h 3861095"/>
              <a:gd name="connsiteX18" fmla="*/ 2832735 w 5008909"/>
              <a:gd name="connsiteY18" fmla="*/ 15765 h 3861095"/>
              <a:gd name="connsiteX19" fmla="*/ 1748005 w 5008909"/>
              <a:gd name="connsiteY19" fmla="*/ 168166 h 3861095"/>
              <a:gd name="connsiteX20" fmla="*/ 781611 w 5008909"/>
              <a:gd name="connsiteY20" fmla="*/ 82103 h 3861095"/>
              <a:gd name="connsiteX0" fmla="*/ 781611 w 5008909"/>
              <a:gd name="connsiteY0" fmla="*/ 82103 h 3861095"/>
              <a:gd name="connsiteX1" fmla="*/ 207869 w 5008909"/>
              <a:gd name="connsiteY1" fmla="*/ 489101 h 3861095"/>
              <a:gd name="connsiteX2" fmla="*/ 1681 w 5008909"/>
              <a:gd name="connsiteY2" fmla="*/ 1274409 h 3861095"/>
              <a:gd name="connsiteX3" fmla="*/ 109257 w 5008909"/>
              <a:gd name="connsiteY3" fmla="*/ 2208532 h 3861095"/>
              <a:gd name="connsiteX4" fmla="*/ 91328 w 5008909"/>
              <a:gd name="connsiteY4" fmla="*/ 3160583 h 3861095"/>
              <a:gd name="connsiteX5" fmla="*/ 397921 w 5008909"/>
              <a:gd name="connsiteY5" fmla="*/ 3646472 h 3861095"/>
              <a:gd name="connsiteX6" fmla="*/ 1419898 w 5008909"/>
              <a:gd name="connsiteY6" fmla="*/ 3687708 h 3861095"/>
              <a:gd name="connsiteX7" fmla="*/ 1993639 w 5008909"/>
              <a:gd name="connsiteY7" fmla="*/ 3759426 h 3861095"/>
              <a:gd name="connsiteX8" fmla="*/ 2567379 w 5008909"/>
              <a:gd name="connsiteY8" fmla="*/ 3859830 h 3861095"/>
              <a:gd name="connsiteX9" fmla="*/ 3392133 w 5008909"/>
              <a:gd name="connsiteY9" fmla="*/ 3684122 h 3861095"/>
              <a:gd name="connsiteX10" fmla="*/ 4252744 w 5008909"/>
              <a:gd name="connsiteY10" fmla="*/ 3705637 h 3861095"/>
              <a:gd name="connsiteX11" fmla="*/ 4844415 w 5008909"/>
              <a:gd name="connsiteY11" fmla="*/ 3296847 h 3861095"/>
              <a:gd name="connsiteX12" fmla="*/ 4919719 w 5008909"/>
              <a:gd name="connsiteY12" fmla="*/ 2210324 h 3861095"/>
              <a:gd name="connsiteX13" fmla="*/ 5005780 w 5008909"/>
              <a:gd name="connsiteY13" fmla="*/ 1156075 h 3861095"/>
              <a:gd name="connsiteX14" fmla="*/ 4801384 w 5008909"/>
              <a:gd name="connsiteY14" fmla="*/ 564404 h 3861095"/>
              <a:gd name="connsiteX15" fmla="*/ 4166683 w 5008909"/>
              <a:gd name="connsiteY15" fmla="*/ 134098 h 3861095"/>
              <a:gd name="connsiteX16" fmla="*/ 3940773 w 5008909"/>
              <a:gd name="connsiteY16" fmla="*/ 112583 h 3861095"/>
              <a:gd name="connsiteX17" fmla="*/ 3725620 w 5008909"/>
              <a:gd name="connsiteY17" fmla="*/ 15764 h 3861095"/>
              <a:gd name="connsiteX18" fmla="*/ 2778946 w 5008909"/>
              <a:gd name="connsiteY18" fmla="*/ 15765 h 3861095"/>
              <a:gd name="connsiteX19" fmla="*/ 1748005 w 5008909"/>
              <a:gd name="connsiteY19" fmla="*/ 168166 h 3861095"/>
              <a:gd name="connsiteX20" fmla="*/ 781611 w 5008909"/>
              <a:gd name="connsiteY20" fmla="*/ 82103 h 3861095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166683 w 5008909"/>
              <a:gd name="connsiteY15" fmla="*/ 118367 h 3845364"/>
              <a:gd name="connsiteX16" fmla="*/ 3940773 w 5008909"/>
              <a:gd name="connsiteY16" fmla="*/ 96852 h 3845364"/>
              <a:gd name="connsiteX17" fmla="*/ 3743550 w 5008909"/>
              <a:gd name="connsiteY17" fmla="*/ 170362 h 3845364"/>
              <a:gd name="connsiteX18" fmla="*/ 2778946 w 5008909"/>
              <a:gd name="connsiteY18" fmla="*/ 34 h 3845364"/>
              <a:gd name="connsiteX19" fmla="*/ 1748005 w 5008909"/>
              <a:gd name="connsiteY19" fmla="*/ 152435 h 3845364"/>
              <a:gd name="connsiteX20" fmla="*/ 781611 w 5008909"/>
              <a:gd name="connsiteY20" fmla="*/ 66372 h 3845364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166683 w 5008909"/>
              <a:gd name="connsiteY15" fmla="*/ 118367 h 3845364"/>
              <a:gd name="connsiteX16" fmla="*/ 3743550 w 5008909"/>
              <a:gd name="connsiteY16" fmla="*/ 170362 h 3845364"/>
              <a:gd name="connsiteX17" fmla="*/ 2778946 w 5008909"/>
              <a:gd name="connsiteY17" fmla="*/ 34 h 3845364"/>
              <a:gd name="connsiteX18" fmla="*/ 1748005 w 5008909"/>
              <a:gd name="connsiteY18" fmla="*/ 152435 h 3845364"/>
              <a:gd name="connsiteX19" fmla="*/ 781611 w 5008909"/>
              <a:gd name="connsiteY19" fmla="*/ 66372 h 3845364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166683 w 5008909"/>
              <a:gd name="connsiteY15" fmla="*/ 118367 h 3845364"/>
              <a:gd name="connsiteX16" fmla="*/ 3483574 w 5008909"/>
              <a:gd name="connsiteY16" fmla="*/ 170362 h 3845364"/>
              <a:gd name="connsiteX17" fmla="*/ 2778946 w 5008909"/>
              <a:gd name="connsiteY17" fmla="*/ 34 h 3845364"/>
              <a:gd name="connsiteX18" fmla="*/ 1748005 w 5008909"/>
              <a:gd name="connsiteY18" fmla="*/ 152435 h 3845364"/>
              <a:gd name="connsiteX19" fmla="*/ 781611 w 5008909"/>
              <a:gd name="connsiteY19" fmla="*/ 66372 h 3845364"/>
              <a:gd name="connsiteX0" fmla="*/ 781611 w 5008909"/>
              <a:gd name="connsiteY0" fmla="*/ 66372 h 3845364"/>
              <a:gd name="connsiteX1" fmla="*/ 207869 w 5008909"/>
              <a:gd name="connsiteY1" fmla="*/ 473370 h 3845364"/>
              <a:gd name="connsiteX2" fmla="*/ 1681 w 5008909"/>
              <a:gd name="connsiteY2" fmla="*/ 1258678 h 3845364"/>
              <a:gd name="connsiteX3" fmla="*/ 109257 w 5008909"/>
              <a:gd name="connsiteY3" fmla="*/ 2192801 h 3845364"/>
              <a:gd name="connsiteX4" fmla="*/ 91328 w 5008909"/>
              <a:gd name="connsiteY4" fmla="*/ 3144852 h 3845364"/>
              <a:gd name="connsiteX5" fmla="*/ 397921 w 5008909"/>
              <a:gd name="connsiteY5" fmla="*/ 3630741 h 3845364"/>
              <a:gd name="connsiteX6" fmla="*/ 1419898 w 5008909"/>
              <a:gd name="connsiteY6" fmla="*/ 3671977 h 3845364"/>
              <a:gd name="connsiteX7" fmla="*/ 1993639 w 5008909"/>
              <a:gd name="connsiteY7" fmla="*/ 3743695 h 3845364"/>
              <a:gd name="connsiteX8" fmla="*/ 2567379 w 5008909"/>
              <a:gd name="connsiteY8" fmla="*/ 3844099 h 3845364"/>
              <a:gd name="connsiteX9" fmla="*/ 3392133 w 5008909"/>
              <a:gd name="connsiteY9" fmla="*/ 3668391 h 3845364"/>
              <a:gd name="connsiteX10" fmla="*/ 4252744 w 5008909"/>
              <a:gd name="connsiteY10" fmla="*/ 3689906 h 3845364"/>
              <a:gd name="connsiteX11" fmla="*/ 4844415 w 5008909"/>
              <a:gd name="connsiteY11" fmla="*/ 3281116 h 3845364"/>
              <a:gd name="connsiteX12" fmla="*/ 4919719 w 5008909"/>
              <a:gd name="connsiteY12" fmla="*/ 2194593 h 3845364"/>
              <a:gd name="connsiteX13" fmla="*/ 5005780 w 5008909"/>
              <a:gd name="connsiteY13" fmla="*/ 1140344 h 3845364"/>
              <a:gd name="connsiteX14" fmla="*/ 4801384 w 5008909"/>
              <a:gd name="connsiteY14" fmla="*/ 548673 h 3845364"/>
              <a:gd name="connsiteX15" fmla="*/ 4256330 w 5008909"/>
              <a:gd name="connsiteY15" fmla="*/ 136297 h 3845364"/>
              <a:gd name="connsiteX16" fmla="*/ 3483574 w 5008909"/>
              <a:gd name="connsiteY16" fmla="*/ 170362 h 3845364"/>
              <a:gd name="connsiteX17" fmla="*/ 2778946 w 5008909"/>
              <a:gd name="connsiteY17" fmla="*/ 34 h 3845364"/>
              <a:gd name="connsiteX18" fmla="*/ 1748005 w 5008909"/>
              <a:gd name="connsiteY18" fmla="*/ 152435 h 3845364"/>
              <a:gd name="connsiteX19" fmla="*/ 781611 w 5008909"/>
              <a:gd name="connsiteY19" fmla="*/ 66372 h 384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08909" h="3845364">
                <a:moveTo>
                  <a:pt x="781611" y="66372"/>
                </a:moveTo>
                <a:cubicBezTo>
                  <a:pt x="467846" y="90576"/>
                  <a:pt x="337857" y="274652"/>
                  <a:pt x="207869" y="473370"/>
                </a:cubicBezTo>
                <a:cubicBezTo>
                  <a:pt x="77881" y="672088"/>
                  <a:pt x="18116" y="972106"/>
                  <a:pt x="1681" y="1258678"/>
                </a:cubicBezTo>
                <a:cubicBezTo>
                  <a:pt x="-14754" y="1545250"/>
                  <a:pt x="94316" y="1878439"/>
                  <a:pt x="109257" y="2192801"/>
                </a:cubicBezTo>
                <a:cubicBezTo>
                  <a:pt x="124198" y="2507163"/>
                  <a:pt x="43217" y="2905195"/>
                  <a:pt x="91328" y="3144852"/>
                </a:cubicBezTo>
                <a:cubicBezTo>
                  <a:pt x="139439" y="3384509"/>
                  <a:pt x="122705" y="3417382"/>
                  <a:pt x="397921" y="3630741"/>
                </a:cubicBezTo>
                <a:cubicBezTo>
                  <a:pt x="673137" y="3844100"/>
                  <a:pt x="1153945" y="3653151"/>
                  <a:pt x="1419898" y="3671977"/>
                </a:cubicBezTo>
                <a:cubicBezTo>
                  <a:pt x="1685851" y="3690803"/>
                  <a:pt x="1802392" y="3715008"/>
                  <a:pt x="1993639" y="3743695"/>
                </a:cubicBezTo>
                <a:cubicBezTo>
                  <a:pt x="2184886" y="3772382"/>
                  <a:pt x="2334297" y="3856650"/>
                  <a:pt x="2567379" y="3844099"/>
                </a:cubicBezTo>
                <a:cubicBezTo>
                  <a:pt x="2800461" y="3831548"/>
                  <a:pt x="3111239" y="3694090"/>
                  <a:pt x="3392133" y="3668391"/>
                </a:cubicBezTo>
                <a:cubicBezTo>
                  <a:pt x="3673027" y="3642692"/>
                  <a:pt x="4010697" y="3754452"/>
                  <a:pt x="4252744" y="3689906"/>
                </a:cubicBezTo>
                <a:cubicBezTo>
                  <a:pt x="4494791" y="3625360"/>
                  <a:pt x="4733253" y="3530335"/>
                  <a:pt x="4844415" y="3281116"/>
                </a:cubicBezTo>
                <a:cubicBezTo>
                  <a:pt x="4955577" y="3031897"/>
                  <a:pt x="4892825" y="2551388"/>
                  <a:pt x="4919719" y="2194593"/>
                </a:cubicBezTo>
                <a:cubicBezTo>
                  <a:pt x="4946613" y="1837798"/>
                  <a:pt x="5025502" y="1414664"/>
                  <a:pt x="5005780" y="1140344"/>
                </a:cubicBezTo>
                <a:cubicBezTo>
                  <a:pt x="4986058" y="866024"/>
                  <a:pt x="4926292" y="716014"/>
                  <a:pt x="4801384" y="548673"/>
                </a:cubicBezTo>
                <a:cubicBezTo>
                  <a:pt x="4676476" y="381332"/>
                  <a:pt x="4475965" y="199349"/>
                  <a:pt x="4256330" y="136297"/>
                </a:cubicBezTo>
                <a:cubicBezTo>
                  <a:pt x="4036695" y="73245"/>
                  <a:pt x="3729805" y="193073"/>
                  <a:pt x="3483574" y="170362"/>
                </a:cubicBezTo>
                <a:cubicBezTo>
                  <a:pt x="3237343" y="147652"/>
                  <a:pt x="3068207" y="3022"/>
                  <a:pt x="2778946" y="34"/>
                </a:cubicBezTo>
                <a:cubicBezTo>
                  <a:pt x="2489685" y="-2954"/>
                  <a:pt x="2107789" y="195167"/>
                  <a:pt x="1748005" y="152435"/>
                </a:cubicBezTo>
                <a:lnTo>
                  <a:pt x="781611" y="6637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47" name="กลุ่ม 46"/>
          <p:cNvGrpSpPr/>
          <p:nvPr userDrawn="1"/>
        </p:nvGrpSpPr>
        <p:grpSpPr>
          <a:xfrm>
            <a:off x="4994787" y="4167034"/>
            <a:ext cx="2261782" cy="450000"/>
            <a:chOff x="3289945" y="3405879"/>
            <a:chExt cx="2261782" cy="450000"/>
          </a:xfrm>
        </p:grpSpPr>
        <p:sp>
          <p:nvSpPr>
            <p:cNvPr id="48" name="วงรี 4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9" name="วงรี 4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0" name="วงรี 4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1" name="วงรี 5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52" name="กลุ่ม 51"/>
          <p:cNvGrpSpPr/>
          <p:nvPr userDrawn="1"/>
        </p:nvGrpSpPr>
        <p:grpSpPr>
          <a:xfrm>
            <a:off x="7725976" y="162981"/>
            <a:ext cx="1247789" cy="1215983"/>
            <a:chOff x="7725976" y="162981"/>
            <a:chExt cx="1247789" cy="1215983"/>
          </a:xfrm>
        </p:grpSpPr>
        <p:pic>
          <p:nvPicPr>
            <p:cNvPr id="53" name="รูปภาพ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7008" y="166865"/>
              <a:ext cx="1006757" cy="1011668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grpSp>
          <p:nvGrpSpPr>
            <p:cNvPr id="54" name="กลุ่ม 53"/>
            <p:cNvGrpSpPr/>
            <p:nvPr/>
          </p:nvGrpSpPr>
          <p:grpSpPr>
            <a:xfrm>
              <a:off x="7725976" y="162981"/>
              <a:ext cx="1145241" cy="1215983"/>
              <a:chOff x="7725976" y="162981"/>
              <a:chExt cx="1145241" cy="1215983"/>
            </a:xfrm>
          </p:grpSpPr>
          <p:grpSp>
            <p:nvGrpSpPr>
              <p:cNvPr id="55" name="กลุ่ม 54"/>
              <p:cNvGrpSpPr/>
              <p:nvPr/>
            </p:nvGrpSpPr>
            <p:grpSpPr>
              <a:xfrm rot="12247797">
                <a:off x="7725976" y="410811"/>
                <a:ext cx="1145241" cy="968153"/>
                <a:chOff x="1335567" y="1329063"/>
                <a:chExt cx="1145241" cy="968153"/>
              </a:xfrm>
            </p:grpSpPr>
            <p:sp>
              <p:nvSpPr>
                <p:cNvPr id="57" name="TextBox 56"/>
                <p:cNvSpPr txBox="1"/>
                <p:nvPr/>
              </p:nvSpPr>
              <p:spPr>
                <a:xfrm rot="1351072">
                  <a:off x="1335567" y="1329063"/>
                  <a:ext cx="3642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atin typeface="Calibri" pitchFamily="34" charset="0"/>
                    </a:rPr>
                    <a:t>+</a:t>
                  </a:r>
                  <a:endParaRPr lang="th-TH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 rot="21389866">
                  <a:off x="2116606" y="1640466"/>
                  <a:ext cx="3642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  <a:latin typeface="Calibri" pitchFamily="34" charset="0"/>
                    </a:rPr>
                    <a:t>+</a:t>
                  </a:r>
                  <a:endParaRPr lang="th-TH" dirty="0">
                    <a:solidFill>
                      <a:schemeClr val="bg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59" name="สามเหลี่ยมหน้าจั่ว 58"/>
                <p:cNvSpPr/>
                <p:nvPr/>
              </p:nvSpPr>
              <p:spPr>
                <a:xfrm rot="20089558">
                  <a:off x="2203045" y="1810217"/>
                  <a:ext cx="98304" cy="746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60" name="สามเหลี่ยมหน้าจั่ว 59"/>
                <p:cNvSpPr/>
                <p:nvPr/>
              </p:nvSpPr>
              <p:spPr>
                <a:xfrm rot="1772264">
                  <a:off x="1339259" y="1908143"/>
                  <a:ext cx="142726" cy="141628"/>
                </a:xfrm>
                <a:prstGeom prst="triangl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61" name="วงรี 60"/>
                <p:cNvSpPr/>
                <p:nvPr/>
              </p:nvSpPr>
              <p:spPr>
                <a:xfrm>
                  <a:off x="1360912" y="1707257"/>
                  <a:ext cx="54000" cy="5469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62" name="วงรี 61"/>
                <p:cNvSpPr/>
                <p:nvPr/>
              </p:nvSpPr>
              <p:spPr>
                <a:xfrm>
                  <a:off x="1405096" y="2242517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63" name="วงรี 62"/>
                <p:cNvSpPr/>
                <p:nvPr/>
              </p:nvSpPr>
              <p:spPr>
                <a:xfrm>
                  <a:off x="2305814" y="1965922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56" name="TextBox 55"/>
              <p:cNvSpPr txBox="1"/>
              <p:nvPr/>
            </p:nvSpPr>
            <p:spPr>
              <a:xfrm rot="13598869">
                <a:off x="7969101" y="83472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alibri" pitchFamily="34" charset="0"/>
                  </a:rPr>
                  <a:t>+</a:t>
                </a:r>
                <a:endParaRPr lang="th-TH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libri" pitchFamily="34" charset="0"/>
                </a:endParaRPr>
              </a:p>
            </p:txBody>
          </p:sp>
        </p:grpSp>
      </p:grpSp>
      <p:pic>
        <p:nvPicPr>
          <p:cNvPr id="64" name="รูปภาพ 6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962">
            <a:off x="-14168" y="141807"/>
            <a:ext cx="1132092" cy="910705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grpSp>
        <p:nvGrpSpPr>
          <p:cNvPr id="65" name="กลุ่ม 64"/>
          <p:cNvGrpSpPr/>
          <p:nvPr userDrawn="1"/>
        </p:nvGrpSpPr>
        <p:grpSpPr>
          <a:xfrm rot="20670472">
            <a:off x="7453634" y="4082899"/>
            <a:ext cx="3003978" cy="2175586"/>
            <a:chOff x="7300650" y="4141461"/>
            <a:chExt cx="3003978" cy="2175586"/>
          </a:xfrm>
        </p:grpSpPr>
        <p:sp>
          <p:nvSpPr>
            <p:cNvPr id="66" name="เมฆ 65"/>
            <p:cNvSpPr/>
            <p:nvPr/>
          </p:nvSpPr>
          <p:spPr>
            <a:xfrm rot="20459731">
              <a:off x="7300650" y="414146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8900000" algn="b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67" name="รูปภาพ 6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2209" y="4340549"/>
              <a:ext cx="380089" cy="404611"/>
            </a:xfrm>
            <a:prstGeom prst="rect">
              <a:avLst/>
            </a:prstGeom>
          </p:spPr>
        </p:pic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3492" y="4734419"/>
              <a:ext cx="250890" cy="269338"/>
            </a:xfrm>
            <a:prstGeom prst="rect">
              <a:avLst/>
            </a:prstGeom>
          </p:spPr>
        </p:pic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215249"/>
            <a:ext cx="3345401" cy="8572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95936" y="1200151"/>
            <a:ext cx="4690864" cy="33944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80593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251519" y="267494"/>
            <a:ext cx="8568953" cy="4593166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28/11/65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349476" y="4618040"/>
            <a:ext cx="2261782" cy="45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62" name="รูปแบบอิสระ 61"/>
          <p:cNvSpPr/>
          <p:nvPr userDrawn="1"/>
        </p:nvSpPr>
        <p:spPr>
          <a:xfrm>
            <a:off x="4777848" y="1332724"/>
            <a:ext cx="3601265" cy="2667882"/>
          </a:xfrm>
          <a:custGeom>
            <a:avLst/>
            <a:gdLst>
              <a:gd name="connsiteX0" fmla="*/ 408795 w 1623177"/>
              <a:gd name="connsiteY0" fmla="*/ 1456766 h 1482940"/>
              <a:gd name="connsiteX1" fmla="*/ 20868 w 1623177"/>
              <a:gd name="connsiteY1" fmla="*/ 1041130 h 1482940"/>
              <a:gd name="connsiteX2" fmla="*/ 131704 w 1623177"/>
              <a:gd name="connsiteY2" fmla="*/ 265275 h 1482940"/>
              <a:gd name="connsiteX3" fmla="*/ 796722 w 1623177"/>
              <a:gd name="connsiteY3" fmla="*/ 2039 h 1482940"/>
              <a:gd name="connsiteX4" fmla="*/ 1558722 w 1623177"/>
              <a:gd name="connsiteY4" fmla="*/ 376111 h 1482940"/>
              <a:gd name="connsiteX5" fmla="*/ 1447886 w 1623177"/>
              <a:gd name="connsiteY5" fmla="*/ 1318221 h 1482940"/>
              <a:gd name="connsiteX6" fmla="*/ 408795 w 1623177"/>
              <a:gd name="connsiteY6" fmla="*/ 1456766 h 148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3177" h="1482940">
                <a:moveTo>
                  <a:pt x="408795" y="1456766"/>
                </a:moveTo>
                <a:cubicBezTo>
                  <a:pt x="170959" y="1410584"/>
                  <a:pt x="67050" y="1239712"/>
                  <a:pt x="20868" y="1041130"/>
                </a:cubicBezTo>
                <a:cubicBezTo>
                  <a:pt x="-25314" y="842548"/>
                  <a:pt x="2395" y="438457"/>
                  <a:pt x="131704" y="265275"/>
                </a:cubicBezTo>
                <a:cubicBezTo>
                  <a:pt x="261013" y="92093"/>
                  <a:pt x="558886" y="-16434"/>
                  <a:pt x="796722" y="2039"/>
                </a:cubicBezTo>
                <a:cubicBezTo>
                  <a:pt x="1034558" y="20512"/>
                  <a:pt x="1450195" y="156747"/>
                  <a:pt x="1558722" y="376111"/>
                </a:cubicBezTo>
                <a:cubicBezTo>
                  <a:pt x="1667249" y="595475"/>
                  <a:pt x="1644159" y="1131185"/>
                  <a:pt x="1447886" y="1318221"/>
                </a:cubicBezTo>
                <a:cubicBezTo>
                  <a:pt x="1251613" y="1505257"/>
                  <a:pt x="646631" y="1502948"/>
                  <a:pt x="408795" y="1456766"/>
                </a:cubicBezTo>
                <a:close/>
              </a:path>
            </a:pathLst>
          </a:custGeom>
          <a:solidFill>
            <a:srgbClr val="FFD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63" name="Google Shape;4631;p79"/>
          <p:cNvGrpSpPr/>
          <p:nvPr userDrawn="1"/>
        </p:nvGrpSpPr>
        <p:grpSpPr>
          <a:xfrm>
            <a:off x="824334" y="1431451"/>
            <a:ext cx="3268893" cy="2594041"/>
            <a:chOff x="4147875" y="986011"/>
            <a:chExt cx="3842140" cy="3019074"/>
          </a:xfrm>
          <a:effectLst>
            <a:outerShdw blurRad="50800" dist="38100" dir="2700000" algn="tl" rotWithShape="0">
              <a:schemeClr val="accent4">
                <a:lumMod val="60000"/>
                <a:lumOff val="40000"/>
                <a:alpha val="40000"/>
              </a:schemeClr>
            </a:outerShdw>
          </a:effectLst>
        </p:grpSpPr>
        <p:sp>
          <p:nvSpPr>
            <p:cNvPr id="64" name="Google Shape;4633;p79"/>
            <p:cNvSpPr/>
            <p:nvPr/>
          </p:nvSpPr>
          <p:spPr>
            <a:xfrm>
              <a:off x="5602961" y="3553821"/>
              <a:ext cx="928770" cy="386339"/>
            </a:xfrm>
            <a:custGeom>
              <a:avLst/>
              <a:gdLst>
                <a:gd name="connsiteX0" fmla="*/ 1507 w 10193"/>
                <a:gd name="connsiteY0" fmla="*/ 0 h 11364"/>
                <a:gd name="connsiteX1" fmla="*/ 0 w 10193"/>
                <a:gd name="connsiteY1" fmla="*/ 11364 h 11364"/>
                <a:gd name="connsiteX2" fmla="*/ 10193 w 10193"/>
                <a:gd name="connsiteY2" fmla="*/ 5622 h 11364"/>
                <a:gd name="connsiteX3" fmla="*/ 9460 w 10193"/>
                <a:gd name="connsiteY3" fmla="*/ 0 h 11364"/>
                <a:gd name="connsiteX4" fmla="*/ 1507 w 10193"/>
                <a:gd name="connsiteY4" fmla="*/ 0 h 11364"/>
                <a:gd name="connsiteX0" fmla="*/ 1507 w 10930"/>
                <a:gd name="connsiteY0" fmla="*/ 0 h 11857"/>
                <a:gd name="connsiteX1" fmla="*/ 0 w 10930"/>
                <a:gd name="connsiteY1" fmla="*/ 11364 h 11857"/>
                <a:gd name="connsiteX2" fmla="*/ 10930 w 10930"/>
                <a:gd name="connsiteY2" fmla="*/ 11466 h 11857"/>
                <a:gd name="connsiteX3" fmla="*/ 9460 w 10930"/>
                <a:gd name="connsiteY3" fmla="*/ 0 h 11857"/>
                <a:gd name="connsiteX4" fmla="*/ 1507 w 10930"/>
                <a:gd name="connsiteY4" fmla="*/ 0 h 11857"/>
                <a:gd name="connsiteX0" fmla="*/ 1507 w 10930"/>
                <a:gd name="connsiteY0" fmla="*/ 0 h 11474"/>
                <a:gd name="connsiteX1" fmla="*/ 0 w 10930"/>
                <a:gd name="connsiteY1" fmla="*/ 11364 h 11474"/>
                <a:gd name="connsiteX2" fmla="*/ 10930 w 10930"/>
                <a:gd name="connsiteY2" fmla="*/ 11466 h 11474"/>
                <a:gd name="connsiteX3" fmla="*/ 9460 w 10930"/>
                <a:gd name="connsiteY3" fmla="*/ 0 h 11474"/>
                <a:gd name="connsiteX4" fmla="*/ 1507 w 10930"/>
                <a:gd name="connsiteY4" fmla="*/ 0 h 11474"/>
                <a:gd name="connsiteX0" fmla="*/ 1507 w 10930"/>
                <a:gd name="connsiteY0" fmla="*/ 0 h 11527"/>
                <a:gd name="connsiteX1" fmla="*/ 0 w 10930"/>
                <a:gd name="connsiteY1" fmla="*/ 11364 h 11527"/>
                <a:gd name="connsiteX2" fmla="*/ 10930 w 10930"/>
                <a:gd name="connsiteY2" fmla="*/ 11466 h 11527"/>
                <a:gd name="connsiteX3" fmla="*/ 9460 w 10930"/>
                <a:gd name="connsiteY3" fmla="*/ 0 h 11527"/>
                <a:gd name="connsiteX4" fmla="*/ 1507 w 10930"/>
                <a:gd name="connsiteY4" fmla="*/ 0 h 1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30" h="11527" extrusionOk="0">
                  <a:moveTo>
                    <a:pt x="1507" y="0"/>
                  </a:moveTo>
                  <a:lnTo>
                    <a:pt x="0" y="11364"/>
                  </a:lnTo>
                  <a:cubicBezTo>
                    <a:pt x="3411" y="11469"/>
                    <a:pt x="7558" y="11611"/>
                    <a:pt x="10930" y="11466"/>
                  </a:cubicBezTo>
                  <a:cubicBezTo>
                    <a:pt x="10686" y="9592"/>
                    <a:pt x="9704" y="1874"/>
                    <a:pt x="9460" y="0"/>
                  </a:cubicBezTo>
                  <a:lnTo>
                    <a:pt x="1507" y="0"/>
                  </a:lnTo>
                  <a:close/>
                </a:path>
              </a:pathLst>
            </a:custGeom>
            <a:solidFill>
              <a:srgbClr val="FFE89F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Google Shape;4634;p79"/>
            <p:cNvSpPr/>
            <p:nvPr/>
          </p:nvSpPr>
          <p:spPr>
            <a:xfrm>
              <a:off x="5520135" y="3939716"/>
              <a:ext cx="1097573" cy="65369"/>
            </a:xfrm>
            <a:custGeom>
              <a:avLst/>
              <a:gdLst/>
              <a:ahLst/>
              <a:cxnLst/>
              <a:rect l="l" t="t" r="r" b="b"/>
              <a:pathLst>
                <a:path w="23375" h="1541" extrusionOk="0">
                  <a:moveTo>
                    <a:pt x="492" y="0"/>
                  </a:moveTo>
                  <a:cubicBezTo>
                    <a:pt x="214" y="0"/>
                    <a:pt x="1" y="230"/>
                    <a:pt x="1" y="492"/>
                  </a:cubicBezTo>
                  <a:lnTo>
                    <a:pt x="1" y="1541"/>
                  </a:lnTo>
                  <a:lnTo>
                    <a:pt x="23375" y="1541"/>
                  </a:lnTo>
                  <a:lnTo>
                    <a:pt x="23375" y="492"/>
                  </a:lnTo>
                  <a:cubicBezTo>
                    <a:pt x="23375" y="213"/>
                    <a:pt x="23145" y="0"/>
                    <a:pt x="22883" y="0"/>
                  </a:cubicBezTo>
                  <a:close/>
                </a:path>
              </a:pathLst>
            </a:custGeom>
            <a:solidFill>
              <a:srgbClr val="B6A0B4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Google Shape;4635;p79"/>
            <p:cNvSpPr/>
            <p:nvPr/>
          </p:nvSpPr>
          <p:spPr>
            <a:xfrm>
              <a:off x="4147875" y="1157727"/>
              <a:ext cx="3842140" cy="2479534"/>
            </a:xfrm>
            <a:custGeom>
              <a:avLst/>
              <a:gdLst/>
              <a:ahLst/>
              <a:cxnLst/>
              <a:rect l="l" t="t" r="r" b="b"/>
              <a:pathLst>
                <a:path w="81826" h="58452" extrusionOk="0">
                  <a:moveTo>
                    <a:pt x="1574" y="1"/>
                  </a:moveTo>
                  <a:cubicBezTo>
                    <a:pt x="705" y="1"/>
                    <a:pt x="0" y="689"/>
                    <a:pt x="0" y="1558"/>
                  </a:cubicBezTo>
                  <a:lnTo>
                    <a:pt x="0" y="56895"/>
                  </a:lnTo>
                  <a:cubicBezTo>
                    <a:pt x="0" y="57764"/>
                    <a:pt x="705" y="58452"/>
                    <a:pt x="1574" y="58452"/>
                  </a:cubicBezTo>
                  <a:lnTo>
                    <a:pt x="80252" y="58452"/>
                  </a:lnTo>
                  <a:cubicBezTo>
                    <a:pt x="81121" y="58452"/>
                    <a:pt x="81826" y="57764"/>
                    <a:pt x="81826" y="56895"/>
                  </a:cubicBezTo>
                  <a:lnTo>
                    <a:pt x="81826" y="1558"/>
                  </a:lnTo>
                  <a:cubicBezTo>
                    <a:pt x="81826" y="689"/>
                    <a:pt x="81121" y="1"/>
                    <a:pt x="80252" y="1"/>
                  </a:cubicBezTo>
                  <a:close/>
                </a:path>
              </a:pathLst>
            </a:custGeom>
            <a:solidFill>
              <a:srgbClr val="B6A0B4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Google Shape;4636;p79"/>
            <p:cNvSpPr/>
            <p:nvPr/>
          </p:nvSpPr>
          <p:spPr>
            <a:xfrm>
              <a:off x="4147875" y="986011"/>
              <a:ext cx="3842140" cy="2359231"/>
            </a:xfrm>
            <a:custGeom>
              <a:avLst/>
              <a:gdLst/>
              <a:ahLst/>
              <a:cxnLst/>
              <a:rect l="l" t="t" r="r" b="b"/>
              <a:pathLst>
                <a:path w="81826" h="55616" extrusionOk="0">
                  <a:moveTo>
                    <a:pt x="2836" y="0"/>
                  </a:moveTo>
                  <a:cubicBezTo>
                    <a:pt x="1279" y="0"/>
                    <a:pt x="0" y="1279"/>
                    <a:pt x="0" y="2836"/>
                  </a:cubicBezTo>
                  <a:lnTo>
                    <a:pt x="0" y="55616"/>
                  </a:lnTo>
                  <a:lnTo>
                    <a:pt x="81826" y="55616"/>
                  </a:lnTo>
                  <a:lnTo>
                    <a:pt x="81826" y="2836"/>
                  </a:lnTo>
                  <a:cubicBezTo>
                    <a:pt x="81826" y="1279"/>
                    <a:pt x="80547" y="0"/>
                    <a:pt x="78973" y="0"/>
                  </a:cubicBezTo>
                  <a:close/>
                </a:path>
              </a:pathLst>
            </a:custGeom>
            <a:solidFill>
              <a:srgbClr val="FFE89F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Google Shape;4637;p79"/>
            <p:cNvSpPr/>
            <p:nvPr/>
          </p:nvSpPr>
          <p:spPr>
            <a:xfrm>
              <a:off x="4351050" y="1150770"/>
              <a:ext cx="3435791" cy="1934437"/>
            </a:xfrm>
            <a:custGeom>
              <a:avLst/>
              <a:gdLst/>
              <a:ahLst/>
              <a:cxnLst/>
              <a:rect l="l" t="t" r="r" b="b"/>
              <a:pathLst>
                <a:path w="73172" h="45602" extrusionOk="0">
                  <a:moveTo>
                    <a:pt x="426" y="1"/>
                  </a:moveTo>
                  <a:cubicBezTo>
                    <a:pt x="197" y="1"/>
                    <a:pt x="0" y="181"/>
                    <a:pt x="0" y="411"/>
                  </a:cubicBezTo>
                  <a:lnTo>
                    <a:pt x="0" y="45175"/>
                  </a:lnTo>
                  <a:cubicBezTo>
                    <a:pt x="0" y="45405"/>
                    <a:pt x="197" y="45601"/>
                    <a:pt x="426" y="45601"/>
                  </a:cubicBezTo>
                  <a:lnTo>
                    <a:pt x="72745" y="45601"/>
                  </a:lnTo>
                  <a:cubicBezTo>
                    <a:pt x="72975" y="45601"/>
                    <a:pt x="73171" y="45405"/>
                    <a:pt x="73171" y="45175"/>
                  </a:cubicBezTo>
                  <a:lnTo>
                    <a:pt x="73171" y="411"/>
                  </a:lnTo>
                  <a:cubicBezTo>
                    <a:pt x="73171" y="181"/>
                    <a:pt x="72975" y="1"/>
                    <a:pt x="72745" y="1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Google Shape;4638;p79"/>
            <p:cNvSpPr/>
            <p:nvPr/>
          </p:nvSpPr>
          <p:spPr>
            <a:xfrm>
              <a:off x="6008800" y="3421088"/>
              <a:ext cx="120300" cy="120300"/>
            </a:xfrm>
            <a:prstGeom prst="ellipse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4" name="กลุ่ม 83"/>
          <p:cNvGrpSpPr/>
          <p:nvPr userDrawn="1"/>
        </p:nvGrpSpPr>
        <p:grpSpPr>
          <a:xfrm>
            <a:off x="7684981" y="4186025"/>
            <a:ext cx="3003978" cy="2175586"/>
            <a:chOff x="7684981" y="4186025"/>
            <a:chExt cx="3003978" cy="2175586"/>
          </a:xfrm>
        </p:grpSpPr>
        <p:sp>
          <p:nvSpPr>
            <p:cNvPr id="85" name="เมฆ 84"/>
            <p:cNvSpPr/>
            <p:nvPr/>
          </p:nvSpPr>
          <p:spPr>
            <a:xfrm rot="19775399">
              <a:off x="7684981" y="4186025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86" name="รูปภาพ 8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8330722" y="4719203"/>
              <a:ext cx="373985" cy="398113"/>
            </a:xfrm>
            <a:prstGeom prst="rect">
              <a:avLst/>
            </a:prstGeom>
          </p:spPr>
        </p:pic>
        <p:pic>
          <p:nvPicPr>
            <p:cNvPr id="87" name="รูปภาพ 8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824103" y="4523160"/>
              <a:ext cx="202448" cy="225000"/>
            </a:xfrm>
            <a:prstGeom prst="rect">
              <a:avLst/>
            </a:prstGeom>
          </p:spPr>
        </p:pic>
      </p:grpSp>
      <p:grpSp>
        <p:nvGrpSpPr>
          <p:cNvPr id="88" name="กลุ่ม 87"/>
          <p:cNvGrpSpPr/>
          <p:nvPr userDrawn="1"/>
        </p:nvGrpSpPr>
        <p:grpSpPr>
          <a:xfrm>
            <a:off x="-1501989" y="-1021241"/>
            <a:ext cx="3003978" cy="2175586"/>
            <a:chOff x="-1501989" y="-1021241"/>
            <a:chExt cx="3003978" cy="2175586"/>
          </a:xfrm>
        </p:grpSpPr>
        <p:sp>
          <p:nvSpPr>
            <p:cNvPr id="89" name="เมฆ 88"/>
            <p:cNvSpPr/>
            <p:nvPr/>
          </p:nvSpPr>
          <p:spPr>
            <a:xfrm rot="9058605">
              <a:off x="-1501989" y="-102124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90" name="รูปภาพ 8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740" y="50482"/>
              <a:ext cx="344876" cy="370235"/>
            </a:xfrm>
            <a:prstGeom prst="rect">
              <a:avLst/>
            </a:prstGeom>
          </p:spPr>
        </p:pic>
        <p:pic>
          <p:nvPicPr>
            <p:cNvPr id="91" name="รูปภาพ 9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175319" y="704071"/>
              <a:ext cx="152400" cy="169377"/>
            </a:xfrm>
            <a:prstGeom prst="rect">
              <a:avLst/>
            </a:prstGeom>
          </p:spPr>
        </p:pic>
      </p:grpSp>
      <p:grpSp>
        <p:nvGrpSpPr>
          <p:cNvPr id="92" name="กลุ่ม 91"/>
          <p:cNvGrpSpPr/>
          <p:nvPr userDrawn="1"/>
        </p:nvGrpSpPr>
        <p:grpSpPr>
          <a:xfrm>
            <a:off x="7275031" y="-1099924"/>
            <a:ext cx="3003978" cy="2428552"/>
            <a:chOff x="7275031" y="-1099924"/>
            <a:chExt cx="3003978" cy="2428552"/>
          </a:xfrm>
        </p:grpSpPr>
        <p:pic>
          <p:nvPicPr>
            <p:cNvPr id="93" name="รูปภาพ 9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 flipH="1">
              <a:off x="8952339" y="625388"/>
              <a:ext cx="152400" cy="169377"/>
            </a:xfrm>
            <a:prstGeom prst="rect">
              <a:avLst/>
            </a:prstGeom>
          </p:spPr>
        </p:pic>
        <p:sp>
          <p:nvSpPr>
            <p:cNvPr id="94" name="เมฆ 93"/>
            <p:cNvSpPr/>
            <p:nvPr/>
          </p:nvSpPr>
          <p:spPr>
            <a:xfrm rot="12541395" flipH="1">
              <a:off x="7275031" y="-109992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0800000" algn="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95" name="รูปภาพ 9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05979" y="131271"/>
              <a:ext cx="253784" cy="272445"/>
            </a:xfrm>
            <a:prstGeom prst="rect">
              <a:avLst/>
            </a:prstGeom>
          </p:spPr>
        </p:pic>
        <p:pic>
          <p:nvPicPr>
            <p:cNvPr id="96" name="รูปภาพ 9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9508" y="403716"/>
              <a:ext cx="1057043" cy="924912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44" name="กลุ่ม 43"/>
          <p:cNvGrpSpPr/>
          <p:nvPr userDrawn="1"/>
        </p:nvGrpSpPr>
        <p:grpSpPr>
          <a:xfrm>
            <a:off x="413486" y="645485"/>
            <a:ext cx="8314144" cy="3748057"/>
            <a:chOff x="413486" y="645485"/>
            <a:chExt cx="8314144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415465" y="2876329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8207223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1475656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2138890" y="1152444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619630" y="3451028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611560" y="120359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98" name="ตัวแทนรูปภาพ 97"/>
          <p:cNvSpPr>
            <a:spLocks noGrp="1"/>
          </p:cNvSpPr>
          <p:nvPr>
            <p:ph type="pic" sz="quarter" idx="13"/>
          </p:nvPr>
        </p:nvSpPr>
        <p:spPr>
          <a:xfrm>
            <a:off x="996950" y="1573213"/>
            <a:ext cx="2924175" cy="1662112"/>
          </a:xfrm>
        </p:spPr>
        <p:txBody>
          <a:bodyPr/>
          <a:lstStyle/>
          <a:p>
            <a:endParaRPr lang="th-TH"/>
          </a:p>
        </p:txBody>
      </p:sp>
      <p:sp>
        <p:nvSpPr>
          <p:cNvPr id="99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5062596" y="1867622"/>
            <a:ext cx="3272926" cy="603647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accent4">
                    <a:lumMod val="75000"/>
                  </a:schemeClr>
                </a:solidFill>
                <a:effectLst>
                  <a:outerShdw blurRad="63500" sx="102000" sy="102000" algn="ctr" rotWithShape="0">
                    <a:schemeClr val="accent4">
                      <a:alpha val="40000"/>
                    </a:scheme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  <p:sp>
        <p:nvSpPr>
          <p:cNvPr id="100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5077294" y="2972248"/>
            <a:ext cx="3225264" cy="41544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4">
                    <a:lumMod val="75000"/>
                  </a:schemeClr>
                </a:solidFill>
                <a:latin typeface="can_NongAor" pitchFamily="2" charset="0"/>
                <a:cs typeface="can_NongAor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88103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251519" y="267494"/>
            <a:ext cx="8568953" cy="4593166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1196" y="400619"/>
            <a:ext cx="8229600" cy="85725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28/11/65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6526030" y="4635660"/>
            <a:ext cx="2261782" cy="45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7666851" y="-1055204"/>
            <a:ext cx="3003978" cy="2175586"/>
            <a:chOff x="7666851" y="-1055204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12665460" flipH="1">
              <a:off x="7666851" y="-105520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dir="5400000" algn="c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8224061" y="91726"/>
              <a:ext cx="373985" cy="398113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848302" y="489028"/>
              <a:ext cx="202448" cy="225000"/>
            </a:xfrm>
            <a:prstGeom prst="rect">
              <a:avLst/>
            </a:prstGeom>
          </p:spPr>
        </p:pic>
      </p:grpSp>
      <p:grpSp>
        <p:nvGrpSpPr>
          <p:cNvPr id="66" name="กลุ่ม 65"/>
          <p:cNvGrpSpPr/>
          <p:nvPr userDrawn="1"/>
        </p:nvGrpSpPr>
        <p:grpSpPr>
          <a:xfrm>
            <a:off x="-1397084" y="-1234496"/>
            <a:ext cx="2175586" cy="3003978"/>
            <a:chOff x="-1397084" y="-1234496"/>
            <a:chExt cx="2175586" cy="3003978"/>
          </a:xfrm>
        </p:grpSpPr>
        <p:sp>
          <p:nvSpPr>
            <p:cNvPr id="67" name="เมฆ 66"/>
            <p:cNvSpPr/>
            <p:nvPr/>
          </p:nvSpPr>
          <p:spPr>
            <a:xfrm rot="7772184" flipH="1">
              <a:off x="-1811280" y="-820300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dir="5400000" algn="c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35" y="423066"/>
              <a:ext cx="344876" cy="370235"/>
            </a:xfrm>
            <a:prstGeom prst="rect">
              <a:avLst/>
            </a:prstGeom>
          </p:spPr>
        </p:pic>
        <p:pic>
          <p:nvPicPr>
            <p:cNvPr id="69" name="รูปภาพ 6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524601" y="106867"/>
              <a:ext cx="152400" cy="169377"/>
            </a:xfrm>
            <a:prstGeom prst="rect">
              <a:avLst/>
            </a:prstGeom>
          </p:spPr>
        </p:pic>
      </p:grpSp>
      <p:pic>
        <p:nvPicPr>
          <p:cNvPr id="70" name="รูปภาพ 6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5" y="4363811"/>
            <a:ext cx="1283070" cy="734201"/>
          </a:xfrm>
          <a:prstGeom prst="rect">
            <a:avLst/>
          </a:prstGeom>
          <a:effectLst>
            <a:outerShdw blurRad="50800" dist="25400" algn="l" rotWithShape="0">
              <a:schemeClr val="accent4">
                <a:alpha val="40000"/>
              </a:schemeClr>
            </a:outerShdw>
          </a:effectLst>
        </p:spPr>
      </p:pic>
      <p:sp>
        <p:nvSpPr>
          <p:cNvPr id="73" name="ตัวแทนเนื้อหา 3"/>
          <p:cNvSpPr>
            <a:spLocks noGrp="1"/>
          </p:cNvSpPr>
          <p:nvPr>
            <p:ph sz="half" idx="13"/>
          </p:nvPr>
        </p:nvSpPr>
        <p:spPr>
          <a:xfrm>
            <a:off x="5970201" y="1707654"/>
            <a:ext cx="2706255" cy="2557906"/>
          </a:xfrm>
        </p:spPr>
        <p:txBody>
          <a:bodyPr/>
          <a:lstStyle>
            <a:lvl1pPr marL="0" indent="0">
              <a:buNone/>
              <a:defRPr sz="2800"/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คลิกเพื่อแก้ไขลักษณะของข้อความต้นแบบ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74" name="ตัวแทนเนื้อหา 3"/>
          <p:cNvSpPr>
            <a:spLocks noGrp="1"/>
          </p:cNvSpPr>
          <p:nvPr>
            <p:ph sz="half" idx="14"/>
          </p:nvPr>
        </p:nvSpPr>
        <p:spPr>
          <a:xfrm>
            <a:off x="3158323" y="1707654"/>
            <a:ext cx="2706255" cy="2557906"/>
          </a:xfrm>
        </p:spPr>
        <p:txBody>
          <a:bodyPr/>
          <a:lstStyle>
            <a:lvl1pPr marL="0" indent="0">
              <a:buNone/>
              <a:defRPr sz="2800"/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คลิกเพื่อแก้ไขลักษณะของข้อความต้นแบบ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75" name="ตัวแทนเนื้อหา 3"/>
          <p:cNvSpPr>
            <a:spLocks noGrp="1"/>
          </p:cNvSpPr>
          <p:nvPr>
            <p:ph sz="half" idx="15"/>
          </p:nvPr>
        </p:nvSpPr>
        <p:spPr>
          <a:xfrm>
            <a:off x="346446" y="1707654"/>
            <a:ext cx="2706255" cy="2557906"/>
          </a:xfrm>
        </p:spPr>
        <p:txBody>
          <a:bodyPr/>
          <a:lstStyle>
            <a:lvl1pPr marL="0" indent="0">
              <a:buNone/>
              <a:defRPr sz="2800"/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คลิกเพื่อแก้ไขลักษณะของข้อความต้นแบบ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dirty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4088103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251519" y="267494"/>
            <a:ext cx="8568953" cy="4593166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4211" y="551618"/>
            <a:ext cx="8229600" cy="85725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28/11/65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6464078" y="58747"/>
            <a:ext cx="2261782" cy="45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-1085994" y="4314392"/>
            <a:ext cx="3003978" cy="2175586"/>
            <a:chOff x="-1085994" y="4314392"/>
            <a:chExt cx="3003978" cy="2175586"/>
          </a:xfrm>
        </p:grpSpPr>
        <p:sp>
          <p:nvSpPr>
            <p:cNvPr id="63" name="เมฆ 62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64" name="รูปภาพ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142099" y="4459669"/>
              <a:ext cx="373985" cy="398113"/>
            </a:xfrm>
            <a:prstGeom prst="rect">
              <a:avLst/>
            </a:prstGeom>
          </p:spPr>
        </p:pic>
        <p:pic>
          <p:nvPicPr>
            <p:cNvPr id="65" name="รูปภาพ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66340" y="4856971"/>
              <a:ext cx="202448" cy="225000"/>
            </a:xfrm>
            <a:prstGeom prst="rect">
              <a:avLst/>
            </a:prstGeom>
          </p:spPr>
        </p:pic>
      </p:grpSp>
      <p:grpSp>
        <p:nvGrpSpPr>
          <p:cNvPr id="66" name="กลุ่ม 65"/>
          <p:cNvGrpSpPr/>
          <p:nvPr userDrawn="1"/>
        </p:nvGrpSpPr>
        <p:grpSpPr>
          <a:xfrm>
            <a:off x="-1292601" y="-1294507"/>
            <a:ext cx="3003978" cy="2402200"/>
            <a:chOff x="-1292601" y="-1294507"/>
            <a:chExt cx="3003978" cy="2402200"/>
          </a:xfrm>
        </p:grpSpPr>
        <p:sp>
          <p:nvSpPr>
            <p:cNvPr id="67" name="เมฆ 66"/>
            <p:cNvSpPr/>
            <p:nvPr/>
          </p:nvSpPr>
          <p:spPr>
            <a:xfrm rot="8398626" flipH="1">
              <a:off x="-1292601" y="-1294507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68" name="รูปภาพ 67"/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6950" flipH="1" flipV="1">
              <a:off x="175863" y="13552"/>
              <a:ext cx="1088830" cy="1094141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9" name="รูปภาพ 6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68" y="79692"/>
              <a:ext cx="249423" cy="267763"/>
            </a:xfrm>
            <a:prstGeom prst="rect">
              <a:avLst/>
            </a:prstGeom>
          </p:spPr>
        </p:pic>
      </p:grpSp>
      <p:pic>
        <p:nvPicPr>
          <p:cNvPr id="70" name="รูปภาพ 6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897" y="4397550"/>
            <a:ext cx="1283070" cy="734201"/>
          </a:xfrm>
          <a:prstGeom prst="rect">
            <a:avLst/>
          </a:prstGeom>
          <a:effectLst>
            <a:outerShdw blurRad="50800" dist="25400" algn="l" rotWithShape="0">
              <a:schemeClr val="accent4">
                <a:alpha val="40000"/>
              </a:schemeClr>
            </a:outerShdw>
          </a:effectLst>
        </p:spPr>
      </p:pic>
      <p:pic>
        <p:nvPicPr>
          <p:cNvPr id="71" name="รูปภาพ 7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>
            <a:off x="8846793" y="4202190"/>
            <a:ext cx="202448" cy="2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03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สี่เหลี่ยมผืนผ้า 56"/>
          <p:cNvSpPr/>
          <p:nvPr userDrawn="1"/>
        </p:nvSpPr>
        <p:spPr>
          <a:xfrm>
            <a:off x="251520" y="267494"/>
            <a:ext cx="8568952" cy="459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58" name="กลุ่ม 57"/>
          <p:cNvGrpSpPr/>
          <p:nvPr userDrawn="1"/>
        </p:nvGrpSpPr>
        <p:grpSpPr>
          <a:xfrm>
            <a:off x="251519" y="267494"/>
            <a:ext cx="8568953" cy="4593166"/>
            <a:chOff x="-29030" y="17128"/>
            <a:chExt cx="9151241" cy="5109244"/>
          </a:xfrm>
        </p:grpSpPr>
        <p:grpSp>
          <p:nvGrpSpPr>
            <p:cNvPr id="59" name="กลุ่ม 5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7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กลุ่ม 5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กลุ่ม 93"/>
          <p:cNvGrpSpPr/>
          <p:nvPr userDrawn="1"/>
        </p:nvGrpSpPr>
        <p:grpSpPr>
          <a:xfrm>
            <a:off x="2644433" y="1406446"/>
            <a:ext cx="3855134" cy="1689053"/>
            <a:chOff x="2205592" y="313868"/>
            <a:chExt cx="4637366" cy="1229602"/>
          </a:xfrm>
        </p:grpSpPr>
        <p:sp>
          <p:nvSpPr>
            <p:cNvPr id="95" name="TextBox 94"/>
            <p:cNvSpPr txBox="1"/>
            <p:nvPr/>
          </p:nvSpPr>
          <p:spPr>
            <a:xfrm>
              <a:off x="2205592" y="343141"/>
              <a:ext cx="4599337" cy="1200329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7200" dirty="0">
                  <a:solidFill>
                    <a:srgbClr val="8F77AD"/>
                  </a:solidFill>
                  <a:latin typeface="milk tea Med" pitchFamily="2" charset="-34"/>
                  <a:cs typeface="milk tea Med" pitchFamily="2" charset="-34"/>
                </a:rPr>
                <a:t>THANK YOU</a:t>
              </a:r>
              <a:endParaRPr lang="en-US" sz="7200" dirty="0">
                <a:solidFill>
                  <a:srgbClr val="8F77AD"/>
                </a:solidFill>
                <a:effectLst/>
                <a:latin typeface="milk tea Med" pitchFamily="2" charset="-34"/>
                <a:cs typeface="milk tea Med" pitchFamily="2" charset="-34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243621" y="313868"/>
              <a:ext cx="4599337" cy="1200329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7200" dirty="0">
                  <a:solidFill>
                    <a:srgbClr val="FFD44B"/>
                  </a:solidFill>
                  <a:latin typeface="milk tea Med" pitchFamily="2" charset="-34"/>
                  <a:cs typeface="milk tea Med" pitchFamily="2" charset="-34"/>
                </a:rPr>
                <a:t>THANK YOU</a:t>
              </a:r>
            </a:p>
          </p:txBody>
        </p:sp>
      </p:grpSp>
      <p:grpSp>
        <p:nvGrpSpPr>
          <p:cNvPr id="97" name="กลุ่ม 96"/>
          <p:cNvGrpSpPr/>
          <p:nvPr userDrawn="1"/>
        </p:nvGrpSpPr>
        <p:grpSpPr>
          <a:xfrm>
            <a:off x="6274952" y="-3034282"/>
            <a:ext cx="854894" cy="2601174"/>
            <a:chOff x="7440136" y="733697"/>
            <a:chExt cx="854894" cy="2601174"/>
          </a:xfrm>
        </p:grpSpPr>
        <p:sp>
          <p:nvSpPr>
            <p:cNvPr id="98" name="รูปแบบอิสระ 97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99" name="กลุ่ม 98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00" name="หัวใจ 99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rgbClr val="FFBD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1" name="วงรี 100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rgbClr val="FFE5E5"/>
              </a:solidFill>
              <a:ln>
                <a:noFill/>
              </a:ln>
              <a:effectLst>
                <a:innerShdw blurRad="63500" dist="190500" dir="2700000">
                  <a:srgbClr val="FFBDBD">
                    <a:alpha val="49804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2" name="หัวใจ 101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3" name="วงรี 102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104" name="กลุ่ม 103"/>
          <p:cNvGrpSpPr/>
          <p:nvPr userDrawn="1"/>
        </p:nvGrpSpPr>
        <p:grpSpPr>
          <a:xfrm>
            <a:off x="1370106" y="-3402358"/>
            <a:ext cx="854894" cy="2796953"/>
            <a:chOff x="7440136" y="733697"/>
            <a:chExt cx="854894" cy="2601174"/>
          </a:xfrm>
        </p:grpSpPr>
        <p:sp>
          <p:nvSpPr>
            <p:cNvPr id="105" name="รูปแบบอิสระ 104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rgbClr val="A8C7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06" name="กลุ่ม 105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07" name="หัวใจ 106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rgbClr val="A8C7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8" name="วงรี 107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rgbClr val="B8D2D6"/>
              </a:solidFill>
              <a:ln>
                <a:noFill/>
              </a:ln>
              <a:effectLst>
                <a:innerShdw blurRad="63500" dist="190500" dir="2700000">
                  <a:schemeClr val="accent5">
                    <a:lumMod val="60000"/>
                    <a:lumOff val="4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9" name="หัวใจ 108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0" name="วงรี 109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111" name="กลุ่ม 110"/>
          <p:cNvGrpSpPr/>
          <p:nvPr userDrawn="1"/>
        </p:nvGrpSpPr>
        <p:grpSpPr>
          <a:xfrm>
            <a:off x="304207" y="42494"/>
            <a:ext cx="2261782" cy="450000"/>
            <a:chOff x="3289945" y="3405879"/>
            <a:chExt cx="2261782" cy="450000"/>
          </a:xfrm>
        </p:grpSpPr>
        <p:sp>
          <p:nvSpPr>
            <p:cNvPr id="112" name="วงรี 111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3" name="วงรี 112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4" name="วงรี 113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5" name="วงรี 114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116" name="รูปภาพ 1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352" y="1800522"/>
            <a:ext cx="1318171" cy="2917135"/>
          </a:xfrm>
          <a:prstGeom prst="rect">
            <a:avLst/>
          </a:prstGeom>
        </p:spPr>
      </p:pic>
      <p:pic>
        <p:nvPicPr>
          <p:cNvPr id="117" name="รูปภาพ 1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6614" flipH="1">
            <a:off x="7695741" y="3818231"/>
            <a:ext cx="1517950" cy="1525355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sp>
        <p:nvSpPr>
          <p:cNvPr id="118" name="คำบรรยายภาพแบบเมฆ 1"/>
          <p:cNvSpPr/>
          <p:nvPr userDrawn="1"/>
        </p:nvSpPr>
        <p:spPr>
          <a:xfrm>
            <a:off x="1693873" y="2451607"/>
            <a:ext cx="2261953" cy="104998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2260371 w 1897956"/>
              <a:gd name="connsiteY0" fmla="*/ 1025461 h 1000313"/>
              <a:gd name="connsiteX1" fmla="*/ 2232585 w 1897956"/>
              <a:gd name="connsiteY1" fmla="*/ 1053247 h 1000313"/>
              <a:gd name="connsiteX2" fmla="*/ 2204799 w 1897956"/>
              <a:gd name="connsiteY2" fmla="*/ 1025461 h 1000313"/>
              <a:gd name="connsiteX3" fmla="*/ 2232585 w 1897956"/>
              <a:gd name="connsiteY3" fmla="*/ 997675 h 1000313"/>
              <a:gd name="connsiteX4" fmla="*/ 2260371 w 1897956"/>
              <a:gd name="connsiteY4" fmla="*/ 1025461 h 1000313"/>
              <a:gd name="connsiteX0" fmla="*/ 2127283 w 1897956"/>
              <a:gd name="connsiteY0" fmla="*/ 959624 h 1000313"/>
              <a:gd name="connsiteX1" fmla="*/ 2071710 w 1897956"/>
              <a:gd name="connsiteY1" fmla="*/ 1015197 h 1000313"/>
              <a:gd name="connsiteX2" fmla="*/ 2016137 w 1897956"/>
              <a:gd name="connsiteY2" fmla="*/ 959624 h 1000313"/>
              <a:gd name="connsiteX3" fmla="*/ 2071710 w 1897956"/>
              <a:gd name="connsiteY3" fmla="*/ 904051 h 1000313"/>
              <a:gd name="connsiteX4" fmla="*/ 2127283 w 1897956"/>
              <a:gd name="connsiteY4" fmla="*/ 959624 h 1000313"/>
              <a:gd name="connsiteX0" fmla="*/ 1942762 w 1897956"/>
              <a:gd name="connsiteY0" fmla="*/ 872739 h 1000313"/>
              <a:gd name="connsiteX1" fmla="*/ 1859403 w 1897956"/>
              <a:gd name="connsiteY1" fmla="*/ 956098 h 1000313"/>
              <a:gd name="connsiteX2" fmla="*/ 1776044 w 1897956"/>
              <a:gd name="connsiteY2" fmla="*/ 872739 h 1000313"/>
              <a:gd name="connsiteX3" fmla="*/ 1859403 w 1897956"/>
              <a:gd name="connsiteY3" fmla="*/ 789380 h 1000313"/>
              <a:gd name="connsiteX4" fmla="*/ 1942762 w 1897956"/>
              <a:gd name="connsiteY4" fmla="*/ 872739 h 1000313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51485"/>
              <a:gd name="connsiteY0" fmla="*/ 14229 h 45345"/>
              <a:gd name="connsiteX1" fmla="*/ 5659 w 51485"/>
              <a:gd name="connsiteY1" fmla="*/ 6766 h 45345"/>
              <a:gd name="connsiteX2" fmla="*/ 14041 w 51485"/>
              <a:gd name="connsiteY2" fmla="*/ 5061 h 45345"/>
              <a:gd name="connsiteX3" fmla="*/ 22492 w 51485"/>
              <a:gd name="connsiteY3" fmla="*/ 3291 h 45345"/>
              <a:gd name="connsiteX4" fmla="*/ 25785 w 51485"/>
              <a:gd name="connsiteY4" fmla="*/ 59 h 45345"/>
              <a:gd name="connsiteX5" fmla="*/ 29869 w 51485"/>
              <a:gd name="connsiteY5" fmla="*/ 2340 h 45345"/>
              <a:gd name="connsiteX6" fmla="*/ 35499 w 51485"/>
              <a:gd name="connsiteY6" fmla="*/ 549 h 45345"/>
              <a:gd name="connsiteX7" fmla="*/ 38354 w 51485"/>
              <a:gd name="connsiteY7" fmla="*/ 5435 h 45345"/>
              <a:gd name="connsiteX8" fmla="*/ 42018 w 51485"/>
              <a:gd name="connsiteY8" fmla="*/ 10177 h 45345"/>
              <a:gd name="connsiteX9" fmla="*/ 41854 w 51485"/>
              <a:gd name="connsiteY9" fmla="*/ 15319 h 45345"/>
              <a:gd name="connsiteX10" fmla="*/ 43052 w 51485"/>
              <a:gd name="connsiteY10" fmla="*/ 23181 h 45345"/>
              <a:gd name="connsiteX11" fmla="*/ 37440 w 51485"/>
              <a:gd name="connsiteY11" fmla="*/ 30063 h 45345"/>
              <a:gd name="connsiteX12" fmla="*/ 35431 w 51485"/>
              <a:gd name="connsiteY12" fmla="*/ 35960 h 45345"/>
              <a:gd name="connsiteX13" fmla="*/ 28591 w 51485"/>
              <a:gd name="connsiteY13" fmla="*/ 36674 h 45345"/>
              <a:gd name="connsiteX14" fmla="*/ 23703 w 51485"/>
              <a:gd name="connsiteY14" fmla="*/ 42965 h 45345"/>
              <a:gd name="connsiteX15" fmla="*/ 16516 w 51485"/>
              <a:gd name="connsiteY15" fmla="*/ 39125 h 45345"/>
              <a:gd name="connsiteX16" fmla="*/ 5840 w 51485"/>
              <a:gd name="connsiteY16" fmla="*/ 35331 h 45345"/>
              <a:gd name="connsiteX17" fmla="*/ 1146 w 51485"/>
              <a:gd name="connsiteY17" fmla="*/ 31109 h 45345"/>
              <a:gd name="connsiteX18" fmla="*/ 2149 w 51485"/>
              <a:gd name="connsiteY18" fmla="*/ 25410 h 45345"/>
              <a:gd name="connsiteX19" fmla="*/ 31 w 51485"/>
              <a:gd name="connsiteY19" fmla="*/ 19563 h 45345"/>
              <a:gd name="connsiteX20" fmla="*/ 3899 w 51485"/>
              <a:gd name="connsiteY20" fmla="*/ 14366 h 45345"/>
              <a:gd name="connsiteX21" fmla="*/ 3936 w 51485"/>
              <a:gd name="connsiteY21" fmla="*/ 14229 h 45345"/>
              <a:gd name="connsiteX0" fmla="*/ 2261953 w 2261953"/>
              <a:gd name="connsiteY0" fmla="*/ 1022196 h 1049982"/>
              <a:gd name="connsiteX1" fmla="*/ 2234167 w 2261953"/>
              <a:gd name="connsiteY1" fmla="*/ 1049982 h 1049982"/>
              <a:gd name="connsiteX2" fmla="*/ 2206381 w 2261953"/>
              <a:gd name="connsiteY2" fmla="*/ 1022196 h 1049982"/>
              <a:gd name="connsiteX3" fmla="*/ 2234167 w 2261953"/>
              <a:gd name="connsiteY3" fmla="*/ 994410 h 1049982"/>
              <a:gd name="connsiteX4" fmla="*/ 2261953 w 2261953"/>
              <a:gd name="connsiteY4" fmla="*/ 1022196 h 1049982"/>
              <a:gd name="connsiteX0" fmla="*/ 2128865 w 2261953"/>
              <a:gd name="connsiteY0" fmla="*/ 956359 h 1049982"/>
              <a:gd name="connsiteX1" fmla="*/ 2073292 w 2261953"/>
              <a:gd name="connsiteY1" fmla="*/ 1011932 h 1049982"/>
              <a:gd name="connsiteX2" fmla="*/ 2017719 w 2261953"/>
              <a:gd name="connsiteY2" fmla="*/ 956359 h 1049982"/>
              <a:gd name="connsiteX3" fmla="*/ 2073292 w 2261953"/>
              <a:gd name="connsiteY3" fmla="*/ 900786 h 1049982"/>
              <a:gd name="connsiteX4" fmla="*/ 2128865 w 2261953"/>
              <a:gd name="connsiteY4" fmla="*/ 956359 h 1049982"/>
              <a:gd name="connsiteX0" fmla="*/ 1944344 w 2261953"/>
              <a:gd name="connsiteY0" fmla="*/ 869474 h 1049982"/>
              <a:gd name="connsiteX1" fmla="*/ 1860985 w 2261953"/>
              <a:gd name="connsiteY1" fmla="*/ 952833 h 1049982"/>
              <a:gd name="connsiteX2" fmla="*/ 1777626 w 2261953"/>
              <a:gd name="connsiteY2" fmla="*/ 869474 h 1049982"/>
              <a:gd name="connsiteX3" fmla="*/ 1860985 w 2261953"/>
              <a:gd name="connsiteY3" fmla="*/ 786115 h 1049982"/>
              <a:gd name="connsiteX4" fmla="*/ 1944344 w 2261953"/>
              <a:gd name="connsiteY4" fmla="*/ 869474 h 1049982"/>
              <a:gd name="connsiteX0" fmla="*/ 4729 w 51485"/>
              <a:gd name="connsiteY0" fmla="*/ 26036 h 45345"/>
              <a:gd name="connsiteX1" fmla="*/ 2196 w 51485"/>
              <a:gd name="connsiteY1" fmla="*/ 25239 h 45345"/>
              <a:gd name="connsiteX2" fmla="*/ 6964 w 51485"/>
              <a:gd name="connsiteY2" fmla="*/ 34758 h 45345"/>
              <a:gd name="connsiteX3" fmla="*/ 5856 w 51485"/>
              <a:gd name="connsiteY3" fmla="*/ 35139 h 45345"/>
              <a:gd name="connsiteX4" fmla="*/ 16514 w 51485"/>
              <a:gd name="connsiteY4" fmla="*/ 38949 h 45345"/>
              <a:gd name="connsiteX5" fmla="*/ 15846 w 51485"/>
              <a:gd name="connsiteY5" fmla="*/ 37209 h 45345"/>
              <a:gd name="connsiteX6" fmla="*/ 28863 w 51485"/>
              <a:gd name="connsiteY6" fmla="*/ 34610 h 45345"/>
              <a:gd name="connsiteX7" fmla="*/ 28596 w 51485"/>
              <a:gd name="connsiteY7" fmla="*/ 36519 h 45345"/>
              <a:gd name="connsiteX8" fmla="*/ 41834 w 51485"/>
              <a:gd name="connsiteY8" fmla="*/ 15213 h 45345"/>
              <a:gd name="connsiteX9" fmla="*/ 40386 w 51485"/>
              <a:gd name="connsiteY9" fmla="*/ 17889 h 45345"/>
              <a:gd name="connsiteX10" fmla="*/ 38360 w 51485"/>
              <a:gd name="connsiteY10" fmla="*/ 5285 h 45345"/>
              <a:gd name="connsiteX11" fmla="*/ 38436 w 51485"/>
              <a:gd name="connsiteY11" fmla="*/ 6549 h 45345"/>
              <a:gd name="connsiteX12" fmla="*/ 29114 w 51485"/>
              <a:gd name="connsiteY12" fmla="*/ 3811 h 45345"/>
              <a:gd name="connsiteX13" fmla="*/ 29856 w 51485"/>
              <a:gd name="connsiteY13" fmla="*/ 2199 h 45345"/>
              <a:gd name="connsiteX14" fmla="*/ 22177 w 51485"/>
              <a:gd name="connsiteY14" fmla="*/ 4579 h 45345"/>
              <a:gd name="connsiteX15" fmla="*/ 22536 w 51485"/>
              <a:gd name="connsiteY15" fmla="*/ 3189 h 45345"/>
              <a:gd name="connsiteX16" fmla="*/ 14036 w 51485"/>
              <a:gd name="connsiteY16" fmla="*/ 5051 h 45345"/>
              <a:gd name="connsiteX17" fmla="*/ 15336 w 51485"/>
              <a:gd name="connsiteY17" fmla="*/ 6399 h 45345"/>
              <a:gd name="connsiteX18" fmla="*/ 4163 w 51485"/>
              <a:gd name="connsiteY18" fmla="*/ 15648 h 45345"/>
              <a:gd name="connsiteX19" fmla="*/ 3936 w 51485"/>
              <a:gd name="connsiteY19" fmla="*/ 14229 h 45345"/>
              <a:gd name="connsiteX0" fmla="*/ 3936 w 51485"/>
              <a:gd name="connsiteY0" fmla="*/ 14229 h 45345"/>
              <a:gd name="connsiteX1" fmla="*/ 5659 w 51485"/>
              <a:gd name="connsiteY1" fmla="*/ 6766 h 45345"/>
              <a:gd name="connsiteX2" fmla="*/ 14041 w 51485"/>
              <a:gd name="connsiteY2" fmla="*/ 5061 h 45345"/>
              <a:gd name="connsiteX3" fmla="*/ 22492 w 51485"/>
              <a:gd name="connsiteY3" fmla="*/ 3291 h 45345"/>
              <a:gd name="connsiteX4" fmla="*/ 25785 w 51485"/>
              <a:gd name="connsiteY4" fmla="*/ 59 h 45345"/>
              <a:gd name="connsiteX5" fmla="*/ 29869 w 51485"/>
              <a:gd name="connsiteY5" fmla="*/ 2340 h 45345"/>
              <a:gd name="connsiteX6" fmla="*/ 35499 w 51485"/>
              <a:gd name="connsiteY6" fmla="*/ 549 h 45345"/>
              <a:gd name="connsiteX7" fmla="*/ 38354 w 51485"/>
              <a:gd name="connsiteY7" fmla="*/ 5435 h 45345"/>
              <a:gd name="connsiteX8" fmla="*/ 42018 w 51485"/>
              <a:gd name="connsiteY8" fmla="*/ 10177 h 45345"/>
              <a:gd name="connsiteX9" fmla="*/ 41854 w 51485"/>
              <a:gd name="connsiteY9" fmla="*/ 15319 h 45345"/>
              <a:gd name="connsiteX10" fmla="*/ 43052 w 51485"/>
              <a:gd name="connsiteY10" fmla="*/ 23181 h 45345"/>
              <a:gd name="connsiteX11" fmla="*/ 37440 w 51485"/>
              <a:gd name="connsiteY11" fmla="*/ 30063 h 45345"/>
              <a:gd name="connsiteX12" fmla="*/ 35431 w 51485"/>
              <a:gd name="connsiteY12" fmla="*/ 35960 h 45345"/>
              <a:gd name="connsiteX13" fmla="*/ 28591 w 51485"/>
              <a:gd name="connsiteY13" fmla="*/ 36674 h 45345"/>
              <a:gd name="connsiteX14" fmla="*/ 23703 w 51485"/>
              <a:gd name="connsiteY14" fmla="*/ 42965 h 45345"/>
              <a:gd name="connsiteX15" fmla="*/ 16516 w 51485"/>
              <a:gd name="connsiteY15" fmla="*/ 39125 h 45345"/>
              <a:gd name="connsiteX16" fmla="*/ 5840 w 51485"/>
              <a:gd name="connsiteY16" fmla="*/ 35331 h 45345"/>
              <a:gd name="connsiteX17" fmla="*/ 1146 w 51485"/>
              <a:gd name="connsiteY17" fmla="*/ 31109 h 45345"/>
              <a:gd name="connsiteX18" fmla="*/ 2149 w 51485"/>
              <a:gd name="connsiteY18" fmla="*/ 25410 h 45345"/>
              <a:gd name="connsiteX19" fmla="*/ 31 w 51485"/>
              <a:gd name="connsiteY19" fmla="*/ 19563 h 45345"/>
              <a:gd name="connsiteX20" fmla="*/ 3899 w 51485"/>
              <a:gd name="connsiteY20" fmla="*/ 14366 h 45345"/>
              <a:gd name="connsiteX21" fmla="*/ 3936 w 51485"/>
              <a:gd name="connsiteY21" fmla="*/ 14229 h 45345"/>
              <a:gd name="connsiteX0" fmla="*/ 2261953 w 2261953"/>
              <a:gd name="connsiteY0" fmla="*/ 1022196 h 1049982"/>
              <a:gd name="connsiteX1" fmla="*/ 2234167 w 2261953"/>
              <a:gd name="connsiteY1" fmla="*/ 1049982 h 1049982"/>
              <a:gd name="connsiteX2" fmla="*/ 2206381 w 2261953"/>
              <a:gd name="connsiteY2" fmla="*/ 1022196 h 1049982"/>
              <a:gd name="connsiteX3" fmla="*/ 2234167 w 2261953"/>
              <a:gd name="connsiteY3" fmla="*/ 994410 h 1049982"/>
              <a:gd name="connsiteX4" fmla="*/ 2261953 w 2261953"/>
              <a:gd name="connsiteY4" fmla="*/ 1022196 h 1049982"/>
              <a:gd name="connsiteX0" fmla="*/ 2128865 w 2261953"/>
              <a:gd name="connsiteY0" fmla="*/ 956359 h 1049982"/>
              <a:gd name="connsiteX1" fmla="*/ 2073292 w 2261953"/>
              <a:gd name="connsiteY1" fmla="*/ 1011932 h 1049982"/>
              <a:gd name="connsiteX2" fmla="*/ 2017719 w 2261953"/>
              <a:gd name="connsiteY2" fmla="*/ 956359 h 1049982"/>
              <a:gd name="connsiteX3" fmla="*/ 2073292 w 2261953"/>
              <a:gd name="connsiteY3" fmla="*/ 900786 h 1049982"/>
              <a:gd name="connsiteX4" fmla="*/ 2128865 w 2261953"/>
              <a:gd name="connsiteY4" fmla="*/ 956359 h 1049982"/>
              <a:gd name="connsiteX0" fmla="*/ 1944344 w 2261953"/>
              <a:gd name="connsiteY0" fmla="*/ 869474 h 1049982"/>
              <a:gd name="connsiteX1" fmla="*/ 1860985 w 2261953"/>
              <a:gd name="connsiteY1" fmla="*/ 952833 h 1049982"/>
              <a:gd name="connsiteX2" fmla="*/ 1777626 w 2261953"/>
              <a:gd name="connsiteY2" fmla="*/ 869474 h 1049982"/>
              <a:gd name="connsiteX3" fmla="*/ 1860985 w 2261953"/>
              <a:gd name="connsiteY3" fmla="*/ 786115 h 1049982"/>
              <a:gd name="connsiteX4" fmla="*/ 1944344 w 2261953"/>
              <a:gd name="connsiteY4" fmla="*/ 869474 h 1049982"/>
              <a:gd name="connsiteX0" fmla="*/ 6964 w 51485"/>
              <a:gd name="connsiteY0" fmla="*/ 34758 h 45345"/>
              <a:gd name="connsiteX1" fmla="*/ 5856 w 51485"/>
              <a:gd name="connsiteY1" fmla="*/ 35139 h 45345"/>
              <a:gd name="connsiteX2" fmla="*/ 16514 w 51485"/>
              <a:gd name="connsiteY2" fmla="*/ 38949 h 45345"/>
              <a:gd name="connsiteX3" fmla="*/ 15846 w 51485"/>
              <a:gd name="connsiteY3" fmla="*/ 37209 h 45345"/>
              <a:gd name="connsiteX4" fmla="*/ 28863 w 51485"/>
              <a:gd name="connsiteY4" fmla="*/ 34610 h 45345"/>
              <a:gd name="connsiteX5" fmla="*/ 28596 w 51485"/>
              <a:gd name="connsiteY5" fmla="*/ 36519 h 45345"/>
              <a:gd name="connsiteX6" fmla="*/ 41834 w 51485"/>
              <a:gd name="connsiteY6" fmla="*/ 15213 h 45345"/>
              <a:gd name="connsiteX7" fmla="*/ 40386 w 51485"/>
              <a:gd name="connsiteY7" fmla="*/ 17889 h 45345"/>
              <a:gd name="connsiteX8" fmla="*/ 38360 w 51485"/>
              <a:gd name="connsiteY8" fmla="*/ 5285 h 45345"/>
              <a:gd name="connsiteX9" fmla="*/ 38436 w 51485"/>
              <a:gd name="connsiteY9" fmla="*/ 6549 h 45345"/>
              <a:gd name="connsiteX10" fmla="*/ 29114 w 51485"/>
              <a:gd name="connsiteY10" fmla="*/ 3811 h 45345"/>
              <a:gd name="connsiteX11" fmla="*/ 29856 w 51485"/>
              <a:gd name="connsiteY11" fmla="*/ 2199 h 45345"/>
              <a:gd name="connsiteX12" fmla="*/ 22177 w 51485"/>
              <a:gd name="connsiteY12" fmla="*/ 4579 h 45345"/>
              <a:gd name="connsiteX13" fmla="*/ 22536 w 51485"/>
              <a:gd name="connsiteY13" fmla="*/ 3189 h 45345"/>
              <a:gd name="connsiteX14" fmla="*/ 14036 w 51485"/>
              <a:gd name="connsiteY14" fmla="*/ 5051 h 45345"/>
              <a:gd name="connsiteX15" fmla="*/ 15336 w 51485"/>
              <a:gd name="connsiteY15" fmla="*/ 6399 h 45345"/>
              <a:gd name="connsiteX16" fmla="*/ 4163 w 51485"/>
              <a:gd name="connsiteY16" fmla="*/ 15648 h 45345"/>
              <a:gd name="connsiteX17" fmla="*/ 3936 w 51485"/>
              <a:gd name="connsiteY17" fmla="*/ 14229 h 4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485" h="45345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2261953" h="1049982">
                <a:moveTo>
                  <a:pt x="2261953" y="1022196"/>
                </a:moveTo>
                <a:cubicBezTo>
                  <a:pt x="2261953" y="1037542"/>
                  <a:pt x="2249513" y="1049982"/>
                  <a:pt x="2234167" y="1049982"/>
                </a:cubicBezTo>
                <a:cubicBezTo>
                  <a:pt x="2218821" y="1049982"/>
                  <a:pt x="2206381" y="1037542"/>
                  <a:pt x="2206381" y="1022196"/>
                </a:cubicBezTo>
                <a:cubicBezTo>
                  <a:pt x="2206381" y="1006850"/>
                  <a:pt x="2218821" y="994410"/>
                  <a:pt x="2234167" y="994410"/>
                </a:cubicBezTo>
                <a:cubicBezTo>
                  <a:pt x="2249513" y="994410"/>
                  <a:pt x="2261953" y="1006850"/>
                  <a:pt x="2261953" y="1022196"/>
                </a:cubicBezTo>
                <a:close/>
              </a:path>
              <a:path w="2261953" h="1049982">
                <a:moveTo>
                  <a:pt x="2128865" y="956359"/>
                </a:moveTo>
                <a:cubicBezTo>
                  <a:pt x="2128865" y="987051"/>
                  <a:pt x="2103984" y="1011932"/>
                  <a:pt x="2073292" y="1011932"/>
                </a:cubicBezTo>
                <a:cubicBezTo>
                  <a:pt x="2042600" y="1011932"/>
                  <a:pt x="2017719" y="987051"/>
                  <a:pt x="2017719" y="956359"/>
                </a:cubicBezTo>
                <a:cubicBezTo>
                  <a:pt x="2017719" y="925667"/>
                  <a:pt x="2042600" y="900786"/>
                  <a:pt x="2073292" y="900786"/>
                </a:cubicBezTo>
                <a:cubicBezTo>
                  <a:pt x="2103984" y="900786"/>
                  <a:pt x="2128865" y="925667"/>
                  <a:pt x="2128865" y="956359"/>
                </a:cubicBezTo>
                <a:close/>
              </a:path>
              <a:path w="2261953" h="1049982">
                <a:moveTo>
                  <a:pt x="1944344" y="869474"/>
                </a:moveTo>
                <a:cubicBezTo>
                  <a:pt x="1944344" y="915512"/>
                  <a:pt x="1907023" y="952833"/>
                  <a:pt x="1860985" y="952833"/>
                </a:cubicBezTo>
                <a:cubicBezTo>
                  <a:pt x="1814947" y="952833"/>
                  <a:pt x="1777626" y="915512"/>
                  <a:pt x="1777626" y="869474"/>
                </a:cubicBezTo>
                <a:cubicBezTo>
                  <a:pt x="1777626" y="823436"/>
                  <a:pt x="1814947" y="786115"/>
                  <a:pt x="1860985" y="786115"/>
                </a:cubicBezTo>
                <a:cubicBezTo>
                  <a:pt x="1907023" y="786115"/>
                  <a:pt x="1944344" y="823436"/>
                  <a:pt x="1944344" y="869474"/>
                </a:cubicBezTo>
                <a:close/>
              </a:path>
              <a:path w="51485" h="45345" fill="none" extrusionOk="0"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8100" cap="rnd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20" name="กลุ่ม 119"/>
          <p:cNvGrpSpPr/>
          <p:nvPr userDrawn="1"/>
        </p:nvGrpSpPr>
        <p:grpSpPr>
          <a:xfrm>
            <a:off x="7896532" y="-2952289"/>
            <a:ext cx="854894" cy="2601174"/>
            <a:chOff x="7440136" y="733697"/>
            <a:chExt cx="854894" cy="2601174"/>
          </a:xfrm>
        </p:grpSpPr>
        <p:sp>
          <p:nvSpPr>
            <p:cNvPr id="121" name="รูปแบบอิสระ 120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22" name="กลุ่ม 121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23" name="หัวใจ 122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4" name="วงรี 123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190500" dir="2700000">
                  <a:schemeClr val="accent4">
                    <a:lumMod val="60000"/>
                    <a:lumOff val="4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5" name="หัวใจ 124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6" name="วงรี 125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127" name="กลุ่ม 126"/>
          <p:cNvGrpSpPr/>
          <p:nvPr userDrawn="1"/>
        </p:nvGrpSpPr>
        <p:grpSpPr>
          <a:xfrm>
            <a:off x="709440" y="-2937619"/>
            <a:ext cx="854894" cy="2601174"/>
            <a:chOff x="7440136" y="733697"/>
            <a:chExt cx="854894" cy="2601174"/>
          </a:xfrm>
        </p:grpSpPr>
        <p:sp>
          <p:nvSpPr>
            <p:cNvPr id="128" name="รูปแบบอิสระ 127"/>
            <p:cNvSpPr/>
            <p:nvPr/>
          </p:nvSpPr>
          <p:spPr>
            <a:xfrm>
              <a:off x="7799259" y="1667435"/>
              <a:ext cx="215253" cy="1667436"/>
            </a:xfrm>
            <a:custGeom>
              <a:avLst/>
              <a:gdLst>
                <a:gd name="connsiteX0" fmla="*/ 71753 w 215253"/>
                <a:gd name="connsiteY0" fmla="*/ 0 h 1667436"/>
                <a:gd name="connsiteX1" fmla="*/ 197259 w 215253"/>
                <a:gd name="connsiteY1" fmla="*/ 376518 h 1667436"/>
                <a:gd name="connsiteX2" fmla="*/ 35 w 215253"/>
                <a:gd name="connsiteY2" fmla="*/ 824753 h 1667436"/>
                <a:gd name="connsiteX3" fmla="*/ 215188 w 215253"/>
                <a:gd name="connsiteY3" fmla="*/ 1344706 h 1667436"/>
                <a:gd name="connsiteX4" fmla="*/ 17965 w 215253"/>
                <a:gd name="connsiteY4" fmla="*/ 1667436 h 16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253" h="1667436">
                  <a:moveTo>
                    <a:pt x="71753" y="0"/>
                  </a:moveTo>
                  <a:cubicBezTo>
                    <a:pt x="140482" y="119529"/>
                    <a:pt x="209212" y="239059"/>
                    <a:pt x="197259" y="376518"/>
                  </a:cubicBezTo>
                  <a:cubicBezTo>
                    <a:pt x="185306" y="513977"/>
                    <a:pt x="-2953" y="663388"/>
                    <a:pt x="35" y="824753"/>
                  </a:cubicBezTo>
                  <a:cubicBezTo>
                    <a:pt x="3023" y="986118"/>
                    <a:pt x="212200" y="1204259"/>
                    <a:pt x="215188" y="1344706"/>
                  </a:cubicBezTo>
                  <a:cubicBezTo>
                    <a:pt x="218176" y="1485153"/>
                    <a:pt x="118070" y="1576294"/>
                    <a:pt x="17965" y="1667436"/>
                  </a:cubicBezTo>
                </a:path>
              </a:pathLst>
            </a:custGeom>
            <a:ln>
              <a:solidFill>
                <a:srgbClr val="DFB3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29" name="กลุ่ม 128"/>
            <p:cNvGrpSpPr/>
            <p:nvPr/>
          </p:nvGrpSpPr>
          <p:grpSpPr>
            <a:xfrm>
              <a:off x="7440136" y="733697"/>
              <a:ext cx="854894" cy="956811"/>
              <a:chOff x="7340993" y="492494"/>
              <a:chExt cx="1113723" cy="1253001"/>
            </a:xfrm>
          </p:grpSpPr>
          <p:sp>
            <p:nvSpPr>
              <p:cNvPr id="130" name="หัวใจ 129"/>
              <p:cNvSpPr/>
              <p:nvPr/>
            </p:nvSpPr>
            <p:spPr>
              <a:xfrm rot="10800000">
                <a:off x="7812360" y="1601479"/>
                <a:ext cx="144016" cy="144016"/>
              </a:xfrm>
              <a:prstGeom prst="heart">
                <a:avLst/>
              </a:prstGeom>
              <a:solidFill>
                <a:srgbClr val="DFB3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1" name="วงรี 130"/>
              <p:cNvSpPr/>
              <p:nvPr/>
            </p:nvSpPr>
            <p:spPr>
              <a:xfrm>
                <a:off x="7340993" y="492494"/>
                <a:ext cx="1113723" cy="1149794"/>
              </a:xfrm>
              <a:prstGeom prst="ellipse">
                <a:avLst/>
              </a:prstGeom>
              <a:solidFill>
                <a:srgbClr val="E8C6D2"/>
              </a:solidFill>
              <a:ln>
                <a:noFill/>
              </a:ln>
              <a:effectLst>
                <a:innerShdw blurRad="63500" dist="190500" dir="2700000">
                  <a:srgbClr val="DFB3C4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2" name="หัวใจ 131"/>
              <p:cNvSpPr/>
              <p:nvPr/>
            </p:nvSpPr>
            <p:spPr>
              <a:xfrm>
                <a:off x="7543546" y="788684"/>
                <a:ext cx="202552" cy="169528"/>
              </a:xfrm>
              <a:prstGeom prst="hear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3" name="วงรี 132"/>
              <p:cNvSpPr/>
              <p:nvPr/>
            </p:nvSpPr>
            <p:spPr>
              <a:xfrm>
                <a:off x="7599822" y="1040630"/>
                <a:ext cx="90000" cy="9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134" name="TextBox 133"/>
          <p:cNvSpPr txBox="1"/>
          <p:nvPr userDrawn="1"/>
        </p:nvSpPr>
        <p:spPr>
          <a:xfrm rot="1351072">
            <a:off x="3160658" y="446315"/>
            <a:ext cx="879176" cy="12630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+</a:t>
            </a:r>
            <a:endParaRPr lang="th-TH" dirty="0">
              <a:solidFill>
                <a:schemeClr val="accent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135" name="TextBox 134"/>
          <p:cNvSpPr txBox="1"/>
          <p:nvPr userDrawn="1"/>
        </p:nvSpPr>
        <p:spPr>
          <a:xfrm rot="21389866">
            <a:off x="5046069" y="1198035"/>
            <a:ext cx="879176" cy="12630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+</a:t>
            </a:r>
            <a:endParaRPr lang="th-TH" dirty="0">
              <a:solidFill>
                <a:schemeClr val="accent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136" name="สามเหลี่ยมหน้าจั่ว 135"/>
          <p:cNvSpPr/>
          <p:nvPr userDrawn="1"/>
        </p:nvSpPr>
        <p:spPr>
          <a:xfrm rot="20089558">
            <a:off x="5438196" y="651276"/>
            <a:ext cx="237304" cy="180261"/>
          </a:xfrm>
          <a:prstGeom prst="triangl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7" name="สามเหลี่ยมหน้าจั่ว 136"/>
          <p:cNvSpPr/>
          <p:nvPr userDrawn="1"/>
        </p:nvSpPr>
        <p:spPr>
          <a:xfrm rot="1772264">
            <a:off x="3550151" y="1792774"/>
            <a:ext cx="173012" cy="14276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8" name="วงรี 137"/>
          <p:cNvSpPr/>
          <p:nvPr userDrawn="1"/>
        </p:nvSpPr>
        <p:spPr>
          <a:xfrm>
            <a:off x="2560417" y="1105157"/>
            <a:ext cx="130355" cy="132042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9" name="วงรี 138"/>
          <p:cNvSpPr/>
          <p:nvPr userDrawn="1"/>
        </p:nvSpPr>
        <p:spPr>
          <a:xfrm>
            <a:off x="4248174" y="723621"/>
            <a:ext cx="130355" cy="13204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0" name="วงรี 139"/>
          <p:cNvSpPr/>
          <p:nvPr userDrawn="1"/>
        </p:nvSpPr>
        <p:spPr>
          <a:xfrm>
            <a:off x="5744967" y="1939723"/>
            <a:ext cx="130355" cy="132042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1" name="วงรี 140"/>
          <p:cNvSpPr/>
          <p:nvPr userDrawn="1"/>
        </p:nvSpPr>
        <p:spPr>
          <a:xfrm>
            <a:off x="6676523" y="1128309"/>
            <a:ext cx="130355" cy="13204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2" name="TextBox 141"/>
          <p:cNvSpPr txBox="1"/>
          <p:nvPr userDrawn="1"/>
        </p:nvSpPr>
        <p:spPr>
          <a:xfrm rot="21389866">
            <a:off x="6829165" y="1787154"/>
            <a:ext cx="879176" cy="12630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+</a:t>
            </a:r>
            <a:endParaRPr lang="th-TH" dirty="0">
              <a:solidFill>
                <a:schemeClr val="accent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143" name="กลุ่ม 142"/>
          <p:cNvGrpSpPr/>
          <p:nvPr userDrawn="1"/>
        </p:nvGrpSpPr>
        <p:grpSpPr>
          <a:xfrm>
            <a:off x="-1085994" y="4314392"/>
            <a:ext cx="3003978" cy="2175586"/>
            <a:chOff x="-1085994" y="4314392"/>
            <a:chExt cx="3003978" cy="2175586"/>
          </a:xfrm>
        </p:grpSpPr>
        <p:sp>
          <p:nvSpPr>
            <p:cNvPr id="144" name="เมฆ 143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algn="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45" name="รูปภาพ 1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6195">
              <a:off x="142099" y="4459669"/>
              <a:ext cx="373985" cy="398113"/>
            </a:xfrm>
            <a:prstGeom prst="rect">
              <a:avLst/>
            </a:prstGeom>
          </p:spPr>
        </p:pic>
        <p:pic>
          <p:nvPicPr>
            <p:cNvPr id="146" name="รูปภาพ 14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66340" y="4856971"/>
              <a:ext cx="202448" cy="225000"/>
            </a:xfrm>
            <a:prstGeom prst="rect">
              <a:avLst/>
            </a:prstGeom>
          </p:spPr>
        </p:pic>
      </p:grpSp>
      <p:grpSp>
        <p:nvGrpSpPr>
          <p:cNvPr id="147" name="กลุ่ม 146"/>
          <p:cNvGrpSpPr/>
          <p:nvPr userDrawn="1"/>
        </p:nvGrpSpPr>
        <p:grpSpPr>
          <a:xfrm>
            <a:off x="7646242" y="-1173366"/>
            <a:ext cx="3003978" cy="2175586"/>
            <a:chOff x="7646242" y="-1173366"/>
            <a:chExt cx="3003978" cy="2175586"/>
          </a:xfrm>
        </p:grpSpPr>
        <p:sp>
          <p:nvSpPr>
            <p:cNvPr id="148" name="เมฆ 147"/>
            <p:cNvSpPr/>
            <p:nvPr/>
          </p:nvSpPr>
          <p:spPr>
            <a:xfrm rot="12665460" flipH="1">
              <a:off x="7646242" y="-1173366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254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49" name="รูปภาพ 1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3979" y="42494"/>
              <a:ext cx="344876" cy="370235"/>
            </a:xfrm>
            <a:prstGeom prst="rect">
              <a:avLst/>
            </a:prstGeom>
          </p:spPr>
        </p:pic>
        <p:pic>
          <p:nvPicPr>
            <p:cNvPr id="150" name="รูปภาพ 14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884096" y="555526"/>
              <a:ext cx="152400" cy="169377"/>
            </a:xfrm>
            <a:prstGeom prst="rect">
              <a:avLst/>
            </a:prstGeom>
          </p:spPr>
        </p:pic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28/11/65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sp>
        <p:nvSpPr>
          <p:cNvPr id="151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836855" y="2655442"/>
            <a:ext cx="1689348" cy="60364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5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8810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7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19765 L -0.00052 -1.2708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73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4961E-6 C 0.01962 0.00246 0.03108 0.09528 0.02708 0.20166 C 0.02222 0.31452 0.00365 0.40086 -0.01615 0.39839 C -0.03576 0.39593 -0.05451 0.48381 -0.05885 0.59512 C -0.06302 0.70428 -0.05191 0.79648 -0.03212 0.79895 " pathEditMode="relative" rAng="5644820" ptsTypes="fffff">
                                      <p:cBhvr>
                                        <p:cTn id="33" dur="3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" y="3996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9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-0.60988 C -0.0198 -0.60988 -0.0349 -0.43549 -0.0349 -0.22377 C -0.0349 -0.00617 -0.0198 0.1679 4.44444E-6 0.1679 C 0.01979 0.1679 0.03489 0.34444 0.03489 0.55957 C 0.03489 0.7713 0.01979 0.94568 4.44444E-6 0.94568 " pathEditMode="relative" rAng="5400000" ptsTypes="fffff">
                                      <p:cBhvr>
                                        <p:cTn id="35" dur="3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77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9" presetClass="path" presetSubtype="0" accel="5000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2.22222E-6 -0.50926 C 0.01962 -0.50926 0.03472 -0.36234 0.03507 -0.18827 C 0.03472 -0.00493 0.01962 0.1392 -0.00018 0.1392 C -0.01997 0.1392 -0.03507 0.28488 -0.0349 0.46389 C -0.03472 0.64352 -0.01997 0.78951 -0.00018 0.78951 " pathEditMode="relative" rAng="5400000" ptsTypes="fffff">
                                      <p:cBhvr>
                                        <p:cTn id="37" dur="3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93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9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1458 -0.54702 C -0.01493 -0.54702 -0.03646 -0.35985 -0.03646 -0.13351 C -0.03646 0.09868 -0.01493 0.28431 0.01458 0.28431 C 0.04357 0.28431 0.06632 0.4721 0.06632 0.70244 C 0.06632 0.92877 0.04357 1.11595 0.01458 1.11595 " pathEditMode="relative" rAng="5400000" ptsTypes="fffff">
                                      <p:cBhvr>
                                        <p:cTn id="39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83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35" grpId="0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251519" y="267494"/>
            <a:ext cx="8568953" cy="4593166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971600" y="645485"/>
            <a:ext cx="7467998" cy="3748057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85273"/>
            <a:ext cx="8229600" cy="8572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28/11/65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6526030" y="4635660"/>
            <a:ext cx="2261782" cy="45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40881035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 userDrawn="1"/>
        </p:nvGrpSpPr>
        <p:grpSpPr>
          <a:xfrm>
            <a:off x="251519" y="267494"/>
            <a:ext cx="8568953" cy="4593166"/>
            <a:chOff x="251519" y="267494"/>
            <a:chExt cx="8568953" cy="4593166"/>
          </a:xfrm>
        </p:grpSpPr>
        <p:sp>
          <p:nvSpPr>
            <p:cNvPr id="7" name="สี่เหลี่ยมผืนผ้า 6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8" name="กลุ่ม 7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3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กลุ่ม 9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1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4" name="กลุ่ม 43"/>
          <p:cNvGrpSpPr/>
          <p:nvPr userDrawn="1"/>
        </p:nvGrpSpPr>
        <p:grpSpPr>
          <a:xfrm>
            <a:off x="971600" y="645485"/>
            <a:ext cx="7467998" cy="3748057"/>
            <a:chOff x="971600" y="645485"/>
            <a:chExt cx="7467998" cy="3748057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28/11/65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810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 userDrawn="1"/>
        </p:nvSpPr>
        <p:spPr>
          <a:xfrm>
            <a:off x="251520" y="267494"/>
            <a:ext cx="8568952" cy="459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65" name="กลุ่ม 64"/>
          <p:cNvGrpSpPr/>
          <p:nvPr userDrawn="1"/>
        </p:nvGrpSpPr>
        <p:grpSpPr>
          <a:xfrm>
            <a:off x="971600" y="645485"/>
            <a:ext cx="7467998" cy="3748057"/>
            <a:chOff x="971600" y="645485"/>
            <a:chExt cx="7467998" cy="3748057"/>
          </a:xfrm>
        </p:grpSpPr>
        <p:sp>
          <p:nvSpPr>
            <p:cNvPr id="66" name="บวก 65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7" name="บวก 66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8" name="บวก 6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9" name="บวก 6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0" name="วงรี 69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1" name="วงรี 70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2" name="วงรี 71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3" name="สามเหลี่ยมหน้าจั่ว 72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4" name="สามเหลี่ยมหน้าจั่ว 73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5" name="สามเหลี่ยมหน้าจั่ว 74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6" name="สามเหลี่ยมหน้าจั่ว 7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7" name="วงรี 76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8" name="กลุ่ม 7"/>
          <p:cNvGrpSpPr/>
          <p:nvPr userDrawn="1"/>
        </p:nvGrpSpPr>
        <p:grpSpPr>
          <a:xfrm>
            <a:off x="251519" y="267494"/>
            <a:ext cx="8568953" cy="4593166"/>
            <a:chOff x="-29030" y="17128"/>
            <a:chExt cx="9151241" cy="5109244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28/11/65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44" name="กลุ่ม 43"/>
          <p:cNvGrpSpPr/>
          <p:nvPr userDrawn="1"/>
        </p:nvGrpSpPr>
        <p:grpSpPr>
          <a:xfrm>
            <a:off x="6444208" y="98381"/>
            <a:ext cx="2261782" cy="450000"/>
            <a:chOff x="3289945" y="3405879"/>
            <a:chExt cx="2261782" cy="450000"/>
          </a:xfrm>
        </p:grpSpPr>
        <p:sp>
          <p:nvSpPr>
            <p:cNvPr id="45" name="วงรี 44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46" name="วงรี 45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47" name="วงรี 46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48" name="วงรี 47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pic>
        <p:nvPicPr>
          <p:cNvPr id="49" name="รูปภาพ 4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536" y="812897"/>
            <a:ext cx="414494" cy="444971"/>
          </a:xfrm>
          <a:prstGeom prst="rect">
            <a:avLst/>
          </a:prstGeom>
        </p:spPr>
      </p:pic>
      <p:pic>
        <p:nvPicPr>
          <p:cNvPr id="50" name="รูปภาพ 4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774" y="1586343"/>
            <a:ext cx="566881" cy="603454"/>
          </a:xfrm>
          <a:prstGeom prst="rect">
            <a:avLst/>
          </a:prstGeom>
        </p:spPr>
      </p:pic>
      <p:pic>
        <p:nvPicPr>
          <p:cNvPr id="51" name="รูปภาพ 5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81" y="2655551"/>
            <a:ext cx="414494" cy="444971"/>
          </a:xfrm>
          <a:prstGeom prst="rect">
            <a:avLst/>
          </a:prstGeom>
        </p:spPr>
      </p:pic>
      <p:grpSp>
        <p:nvGrpSpPr>
          <p:cNvPr id="52" name="กลุ่ม 51"/>
          <p:cNvGrpSpPr/>
          <p:nvPr userDrawn="1"/>
        </p:nvGrpSpPr>
        <p:grpSpPr>
          <a:xfrm>
            <a:off x="7300650" y="3524095"/>
            <a:ext cx="3003978" cy="2792952"/>
            <a:chOff x="7300650" y="3524095"/>
            <a:chExt cx="3003978" cy="2792952"/>
          </a:xfrm>
        </p:grpSpPr>
        <p:sp>
          <p:nvSpPr>
            <p:cNvPr id="53" name="เมฆ 52"/>
            <p:cNvSpPr/>
            <p:nvPr/>
          </p:nvSpPr>
          <p:spPr>
            <a:xfrm rot="20459731">
              <a:off x="7300650" y="414146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8900000" algn="b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54" name="รูปภาพ 5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744888">
              <a:off x="7431239" y="3520583"/>
              <a:ext cx="1439928" cy="1446951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55" name="รูปภาพ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1428" y="4240925"/>
              <a:ext cx="380089" cy="404611"/>
            </a:xfrm>
            <a:prstGeom prst="rect">
              <a:avLst/>
            </a:prstGeom>
          </p:spPr>
        </p:pic>
        <p:pic>
          <p:nvPicPr>
            <p:cNvPr id="56" name="รูปภาพ 5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3310" y="4812594"/>
              <a:ext cx="250890" cy="269338"/>
            </a:xfrm>
            <a:prstGeom prst="rect">
              <a:avLst/>
            </a:prstGeom>
          </p:spPr>
        </p:pic>
      </p:grpSp>
      <p:grpSp>
        <p:nvGrpSpPr>
          <p:cNvPr id="57" name="กลุ่ม 56"/>
          <p:cNvGrpSpPr/>
          <p:nvPr userDrawn="1"/>
        </p:nvGrpSpPr>
        <p:grpSpPr>
          <a:xfrm>
            <a:off x="-1250470" y="-989413"/>
            <a:ext cx="3003978" cy="2425771"/>
            <a:chOff x="-1250470" y="-989413"/>
            <a:chExt cx="3003978" cy="2425771"/>
          </a:xfrm>
        </p:grpSpPr>
        <p:sp>
          <p:nvSpPr>
            <p:cNvPr id="58" name="เมฆ 57"/>
            <p:cNvSpPr/>
            <p:nvPr/>
          </p:nvSpPr>
          <p:spPr>
            <a:xfrm rot="20459731">
              <a:off x="-1250470" y="-989413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59" name="รูปภาพ 5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95" y="478258"/>
              <a:ext cx="1094972" cy="95810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0" name="รูปภาพ 5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788" y="98381"/>
              <a:ext cx="359219" cy="385632"/>
            </a:xfrm>
            <a:prstGeom prst="rect">
              <a:avLst/>
            </a:prstGeom>
          </p:spPr>
        </p:pic>
      </p:grpSp>
      <p:pic>
        <p:nvPicPr>
          <p:cNvPr id="61" name="รูปภาพ 60"/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 rot="19559313">
            <a:off x="8077530" y="2900222"/>
            <a:ext cx="311884" cy="346626"/>
          </a:xfrm>
          <a:prstGeom prst="rect">
            <a:avLst/>
          </a:prstGeom>
        </p:spPr>
      </p:pic>
      <p:sp>
        <p:nvSpPr>
          <p:cNvPr id="62" name="เมฆ 61"/>
          <p:cNvSpPr/>
          <p:nvPr userDrawn="1"/>
        </p:nvSpPr>
        <p:spPr>
          <a:xfrm rot="2681053">
            <a:off x="-1381629" y="4312086"/>
            <a:ext cx="3003978" cy="2175586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18900000" algn="b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3" name="รูปภาพ 6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75" y="3936083"/>
            <a:ext cx="566881" cy="60345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83900" y="461924"/>
            <a:ext cx="7772400" cy="1021556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pic>
        <p:nvPicPr>
          <p:cNvPr id="64" name="รูปภาพ 6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9920">
            <a:off x="1174373" y="1041521"/>
            <a:ext cx="480553" cy="53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98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 userDrawn="1"/>
        </p:nvSpPr>
        <p:spPr>
          <a:xfrm>
            <a:off x="251520" y="267494"/>
            <a:ext cx="8568952" cy="459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8" name="กลุ่ม 7"/>
          <p:cNvGrpSpPr/>
          <p:nvPr userDrawn="1"/>
        </p:nvGrpSpPr>
        <p:grpSpPr>
          <a:xfrm>
            <a:off x="251519" y="267494"/>
            <a:ext cx="8568953" cy="4593166"/>
            <a:chOff x="-29030" y="17128"/>
            <a:chExt cx="9151241" cy="5109244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3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1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28/11/65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sp>
        <p:nvSpPr>
          <p:cNvPr id="78" name="เมฆ 77"/>
          <p:cNvSpPr/>
          <p:nvPr userDrawn="1"/>
        </p:nvSpPr>
        <p:spPr>
          <a:xfrm rot="1140269" flipH="1">
            <a:off x="7300650" y="-1007706"/>
            <a:ext cx="3003978" cy="2175586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9" name="รูปภาพ 78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28" t="5708" r="6315" b="82002"/>
          <a:stretch/>
        </p:blipFill>
        <p:spPr>
          <a:xfrm>
            <a:off x="8285658" y="1904716"/>
            <a:ext cx="325391" cy="361638"/>
          </a:xfrm>
          <a:prstGeom prst="rect">
            <a:avLst/>
          </a:prstGeom>
        </p:spPr>
      </p:pic>
      <p:grpSp>
        <p:nvGrpSpPr>
          <p:cNvPr id="80" name="กลุ่ม 79"/>
          <p:cNvGrpSpPr/>
          <p:nvPr userDrawn="1"/>
        </p:nvGrpSpPr>
        <p:grpSpPr>
          <a:xfrm>
            <a:off x="351913" y="138257"/>
            <a:ext cx="2261782" cy="450000"/>
            <a:chOff x="3289945" y="3405879"/>
            <a:chExt cx="2261782" cy="450000"/>
          </a:xfrm>
        </p:grpSpPr>
        <p:sp>
          <p:nvSpPr>
            <p:cNvPr id="81" name="วงรี 80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82" name="วงรี 81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83" name="วงรี 82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84" name="วงรี 83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85" name="กลุ่ม 84"/>
          <p:cNvGrpSpPr/>
          <p:nvPr userDrawn="1"/>
        </p:nvGrpSpPr>
        <p:grpSpPr>
          <a:xfrm>
            <a:off x="1264420" y="2026709"/>
            <a:ext cx="6763964" cy="1841185"/>
            <a:chOff x="1264420" y="2026709"/>
            <a:chExt cx="6763964" cy="1841185"/>
          </a:xfrm>
        </p:grpSpPr>
        <p:sp>
          <p:nvSpPr>
            <p:cNvPr id="86" name="สี่เหลี่ยมผืนผ้า 85"/>
            <p:cNvSpPr/>
            <p:nvPr/>
          </p:nvSpPr>
          <p:spPr>
            <a:xfrm>
              <a:off x="1360490" y="2170725"/>
              <a:ext cx="6667894" cy="1697169"/>
            </a:xfrm>
            <a:prstGeom prst="rect">
              <a:avLst/>
            </a:prstGeom>
            <a:pattFill prst="wdDnDiag">
              <a:fgClr>
                <a:schemeClr val="accent4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7" name="สี่เหลี่ยมผืนผ้า 86"/>
            <p:cNvSpPr/>
            <p:nvPr/>
          </p:nvSpPr>
          <p:spPr>
            <a:xfrm>
              <a:off x="1264420" y="2026709"/>
              <a:ext cx="6667893" cy="16971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88" name="รูปภาพ 8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641" y="818280"/>
            <a:ext cx="414494" cy="444971"/>
          </a:xfrm>
          <a:prstGeom prst="rect">
            <a:avLst/>
          </a:prstGeom>
        </p:spPr>
      </p:pic>
      <p:pic>
        <p:nvPicPr>
          <p:cNvPr id="89" name="รูปภาพ 8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81" y="3564391"/>
            <a:ext cx="414494" cy="444971"/>
          </a:xfrm>
          <a:prstGeom prst="rect">
            <a:avLst/>
          </a:prstGeom>
        </p:spPr>
      </p:pic>
      <p:pic>
        <p:nvPicPr>
          <p:cNvPr id="90" name="รูปภาพ 8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276" y="4280350"/>
            <a:ext cx="566881" cy="603454"/>
          </a:xfrm>
          <a:prstGeom prst="rect">
            <a:avLst/>
          </a:prstGeom>
        </p:spPr>
      </p:pic>
      <p:pic>
        <p:nvPicPr>
          <p:cNvPr id="91" name="รูปภาพ 9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90" y="1086494"/>
            <a:ext cx="646123" cy="725364"/>
          </a:xfrm>
          <a:prstGeom prst="rect">
            <a:avLst/>
          </a:prstGeom>
        </p:spPr>
      </p:pic>
      <p:grpSp>
        <p:nvGrpSpPr>
          <p:cNvPr id="92" name="กลุ่ม 91"/>
          <p:cNvGrpSpPr/>
          <p:nvPr userDrawn="1"/>
        </p:nvGrpSpPr>
        <p:grpSpPr>
          <a:xfrm>
            <a:off x="-1250470" y="4123168"/>
            <a:ext cx="3003978" cy="2175586"/>
            <a:chOff x="-1250470" y="4123168"/>
            <a:chExt cx="3003978" cy="2175586"/>
          </a:xfrm>
        </p:grpSpPr>
        <p:sp>
          <p:nvSpPr>
            <p:cNvPr id="93" name="เมฆ 92"/>
            <p:cNvSpPr/>
            <p:nvPr/>
          </p:nvSpPr>
          <p:spPr>
            <a:xfrm rot="1140269" flipH="1">
              <a:off x="-1250470" y="412316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94" name="รูปภาพ 9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506021" y="4464717"/>
              <a:ext cx="325391" cy="361638"/>
            </a:xfrm>
            <a:prstGeom prst="rect">
              <a:avLst/>
            </a:prstGeom>
          </p:spPr>
        </p:pic>
      </p:grpSp>
      <p:grpSp>
        <p:nvGrpSpPr>
          <p:cNvPr id="95" name="กลุ่ม 94"/>
          <p:cNvGrpSpPr/>
          <p:nvPr userDrawn="1"/>
        </p:nvGrpSpPr>
        <p:grpSpPr>
          <a:xfrm>
            <a:off x="7791382" y="3775793"/>
            <a:ext cx="1456524" cy="1343170"/>
            <a:chOff x="7791382" y="3775793"/>
            <a:chExt cx="1456524" cy="1343170"/>
          </a:xfrm>
        </p:grpSpPr>
        <p:pic>
          <p:nvPicPr>
            <p:cNvPr id="96" name="รูปภาพ 9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1354" y="3941793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grpSp>
          <p:nvGrpSpPr>
            <p:cNvPr id="97" name="กลุ่ม 96"/>
            <p:cNvGrpSpPr/>
            <p:nvPr/>
          </p:nvGrpSpPr>
          <p:grpSpPr>
            <a:xfrm rot="6017212">
              <a:off x="7851191" y="3715984"/>
              <a:ext cx="1336905" cy="1456524"/>
              <a:chOff x="7829880" y="162981"/>
              <a:chExt cx="1086240" cy="1251442"/>
            </a:xfrm>
          </p:grpSpPr>
          <p:grpSp>
            <p:nvGrpSpPr>
              <p:cNvPr id="98" name="กลุ่ม 97"/>
              <p:cNvGrpSpPr/>
              <p:nvPr/>
            </p:nvGrpSpPr>
            <p:grpSpPr>
              <a:xfrm rot="12247797">
                <a:off x="7829880" y="490763"/>
                <a:ext cx="1086240" cy="923660"/>
                <a:chOff x="1273574" y="1329063"/>
                <a:chExt cx="1086240" cy="923660"/>
              </a:xfrm>
            </p:grpSpPr>
            <p:sp>
              <p:nvSpPr>
                <p:cNvPr id="100" name="TextBox 99"/>
                <p:cNvSpPr txBox="1"/>
                <p:nvPr/>
              </p:nvSpPr>
              <p:spPr>
                <a:xfrm rot="1351072">
                  <a:off x="1335567" y="1329063"/>
                  <a:ext cx="3642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atin typeface="Calibri" pitchFamily="34" charset="0"/>
                    </a:rPr>
                    <a:t>+</a:t>
                  </a:r>
                  <a:endParaRPr lang="th-TH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 rot="21389866">
                  <a:off x="2054968" y="1451304"/>
                  <a:ext cx="295916" cy="4495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atin typeface="Calibri" pitchFamily="34" charset="0"/>
                    </a:rPr>
                    <a:t>+</a:t>
                  </a:r>
                  <a:endParaRPr lang="th-TH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02" name="สามเหลี่ยมหน้าจั่ว 101"/>
                <p:cNvSpPr/>
                <p:nvPr/>
              </p:nvSpPr>
              <p:spPr>
                <a:xfrm rot="20089558">
                  <a:off x="2203045" y="1810217"/>
                  <a:ext cx="98304" cy="7467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03" name="สามเหลี่ยมหน้าจั่ว 102"/>
                <p:cNvSpPr/>
                <p:nvPr/>
              </p:nvSpPr>
              <p:spPr>
                <a:xfrm rot="1772264">
                  <a:off x="1273574" y="1827175"/>
                  <a:ext cx="142726" cy="141628"/>
                </a:xfrm>
                <a:prstGeom prst="triangl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04" name="วงรี 103"/>
                <p:cNvSpPr/>
                <p:nvPr/>
              </p:nvSpPr>
              <p:spPr>
                <a:xfrm>
                  <a:off x="1449759" y="2198024"/>
                  <a:ext cx="54000" cy="54699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05" name="วงรี 104"/>
                <p:cNvSpPr/>
                <p:nvPr/>
              </p:nvSpPr>
              <p:spPr>
                <a:xfrm>
                  <a:off x="1476213" y="1696393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06" name="วงรี 105"/>
                <p:cNvSpPr/>
                <p:nvPr/>
              </p:nvSpPr>
              <p:spPr>
                <a:xfrm>
                  <a:off x="2305814" y="1965922"/>
                  <a:ext cx="54000" cy="5469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99" name="TextBox 98"/>
              <p:cNvSpPr txBox="1"/>
              <p:nvPr/>
            </p:nvSpPr>
            <p:spPr>
              <a:xfrm rot="13598869">
                <a:off x="7969101" y="83472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alibri" pitchFamily="34" charset="0"/>
                  </a:rPr>
                  <a:t>+</a:t>
                </a:r>
                <a:endParaRPr lang="th-TH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09150" y="548804"/>
            <a:ext cx="7772400" cy="1021556"/>
          </a:xfrm>
        </p:spPr>
        <p:txBody>
          <a:bodyPr anchor="t"/>
          <a:lstStyle>
            <a:lvl1pPr algn="ctr">
              <a:defRPr sz="4000" b="1" cap="all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475655" y="2180035"/>
            <a:ext cx="6270443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an_NongAor" pitchFamily="2" charset="0"/>
                <a:cs typeface="can_NongAor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pic>
        <p:nvPicPr>
          <p:cNvPr id="107" name="รูปภาพ 10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676" y="138257"/>
            <a:ext cx="1162356" cy="101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52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 userDrawn="1"/>
        </p:nvSpPr>
        <p:spPr>
          <a:xfrm>
            <a:off x="251520" y="267494"/>
            <a:ext cx="8568952" cy="459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45" name="กลุ่ม 44"/>
          <p:cNvGrpSpPr/>
          <p:nvPr userDrawn="1"/>
        </p:nvGrpSpPr>
        <p:grpSpPr>
          <a:xfrm>
            <a:off x="971600" y="645485"/>
            <a:ext cx="7467998" cy="3748057"/>
            <a:chOff x="971600" y="645485"/>
            <a:chExt cx="7467998" cy="3748057"/>
          </a:xfrm>
        </p:grpSpPr>
        <p:sp>
          <p:nvSpPr>
            <p:cNvPr id="46" name="บวก 45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7" name="บวก 46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8" name="บวก 47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9" name="บวก 48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2" name="วงรี 51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6" name="สามเหลี่ยมหน้าจั่ว 55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7" name="วงรี 56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9" name="กลุ่ม 8"/>
          <p:cNvGrpSpPr/>
          <p:nvPr userDrawn="1"/>
        </p:nvGrpSpPr>
        <p:grpSpPr>
          <a:xfrm>
            <a:off x="251519" y="267494"/>
            <a:ext cx="8568953" cy="4593166"/>
            <a:chOff x="-29030" y="17128"/>
            <a:chExt cx="9151241" cy="5109244"/>
          </a:xfrm>
        </p:grpSpPr>
        <p:grpSp>
          <p:nvGrpSpPr>
            <p:cNvPr id="10" name="กลุ่ม 9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4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กลุ่ม 10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2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779662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779662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28/11/65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sp>
        <p:nvSpPr>
          <p:cNvPr id="58" name="เมฆ 57"/>
          <p:cNvSpPr/>
          <p:nvPr userDrawn="1"/>
        </p:nvSpPr>
        <p:spPr>
          <a:xfrm rot="20459731">
            <a:off x="-1250470" y="-989413"/>
            <a:ext cx="3003978" cy="2175586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59" name="กลุ่ม 58"/>
          <p:cNvGrpSpPr/>
          <p:nvPr userDrawn="1"/>
        </p:nvGrpSpPr>
        <p:grpSpPr>
          <a:xfrm>
            <a:off x="6526030" y="4635660"/>
            <a:ext cx="2261782" cy="450000"/>
            <a:chOff x="3289945" y="3405879"/>
            <a:chExt cx="2261782" cy="450000"/>
          </a:xfrm>
        </p:grpSpPr>
        <p:sp>
          <p:nvSpPr>
            <p:cNvPr id="60" name="วงรี 5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" name="วงรี 6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64" name="กลุ่ม 63"/>
          <p:cNvGrpSpPr/>
          <p:nvPr userDrawn="1"/>
        </p:nvGrpSpPr>
        <p:grpSpPr>
          <a:xfrm>
            <a:off x="7394814" y="-989414"/>
            <a:ext cx="3003978" cy="2299973"/>
            <a:chOff x="7394814" y="-989414"/>
            <a:chExt cx="3003978" cy="2299973"/>
          </a:xfrm>
        </p:grpSpPr>
        <p:sp>
          <p:nvSpPr>
            <p:cNvPr id="65" name="เมฆ 64"/>
            <p:cNvSpPr/>
            <p:nvPr/>
          </p:nvSpPr>
          <p:spPr>
            <a:xfrm rot="1140269" flipH="1">
              <a:off x="7394814" y="-98941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66" name="รูปภาพ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334" flipH="1">
              <a:off x="7753789" y="133389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67" name="รูปภาพ 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4933" y="84415"/>
              <a:ext cx="380089" cy="404611"/>
            </a:xfrm>
            <a:prstGeom prst="rect">
              <a:avLst/>
            </a:prstGeom>
          </p:spPr>
        </p:pic>
      </p:grpSp>
      <p:pic>
        <p:nvPicPr>
          <p:cNvPr id="68" name="รูปภาพ 6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75" y="267107"/>
            <a:ext cx="1229027" cy="1075398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grpSp>
        <p:nvGrpSpPr>
          <p:cNvPr id="69" name="กลุ่ม 68"/>
          <p:cNvGrpSpPr/>
          <p:nvPr userDrawn="1"/>
        </p:nvGrpSpPr>
        <p:grpSpPr>
          <a:xfrm rot="15225443">
            <a:off x="-1375914" y="3957148"/>
            <a:ext cx="3003978" cy="2175586"/>
            <a:chOff x="-1201710" y="3007086"/>
            <a:chExt cx="3003978" cy="2175586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70" name="เมฆ 69"/>
            <p:cNvSpPr/>
            <p:nvPr/>
          </p:nvSpPr>
          <p:spPr>
            <a:xfrm rot="20459731">
              <a:off x="-1201710" y="3007086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1" name="รูปภาพ 7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835" y="4637363"/>
              <a:ext cx="250890" cy="269338"/>
            </a:xfrm>
            <a:prstGeom prst="rect">
              <a:avLst/>
            </a:prstGeom>
          </p:spPr>
        </p:pic>
        <p:pic>
          <p:nvPicPr>
            <p:cNvPr id="72" name="รูปภาพ 7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795654" y="4158821"/>
              <a:ext cx="325391" cy="361638"/>
            </a:xfrm>
            <a:prstGeom prst="rect">
              <a:avLst/>
            </a:prstGeom>
          </p:spPr>
        </p:pic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699542"/>
            <a:ext cx="8229600" cy="857250"/>
          </a:xfr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1934182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กลุ่ม 42"/>
          <p:cNvGrpSpPr/>
          <p:nvPr userDrawn="1"/>
        </p:nvGrpSpPr>
        <p:grpSpPr>
          <a:xfrm>
            <a:off x="251519" y="267494"/>
            <a:ext cx="8568953" cy="4593166"/>
            <a:chOff x="251519" y="267494"/>
            <a:chExt cx="8568953" cy="4593166"/>
          </a:xfrm>
        </p:grpSpPr>
        <p:sp>
          <p:nvSpPr>
            <p:cNvPr id="6" name="สี่เหลี่ยมผืนผ้า 5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7" name="กลุ่ม 6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8" name="กลุ่ม 7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22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กลุ่ม 8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10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28/11/65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57" name="กลุ่ม 56"/>
          <p:cNvGrpSpPr/>
          <p:nvPr userDrawn="1"/>
        </p:nvGrpSpPr>
        <p:grpSpPr>
          <a:xfrm>
            <a:off x="293994" y="4635660"/>
            <a:ext cx="2261782" cy="450000"/>
            <a:chOff x="3289945" y="3405879"/>
            <a:chExt cx="2261782" cy="450000"/>
          </a:xfrm>
        </p:grpSpPr>
        <p:sp>
          <p:nvSpPr>
            <p:cNvPr id="58" name="วงรี 57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9" name="วงรี 58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0" name="วงรี 59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1" name="วงรี 60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62" name="กลุ่ม 61"/>
          <p:cNvGrpSpPr/>
          <p:nvPr userDrawn="1"/>
        </p:nvGrpSpPr>
        <p:grpSpPr>
          <a:xfrm>
            <a:off x="442007" y="1361178"/>
            <a:ext cx="1825737" cy="2966516"/>
            <a:chOff x="442007" y="1361178"/>
            <a:chExt cx="1825737" cy="2966516"/>
          </a:xfrm>
        </p:grpSpPr>
        <p:sp>
          <p:nvSpPr>
            <p:cNvPr id="63" name="สี่เหลี่ยมผืนผ้ามุมมน 62"/>
            <p:cNvSpPr/>
            <p:nvPr/>
          </p:nvSpPr>
          <p:spPr>
            <a:xfrm>
              <a:off x="493920" y="1458950"/>
              <a:ext cx="1773824" cy="2868744"/>
            </a:xfrm>
            <a:prstGeom prst="roundRect">
              <a:avLst/>
            </a:prstGeom>
            <a:pattFill prst="wdDnDiag">
              <a:fgClr>
                <a:srgbClr val="A8C7CC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4" name="สี่เหลี่ยมผืนผ้ามุมมน 63"/>
            <p:cNvSpPr/>
            <p:nvPr/>
          </p:nvSpPr>
          <p:spPr>
            <a:xfrm>
              <a:off x="442007" y="1361178"/>
              <a:ext cx="1773824" cy="2868744"/>
            </a:xfrm>
            <a:prstGeom prst="roundRect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65" name="กลุ่ม 64"/>
          <p:cNvGrpSpPr/>
          <p:nvPr userDrawn="1"/>
        </p:nvGrpSpPr>
        <p:grpSpPr>
          <a:xfrm>
            <a:off x="2573909" y="1361178"/>
            <a:ext cx="1819242" cy="2966516"/>
            <a:chOff x="2573909" y="1361178"/>
            <a:chExt cx="1819242" cy="2966516"/>
          </a:xfrm>
        </p:grpSpPr>
        <p:sp>
          <p:nvSpPr>
            <p:cNvPr id="66" name="สี่เหลี่ยมผืนผ้ามุมมน 65"/>
            <p:cNvSpPr/>
            <p:nvPr/>
          </p:nvSpPr>
          <p:spPr>
            <a:xfrm>
              <a:off x="2619327" y="1458950"/>
              <a:ext cx="1773824" cy="2868744"/>
            </a:xfrm>
            <a:prstGeom prst="roundRect">
              <a:avLst/>
            </a:prstGeom>
            <a:pattFill prst="wdDnDiag">
              <a:fgClr>
                <a:srgbClr val="B8B5C5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7" name="สี่เหลี่ยมผืนผ้ามุมมน 66"/>
            <p:cNvSpPr/>
            <p:nvPr/>
          </p:nvSpPr>
          <p:spPr>
            <a:xfrm>
              <a:off x="2573909" y="1361178"/>
              <a:ext cx="1773824" cy="2868744"/>
            </a:xfrm>
            <a:prstGeom prst="roundRect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68" name="กลุ่ม 67"/>
          <p:cNvGrpSpPr/>
          <p:nvPr userDrawn="1"/>
        </p:nvGrpSpPr>
        <p:grpSpPr>
          <a:xfrm>
            <a:off x="4705811" y="1361178"/>
            <a:ext cx="1812747" cy="2966516"/>
            <a:chOff x="4705811" y="1361178"/>
            <a:chExt cx="1812747" cy="2966516"/>
          </a:xfrm>
        </p:grpSpPr>
        <p:sp>
          <p:nvSpPr>
            <p:cNvPr id="69" name="สี่เหลี่ยมผืนผ้ามุมมน 68"/>
            <p:cNvSpPr/>
            <p:nvPr/>
          </p:nvSpPr>
          <p:spPr>
            <a:xfrm>
              <a:off x="4744734" y="1458950"/>
              <a:ext cx="1773824" cy="2868744"/>
            </a:xfrm>
            <a:prstGeom prst="roundRect">
              <a:avLst/>
            </a:prstGeom>
            <a:pattFill prst="wdDnDiag">
              <a:fgClr>
                <a:srgbClr val="CBBCCA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0" name="สี่เหลี่ยมผืนผ้ามุมมน 69"/>
            <p:cNvSpPr/>
            <p:nvPr/>
          </p:nvSpPr>
          <p:spPr>
            <a:xfrm>
              <a:off x="4705811" y="1361178"/>
              <a:ext cx="1773824" cy="2868744"/>
            </a:xfrm>
            <a:prstGeom prst="roundRect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71" name="กลุ่ม 70"/>
          <p:cNvGrpSpPr/>
          <p:nvPr userDrawn="1"/>
        </p:nvGrpSpPr>
        <p:grpSpPr>
          <a:xfrm>
            <a:off x="6837713" y="1361178"/>
            <a:ext cx="1806251" cy="2972054"/>
            <a:chOff x="6837713" y="1361178"/>
            <a:chExt cx="1806251" cy="2972054"/>
          </a:xfrm>
        </p:grpSpPr>
        <p:sp>
          <p:nvSpPr>
            <p:cNvPr id="72" name="สี่เหลี่ยมผืนผ้ามุมมน 71"/>
            <p:cNvSpPr/>
            <p:nvPr/>
          </p:nvSpPr>
          <p:spPr>
            <a:xfrm>
              <a:off x="6870140" y="1464488"/>
              <a:ext cx="1773824" cy="2868744"/>
            </a:xfrm>
            <a:prstGeom prst="roundRect">
              <a:avLst/>
            </a:prstGeom>
            <a:pattFill prst="wdDnDiag">
              <a:fgClr>
                <a:srgbClr val="E8C6D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3" name="สี่เหลี่ยมผืนผ้ามุมมน 72"/>
            <p:cNvSpPr/>
            <p:nvPr/>
          </p:nvSpPr>
          <p:spPr>
            <a:xfrm>
              <a:off x="6837713" y="1361178"/>
              <a:ext cx="1773824" cy="2868744"/>
            </a:xfrm>
            <a:prstGeom prst="roundRect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74" name="กลุ่ม 73"/>
          <p:cNvGrpSpPr/>
          <p:nvPr userDrawn="1"/>
        </p:nvGrpSpPr>
        <p:grpSpPr>
          <a:xfrm flipV="1">
            <a:off x="-183671" y="-1748730"/>
            <a:ext cx="9778964" cy="2259749"/>
            <a:chOff x="-405164" y="4638485"/>
            <a:chExt cx="9778964" cy="2259749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75" name="เมฆ 74"/>
            <p:cNvSpPr/>
            <p:nvPr/>
          </p:nvSpPr>
          <p:spPr>
            <a:xfrm rot="489113">
              <a:off x="-405164" y="4642632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6" name="รูปภาพ 7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33864" flipV="1">
              <a:off x="1961800" y="4732356"/>
              <a:ext cx="310808" cy="499996"/>
            </a:xfrm>
            <a:prstGeom prst="rect">
              <a:avLst/>
            </a:prstGeom>
          </p:spPr>
        </p:pic>
        <p:sp>
          <p:nvSpPr>
            <p:cNvPr id="77" name="เมฆ 76"/>
            <p:cNvSpPr/>
            <p:nvPr/>
          </p:nvSpPr>
          <p:spPr>
            <a:xfrm>
              <a:off x="6369822" y="4638485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78" name="รูปภาพ 7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62472" flipH="1" flipV="1">
              <a:off x="6548384" y="4682270"/>
              <a:ext cx="379045" cy="523443"/>
            </a:xfrm>
            <a:prstGeom prst="rect">
              <a:avLst/>
            </a:prstGeom>
          </p:spPr>
        </p:pic>
        <p:sp>
          <p:nvSpPr>
            <p:cNvPr id="79" name="เมฆ 78"/>
            <p:cNvSpPr/>
            <p:nvPr/>
          </p:nvSpPr>
          <p:spPr>
            <a:xfrm rot="251312">
              <a:off x="174903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80" name="รูปภาพ 7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4285" flipH="1" flipV="1">
              <a:off x="4212852" y="4688399"/>
              <a:ext cx="327561" cy="381162"/>
            </a:xfrm>
            <a:prstGeom prst="rect">
              <a:avLst/>
            </a:prstGeom>
          </p:spPr>
        </p:pic>
        <p:sp>
          <p:nvSpPr>
            <p:cNvPr id="81" name="เมฆ 80"/>
            <p:cNvSpPr/>
            <p:nvPr/>
          </p:nvSpPr>
          <p:spPr>
            <a:xfrm rot="621615">
              <a:off x="3986711" y="4676699"/>
              <a:ext cx="3003978" cy="2221535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82" name="รูปภาพ 8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442195" y="4878980"/>
              <a:ext cx="186025" cy="206747"/>
            </a:xfrm>
            <a:prstGeom prst="rect">
              <a:avLst/>
            </a:prstGeom>
          </p:spPr>
        </p:pic>
        <p:pic>
          <p:nvPicPr>
            <p:cNvPr id="83" name="รูปภาพ 8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4793" y="4766416"/>
              <a:ext cx="207247" cy="222486"/>
            </a:xfrm>
            <a:prstGeom prst="rect">
              <a:avLst/>
            </a:prstGeom>
          </p:spPr>
        </p:pic>
        <p:pic>
          <p:nvPicPr>
            <p:cNvPr id="84" name="รูปภาพ 8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768" y="4910457"/>
              <a:ext cx="207247" cy="222486"/>
            </a:xfrm>
            <a:prstGeom prst="rect">
              <a:avLst/>
            </a:prstGeom>
          </p:spPr>
        </p:pic>
        <p:pic>
          <p:nvPicPr>
            <p:cNvPr id="85" name="รูปภาพ 8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2584042" y="4644281"/>
              <a:ext cx="279890" cy="311068"/>
            </a:xfrm>
            <a:prstGeom prst="rect">
              <a:avLst/>
            </a:prstGeom>
          </p:spPr>
        </p:pic>
        <p:pic>
          <p:nvPicPr>
            <p:cNvPr id="86" name="รูปภาพ 8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11" y="4840371"/>
              <a:ext cx="207247" cy="222486"/>
            </a:xfrm>
            <a:prstGeom prst="rect">
              <a:avLst/>
            </a:prstGeom>
          </p:spPr>
        </p:pic>
      </p:grpSp>
      <p:pic>
        <p:nvPicPr>
          <p:cNvPr id="87" name="รูปภาพ 8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24372" flipH="1">
            <a:off x="-291734" y="-245444"/>
            <a:ext cx="1171456" cy="117717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pic>
        <p:nvPicPr>
          <p:cNvPr id="88" name="รูปภาพ 8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173" y="4366818"/>
            <a:ext cx="1288651" cy="797220"/>
          </a:xfrm>
          <a:prstGeom prst="rect">
            <a:avLst/>
          </a:prstGeom>
          <a:effectLst>
            <a:outerShdw blurRad="50800" dist="25400" dir="10800000" algn="r" rotWithShape="0">
              <a:schemeClr val="accent4">
                <a:alpha val="40000"/>
              </a:schemeClr>
            </a:outerShdw>
          </a:effec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42007" y="383088"/>
            <a:ext cx="8229600" cy="8572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grpSp>
        <p:nvGrpSpPr>
          <p:cNvPr id="44" name="กลุ่ม 43"/>
          <p:cNvGrpSpPr/>
          <p:nvPr userDrawn="1"/>
        </p:nvGrpSpPr>
        <p:grpSpPr>
          <a:xfrm>
            <a:off x="323528" y="1020418"/>
            <a:ext cx="8409754" cy="3619896"/>
            <a:chOff x="323528" y="1020418"/>
            <a:chExt cx="8409754" cy="3619896"/>
          </a:xfrm>
        </p:grpSpPr>
        <p:sp>
          <p:nvSpPr>
            <p:cNvPr id="45" name="บวก 44"/>
            <p:cNvSpPr/>
            <p:nvPr userDrawn="1"/>
          </p:nvSpPr>
          <p:spPr>
            <a:xfrm rot="20706355">
              <a:off x="2718318" y="102041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6" name="บวก 45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7" name="บวก 46"/>
            <p:cNvSpPr/>
            <p:nvPr userDrawn="1"/>
          </p:nvSpPr>
          <p:spPr>
            <a:xfrm rot="4506355">
              <a:off x="6608153" y="3236369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8" name="บวก 47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9" name="วงรี 48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0" name="วงรี 49"/>
            <p:cNvSpPr/>
            <p:nvPr userDrawn="1"/>
          </p:nvSpPr>
          <p:spPr>
            <a:xfrm>
              <a:off x="7142612" y="444395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1" name="วงรี 50"/>
            <p:cNvSpPr/>
            <p:nvPr userDrawn="1"/>
          </p:nvSpPr>
          <p:spPr>
            <a:xfrm>
              <a:off x="2318076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2" name="สามเหลี่ยมหน้าจั่ว 51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3" name="สามเหลี่ยมหน้าจั่ว 52"/>
            <p:cNvSpPr/>
            <p:nvPr userDrawn="1"/>
          </p:nvSpPr>
          <p:spPr>
            <a:xfrm rot="1783205">
              <a:off x="4103960" y="4532314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4" name="สามเหลี่ยมหน้าจั่ว 53"/>
            <p:cNvSpPr/>
            <p:nvPr userDrawn="1"/>
          </p:nvSpPr>
          <p:spPr>
            <a:xfrm rot="19585674">
              <a:off x="4443146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 rot="19590220">
              <a:off x="8625282" y="266459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6" name="วงรี 55"/>
            <p:cNvSpPr/>
            <p:nvPr userDrawn="1"/>
          </p:nvSpPr>
          <p:spPr>
            <a:xfrm>
              <a:off x="323528" y="132602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89" name="บวก 88"/>
          <p:cNvSpPr/>
          <p:nvPr userDrawn="1"/>
        </p:nvSpPr>
        <p:spPr>
          <a:xfrm rot="4506355">
            <a:off x="2359681" y="2516289"/>
            <a:ext cx="161272" cy="165229"/>
          </a:xfrm>
          <a:prstGeom prst="mathPlus">
            <a:avLst>
              <a:gd name="adj1" fmla="val 11104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337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กลุ่ม 91"/>
          <p:cNvGrpSpPr/>
          <p:nvPr userDrawn="1"/>
        </p:nvGrpSpPr>
        <p:grpSpPr>
          <a:xfrm>
            <a:off x="251519" y="267494"/>
            <a:ext cx="8568953" cy="4593166"/>
            <a:chOff x="251519" y="267494"/>
            <a:chExt cx="8568953" cy="4593166"/>
          </a:xfrm>
        </p:grpSpPr>
        <p:sp>
          <p:nvSpPr>
            <p:cNvPr id="93" name="สี่เหลี่ยมผืนผ้า 92"/>
            <p:cNvSpPr/>
            <p:nvPr userDrawn="1"/>
          </p:nvSpPr>
          <p:spPr>
            <a:xfrm>
              <a:off x="251520" y="267494"/>
              <a:ext cx="8568952" cy="459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94" name="กลุ่ม 93"/>
            <p:cNvGrpSpPr/>
            <p:nvPr userDrawn="1"/>
          </p:nvGrpSpPr>
          <p:grpSpPr>
            <a:xfrm>
              <a:off x="251519" y="267494"/>
              <a:ext cx="8568953" cy="4593166"/>
              <a:chOff x="-29030" y="17128"/>
              <a:chExt cx="9151241" cy="5109244"/>
            </a:xfrm>
          </p:grpSpPr>
          <p:grpSp>
            <p:nvGrpSpPr>
              <p:cNvPr id="95" name="กลุ่ม 94"/>
              <p:cNvGrpSpPr/>
              <p:nvPr/>
            </p:nvGrpSpPr>
            <p:grpSpPr>
              <a:xfrm>
                <a:off x="187436" y="17128"/>
                <a:ext cx="8652652" cy="5109244"/>
                <a:chOff x="187436" y="17128"/>
                <a:chExt cx="8652652" cy="5109244"/>
              </a:xfrm>
            </p:grpSpPr>
            <p:cxnSp>
              <p:nvCxnSpPr>
                <p:cNvPr id="109" name="Straight Connector 20"/>
                <p:cNvCxnSpPr/>
                <p:nvPr/>
              </p:nvCxnSpPr>
              <p:spPr>
                <a:xfrm>
                  <a:off x="408113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21"/>
                <p:cNvCxnSpPr/>
                <p:nvPr/>
              </p:nvCxnSpPr>
              <p:spPr>
                <a:xfrm>
                  <a:off x="451376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22"/>
                <p:cNvCxnSpPr/>
                <p:nvPr/>
              </p:nvCxnSpPr>
              <p:spPr>
                <a:xfrm>
                  <a:off x="494639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23"/>
                <p:cNvCxnSpPr/>
                <p:nvPr/>
              </p:nvCxnSpPr>
              <p:spPr>
                <a:xfrm>
                  <a:off x="537903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24"/>
                <p:cNvCxnSpPr/>
                <p:nvPr/>
              </p:nvCxnSpPr>
              <p:spPr>
                <a:xfrm>
                  <a:off x="581166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25"/>
                <p:cNvCxnSpPr/>
                <p:nvPr/>
              </p:nvCxnSpPr>
              <p:spPr>
                <a:xfrm>
                  <a:off x="624429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26"/>
                <p:cNvCxnSpPr/>
                <p:nvPr/>
              </p:nvCxnSpPr>
              <p:spPr>
                <a:xfrm>
                  <a:off x="667693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27"/>
                <p:cNvCxnSpPr/>
                <p:nvPr/>
              </p:nvCxnSpPr>
              <p:spPr>
                <a:xfrm>
                  <a:off x="710956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28"/>
                <p:cNvCxnSpPr/>
                <p:nvPr/>
              </p:nvCxnSpPr>
              <p:spPr>
                <a:xfrm>
                  <a:off x="754219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38"/>
                <p:cNvCxnSpPr/>
                <p:nvPr/>
              </p:nvCxnSpPr>
              <p:spPr>
                <a:xfrm>
                  <a:off x="797483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39"/>
                <p:cNvCxnSpPr/>
                <p:nvPr/>
              </p:nvCxnSpPr>
              <p:spPr>
                <a:xfrm>
                  <a:off x="8407463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40"/>
                <p:cNvCxnSpPr/>
                <p:nvPr/>
              </p:nvCxnSpPr>
              <p:spPr>
                <a:xfrm>
                  <a:off x="884008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41"/>
                <p:cNvCxnSpPr/>
                <p:nvPr/>
              </p:nvCxnSpPr>
              <p:spPr>
                <a:xfrm>
                  <a:off x="1052702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42"/>
                <p:cNvCxnSpPr/>
                <p:nvPr/>
              </p:nvCxnSpPr>
              <p:spPr>
                <a:xfrm>
                  <a:off x="1485335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43"/>
                <p:cNvCxnSpPr/>
                <p:nvPr/>
              </p:nvCxnSpPr>
              <p:spPr>
                <a:xfrm>
                  <a:off x="1917968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44"/>
                <p:cNvCxnSpPr/>
                <p:nvPr/>
              </p:nvCxnSpPr>
              <p:spPr>
                <a:xfrm>
                  <a:off x="2350601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45"/>
                <p:cNvCxnSpPr/>
                <p:nvPr/>
              </p:nvCxnSpPr>
              <p:spPr>
                <a:xfrm>
                  <a:off x="2783234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46"/>
                <p:cNvCxnSpPr/>
                <p:nvPr/>
              </p:nvCxnSpPr>
              <p:spPr>
                <a:xfrm>
                  <a:off x="3215867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47"/>
                <p:cNvCxnSpPr/>
                <p:nvPr/>
              </p:nvCxnSpPr>
              <p:spPr>
                <a:xfrm>
                  <a:off x="3648500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49"/>
                <p:cNvCxnSpPr/>
                <p:nvPr/>
              </p:nvCxnSpPr>
              <p:spPr>
                <a:xfrm>
                  <a:off x="187436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50"/>
                <p:cNvCxnSpPr/>
                <p:nvPr/>
              </p:nvCxnSpPr>
              <p:spPr>
                <a:xfrm>
                  <a:off x="620069" y="17128"/>
                  <a:ext cx="0" cy="5109244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กลุ่ม 95"/>
              <p:cNvGrpSpPr/>
              <p:nvPr/>
            </p:nvGrpSpPr>
            <p:grpSpPr>
              <a:xfrm>
                <a:off x="-29030" y="263553"/>
                <a:ext cx="9151241" cy="4703748"/>
                <a:chOff x="-29030" y="263553"/>
                <a:chExt cx="9151241" cy="4703748"/>
              </a:xfrm>
            </p:grpSpPr>
            <p:cxnSp>
              <p:nvCxnSpPr>
                <p:cNvPr id="97" name="Straight Connector 60"/>
                <p:cNvCxnSpPr/>
                <p:nvPr/>
              </p:nvCxnSpPr>
              <p:spPr>
                <a:xfrm rot="16200000">
                  <a:off x="4546591" y="-2601616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53"/>
                <p:cNvCxnSpPr/>
                <p:nvPr/>
              </p:nvCxnSpPr>
              <p:spPr>
                <a:xfrm rot="16200000">
                  <a:off x="4546591" y="39168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54"/>
                <p:cNvCxnSpPr/>
                <p:nvPr/>
              </p:nvCxnSpPr>
              <p:spPr>
                <a:xfrm rot="16200000">
                  <a:off x="4546591" y="-3593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55"/>
                <p:cNvCxnSpPr/>
                <p:nvPr/>
              </p:nvCxnSpPr>
              <p:spPr>
                <a:xfrm rot="16200000">
                  <a:off x="4546591" y="-463551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56"/>
                <p:cNvCxnSpPr/>
                <p:nvPr/>
              </p:nvCxnSpPr>
              <p:spPr>
                <a:xfrm rot="16200000">
                  <a:off x="4546591" y="-891164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57"/>
                <p:cNvCxnSpPr/>
                <p:nvPr/>
              </p:nvCxnSpPr>
              <p:spPr>
                <a:xfrm rot="16200000">
                  <a:off x="4546591" y="-1318777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58"/>
                <p:cNvCxnSpPr/>
                <p:nvPr/>
              </p:nvCxnSpPr>
              <p:spPr>
                <a:xfrm rot="16200000">
                  <a:off x="4546591" y="-1746390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59"/>
                <p:cNvCxnSpPr/>
                <p:nvPr/>
              </p:nvCxnSpPr>
              <p:spPr>
                <a:xfrm rot="16200000">
                  <a:off x="4546591" y="-2174003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61"/>
                <p:cNvCxnSpPr/>
                <p:nvPr/>
              </p:nvCxnSpPr>
              <p:spPr>
                <a:xfrm rot="16200000">
                  <a:off x="4546591" y="-3029229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62"/>
                <p:cNvCxnSpPr/>
                <p:nvPr/>
              </p:nvCxnSpPr>
              <p:spPr>
                <a:xfrm rot="16200000">
                  <a:off x="4546591" y="-3456842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63"/>
                <p:cNvCxnSpPr/>
                <p:nvPr/>
              </p:nvCxnSpPr>
              <p:spPr>
                <a:xfrm rot="16200000">
                  <a:off x="4546591" y="-3884455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64"/>
                <p:cNvCxnSpPr/>
                <p:nvPr/>
              </p:nvCxnSpPr>
              <p:spPr>
                <a:xfrm rot="16200000">
                  <a:off x="4546591" y="-4312068"/>
                  <a:ext cx="0" cy="9151241"/>
                </a:xfrm>
                <a:prstGeom prst="line">
                  <a:avLst/>
                </a:prstGeom>
                <a:ln>
                  <a:solidFill>
                    <a:schemeClr val="accent4">
                      <a:lumMod val="60000"/>
                      <a:lumOff val="40000"/>
                      <a:alpha val="68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28/11/65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grpSp>
        <p:nvGrpSpPr>
          <p:cNvPr id="130" name="กลุ่ม 129"/>
          <p:cNvGrpSpPr/>
          <p:nvPr userDrawn="1"/>
        </p:nvGrpSpPr>
        <p:grpSpPr>
          <a:xfrm>
            <a:off x="971600" y="645485"/>
            <a:ext cx="7467998" cy="3748057"/>
            <a:chOff x="971600" y="645485"/>
            <a:chExt cx="7467998" cy="3748057"/>
          </a:xfrm>
        </p:grpSpPr>
        <p:sp>
          <p:nvSpPr>
            <p:cNvPr id="80" name="บวก 79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1" name="บวก 80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2" name="บวก 81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3" name="บวก 82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4" name="วงรี 83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5" name="วงรี 84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6" name="วงรี 85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7" name="สามเหลี่ยมหน้าจั่ว 86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8" name="สามเหลี่ยมหน้าจั่ว 87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9" name="สามเหลี่ยมหน้าจั่ว 88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0" name="สามเหลี่ยมหน้าจั่ว 89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1" name="วงรี 90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44" name="กลุ่ม 143"/>
          <p:cNvGrpSpPr/>
          <p:nvPr userDrawn="1"/>
        </p:nvGrpSpPr>
        <p:grpSpPr>
          <a:xfrm>
            <a:off x="6464078" y="51470"/>
            <a:ext cx="2261782" cy="450000"/>
            <a:chOff x="3289945" y="3405879"/>
            <a:chExt cx="2261782" cy="450000"/>
          </a:xfrm>
        </p:grpSpPr>
        <p:sp>
          <p:nvSpPr>
            <p:cNvPr id="145" name="วงรี 144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6" name="วงรี 145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7" name="วงรี 146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8" name="วงรี 147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49" name="กลุ่ม 148"/>
          <p:cNvGrpSpPr/>
          <p:nvPr userDrawn="1"/>
        </p:nvGrpSpPr>
        <p:grpSpPr>
          <a:xfrm>
            <a:off x="7206564" y="3029932"/>
            <a:ext cx="3003978" cy="3475185"/>
            <a:chOff x="7206564" y="3029932"/>
            <a:chExt cx="3003978" cy="3475185"/>
          </a:xfrm>
        </p:grpSpPr>
        <p:pic>
          <p:nvPicPr>
            <p:cNvPr id="150" name="รูปภาพ 1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751" y="3029932"/>
              <a:ext cx="1627664" cy="1846073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sp>
          <p:nvSpPr>
            <p:cNvPr id="151" name="เมฆ 150"/>
            <p:cNvSpPr/>
            <p:nvPr/>
          </p:nvSpPr>
          <p:spPr>
            <a:xfrm rot="20279911">
              <a:off x="7206564" y="4329531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52" name="รูปภาพ 1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20180">
              <a:off x="8646338" y="4391917"/>
              <a:ext cx="380089" cy="404611"/>
            </a:xfrm>
            <a:prstGeom prst="rect">
              <a:avLst/>
            </a:prstGeom>
          </p:spPr>
        </p:pic>
        <p:pic>
          <p:nvPicPr>
            <p:cNvPr id="153" name="รูปภาพ 1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20180">
              <a:off x="8087453" y="4786043"/>
              <a:ext cx="250890" cy="269338"/>
            </a:xfrm>
            <a:prstGeom prst="rect">
              <a:avLst/>
            </a:prstGeom>
          </p:spPr>
        </p:pic>
      </p:grpSp>
      <p:grpSp>
        <p:nvGrpSpPr>
          <p:cNvPr id="154" name="กลุ่ม 153"/>
          <p:cNvGrpSpPr/>
          <p:nvPr userDrawn="1"/>
        </p:nvGrpSpPr>
        <p:grpSpPr>
          <a:xfrm>
            <a:off x="-1375914" y="3804533"/>
            <a:ext cx="3003978" cy="2451668"/>
            <a:chOff x="-1375914" y="3804533"/>
            <a:chExt cx="3003978" cy="2451668"/>
          </a:xfrm>
        </p:grpSpPr>
        <p:grpSp>
          <p:nvGrpSpPr>
            <p:cNvPr id="155" name="กลุ่ม 154"/>
            <p:cNvGrpSpPr/>
            <p:nvPr/>
          </p:nvGrpSpPr>
          <p:grpSpPr>
            <a:xfrm rot="179820" flipH="1">
              <a:off x="-1375914" y="4080615"/>
              <a:ext cx="3003978" cy="2175586"/>
              <a:chOff x="7569120" y="4314392"/>
              <a:chExt cx="3003978" cy="2175586"/>
            </a:xfr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grpSpPr>
          <p:sp>
            <p:nvSpPr>
              <p:cNvPr id="157" name="เมฆ 156"/>
              <p:cNvSpPr/>
              <p:nvPr/>
            </p:nvSpPr>
            <p:spPr>
              <a:xfrm rot="20459731">
                <a:off x="7569120" y="4314392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pic>
            <p:nvPicPr>
              <p:cNvPr id="158" name="รูปภาพ 15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60099" y="4448921"/>
                <a:ext cx="282531" cy="300759"/>
              </a:xfrm>
              <a:prstGeom prst="rect">
                <a:avLst/>
              </a:prstGeom>
            </p:spPr>
          </p:pic>
          <p:pic>
            <p:nvPicPr>
              <p:cNvPr id="159" name="รูปภาพ 15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9804" y="5053156"/>
                <a:ext cx="250890" cy="269338"/>
              </a:xfrm>
              <a:prstGeom prst="rect">
                <a:avLst/>
              </a:prstGeom>
            </p:spPr>
          </p:pic>
        </p:grpSp>
        <p:pic>
          <p:nvPicPr>
            <p:cNvPr id="156" name="รูปภาพ 1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5" y="3804533"/>
              <a:ext cx="1171456" cy="1177170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grpSp>
        <p:nvGrpSpPr>
          <p:cNvPr id="160" name="กลุ่ม 159"/>
          <p:cNvGrpSpPr/>
          <p:nvPr userDrawn="1"/>
        </p:nvGrpSpPr>
        <p:grpSpPr>
          <a:xfrm>
            <a:off x="-1085994" y="-1087793"/>
            <a:ext cx="3399844" cy="2175586"/>
            <a:chOff x="-1085994" y="-1087793"/>
            <a:chExt cx="3399844" cy="2175586"/>
          </a:xfrm>
        </p:grpSpPr>
        <p:grpSp>
          <p:nvGrpSpPr>
            <p:cNvPr id="161" name="กลุ่ม 160"/>
            <p:cNvGrpSpPr/>
            <p:nvPr/>
          </p:nvGrpSpPr>
          <p:grpSpPr>
            <a:xfrm>
              <a:off x="-1085994" y="-1087793"/>
              <a:ext cx="3003978" cy="2175586"/>
              <a:chOff x="-1085994" y="-1087793"/>
              <a:chExt cx="3003978" cy="2175586"/>
            </a:xfrm>
          </p:grpSpPr>
          <p:sp>
            <p:nvSpPr>
              <p:cNvPr id="163" name="เมฆ 162"/>
              <p:cNvSpPr/>
              <p:nvPr/>
            </p:nvSpPr>
            <p:spPr>
              <a:xfrm rot="20459731">
                <a:off x="-1085994" y="-1087793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pic>
            <p:nvPicPr>
              <p:cNvPr id="164" name="รูปภาพ 16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075" y="640864"/>
                <a:ext cx="250890" cy="269338"/>
              </a:xfrm>
              <a:prstGeom prst="rect">
                <a:avLst/>
              </a:prstGeom>
            </p:spPr>
          </p:pic>
          <p:pic>
            <p:nvPicPr>
              <p:cNvPr id="165" name="รูปภาพ 164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590898" y="139832"/>
                <a:ext cx="325391" cy="361638"/>
              </a:xfrm>
              <a:prstGeom prst="rect">
                <a:avLst/>
              </a:prstGeom>
            </p:spPr>
          </p:pic>
        </p:grpSp>
        <p:pic>
          <p:nvPicPr>
            <p:cNvPr id="162" name="รูปภาพ 16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199" y="102860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</p:grpSp>
      <p:sp>
        <p:nvSpPr>
          <p:cNvPr id="166" name="ชื่อเรื่อง 1"/>
          <p:cNvSpPr>
            <a:spLocks noGrp="1"/>
          </p:cNvSpPr>
          <p:nvPr>
            <p:ph type="ctrTitle"/>
          </p:nvPr>
        </p:nvSpPr>
        <p:spPr>
          <a:xfrm>
            <a:off x="1560325" y="2564077"/>
            <a:ext cx="5675971" cy="1102519"/>
          </a:xfrm>
        </p:spPr>
        <p:txBody>
          <a:bodyPr/>
          <a:lstStyle>
            <a:lvl1pPr>
              <a:defRPr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167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35596" y="1096847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dirty="0"/>
              <a:t>คลิกเพื่อแก้ไขลักษณะชื่อเรื่องรองต้นแบบ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128679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 userDrawn="1"/>
        </p:nvSpPr>
        <p:spPr>
          <a:xfrm>
            <a:off x="251520" y="267494"/>
            <a:ext cx="8568952" cy="459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1" name="กลุ่ม 10"/>
          <p:cNvGrpSpPr/>
          <p:nvPr userDrawn="1"/>
        </p:nvGrpSpPr>
        <p:grpSpPr>
          <a:xfrm>
            <a:off x="251519" y="267494"/>
            <a:ext cx="8568953" cy="4593166"/>
            <a:chOff x="-29030" y="17128"/>
            <a:chExt cx="9151241" cy="5109244"/>
          </a:xfrm>
        </p:grpSpPr>
        <p:grpSp>
          <p:nvGrpSpPr>
            <p:cNvPr id="12" name="กลุ่ม 11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26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กลุ่ม 12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14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กลุ่ม 59"/>
          <p:cNvGrpSpPr/>
          <p:nvPr userDrawn="1"/>
        </p:nvGrpSpPr>
        <p:grpSpPr>
          <a:xfrm>
            <a:off x="312765" y="42494"/>
            <a:ext cx="2261782" cy="450000"/>
            <a:chOff x="3289945" y="3405879"/>
            <a:chExt cx="2261782" cy="450000"/>
          </a:xfrm>
        </p:grpSpPr>
        <p:sp>
          <p:nvSpPr>
            <p:cNvPr id="61" name="วงรี 60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2" name="วงรี 61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" name="วงรี 62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4" name="วงรี 63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65" name="เมฆ 64"/>
          <p:cNvSpPr/>
          <p:nvPr userDrawn="1"/>
        </p:nvSpPr>
        <p:spPr>
          <a:xfrm rot="18660748" flipH="1">
            <a:off x="7481179" y="3772866"/>
            <a:ext cx="3003978" cy="2175586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18900000" algn="b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6" name="รูปภาพ 6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32313" y="3930467"/>
            <a:ext cx="1171456" cy="1177170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grpSp>
        <p:nvGrpSpPr>
          <p:cNvPr id="67" name="กลุ่ม 66"/>
          <p:cNvGrpSpPr/>
          <p:nvPr userDrawn="1"/>
        </p:nvGrpSpPr>
        <p:grpSpPr>
          <a:xfrm>
            <a:off x="7642010" y="-1124178"/>
            <a:ext cx="3003978" cy="2175586"/>
            <a:chOff x="7642010" y="-1124178"/>
            <a:chExt cx="3003978" cy="2175586"/>
          </a:xfrm>
        </p:grpSpPr>
        <p:sp>
          <p:nvSpPr>
            <p:cNvPr id="68" name="เมฆ 67"/>
            <p:cNvSpPr/>
            <p:nvPr/>
          </p:nvSpPr>
          <p:spPr>
            <a:xfrm rot="13012439" flipH="1">
              <a:off x="7642010" y="-112417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13500000" algn="b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69" name="รูปภาพ 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410" y="63329"/>
              <a:ext cx="250890" cy="269338"/>
            </a:xfrm>
            <a:prstGeom prst="rect">
              <a:avLst/>
            </a:prstGeom>
          </p:spPr>
        </p:pic>
        <p:pic>
          <p:nvPicPr>
            <p:cNvPr id="70" name="รูปภาพ 6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657777" y="352276"/>
              <a:ext cx="325391" cy="361638"/>
            </a:xfrm>
            <a:prstGeom prst="rect">
              <a:avLst/>
            </a:prstGeom>
          </p:spPr>
        </p:pic>
      </p:grpSp>
      <p:grpSp>
        <p:nvGrpSpPr>
          <p:cNvPr id="71" name="กลุ่ม 70"/>
          <p:cNvGrpSpPr/>
          <p:nvPr userDrawn="1"/>
        </p:nvGrpSpPr>
        <p:grpSpPr>
          <a:xfrm>
            <a:off x="20204" y="4079447"/>
            <a:ext cx="1288651" cy="1084591"/>
            <a:chOff x="20204" y="4079447"/>
            <a:chExt cx="1288651" cy="1084591"/>
          </a:xfrm>
        </p:grpSpPr>
        <p:pic>
          <p:nvPicPr>
            <p:cNvPr id="72" name="รูปภาพ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4" y="4366818"/>
              <a:ext cx="1288651" cy="797220"/>
            </a:xfrm>
            <a:prstGeom prst="rect">
              <a:avLst/>
            </a:prstGeom>
            <a:effectLst>
              <a:outerShdw blurRad="50800" dist="25400" dir="10800000" algn="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73" name="รูปภาพ 7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322589" y="4079447"/>
              <a:ext cx="263243" cy="292567"/>
            </a:xfrm>
            <a:prstGeom prst="rect">
              <a:avLst/>
            </a:prstGeom>
          </p:spPr>
        </p:pic>
      </p:grpSp>
      <p:grpSp>
        <p:nvGrpSpPr>
          <p:cNvPr id="47" name="กลุ่ม 46"/>
          <p:cNvGrpSpPr/>
          <p:nvPr userDrawn="1"/>
        </p:nvGrpSpPr>
        <p:grpSpPr>
          <a:xfrm>
            <a:off x="971600" y="645485"/>
            <a:ext cx="7467998" cy="3748057"/>
            <a:chOff x="971600" y="645485"/>
            <a:chExt cx="7467998" cy="3748057"/>
          </a:xfrm>
        </p:grpSpPr>
        <p:sp>
          <p:nvSpPr>
            <p:cNvPr id="48" name="บวก 47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9" name="บวก 48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0" name="บวก 49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1" name="บวก 50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2" name="วงรี 51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3" name="วงรี 52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4" name="วงรี 53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5" name="สามเหลี่ยมหน้าจั่ว 54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6" name="สามเหลี่ยมหน้าจั่ว 55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7" name="สามเหลี่ยมหน้าจั่ว 56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8" name="สามเหลี่ยมหน้าจั่ว 57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9" name="วงรี 58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28/11/65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5861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สี่เหลี่ยมผืนผ้า 47"/>
          <p:cNvSpPr/>
          <p:nvPr userDrawn="1"/>
        </p:nvSpPr>
        <p:spPr>
          <a:xfrm>
            <a:off x="0" y="-18497"/>
            <a:ext cx="9144000" cy="5161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9" name="สี่เหลี่ยมผืนผ้า 48"/>
          <p:cNvSpPr/>
          <p:nvPr userDrawn="1"/>
        </p:nvSpPr>
        <p:spPr>
          <a:xfrm>
            <a:off x="251520" y="267494"/>
            <a:ext cx="8568952" cy="459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50" name="กลุ่ม 49"/>
          <p:cNvGrpSpPr/>
          <p:nvPr userDrawn="1"/>
        </p:nvGrpSpPr>
        <p:grpSpPr>
          <a:xfrm>
            <a:off x="251519" y="267494"/>
            <a:ext cx="8568953" cy="4593166"/>
            <a:chOff x="-29030" y="17128"/>
            <a:chExt cx="9151241" cy="5109244"/>
          </a:xfrm>
        </p:grpSpPr>
        <p:grpSp>
          <p:nvGrpSpPr>
            <p:cNvPr id="51" name="กลุ่ม 50"/>
            <p:cNvGrpSpPr/>
            <p:nvPr/>
          </p:nvGrpSpPr>
          <p:grpSpPr>
            <a:xfrm>
              <a:off x="187436" y="17128"/>
              <a:ext cx="8652652" cy="5109244"/>
              <a:chOff x="187436" y="17128"/>
              <a:chExt cx="8652652" cy="5109244"/>
            </a:xfrm>
          </p:grpSpPr>
          <p:cxnSp>
            <p:nvCxnSpPr>
              <p:cNvPr id="65" name="Straight Connector 20"/>
              <p:cNvCxnSpPr/>
              <p:nvPr/>
            </p:nvCxnSpPr>
            <p:spPr>
              <a:xfrm>
                <a:off x="408113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21"/>
              <p:cNvCxnSpPr/>
              <p:nvPr/>
            </p:nvCxnSpPr>
            <p:spPr>
              <a:xfrm>
                <a:off x="451376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22"/>
              <p:cNvCxnSpPr/>
              <p:nvPr/>
            </p:nvCxnSpPr>
            <p:spPr>
              <a:xfrm>
                <a:off x="494639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23"/>
              <p:cNvCxnSpPr/>
              <p:nvPr/>
            </p:nvCxnSpPr>
            <p:spPr>
              <a:xfrm>
                <a:off x="537903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24"/>
              <p:cNvCxnSpPr/>
              <p:nvPr/>
            </p:nvCxnSpPr>
            <p:spPr>
              <a:xfrm>
                <a:off x="581166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25"/>
              <p:cNvCxnSpPr/>
              <p:nvPr/>
            </p:nvCxnSpPr>
            <p:spPr>
              <a:xfrm>
                <a:off x="624429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26"/>
              <p:cNvCxnSpPr/>
              <p:nvPr/>
            </p:nvCxnSpPr>
            <p:spPr>
              <a:xfrm>
                <a:off x="667693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27"/>
              <p:cNvCxnSpPr/>
              <p:nvPr/>
            </p:nvCxnSpPr>
            <p:spPr>
              <a:xfrm>
                <a:off x="710956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28"/>
              <p:cNvCxnSpPr/>
              <p:nvPr/>
            </p:nvCxnSpPr>
            <p:spPr>
              <a:xfrm>
                <a:off x="754219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38"/>
              <p:cNvCxnSpPr/>
              <p:nvPr/>
            </p:nvCxnSpPr>
            <p:spPr>
              <a:xfrm>
                <a:off x="797483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39"/>
              <p:cNvCxnSpPr/>
              <p:nvPr/>
            </p:nvCxnSpPr>
            <p:spPr>
              <a:xfrm>
                <a:off x="8407463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40"/>
              <p:cNvCxnSpPr/>
              <p:nvPr/>
            </p:nvCxnSpPr>
            <p:spPr>
              <a:xfrm>
                <a:off x="884008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41"/>
              <p:cNvCxnSpPr/>
              <p:nvPr/>
            </p:nvCxnSpPr>
            <p:spPr>
              <a:xfrm>
                <a:off x="1052702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42"/>
              <p:cNvCxnSpPr/>
              <p:nvPr/>
            </p:nvCxnSpPr>
            <p:spPr>
              <a:xfrm>
                <a:off x="1485335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43"/>
              <p:cNvCxnSpPr/>
              <p:nvPr/>
            </p:nvCxnSpPr>
            <p:spPr>
              <a:xfrm>
                <a:off x="1917968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44"/>
              <p:cNvCxnSpPr/>
              <p:nvPr/>
            </p:nvCxnSpPr>
            <p:spPr>
              <a:xfrm>
                <a:off x="2350601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45"/>
              <p:cNvCxnSpPr/>
              <p:nvPr/>
            </p:nvCxnSpPr>
            <p:spPr>
              <a:xfrm>
                <a:off x="2783234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46"/>
              <p:cNvCxnSpPr/>
              <p:nvPr/>
            </p:nvCxnSpPr>
            <p:spPr>
              <a:xfrm>
                <a:off x="3215867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47"/>
              <p:cNvCxnSpPr/>
              <p:nvPr/>
            </p:nvCxnSpPr>
            <p:spPr>
              <a:xfrm>
                <a:off x="3648500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49"/>
              <p:cNvCxnSpPr/>
              <p:nvPr/>
            </p:nvCxnSpPr>
            <p:spPr>
              <a:xfrm>
                <a:off x="187436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50"/>
              <p:cNvCxnSpPr/>
              <p:nvPr/>
            </p:nvCxnSpPr>
            <p:spPr>
              <a:xfrm>
                <a:off x="620069" y="17128"/>
                <a:ext cx="0" cy="5109244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กลุ่ม 51"/>
            <p:cNvGrpSpPr/>
            <p:nvPr/>
          </p:nvGrpSpPr>
          <p:grpSpPr>
            <a:xfrm>
              <a:off x="-29030" y="263553"/>
              <a:ext cx="9151241" cy="4703748"/>
              <a:chOff x="-29030" y="263553"/>
              <a:chExt cx="9151241" cy="4703748"/>
            </a:xfrm>
          </p:grpSpPr>
          <p:cxnSp>
            <p:nvCxnSpPr>
              <p:cNvPr id="53" name="Straight Connector 60"/>
              <p:cNvCxnSpPr/>
              <p:nvPr/>
            </p:nvCxnSpPr>
            <p:spPr>
              <a:xfrm rot="16200000">
                <a:off x="4546591" y="-2601616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>
                <a:off x="4546591" y="39168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>
                <a:off x="4546591" y="-3593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>
                <a:off x="4546591" y="-463551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>
                <a:off x="4546591" y="-891164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6200000">
                <a:off x="4546591" y="-1318777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>
                <a:off x="4546591" y="-1746390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6200000">
                <a:off x="4546591" y="-2174003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1"/>
              <p:cNvCxnSpPr/>
              <p:nvPr/>
            </p:nvCxnSpPr>
            <p:spPr>
              <a:xfrm rot="16200000">
                <a:off x="4546591" y="-3029229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2"/>
              <p:cNvCxnSpPr/>
              <p:nvPr/>
            </p:nvCxnSpPr>
            <p:spPr>
              <a:xfrm rot="16200000">
                <a:off x="4546591" y="-3456842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3"/>
              <p:cNvCxnSpPr/>
              <p:nvPr/>
            </p:nvCxnSpPr>
            <p:spPr>
              <a:xfrm rot="16200000">
                <a:off x="4546591" y="-3884455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4"/>
              <p:cNvCxnSpPr/>
              <p:nvPr/>
            </p:nvCxnSpPr>
            <p:spPr>
              <a:xfrm rot="16200000">
                <a:off x="4546591" y="-4312068"/>
                <a:ext cx="0" cy="9151241"/>
              </a:xfrm>
              <a:prstGeom prst="line">
                <a:avLst/>
              </a:prstGeom>
              <a:ln>
                <a:solidFill>
                  <a:schemeClr val="accent4">
                    <a:lumMod val="60000"/>
                    <a:lumOff val="40000"/>
                    <a:alpha val="68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6" name="กลุ่ม 85"/>
          <p:cNvGrpSpPr/>
          <p:nvPr userDrawn="1"/>
        </p:nvGrpSpPr>
        <p:grpSpPr>
          <a:xfrm>
            <a:off x="971600" y="645485"/>
            <a:ext cx="7467998" cy="3748057"/>
            <a:chOff x="971600" y="645485"/>
            <a:chExt cx="7467998" cy="3748057"/>
          </a:xfrm>
        </p:grpSpPr>
        <p:sp>
          <p:nvSpPr>
            <p:cNvPr id="87" name="บวก 86"/>
            <p:cNvSpPr/>
            <p:nvPr userDrawn="1"/>
          </p:nvSpPr>
          <p:spPr>
            <a:xfrm rot="20706355">
              <a:off x="3438398" y="645485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8" name="บวก 87"/>
            <p:cNvSpPr/>
            <p:nvPr userDrawn="1"/>
          </p:nvSpPr>
          <p:spPr>
            <a:xfrm rot="17093645" flipH="1">
              <a:off x="1006423" y="3326078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9" name="บวก 88"/>
            <p:cNvSpPr/>
            <p:nvPr userDrawn="1"/>
          </p:nvSpPr>
          <p:spPr>
            <a:xfrm rot="4506355">
              <a:off x="5816065" y="4211766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0" name="บวก 89"/>
            <p:cNvSpPr/>
            <p:nvPr userDrawn="1"/>
          </p:nvSpPr>
          <p:spPr>
            <a:xfrm rot="17093645" flipH="1">
              <a:off x="7919191" y="1669894"/>
              <a:ext cx="161272" cy="165229"/>
            </a:xfrm>
            <a:prstGeom prst="mathPlus">
              <a:avLst>
                <a:gd name="adj1" fmla="val 1110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1" name="วงรี 90"/>
            <p:cNvSpPr/>
            <p:nvPr userDrawn="1"/>
          </p:nvSpPr>
          <p:spPr>
            <a:xfrm>
              <a:off x="7121778" y="1059582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2" name="วงรี 91"/>
            <p:cNvSpPr/>
            <p:nvPr userDrawn="1"/>
          </p:nvSpPr>
          <p:spPr>
            <a:xfrm>
              <a:off x="7142612" y="4062326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3" name="วงรี 92"/>
            <p:cNvSpPr/>
            <p:nvPr userDrawn="1"/>
          </p:nvSpPr>
          <p:spPr>
            <a:xfrm>
              <a:off x="2267744" y="408391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4" name="สามเหลี่ยมหน้าจั่ว 93"/>
            <p:cNvSpPr/>
            <p:nvPr userDrawn="1"/>
          </p:nvSpPr>
          <p:spPr>
            <a:xfrm>
              <a:off x="5256088" y="102359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5" name="สามเหลี่ยมหน้าจั่ว 94"/>
            <p:cNvSpPr/>
            <p:nvPr userDrawn="1"/>
          </p:nvSpPr>
          <p:spPr>
            <a:xfrm rot="1783205">
              <a:off x="4103960" y="4285542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6" name="สามเหลี่ยมหน้าจั่ว 95"/>
            <p:cNvSpPr/>
            <p:nvPr userDrawn="1"/>
          </p:nvSpPr>
          <p:spPr>
            <a:xfrm rot="19585674">
              <a:off x="1346802" y="2355726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7" name="สามเหลี่ยมหน้าจั่ว 96"/>
            <p:cNvSpPr/>
            <p:nvPr userDrawn="1"/>
          </p:nvSpPr>
          <p:spPr>
            <a:xfrm rot="19590220">
              <a:off x="8331598" y="2658940"/>
              <a:ext cx="108000" cy="108000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8" name="วงรี 97"/>
            <p:cNvSpPr/>
            <p:nvPr userDrawn="1"/>
          </p:nvSpPr>
          <p:spPr>
            <a:xfrm>
              <a:off x="971600" y="1830078"/>
              <a:ext cx="93684" cy="93600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99" name="กลุ่ม 98"/>
          <p:cNvGrpSpPr/>
          <p:nvPr userDrawn="1"/>
        </p:nvGrpSpPr>
        <p:grpSpPr>
          <a:xfrm>
            <a:off x="6526030" y="4635660"/>
            <a:ext cx="2261782" cy="450000"/>
            <a:chOff x="3289945" y="3405879"/>
            <a:chExt cx="2261782" cy="450000"/>
          </a:xfrm>
        </p:grpSpPr>
        <p:sp>
          <p:nvSpPr>
            <p:cNvPr id="100" name="วงรี 99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1" name="วงรี 100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2" name="วงรี 101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3" name="วงรี 102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04" name="กลุ่ม 103"/>
          <p:cNvGrpSpPr/>
          <p:nvPr userDrawn="1"/>
        </p:nvGrpSpPr>
        <p:grpSpPr>
          <a:xfrm>
            <a:off x="7474451" y="-1280294"/>
            <a:ext cx="3003978" cy="2175586"/>
            <a:chOff x="7474451" y="-1280294"/>
            <a:chExt cx="3003978" cy="2175586"/>
          </a:xfrm>
        </p:grpSpPr>
        <p:sp>
          <p:nvSpPr>
            <p:cNvPr id="105" name="เมฆ 104"/>
            <p:cNvSpPr/>
            <p:nvPr/>
          </p:nvSpPr>
          <p:spPr>
            <a:xfrm rot="13496139">
              <a:off x="7474451" y="-128029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06" name="รูปภาพ 10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5410" y="63329"/>
              <a:ext cx="250890" cy="269338"/>
            </a:xfrm>
            <a:prstGeom prst="rect">
              <a:avLst/>
            </a:prstGeom>
          </p:spPr>
        </p:pic>
        <p:pic>
          <p:nvPicPr>
            <p:cNvPr id="107" name="รูปภาพ 10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8769085" y="406136"/>
              <a:ext cx="325391" cy="361638"/>
            </a:xfrm>
            <a:prstGeom prst="rect">
              <a:avLst/>
            </a:prstGeom>
          </p:spPr>
        </p:pic>
      </p:grpSp>
      <p:grpSp>
        <p:nvGrpSpPr>
          <p:cNvPr id="108" name="กลุ่ม 107"/>
          <p:cNvGrpSpPr/>
          <p:nvPr userDrawn="1"/>
        </p:nvGrpSpPr>
        <p:grpSpPr>
          <a:xfrm>
            <a:off x="-1085994" y="3810406"/>
            <a:ext cx="3003978" cy="2679572"/>
            <a:chOff x="-1085994" y="3810406"/>
            <a:chExt cx="3003978" cy="2679572"/>
          </a:xfrm>
        </p:grpSpPr>
        <p:sp>
          <p:nvSpPr>
            <p:cNvPr id="109" name="เมฆ 108"/>
            <p:cNvSpPr/>
            <p:nvPr/>
          </p:nvSpPr>
          <p:spPr>
            <a:xfrm rot="1140269" flipH="1">
              <a:off x="-1085994" y="4314392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10" name="รูปภาพ 10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19" y="4554189"/>
              <a:ext cx="279821" cy="297874"/>
            </a:xfrm>
            <a:prstGeom prst="rect">
              <a:avLst/>
            </a:prstGeom>
          </p:spPr>
        </p:pic>
        <p:pic>
          <p:nvPicPr>
            <p:cNvPr id="111" name="รูปภาพ 1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64329" flipV="1">
              <a:off x="342292" y="3807205"/>
              <a:ext cx="1312801" cy="1319204"/>
            </a:xfrm>
            <a:prstGeom prst="rect">
              <a:avLst/>
            </a:prstGeom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112" name="รูปภาพ 111"/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4420" y="4948014"/>
              <a:ext cx="125445" cy="134669"/>
            </a:xfrm>
            <a:prstGeom prst="rect">
              <a:avLst/>
            </a:prstGeom>
          </p:spPr>
        </p:pic>
      </p:grpSp>
      <p:grpSp>
        <p:nvGrpSpPr>
          <p:cNvPr id="113" name="กลุ่ม 112"/>
          <p:cNvGrpSpPr/>
          <p:nvPr userDrawn="1"/>
        </p:nvGrpSpPr>
        <p:grpSpPr>
          <a:xfrm flipH="1">
            <a:off x="-1250470" y="-1172980"/>
            <a:ext cx="3003978" cy="2532811"/>
            <a:chOff x="-237568" y="-1513798"/>
            <a:chExt cx="3003978" cy="2532811"/>
          </a:xfrm>
          <a:effectLst>
            <a:outerShdw blurRad="50800" dist="38100" dir="8100000" algn="tr" rotWithShape="0">
              <a:schemeClr val="accent4">
                <a:alpha val="40000"/>
              </a:schemeClr>
            </a:outerShdw>
          </a:effectLst>
        </p:grpSpPr>
        <p:sp>
          <p:nvSpPr>
            <p:cNvPr id="114" name="เมฆ 113"/>
            <p:cNvSpPr/>
            <p:nvPr/>
          </p:nvSpPr>
          <p:spPr>
            <a:xfrm rot="13496139">
              <a:off x="-237568" y="-1513798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15" name="รูปภาพ 1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1" y="-170175"/>
              <a:ext cx="250890" cy="269338"/>
            </a:xfrm>
            <a:prstGeom prst="rect">
              <a:avLst/>
            </a:prstGeom>
          </p:spPr>
        </p:pic>
        <p:pic>
          <p:nvPicPr>
            <p:cNvPr id="116" name="รูปภาพ 11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1057066" y="172632"/>
              <a:ext cx="325391" cy="361638"/>
            </a:xfrm>
            <a:prstGeom prst="rect">
              <a:avLst/>
            </a:prstGeom>
          </p:spPr>
        </p:pic>
        <p:pic>
          <p:nvPicPr>
            <p:cNvPr id="117" name="รูปภาพ 116"/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58" y="112285"/>
              <a:ext cx="1036261" cy="906728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lumMod val="60000"/>
                  <a:lumOff val="40000"/>
                  <a:alpha val="40000"/>
                </a:schemeClr>
              </a:outerShdw>
            </a:effectLst>
          </p:spPr>
        </p:pic>
      </p:grp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42DE-F0EE-4C77-B9C6-2A34B17B2D30}" type="datetimeFigureOut">
              <a:rPr lang="th-TH" smtClean="0"/>
              <a:t>28/11/65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02219" y="355183"/>
            <a:ext cx="6718253" cy="1004648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rgbClr val="FFD757"/>
                </a:solidFill>
              </a:defRPr>
            </a:lvl1pPr>
          </a:lstStyle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1491631"/>
            <a:ext cx="5034195" cy="720080"/>
          </a:xfrm>
        </p:spPr>
        <p:txBody>
          <a:bodyPr>
            <a:normAutofit/>
          </a:bodyPr>
          <a:lstStyle>
            <a:lvl1pPr>
              <a:defRPr sz="2000">
                <a:latin typeface="can_NongAor" pitchFamily="2" charset="0"/>
                <a:cs typeface="can_NongAor" pitchFamily="2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1" y="1491631"/>
            <a:ext cx="2962671" cy="72008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18" name="ตัวแทนเนื้อหา 2"/>
          <p:cNvSpPr>
            <a:spLocks noGrp="1"/>
          </p:cNvSpPr>
          <p:nvPr>
            <p:ph idx="13"/>
          </p:nvPr>
        </p:nvSpPr>
        <p:spPr>
          <a:xfrm>
            <a:off x="3598841" y="2310366"/>
            <a:ext cx="5034195" cy="720080"/>
          </a:xfrm>
        </p:spPr>
        <p:txBody>
          <a:bodyPr>
            <a:normAutofit/>
          </a:bodyPr>
          <a:lstStyle>
            <a:lvl1pPr>
              <a:defRPr sz="2000">
                <a:latin typeface="can_NongAor" pitchFamily="2" charset="0"/>
                <a:cs typeface="can_NongAor" pitchFamily="2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19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480992" y="2310366"/>
            <a:ext cx="2962671" cy="72008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20" name="ตัวแทนเนื้อหา 2"/>
          <p:cNvSpPr>
            <a:spLocks noGrp="1"/>
          </p:cNvSpPr>
          <p:nvPr>
            <p:ph idx="15"/>
          </p:nvPr>
        </p:nvSpPr>
        <p:spPr>
          <a:xfrm>
            <a:off x="3618196" y="3164493"/>
            <a:ext cx="5034195" cy="720080"/>
          </a:xfrm>
        </p:spPr>
        <p:txBody>
          <a:bodyPr>
            <a:normAutofit/>
          </a:bodyPr>
          <a:lstStyle>
            <a:lvl1pPr>
              <a:defRPr sz="2000">
                <a:latin typeface="can_NongAor" pitchFamily="2" charset="0"/>
                <a:cs typeface="can_NongAor" pitchFamily="2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21" name="ตัวแทนข้อความ 3"/>
          <p:cNvSpPr>
            <a:spLocks noGrp="1"/>
          </p:cNvSpPr>
          <p:nvPr>
            <p:ph type="body" sz="half" idx="16"/>
          </p:nvPr>
        </p:nvSpPr>
        <p:spPr>
          <a:xfrm>
            <a:off x="500347" y="3164493"/>
            <a:ext cx="2962671" cy="72008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29689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dirty="0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242DE-F0EE-4C77-B9C6-2A34B17B2D30}" type="datetimeFigureOut">
              <a:rPr lang="th-TH" smtClean="0"/>
              <a:t>28/11/65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AD50B-2507-4EF4-85F2-259190485B3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990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52" r:id="rId5"/>
    <p:sldLayoutId id="2147483654" r:id="rId6"/>
    <p:sldLayoutId id="2147483655" r:id="rId7"/>
    <p:sldLayoutId id="2147483653" r:id="rId8"/>
    <p:sldLayoutId id="2147483656" r:id="rId9"/>
    <p:sldLayoutId id="2147483657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4"/>
          </a:solidFill>
          <a:latin typeface="can_NongAor" pitchFamily="2" charset="0"/>
          <a:ea typeface="+mn-ea"/>
          <a:cs typeface="can_NongAor" pitchFamily="2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4"/>
          </a:solidFill>
          <a:latin typeface="can_NongAor" pitchFamily="2" charset="0"/>
          <a:ea typeface="+mn-ea"/>
          <a:cs typeface="can_NongAor" pitchFamily="2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4"/>
          </a:solidFill>
          <a:latin typeface="can_NongAor" pitchFamily="2" charset="0"/>
          <a:ea typeface="+mn-ea"/>
          <a:cs typeface="can_NongAor" pitchFamily="2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4"/>
          </a:solidFill>
          <a:latin typeface="can_NongAor" pitchFamily="2" charset="0"/>
          <a:ea typeface="+mn-ea"/>
          <a:cs typeface="can_NongAor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47.png"/><Relationship Id="rId3" Type="http://schemas.openxmlformats.org/officeDocument/2006/relationships/image" Target="../media/image45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6.png"/><Relationship Id="rId5" Type="http://schemas.openxmlformats.org/officeDocument/2006/relationships/image" Target="../media/image2.png"/><Relationship Id="rId15" Type="http://schemas.openxmlformats.org/officeDocument/2006/relationships/image" Target="../media/image49.png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image" Target="../media/image4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10" Type="http://schemas.openxmlformats.org/officeDocument/2006/relationships/image" Target="../media/image69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microsoft.com/office/2007/relationships/hdphoto" Target="../media/hdphoto9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รูปภาพ 8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6553">
            <a:off x="6150359" y="1147308"/>
            <a:ext cx="370145" cy="437615"/>
          </a:xfrm>
          <a:prstGeom prst="rect">
            <a:avLst/>
          </a:prstGeom>
          <a:effectLst>
            <a:innerShdw blurRad="63500" dist="50800" dir="2700000">
              <a:srgbClr val="FFC000">
                <a:alpha val="50000"/>
              </a:srgbClr>
            </a:innerShdw>
          </a:effectLst>
        </p:spPr>
      </p:pic>
      <p:pic>
        <p:nvPicPr>
          <p:cNvPr id="94" name="รูปภาพ 9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8316" flipH="1">
            <a:off x="4181253" y="1675359"/>
            <a:ext cx="185073" cy="218808"/>
          </a:xfrm>
          <a:prstGeom prst="rect">
            <a:avLst/>
          </a:prstGeom>
          <a:effectLst>
            <a:innerShdw blurRad="63500" dist="50800" dir="2700000">
              <a:srgbClr val="FFC000">
                <a:alpha val="50000"/>
              </a:srgbClr>
            </a:innerShdw>
          </a:effectLst>
        </p:spPr>
      </p:pic>
      <p:grpSp>
        <p:nvGrpSpPr>
          <p:cNvPr id="2" name="กลุ่ม 1"/>
          <p:cNvGrpSpPr/>
          <p:nvPr/>
        </p:nvGrpSpPr>
        <p:grpSpPr>
          <a:xfrm>
            <a:off x="7394814" y="-989414"/>
            <a:ext cx="3003978" cy="2299973"/>
            <a:chOff x="7394814" y="-989414"/>
            <a:chExt cx="3003978" cy="2299973"/>
          </a:xfrm>
        </p:grpSpPr>
        <p:sp>
          <p:nvSpPr>
            <p:cNvPr id="87" name="เมฆ 86"/>
            <p:cNvSpPr/>
            <p:nvPr/>
          </p:nvSpPr>
          <p:spPr>
            <a:xfrm rot="1140269" flipH="1">
              <a:off x="7394814" y="-989414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88" name="รูปภาพ 8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334" flipH="1">
              <a:off x="7753789" y="133389"/>
              <a:ext cx="1171456" cy="1177170"/>
            </a:xfrm>
            <a:prstGeom prst="rect">
              <a:avLst/>
            </a:prstGeom>
            <a:effectLst>
              <a:outerShdw blurRad="50800" dist="38100" algn="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89" name="รูปภาพ 8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4933" y="84415"/>
              <a:ext cx="380089" cy="404611"/>
            </a:xfrm>
            <a:prstGeom prst="rect">
              <a:avLst/>
            </a:prstGeom>
          </p:spPr>
        </p:pic>
        <p:pic>
          <p:nvPicPr>
            <p:cNvPr id="95" name="รูปภาพ 9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4072" y="27653"/>
              <a:ext cx="250890" cy="269338"/>
            </a:xfrm>
            <a:prstGeom prst="rect">
              <a:avLst/>
            </a:prstGeom>
          </p:spPr>
        </p:pic>
      </p:grpSp>
      <p:sp>
        <p:nvSpPr>
          <p:cNvPr id="42" name="รูปแบบอิสระ 41"/>
          <p:cNvSpPr/>
          <p:nvPr/>
        </p:nvSpPr>
        <p:spPr>
          <a:xfrm>
            <a:off x="4633953" y="2864866"/>
            <a:ext cx="2205432" cy="271391"/>
          </a:xfrm>
          <a:custGeom>
            <a:avLst/>
            <a:gdLst>
              <a:gd name="connsiteX0" fmla="*/ 0 w 1899138"/>
              <a:gd name="connsiteY0" fmla="*/ 211101 h 271391"/>
              <a:gd name="connsiteX1" fmla="*/ 80387 w 1899138"/>
              <a:gd name="connsiteY1" fmla="*/ 20182 h 271391"/>
              <a:gd name="connsiteX2" fmla="*/ 100483 w 1899138"/>
              <a:gd name="connsiteY2" fmla="*/ 221149 h 271391"/>
              <a:gd name="connsiteX3" fmla="*/ 200967 w 1899138"/>
              <a:gd name="connsiteY3" fmla="*/ 86 h 271391"/>
              <a:gd name="connsiteX4" fmla="*/ 211015 w 1899138"/>
              <a:gd name="connsiteY4" fmla="*/ 231198 h 271391"/>
              <a:gd name="connsiteX5" fmla="*/ 321547 w 1899138"/>
              <a:gd name="connsiteY5" fmla="*/ 86 h 271391"/>
              <a:gd name="connsiteX6" fmla="*/ 311499 w 1899138"/>
              <a:gd name="connsiteY6" fmla="*/ 221149 h 271391"/>
              <a:gd name="connsiteX7" fmla="*/ 401934 w 1899138"/>
              <a:gd name="connsiteY7" fmla="*/ 20182 h 271391"/>
              <a:gd name="connsiteX8" fmla="*/ 422031 w 1899138"/>
              <a:gd name="connsiteY8" fmla="*/ 211101 h 271391"/>
              <a:gd name="connsiteX9" fmla="*/ 542611 w 1899138"/>
              <a:gd name="connsiteY9" fmla="*/ 20182 h 271391"/>
              <a:gd name="connsiteX10" fmla="*/ 572756 w 1899138"/>
              <a:gd name="connsiteY10" fmla="*/ 241246 h 271391"/>
              <a:gd name="connsiteX11" fmla="*/ 653143 w 1899138"/>
              <a:gd name="connsiteY11" fmla="*/ 30231 h 271391"/>
              <a:gd name="connsiteX12" fmla="*/ 683288 w 1899138"/>
              <a:gd name="connsiteY12" fmla="*/ 271391 h 271391"/>
              <a:gd name="connsiteX13" fmla="*/ 763675 w 1899138"/>
              <a:gd name="connsiteY13" fmla="*/ 30231 h 271391"/>
              <a:gd name="connsiteX14" fmla="*/ 813916 w 1899138"/>
              <a:gd name="connsiteY14" fmla="*/ 231198 h 271391"/>
              <a:gd name="connsiteX15" fmla="*/ 904352 w 1899138"/>
              <a:gd name="connsiteY15" fmla="*/ 20182 h 271391"/>
              <a:gd name="connsiteX16" fmla="*/ 934497 w 1899138"/>
              <a:gd name="connsiteY16" fmla="*/ 241246 h 271391"/>
              <a:gd name="connsiteX17" fmla="*/ 1014883 w 1899138"/>
              <a:gd name="connsiteY17" fmla="*/ 50327 h 271391"/>
              <a:gd name="connsiteX18" fmla="*/ 1045029 w 1899138"/>
              <a:gd name="connsiteY18" fmla="*/ 251295 h 271391"/>
              <a:gd name="connsiteX19" fmla="*/ 1115367 w 1899138"/>
              <a:gd name="connsiteY19" fmla="*/ 50327 h 271391"/>
              <a:gd name="connsiteX20" fmla="*/ 1135464 w 1899138"/>
              <a:gd name="connsiteY20" fmla="*/ 221149 h 271391"/>
              <a:gd name="connsiteX21" fmla="*/ 1235947 w 1899138"/>
              <a:gd name="connsiteY21" fmla="*/ 10134 h 271391"/>
              <a:gd name="connsiteX22" fmla="*/ 1256044 w 1899138"/>
              <a:gd name="connsiteY22" fmla="*/ 211101 h 271391"/>
              <a:gd name="connsiteX23" fmla="*/ 1356527 w 1899138"/>
              <a:gd name="connsiteY23" fmla="*/ 86 h 271391"/>
              <a:gd name="connsiteX24" fmla="*/ 1356527 w 1899138"/>
              <a:gd name="connsiteY24" fmla="*/ 241246 h 271391"/>
              <a:gd name="connsiteX25" fmla="*/ 1497204 w 1899138"/>
              <a:gd name="connsiteY25" fmla="*/ 30231 h 271391"/>
              <a:gd name="connsiteX26" fmla="*/ 1527349 w 1899138"/>
              <a:gd name="connsiteY26" fmla="*/ 231198 h 271391"/>
              <a:gd name="connsiteX27" fmla="*/ 1607736 w 1899138"/>
              <a:gd name="connsiteY27" fmla="*/ 10134 h 271391"/>
              <a:gd name="connsiteX28" fmla="*/ 1617785 w 1899138"/>
              <a:gd name="connsiteY28" fmla="*/ 251295 h 271391"/>
              <a:gd name="connsiteX29" fmla="*/ 1718268 w 1899138"/>
              <a:gd name="connsiteY29" fmla="*/ 20182 h 271391"/>
              <a:gd name="connsiteX30" fmla="*/ 1728316 w 1899138"/>
              <a:gd name="connsiteY30" fmla="*/ 261343 h 271391"/>
              <a:gd name="connsiteX31" fmla="*/ 1818752 w 1899138"/>
              <a:gd name="connsiteY31" fmla="*/ 10134 h 271391"/>
              <a:gd name="connsiteX32" fmla="*/ 1838848 w 1899138"/>
              <a:gd name="connsiteY32" fmla="*/ 231198 h 271391"/>
              <a:gd name="connsiteX33" fmla="*/ 1899138 w 1899138"/>
              <a:gd name="connsiteY33" fmla="*/ 70424 h 27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899138" h="271391">
                <a:moveTo>
                  <a:pt x="0" y="211101"/>
                </a:moveTo>
                <a:cubicBezTo>
                  <a:pt x="31820" y="114804"/>
                  <a:pt x="63640" y="18507"/>
                  <a:pt x="80387" y="20182"/>
                </a:cubicBezTo>
                <a:cubicBezTo>
                  <a:pt x="97134" y="21857"/>
                  <a:pt x="80386" y="224498"/>
                  <a:pt x="100483" y="221149"/>
                </a:cubicBezTo>
                <a:cubicBezTo>
                  <a:pt x="120580" y="217800"/>
                  <a:pt x="182545" y="-1589"/>
                  <a:pt x="200967" y="86"/>
                </a:cubicBezTo>
                <a:cubicBezTo>
                  <a:pt x="219389" y="1761"/>
                  <a:pt x="190918" y="231198"/>
                  <a:pt x="211015" y="231198"/>
                </a:cubicBezTo>
                <a:cubicBezTo>
                  <a:pt x="231112" y="231198"/>
                  <a:pt x="304800" y="1761"/>
                  <a:pt x="321547" y="86"/>
                </a:cubicBezTo>
                <a:cubicBezTo>
                  <a:pt x="338294" y="-1589"/>
                  <a:pt x="298101" y="217800"/>
                  <a:pt x="311499" y="221149"/>
                </a:cubicBezTo>
                <a:cubicBezTo>
                  <a:pt x="324897" y="224498"/>
                  <a:pt x="383512" y="21857"/>
                  <a:pt x="401934" y="20182"/>
                </a:cubicBezTo>
                <a:cubicBezTo>
                  <a:pt x="420356" y="18507"/>
                  <a:pt x="398585" y="211101"/>
                  <a:pt x="422031" y="211101"/>
                </a:cubicBezTo>
                <a:cubicBezTo>
                  <a:pt x="445477" y="211101"/>
                  <a:pt x="517490" y="15158"/>
                  <a:pt x="542611" y="20182"/>
                </a:cubicBezTo>
                <a:cubicBezTo>
                  <a:pt x="567732" y="25206"/>
                  <a:pt x="554334" y="239571"/>
                  <a:pt x="572756" y="241246"/>
                </a:cubicBezTo>
                <a:cubicBezTo>
                  <a:pt x="591178" y="242921"/>
                  <a:pt x="634721" y="25207"/>
                  <a:pt x="653143" y="30231"/>
                </a:cubicBezTo>
                <a:cubicBezTo>
                  <a:pt x="671565" y="35255"/>
                  <a:pt x="664866" y="271391"/>
                  <a:pt x="683288" y="271391"/>
                </a:cubicBezTo>
                <a:cubicBezTo>
                  <a:pt x="701710" y="271391"/>
                  <a:pt x="741904" y="36930"/>
                  <a:pt x="763675" y="30231"/>
                </a:cubicBezTo>
                <a:cubicBezTo>
                  <a:pt x="785446" y="23532"/>
                  <a:pt x="790470" y="232873"/>
                  <a:pt x="813916" y="231198"/>
                </a:cubicBezTo>
                <a:cubicBezTo>
                  <a:pt x="837362" y="229523"/>
                  <a:pt x="884255" y="18507"/>
                  <a:pt x="904352" y="20182"/>
                </a:cubicBezTo>
                <a:cubicBezTo>
                  <a:pt x="924449" y="21857"/>
                  <a:pt x="916075" y="236222"/>
                  <a:pt x="934497" y="241246"/>
                </a:cubicBezTo>
                <a:cubicBezTo>
                  <a:pt x="952919" y="246270"/>
                  <a:pt x="996461" y="48652"/>
                  <a:pt x="1014883" y="50327"/>
                </a:cubicBezTo>
                <a:cubicBezTo>
                  <a:pt x="1033305" y="52002"/>
                  <a:pt x="1028282" y="251295"/>
                  <a:pt x="1045029" y="251295"/>
                </a:cubicBezTo>
                <a:cubicBezTo>
                  <a:pt x="1061776" y="251295"/>
                  <a:pt x="1100295" y="55351"/>
                  <a:pt x="1115367" y="50327"/>
                </a:cubicBezTo>
                <a:cubicBezTo>
                  <a:pt x="1130440" y="45303"/>
                  <a:pt x="1115367" y="227848"/>
                  <a:pt x="1135464" y="221149"/>
                </a:cubicBezTo>
                <a:cubicBezTo>
                  <a:pt x="1155561" y="214450"/>
                  <a:pt x="1215850" y="11809"/>
                  <a:pt x="1235947" y="10134"/>
                </a:cubicBezTo>
                <a:cubicBezTo>
                  <a:pt x="1256044" y="8459"/>
                  <a:pt x="1235947" y="212776"/>
                  <a:pt x="1256044" y="211101"/>
                </a:cubicBezTo>
                <a:cubicBezTo>
                  <a:pt x="1276141" y="209426"/>
                  <a:pt x="1339780" y="-4938"/>
                  <a:pt x="1356527" y="86"/>
                </a:cubicBezTo>
                <a:cubicBezTo>
                  <a:pt x="1373274" y="5110"/>
                  <a:pt x="1333081" y="236222"/>
                  <a:pt x="1356527" y="241246"/>
                </a:cubicBezTo>
                <a:cubicBezTo>
                  <a:pt x="1379973" y="246270"/>
                  <a:pt x="1468734" y="31906"/>
                  <a:pt x="1497204" y="30231"/>
                </a:cubicBezTo>
                <a:cubicBezTo>
                  <a:pt x="1525674" y="28556"/>
                  <a:pt x="1508927" y="234547"/>
                  <a:pt x="1527349" y="231198"/>
                </a:cubicBezTo>
                <a:cubicBezTo>
                  <a:pt x="1545771" y="227849"/>
                  <a:pt x="1592663" y="6785"/>
                  <a:pt x="1607736" y="10134"/>
                </a:cubicBezTo>
                <a:cubicBezTo>
                  <a:pt x="1622809" y="13483"/>
                  <a:pt x="1599363" y="249620"/>
                  <a:pt x="1617785" y="251295"/>
                </a:cubicBezTo>
                <a:cubicBezTo>
                  <a:pt x="1636207" y="252970"/>
                  <a:pt x="1699846" y="18507"/>
                  <a:pt x="1718268" y="20182"/>
                </a:cubicBezTo>
                <a:cubicBezTo>
                  <a:pt x="1736690" y="21857"/>
                  <a:pt x="1711569" y="263018"/>
                  <a:pt x="1728316" y="261343"/>
                </a:cubicBezTo>
                <a:cubicBezTo>
                  <a:pt x="1745063" y="259668"/>
                  <a:pt x="1800330" y="15158"/>
                  <a:pt x="1818752" y="10134"/>
                </a:cubicBezTo>
                <a:cubicBezTo>
                  <a:pt x="1837174" y="5110"/>
                  <a:pt x="1825450" y="221150"/>
                  <a:pt x="1838848" y="231198"/>
                </a:cubicBezTo>
                <a:cubicBezTo>
                  <a:pt x="1852246" y="241246"/>
                  <a:pt x="1875692" y="155835"/>
                  <a:pt x="1899138" y="70424"/>
                </a:cubicBez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3825" cap="rnd">
            <a:gradFill flip="none" rotWithShape="1">
              <a:gsLst>
                <a:gs pos="0">
                  <a:schemeClr val="accent4">
                    <a:lumMod val="20000"/>
                    <a:lumOff val="80000"/>
                    <a:alpha val="65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46" name="กลุ่ม 45"/>
          <p:cNvGrpSpPr/>
          <p:nvPr/>
        </p:nvGrpSpPr>
        <p:grpSpPr>
          <a:xfrm>
            <a:off x="-1250470" y="-989413"/>
            <a:ext cx="3243089" cy="2400978"/>
            <a:chOff x="-1250470" y="-989413"/>
            <a:chExt cx="3243089" cy="2400978"/>
          </a:xfrm>
        </p:grpSpPr>
        <p:sp>
          <p:nvSpPr>
            <p:cNvPr id="86" name="เมฆ 85"/>
            <p:cNvSpPr/>
            <p:nvPr/>
          </p:nvSpPr>
          <p:spPr>
            <a:xfrm rot="20459731">
              <a:off x="-1250470" y="-989413"/>
              <a:ext cx="3003978" cy="2175586"/>
            </a:xfrm>
            <a:prstGeom prst="cloud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90" name="รูปภาพ 8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75" y="640864"/>
              <a:ext cx="250890" cy="269338"/>
            </a:xfrm>
            <a:prstGeom prst="rect">
              <a:avLst/>
            </a:prstGeom>
          </p:spPr>
        </p:pic>
        <p:pic>
          <p:nvPicPr>
            <p:cNvPr id="84" name="รูปภาพ 8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796" y="187489"/>
              <a:ext cx="250890" cy="269338"/>
            </a:xfrm>
            <a:prstGeom prst="rect">
              <a:avLst/>
            </a:prstGeom>
          </p:spPr>
        </p:pic>
        <p:pic>
          <p:nvPicPr>
            <p:cNvPr id="85" name="รูปภาพ 84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28" t="5708" r="6315" b="82002"/>
            <a:stretch/>
          </p:blipFill>
          <p:spPr>
            <a:xfrm>
              <a:off x="661444" y="-18497"/>
              <a:ext cx="325391" cy="361638"/>
            </a:xfrm>
            <a:prstGeom prst="rect">
              <a:avLst/>
            </a:prstGeom>
          </p:spPr>
        </p:pic>
        <p:pic>
          <p:nvPicPr>
            <p:cNvPr id="96" name="รูปภาพ 9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53" y="536861"/>
              <a:ext cx="999662" cy="874704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  <p:pic>
          <p:nvPicPr>
            <p:cNvPr id="97" name="รูปภาพ 9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931" y="98380"/>
              <a:ext cx="1082688" cy="820747"/>
            </a:xfrm>
            <a:prstGeom prst="rect">
              <a:avLst/>
            </a:prstGeom>
            <a:effectLst>
              <a:outerShdw blurRad="50800" dist="38100" dir="2700000" algn="tl" rotWithShape="0">
                <a:schemeClr val="accent4">
                  <a:alpha val="40000"/>
                </a:schemeClr>
              </a:outerShdw>
            </a:effectLst>
          </p:spPr>
        </p:pic>
      </p:grpSp>
      <p:pic>
        <p:nvPicPr>
          <p:cNvPr id="98" name="รูปภาพ 9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984"/>
          <a:stretch/>
        </p:blipFill>
        <p:spPr>
          <a:xfrm>
            <a:off x="6739028" y="2566878"/>
            <a:ext cx="2223299" cy="2401090"/>
          </a:xfrm>
          <a:prstGeom prst="rect">
            <a:avLst/>
          </a:prstGeom>
          <a:effectLst>
            <a:outerShdw blurRad="50800" dist="38100" dir="8100000" algn="tr" rotWithShape="0">
              <a:schemeClr val="accent4">
                <a:alpha val="40000"/>
              </a:schemeClr>
            </a:outerShdw>
          </a:effectLst>
        </p:spPr>
      </p:pic>
      <p:grpSp>
        <p:nvGrpSpPr>
          <p:cNvPr id="108" name="กลุ่ม 107"/>
          <p:cNvGrpSpPr/>
          <p:nvPr/>
        </p:nvGrpSpPr>
        <p:grpSpPr>
          <a:xfrm flipH="1">
            <a:off x="7650111" y="4284591"/>
            <a:ext cx="3003978" cy="2175586"/>
            <a:chOff x="-1567217" y="4100635"/>
            <a:chExt cx="3003978" cy="2175586"/>
          </a:xfrm>
        </p:grpSpPr>
        <p:grpSp>
          <p:nvGrpSpPr>
            <p:cNvPr id="109" name="กลุ่ม 108"/>
            <p:cNvGrpSpPr/>
            <p:nvPr/>
          </p:nvGrpSpPr>
          <p:grpSpPr>
            <a:xfrm rot="11186523" flipV="1">
              <a:off x="-1567217" y="4100635"/>
              <a:ext cx="3003978" cy="2175586"/>
              <a:chOff x="-1250470" y="-989413"/>
              <a:chExt cx="3003978" cy="2175586"/>
            </a:xfrm>
          </p:grpSpPr>
          <p:sp>
            <p:nvSpPr>
              <p:cNvPr id="111" name="เมฆ 110"/>
              <p:cNvSpPr/>
              <p:nvPr/>
            </p:nvSpPr>
            <p:spPr>
              <a:xfrm rot="20459731">
                <a:off x="-1250470" y="-989413"/>
                <a:ext cx="3003978" cy="2175586"/>
              </a:xfrm>
              <a:prstGeom prst="clou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chemeClr val="accent4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pic>
            <p:nvPicPr>
              <p:cNvPr id="112" name="รูปภาพ 111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628" t="5708" r="6315" b="82002"/>
              <a:stretch/>
            </p:blipFill>
            <p:spPr>
              <a:xfrm>
                <a:off x="-68709" y="-704637"/>
                <a:ext cx="325391" cy="361638"/>
              </a:xfrm>
              <a:prstGeom prst="rect">
                <a:avLst/>
              </a:prstGeom>
            </p:spPr>
          </p:pic>
        </p:grpSp>
        <p:pic>
          <p:nvPicPr>
            <p:cNvPr id="110" name="รูปภาพ 109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12" y="4767083"/>
              <a:ext cx="380089" cy="404611"/>
            </a:xfrm>
            <a:prstGeom prst="rect">
              <a:avLst/>
            </a:prstGeom>
          </p:spPr>
        </p:pic>
      </p:grpSp>
      <p:grpSp>
        <p:nvGrpSpPr>
          <p:cNvPr id="40" name="กลุ่ม 39"/>
          <p:cNvGrpSpPr/>
          <p:nvPr/>
        </p:nvGrpSpPr>
        <p:grpSpPr>
          <a:xfrm flipH="1">
            <a:off x="89144" y="2528846"/>
            <a:ext cx="2270933" cy="2634499"/>
            <a:chOff x="6841863" y="2422121"/>
            <a:chExt cx="2198329" cy="2735611"/>
          </a:xfr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grpSpPr>
        <p:pic>
          <p:nvPicPr>
            <p:cNvPr id="53" name="รูปภาพ 5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5888" y="2422121"/>
              <a:ext cx="2055692" cy="2735611"/>
            </a:xfrm>
            <a:prstGeom prst="rect">
              <a:avLst/>
            </a:prstGeom>
          </p:spPr>
        </p:pic>
        <p:grpSp>
          <p:nvGrpSpPr>
            <p:cNvPr id="92" name="กลุ่ม 91"/>
            <p:cNvGrpSpPr/>
            <p:nvPr/>
          </p:nvGrpSpPr>
          <p:grpSpPr>
            <a:xfrm>
              <a:off x="8836702" y="4322954"/>
              <a:ext cx="203490" cy="277100"/>
              <a:chOff x="8836702" y="4322954"/>
              <a:chExt cx="203490" cy="277100"/>
            </a:xfrm>
          </p:grpSpPr>
          <p:sp>
            <p:nvSpPr>
              <p:cNvPr id="61" name="วงรี 60"/>
              <p:cNvSpPr/>
              <p:nvPr/>
            </p:nvSpPr>
            <p:spPr>
              <a:xfrm>
                <a:off x="8856480" y="4515966"/>
                <a:ext cx="36000" cy="36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2" name="วงรี 61"/>
              <p:cNvSpPr/>
              <p:nvPr/>
            </p:nvSpPr>
            <p:spPr>
              <a:xfrm>
                <a:off x="8915924" y="4322954"/>
                <a:ext cx="54000" cy="540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3" name="วงรี 62"/>
              <p:cNvSpPr/>
              <p:nvPr/>
            </p:nvSpPr>
            <p:spPr>
              <a:xfrm>
                <a:off x="8930380" y="4443958"/>
                <a:ext cx="61200" cy="6238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74" name="กลุ่ม 73"/>
              <p:cNvGrpSpPr/>
              <p:nvPr/>
            </p:nvGrpSpPr>
            <p:grpSpPr>
              <a:xfrm>
                <a:off x="8836702" y="4393654"/>
                <a:ext cx="54000" cy="54000"/>
                <a:chOff x="8836702" y="4393654"/>
                <a:chExt cx="50304" cy="50304"/>
              </a:xfrm>
            </p:grpSpPr>
            <p:cxnSp>
              <p:nvCxnSpPr>
                <p:cNvPr id="65" name="ตัวเชื่อมต่อตรง 64"/>
                <p:cNvCxnSpPr/>
                <p:nvPr/>
              </p:nvCxnSpPr>
              <p:spPr>
                <a:xfrm>
                  <a:off x="8861854" y="4393654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ตัวเชื่อมต่อตรง 66"/>
                <p:cNvCxnSpPr/>
                <p:nvPr/>
              </p:nvCxnSpPr>
              <p:spPr>
                <a:xfrm rot="16200000">
                  <a:off x="8861854" y="4395241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กลุ่ม 72"/>
              <p:cNvGrpSpPr/>
              <p:nvPr/>
            </p:nvGrpSpPr>
            <p:grpSpPr>
              <a:xfrm>
                <a:off x="8986192" y="4546054"/>
                <a:ext cx="54000" cy="54000"/>
                <a:chOff x="8986192" y="4546054"/>
                <a:chExt cx="50304" cy="50304"/>
              </a:xfrm>
            </p:grpSpPr>
            <p:cxnSp>
              <p:nvCxnSpPr>
                <p:cNvPr id="68" name="ตัวเชื่อมต่อตรง 67"/>
                <p:cNvCxnSpPr/>
                <p:nvPr/>
              </p:nvCxnSpPr>
              <p:spPr>
                <a:xfrm>
                  <a:off x="9011344" y="4546054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ตัวเชื่อมต่อตรง 68"/>
                <p:cNvCxnSpPr/>
                <p:nvPr/>
              </p:nvCxnSpPr>
              <p:spPr>
                <a:xfrm rot="16200000">
                  <a:off x="9011344" y="4547641"/>
                  <a:ext cx="0" cy="50304"/>
                </a:xfrm>
                <a:prstGeom prst="line">
                  <a:avLst/>
                </a:prstGeom>
                <a:ln w="19050" cap="rnd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3" name="กลุ่ม 92"/>
            <p:cNvGrpSpPr/>
            <p:nvPr/>
          </p:nvGrpSpPr>
          <p:grpSpPr>
            <a:xfrm>
              <a:off x="6841863" y="4218195"/>
              <a:ext cx="448433" cy="588259"/>
              <a:chOff x="6841863" y="4218195"/>
              <a:chExt cx="448433" cy="588259"/>
            </a:xfrm>
          </p:grpSpPr>
          <p:grpSp>
            <p:nvGrpSpPr>
              <p:cNvPr id="72" name="กลุ่ม 71"/>
              <p:cNvGrpSpPr/>
              <p:nvPr/>
            </p:nvGrpSpPr>
            <p:grpSpPr>
              <a:xfrm>
                <a:off x="6876256" y="4698454"/>
                <a:ext cx="54000" cy="54000"/>
                <a:chOff x="6876256" y="4698454"/>
                <a:chExt cx="50304" cy="50304"/>
              </a:xfrm>
            </p:grpSpPr>
            <p:cxnSp>
              <p:nvCxnSpPr>
                <p:cNvPr id="70" name="ตัวเชื่อมต่อตรง 69"/>
                <p:cNvCxnSpPr/>
                <p:nvPr/>
              </p:nvCxnSpPr>
              <p:spPr>
                <a:xfrm>
                  <a:off x="6901408" y="4698454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ตัวเชื่อมต่อตรง 70"/>
                <p:cNvCxnSpPr/>
                <p:nvPr/>
              </p:nvCxnSpPr>
              <p:spPr>
                <a:xfrm rot="16200000">
                  <a:off x="6901408" y="4700041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" name="กลุ่ม 74"/>
              <p:cNvGrpSpPr/>
              <p:nvPr/>
            </p:nvGrpSpPr>
            <p:grpSpPr>
              <a:xfrm>
                <a:off x="7236296" y="4239039"/>
                <a:ext cx="54000" cy="54000"/>
                <a:chOff x="6876256" y="4698454"/>
                <a:chExt cx="50304" cy="50304"/>
              </a:xfrm>
            </p:grpSpPr>
            <p:cxnSp>
              <p:nvCxnSpPr>
                <p:cNvPr id="76" name="ตัวเชื่อมต่อตรง 75"/>
                <p:cNvCxnSpPr/>
                <p:nvPr/>
              </p:nvCxnSpPr>
              <p:spPr>
                <a:xfrm>
                  <a:off x="6901408" y="4698454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ตัวเชื่อมต่อตรง 76"/>
                <p:cNvCxnSpPr/>
                <p:nvPr/>
              </p:nvCxnSpPr>
              <p:spPr>
                <a:xfrm rot="16200000">
                  <a:off x="6901408" y="4700041"/>
                  <a:ext cx="0" cy="50304"/>
                </a:xfrm>
                <a:prstGeom prst="line">
                  <a:avLst/>
                </a:prstGeom>
                <a:ln w="22225" cap="rnd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8" name="วงรี 77"/>
              <p:cNvSpPr/>
              <p:nvPr/>
            </p:nvSpPr>
            <p:spPr>
              <a:xfrm>
                <a:off x="7020272" y="4218195"/>
                <a:ext cx="54000" cy="54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9" name="วงรี 78"/>
              <p:cNvSpPr/>
              <p:nvPr/>
            </p:nvSpPr>
            <p:spPr>
              <a:xfrm>
                <a:off x="7118672" y="4752454"/>
                <a:ext cx="54000" cy="540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80" name="วงรี 79"/>
              <p:cNvSpPr/>
              <p:nvPr/>
            </p:nvSpPr>
            <p:spPr>
              <a:xfrm>
                <a:off x="6841863" y="4479966"/>
                <a:ext cx="36000" cy="360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113" name="วงรี 112"/>
          <p:cNvSpPr/>
          <p:nvPr/>
        </p:nvSpPr>
        <p:spPr>
          <a:xfrm>
            <a:off x="7209587" y="3596398"/>
            <a:ext cx="88610" cy="8427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4" name="วงรี 113"/>
          <p:cNvSpPr/>
          <p:nvPr/>
        </p:nvSpPr>
        <p:spPr>
          <a:xfrm>
            <a:off x="7219694" y="3371211"/>
            <a:ext cx="88610" cy="84271"/>
          </a:xfrm>
          <a:prstGeom prst="ellipse">
            <a:avLst/>
          </a:prstGeom>
          <a:solidFill>
            <a:srgbClr val="EFD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5" name="วงรี 114"/>
          <p:cNvSpPr/>
          <p:nvPr/>
        </p:nvSpPr>
        <p:spPr>
          <a:xfrm>
            <a:off x="7156497" y="3269359"/>
            <a:ext cx="88610" cy="84271"/>
          </a:xfrm>
          <a:prstGeom prst="ellipse">
            <a:avLst/>
          </a:prstGeom>
          <a:solidFill>
            <a:srgbClr val="C57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6" name="วงรี 115"/>
          <p:cNvSpPr/>
          <p:nvPr/>
        </p:nvSpPr>
        <p:spPr>
          <a:xfrm>
            <a:off x="7178987" y="3488874"/>
            <a:ext cx="88610" cy="8427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7" name="วงรี 116"/>
          <p:cNvSpPr/>
          <p:nvPr/>
        </p:nvSpPr>
        <p:spPr>
          <a:xfrm>
            <a:off x="8603392" y="3639607"/>
            <a:ext cx="88610" cy="8427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8" name="วงรี 117"/>
          <p:cNvSpPr/>
          <p:nvPr/>
        </p:nvSpPr>
        <p:spPr>
          <a:xfrm>
            <a:off x="8598369" y="3421136"/>
            <a:ext cx="88610" cy="8427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9" name="วงรี 118"/>
          <p:cNvSpPr/>
          <p:nvPr/>
        </p:nvSpPr>
        <p:spPr>
          <a:xfrm>
            <a:off x="8642731" y="3312568"/>
            <a:ext cx="88610" cy="84271"/>
          </a:xfrm>
          <a:prstGeom prst="ellipse">
            <a:avLst/>
          </a:prstGeom>
          <a:solidFill>
            <a:srgbClr val="389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0" name="วงรี 119"/>
          <p:cNvSpPr/>
          <p:nvPr/>
        </p:nvSpPr>
        <p:spPr>
          <a:xfrm>
            <a:off x="8659854" y="3536217"/>
            <a:ext cx="88610" cy="8427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99" name="กลุ่ม 69">
            <a:extLst>
              <a:ext uri="{FF2B5EF4-FFF2-40B4-BE49-F238E27FC236}">
                <a16:creationId xmlns:a16="http://schemas.microsoft.com/office/drawing/2014/main" id="{8D3C2FFF-64FA-4581-8C30-472724B8153F}"/>
              </a:ext>
            </a:extLst>
          </p:cNvPr>
          <p:cNvGrpSpPr/>
          <p:nvPr/>
        </p:nvGrpSpPr>
        <p:grpSpPr>
          <a:xfrm rot="20815759">
            <a:off x="984778" y="1114286"/>
            <a:ext cx="1976751" cy="649841"/>
            <a:chOff x="5915782" y="1489861"/>
            <a:chExt cx="1976751" cy="64984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0" name="วงรี 70">
              <a:extLst>
                <a:ext uri="{FF2B5EF4-FFF2-40B4-BE49-F238E27FC236}">
                  <a16:creationId xmlns:a16="http://schemas.microsoft.com/office/drawing/2014/main" id="{E44686CE-6254-49EC-BF10-39CC04035E2A}"/>
                </a:ext>
              </a:extLst>
            </p:cNvPr>
            <p:cNvSpPr/>
            <p:nvPr/>
          </p:nvSpPr>
          <p:spPr>
            <a:xfrm>
              <a:off x="6458277" y="1489861"/>
              <a:ext cx="882716" cy="6498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1" name="วงรี 71">
              <a:extLst>
                <a:ext uri="{FF2B5EF4-FFF2-40B4-BE49-F238E27FC236}">
                  <a16:creationId xmlns:a16="http://schemas.microsoft.com/office/drawing/2014/main" id="{05C8D111-3C48-48A7-86C7-FC618249F729}"/>
                </a:ext>
              </a:extLst>
            </p:cNvPr>
            <p:cNvSpPr/>
            <p:nvPr/>
          </p:nvSpPr>
          <p:spPr>
            <a:xfrm>
              <a:off x="5915782" y="1565030"/>
              <a:ext cx="990123" cy="5265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02" name="วงรี 75">
              <a:extLst>
                <a:ext uri="{FF2B5EF4-FFF2-40B4-BE49-F238E27FC236}">
                  <a16:creationId xmlns:a16="http://schemas.microsoft.com/office/drawing/2014/main" id="{E9BB55C2-7CA1-4B75-A304-19472473D190}"/>
                </a:ext>
              </a:extLst>
            </p:cNvPr>
            <p:cNvSpPr/>
            <p:nvPr/>
          </p:nvSpPr>
          <p:spPr>
            <a:xfrm>
              <a:off x="6935889" y="1568671"/>
              <a:ext cx="956644" cy="5265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03" name="กลุ่ม 69">
            <a:extLst>
              <a:ext uri="{FF2B5EF4-FFF2-40B4-BE49-F238E27FC236}">
                <a16:creationId xmlns:a16="http://schemas.microsoft.com/office/drawing/2014/main" id="{7DBEAA3B-76ED-4FF1-A01E-08002826AA42}"/>
              </a:ext>
            </a:extLst>
          </p:cNvPr>
          <p:cNvGrpSpPr/>
          <p:nvPr/>
        </p:nvGrpSpPr>
        <p:grpSpPr>
          <a:xfrm rot="663887">
            <a:off x="6687738" y="1292307"/>
            <a:ext cx="1976751" cy="649841"/>
            <a:chOff x="5915782" y="1489861"/>
            <a:chExt cx="1976751" cy="649841"/>
          </a:xfrm>
          <a:solidFill>
            <a:srgbClr val="DBEEF4"/>
          </a:solidFill>
        </p:grpSpPr>
        <p:sp>
          <p:nvSpPr>
            <p:cNvPr id="104" name="วงรี 70">
              <a:extLst>
                <a:ext uri="{FF2B5EF4-FFF2-40B4-BE49-F238E27FC236}">
                  <a16:creationId xmlns:a16="http://schemas.microsoft.com/office/drawing/2014/main" id="{C46682C1-7AE9-4B73-A577-0952C6C42FA4}"/>
                </a:ext>
              </a:extLst>
            </p:cNvPr>
            <p:cNvSpPr/>
            <p:nvPr/>
          </p:nvSpPr>
          <p:spPr>
            <a:xfrm>
              <a:off x="6458277" y="1489861"/>
              <a:ext cx="882716" cy="6498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5" name="วงรี 71">
              <a:extLst>
                <a:ext uri="{FF2B5EF4-FFF2-40B4-BE49-F238E27FC236}">
                  <a16:creationId xmlns:a16="http://schemas.microsoft.com/office/drawing/2014/main" id="{3B58FAD9-4571-4715-9A3E-13A9CD29DB2D}"/>
                </a:ext>
              </a:extLst>
            </p:cNvPr>
            <p:cNvSpPr/>
            <p:nvPr/>
          </p:nvSpPr>
          <p:spPr>
            <a:xfrm>
              <a:off x="5915782" y="1565030"/>
              <a:ext cx="990123" cy="5265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6" name="วงรี 75">
              <a:extLst>
                <a:ext uri="{FF2B5EF4-FFF2-40B4-BE49-F238E27FC236}">
                  <a16:creationId xmlns:a16="http://schemas.microsoft.com/office/drawing/2014/main" id="{27A67C90-9BF5-4B27-82A7-16931AA9D915}"/>
                </a:ext>
              </a:extLst>
            </p:cNvPr>
            <p:cNvSpPr/>
            <p:nvPr/>
          </p:nvSpPr>
          <p:spPr>
            <a:xfrm>
              <a:off x="6935889" y="1568671"/>
              <a:ext cx="956644" cy="52655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052D628-5C9A-4437-B3EC-38780E706C1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43808" y="464047"/>
            <a:ext cx="3462828" cy="14570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FEF8EC-2597-4B09-98A7-53BC96FFBEB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83610" y="1484737"/>
            <a:ext cx="6846401" cy="16094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AFDC05-4A59-4A70-9630-6E82319BB3A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56463" y="2627457"/>
            <a:ext cx="1615580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3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2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74FD57BF-0869-4373-BE6F-12B4511B5BB4}"/>
              </a:ext>
            </a:extLst>
          </p:cNvPr>
          <p:cNvGrpSpPr/>
          <p:nvPr/>
        </p:nvGrpSpPr>
        <p:grpSpPr>
          <a:xfrm>
            <a:off x="1108572" y="809065"/>
            <a:ext cx="6847804" cy="1192790"/>
            <a:chOff x="672998" y="979499"/>
            <a:chExt cx="7931449" cy="1202807"/>
          </a:xfrm>
        </p:grpSpPr>
        <p:sp>
          <p:nvSpPr>
            <p:cNvPr id="7" name="สี่เหลี่ยมผืนผ้ามุมมน 108">
              <a:extLst>
                <a:ext uri="{FF2B5EF4-FFF2-40B4-BE49-F238E27FC236}">
                  <a16:creationId xmlns:a16="http://schemas.microsoft.com/office/drawing/2014/main" id="{E03C8797-9DC5-441F-B06D-FEB9762B5DF2}"/>
                </a:ext>
              </a:extLst>
            </p:cNvPr>
            <p:cNvSpPr/>
            <p:nvPr/>
          </p:nvSpPr>
          <p:spPr>
            <a:xfrm>
              <a:off x="1221130" y="979499"/>
              <a:ext cx="7383317" cy="1202807"/>
            </a:xfrm>
            <a:prstGeom prst="roundRect">
              <a:avLst>
                <a:gd name="adj" fmla="val 50000"/>
              </a:avLst>
            </a:prstGeom>
            <a:pattFill prst="wdDnDiag">
              <a:fgClr>
                <a:schemeClr val="bg1"/>
              </a:fgClr>
              <a:bgClr>
                <a:srgbClr val="EED6D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8" name="วงรี 109">
              <a:extLst>
                <a:ext uri="{FF2B5EF4-FFF2-40B4-BE49-F238E27FC236}">
                  <a16:creationId xmlns:a16="http://schemas.microsoft.com/office/drawing/2014/main" id="{609C1AA7-5D1B-4D9B-9241-B519EBE8DA91}"/>
                </a:ext>
              </a:extLst>
            </p:cNvPr>
            <p:cNvSpPr/>
            <p:nvPr/>
          </p:nvSpPr>
          <p:spPr>
            <a:xfrm>
              <a:off x="672998" y="1222143"/>
              <a:ext cx="802657" cy="651539"/>
            </a:xfrm>
            <a:prstGeom prst="ellipse">
              <a:avLst/>
            </a:prstGeom>
            <a:pattFill prst="wdDnDiag">
              <a:fgClr>
                <a:schemeClr val="bg1"/>
              </a:fgClr>
              <a:bgClr>
                <a:srgbClr val="EED6DF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D67E7C3-3438-45BD-867A-68270E9CDE9C}"/>
              </a:ext>
            </a:extLst>
          </p:cNvPr>
          <p:cNvGrpSpPr/>
          <p:nvPr/>
        </p:nvGrpSpPr>
        <p:grpSpPr>
          <a:xfrm>
            <a:off x="1115616" y="771550"/>
            <a:ext cx="6735455" cy="1156685"/>
            <a:chOff x="713008" y="915566"/>
            <a:chExt cx="7820608" cy="1280619"/>
          </a:xfrm>
        </p:grpSpPr>
        <p:sp>
          <p:nvSpPr>
            <p:cNvPr id="5" name="สี่เหลี่ยมผืนผ้ามุมมน 50">
              <a:extLst>
                <a:ext uri="{FF2B5EF4-FFF2-40B4-BE49-F238E27FC236}">
                  <a16:creationId xmlns:a16="http://schemas.microsoft.com/office/drawing/2014/main" id="{C5AF3A02-074C-4668-844E-254F5A3401D5}"/>
                </a:ext>
              </a:extLst>
            </p:cNvPr>
            <p:cNvSpPr/>
            <p:nvPr/>
          </p:nvSpPr>
          <p:spPr>
            <a:xfrm>
              <a:off x="1221129" y="915566"/>
              <a:ext cx="7312487" cy="1280619"/>
            </a:xfrm>
            <a:prstGeom prst="roundRect">
              <a:avLst>
                <a:gd name="adj" fmla="val 50000"/>
              </a:avLst>
            </a:prstGeom>
            <a:solidFill>
              <a:srgbClr val="E8C6D2"/>
            </a:solidFill>
            <a:ln>
              <a:solidFill>
                <a:srgbClr val="C36B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" name="วงรี 47">
              <a:extLst>
                <a:ext uri="{FF2B5EF4-FFF2-40B4-BE49-F238E27FC236}">
                  <a16:creationId xmlns:a16="http://schemas.microsoft.com/office/drawing/2014/main" id="{D5789E38-8D5A-48BA-BE74-CB23C8CC4C8A}"/>
                </a:ext>
              </a:extLst>
            </p:cNvPr>
            <p:cNvSpPr/>
            <p:nvPr/>
          </p:nvSpPr>
          <p:spPr>
            <a:xfrm>
              <a:off x="713008" y="1222143"/>
              <a:ext cx="670754" cy="64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36B8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sp>
        <p:nvSpPr>
          <p:cNvPr id="9" name="Google Shape;1661;p41">
            <a:extLst>
              <a:ext uri="{FF2B5EF4-FFF2-40B4-BE49-F238E27FC236}">
                <a16:creationId xmlns:a16="http://schemas.microsoft.com/office/drawing/2014/main" id="{67127FA2-248B-4658-949E-6BD32C03FF70}"/>
              </a:ext>
            </a:extLst>
          </p:cNvPr>
          <p:cNvSpPr txBox="1"/>
          <p:nvPr/>
        </p:nvSpPr>
        <p:spPr>
          <a:xfrm>
            <a:off x="1043608" y="945386"/>
            <a:ext cx="692993" cy="61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B6636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rial" panose="020B7200000000000000" pitchFamily="34" charset="0"/>
                <a:ea typeface="Poppins"/>
                <a:cs typeface="FC Onigiri Outline" pitchFamily="34" charset="-34"/>
                <a:sym typeface="Poppins"/>
              </a:rPr>
              <a:t>a</a:t>
            </a:r>
            <a:endParaRPr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B6636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.VnArial" panose="020B7200000000000000" pitchFamily="34" charset="0"/>
              <a:ea typeface="Poppins"/>
              <a:cs typeface="FC Onigiri Outline" pitchFamily="34" charset="-34"/>
              <a:sym typeface="Poppin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F78EF5-0562-4C16-9DBE-B5ED3016E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245" y="771550"/>
            <a:ext cx="5844107" cy="1045626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Tính</a:t>
            </a:r>
            <a:r>
              <a:rPr lang="en-US" sz="28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 </a:t>
            </a:r>
            <a:r>
              <a:rPr lang="en-US" sz="28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rồi</a:t>
            </a:r>
            <a:r>
              <a:rPr lang="en-US" sz="28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 so </a:t>
            </a:r>
            <a:r>
              <a:rPr lang="en-US" sz="28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sánh</a:t>
            </a:r>
            <a:r>
              <a:rPr lang="en-US" sz="28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 </a:t>
            </a:r>
            <a:r>
              <a:rPr lang="en-US" sz="28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giá</a:t>
            </a:r>
            <a:r>
              <a:rPr lang="en-US" sz="28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 </a:t>
            </a:r>
            <a:r>
              <a:rPr lang="en-US" sz="28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trị</a:t>
            </a:r>
            <a:r>
              <a:rPr lang="en-US" sz="28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 </a:t>
            </a:r>
            <a:r>
              <a:rPr lang="en-US" sz="28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của</a:t>
            </a:r>
            <a:r>
              <a:rPr lang="en-US" sz="28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 (a + b) x c </a:t>
            </a:r>
            <a:br>
              <a:rPr lang="en-US" sz="28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</a:br>
            <a:r>
              <a:rPr lang="en-US" sz="28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và</a:t>
            </a:r>
            <a:r>
              <a:rPr lang="en-US" sz="28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 a x c + b x c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F8F76CA-9D8B-4F71-A88D-C81A9E458797}"/>
              </a:ext>
            </a:extLst>
          </p:cNvPr>
          <p:cNvGrpSpPr/>
          <p:nvPr/>
        </p:nvGrpSpPr>
        <p:grpSpPr>
          <a:xfrm>
            <a:off x="250328" y="1010001"/>
            <a:ext cx="751858" cy="685800"/>
            <a:chOff x="4180182" y="411510"/>
            <a:chExt cx="751858" cy="685800"/>
          </a:xfrm>
        </p:grpSpPr>
        <p:sp>
          <p:nvSpPr>
            <p:cNvPr id="13" name="วงรี 109">
              <a:extLst>
                <a:ext uri="{FF2B5EF4-FFF2-40B4-BE49-F238E27FC236}">
                  <a16:creationId xmlns:a16="http://schemas.microsoft.com/office/drawing/2014/main" id="{5A45F4D3-8130-4717-A442-D6B57B1556B3}"/>
                </a:ext>
              </a:extLst>
            </p:cNvPr>
            <p:cNvSpPr/>
            <p:nvPr/>
          </p:nvSpPr>
          <p:spPr>
            <a:xfrm>
              <a:off x="4291960" y="411510"/>
              <a:ext cx="640080" cy="685800"/>
            </a:xfrm>
            <a:prstGeom prst="ellipse">
              <a:avLst/>
            </a:prstGeom>
            <a:pattFill prst="wdDnDiag">
              <a:fgClr>
                <a:schemeClr val="bg1"/>
              </a:fgClr>
              <a:bgClr>
                <a:srgbClr val="EED6DF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วงรี 47">
              <a:extLst>
                <a:ext uri="{FF2B5EF4-FFF2-40B4-BE49-F238E27FC236}">
                  <a16:creationId xmlns:a16="http://schemas.microsoft.com/office/drawing/2014/main" id="{996ACA53-DA90-4BA9-8E11-A6C7384AFA73}"/>
                </a:ext>
              </a:extLst>
            </p:cNvPr>
            <p:cNvSpPr/>
            <p:nvPr/>
          </p:nvSpPr>
          <p:spPr>
            <a:xfrm>
              <a:off x="4211960" y="411510"/>
              <a:ext cx="640080" cy="64008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36B8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1" name="Google Shape;1661;p41">
              <a:extLst>
                <a:ext uri="{FF2B5EF4-FFF2-40B4-BE49-F238E27FC236}">
                  <a16:creationId xmlns:a16="http://schemas.microsoft.com/office/drawing/2014/main" id="{E38A3EF9-0B86-4D91-9052-D30D91867844}"/>
                </a:ext>
              </a:extLst>
            </p:cNvPr>
            <p:cNvSpPr txBox="1"/>
            <p:nvPr/>
          </p:nvSpPr>
          <p:spPr>
            <a:xfrm>
              <a:off x="4180182" y="451461"/>
              <a:ext cx="692993" cy="618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B6636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Comfortaa" pitchFamily="2" charset="0"/>
                  <a:ea typeface="Poppins"/>
                  <a:cs typeface="FC Onigiri Outline" pitchFamily="34" charset="-34"/>
                  <a:sym typeface="Poppins"/>
                </a:rPr>
                <a:t>4</a:t>
              </a:r>
              <a:endParaRPr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B6636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fortaa" pitchFamily="2" charset="0"/>
                <a:ea typeface="Poppins"/>
                <a:cs typeface="FC Onigiri Outline" pitchFamily="34" charset="-34"/>
                <a:sym typeface="Poppin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BDEE9A26-0416-4859-8AFE-2849D647B0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8026787"/>
                  </p:ext>
                </p:extLst>
              </p:nvPr>
            </p:nvGraphicFramePr>
            <p:xfrm>
              <a:off x="318943" y="2114969"/>
              <a:ext cx="8429767" cy="289560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765856">
                      <a:extLst>
                        <a:ext uri="{9D8B030D-6E8A-4147-A177-3AD203B41FA5}">
                          <a16:colId xmlns:a16="http://schemas.microsoft.com/office/drawing/2014/main" val="1394792664"/>
                        </a:ext>
                      </a:extLst>
                    </a:gridCol>
                    <a:gridCol w="842441">
                      <a:extLst>
                        <a:ext uri="{9D8B030D-6E8A-4147-A177-3AD203B41FA5}">
                          <a16:colId xmlns:a16="http://schemas.microsoft.com/office/drawing/2014/main" val="4201475035"/>
                        </a:ext>
                      </a:extLst>
                    </a:gridCol>
                    <a:gridCol w="765856">
                      <a:extLst>
                        <a:ext uri="{9D8B030D-6E8A-4147-A177-3AD203B41FA5}">
                          <a16:colId xmlns:a16="http://schemas.microsoft.com/office/drawing/2014/main" val="2436016200"/>
                        </a:ext>
                      </a:extLst>
                    </a:gridCol>
                    <a:gridCol w="3140008">
                      <a:extLst>
                        <a:ext uri="{9D8B030D-6E8A-4147-A177-3AD203B41FA5}">
                          <a16:colId xmlns:a16="http://schemas.microsoft.com/office/drawing/2014/main" val="2364703065"/>
                        </a:ext>
                      </a:extLst>
                    </a:gridCol>
                    <a:gridCol w="2915606">
                      <a:extLst>
                        <a:ext uri="{9D8B030D-6E8A-4147-A177-3AD203B41FA5}">
                          <a16:colId xmlns:a16="http://schemas.microsoft.com/office/drawing/2014/main" val="3311969430"/>
                        </a:ext>
                      </a:extLst>
                    </a:gridCol>
                  </a:tblGrid>
                  <a:tr h="5077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</a:t>
                          </a:r>
                          <a:r>
                            <a:rPr lang="en-US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a+b</a:t>
                          </a:r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 x 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 x c + b x 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9443079"/>
                      </a:ext>
                    </a:extLst>
                  </a:tr>
                  <a:tr h="10669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2,4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3,8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1,2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  <a:p>
                          <a:endParaRPr lang="en-US" sz="2400" dirty="0"/>
                        </a:p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4186822"/>
                      </a:ext>
                    </a:extLst>
                  </a:tr>
                  <a:tr h="11649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6,5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2,7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0,8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  <a:p>
                          <a:endParaRPr lang="en-US" sz="2400" dirty="0"/>
                        </a:p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78505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BDEE9A26-0416-4859-8AFE-2849D647B0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8026787"/>
                  </p:ext>
                </p:extLst>
              </p:nvPr>
            </p:nvGraphicFramePr>
            <p:xfrm>
              <a:off x="318943" y="2114969"/>
              <a:ext cx="8429767" cy="289560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765856">
                      <a:extLst>
                        <a:ext uri="{9D8B030D-6E8A-4147-A177-3AD203B41FA5}">
                          <a16:colId xmlns:a16="http://schemas.microsoft.com/office/drawing/2014/main" val="1394792664"/>
                        </a:ext>
                      </a:extLst>
                    </a:gridCol>
                    <a:gridCol w="842441">
                      <a:extLst>
                        <a:ext uri="{9D8B030D-6E8A-4147-A177-3AD203B41FA5}">
                          <a16:colId xmlns:a16="http://schemas.microsoft.com/office/drawing/2014/main" val="4201475035"/>
                        </a:ext>
                      </a:extLst>
                    </a:gridCol>
                    <a:gridCol w="765856">
                      <a:extLst>
                        <a:ext uri="{9D8B030D-6E8A-4147-A177-3AD203B41FA5}">
                          <a16:colId xmlns:a16="http://schemas.microsoft.com/office/drawing/2014/main" val="2436016200"/>
                        </a:ext>
                      </a:extLst>
                    </a:gridCol>
                    <a:gridCol w="3140008">
                      <a:extLst>
                        <a:ext uri="{9D8B030D-6E8A-4147-A177-3AD203B41FA5}">
                          <a16:colId xmlns:a16="http://schemas.microsoft.com/office/drawing/2014/main" val="2364703065"/>
                        </a:ext>
                      </a:extLst>
                    </a:gridCol>
                    <a:gridCol w="2915606">
                      <a:extLst>
                        <a:ext uri="{9D8B030D-6E8A-4147-A177-3AD203B41FA5}">
                          <a16:colId xmlns:a16="http://schemas.microsoft.com/office/drawing/2014/main" val="331196943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</a:t>
                          </a:r>
                          <a:r>
                            <a:rPr lang="en-US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a+b</a:t>
                          </a:r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 x 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 x c + b x 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9443079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2,4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3,8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1,2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  <a:p>
                          <a:endParaRPr lang="en-US" sz="2400" dirty="0"/>
                        </a:p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9144" t="-48469" r="-835" b="-1010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4186822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6,5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2,7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0,8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  <a:p>
                          <a:endParaRPr lang="en-US" sz="2400" dirty="0"/>
                        </a:p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785056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1AB33B-7263-42A5-ABE5-514AFBA5D899}"/>
                  </a:ext>
                </a:extLst>
              </p:cNvPr>
              <p:cNvSpPr txBox="1"/>
              <p:nvPr/>
            </p:nvSpPr>
            <p:spPr>
              <a:xfrm>
                <a:off x="2839567" y="2980751"/>
                <a:ext cx="15592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6,2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×1,2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1AB33B-7263-42A5-ABE5-514AFBA5D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567" y="2980751"/>
                <a:ext cx="1559209" cy="369332"/>
              </a:xfrm>
              <a:prstGeom prst="rect">
                <a:avLst/>
              </a:prstGeom>
              <a:blipFill>
                <a:blip r:embed="rId3"/>
                <a:stretch>
                  <a:fillRect l="-1172" r="-3516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820041A-E814-47FD-80D2-A1BE51F0E4A9}"/>
                  </a:ext>
                </a:extLst>
              </p:cNvPr>
              <p:cNvSpPr txBox="1"/>
              <p:nvPr/>
            </p:nvSpPr>
            <p:spPr>
              <a:xfrm>
                <a:off x="2839567" y="3360286"/>
                <a:ext cx="97033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7,44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820041A-E814-47FD-80D2-A1BE51F0E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567" y="3360286"/>
                <a:ext cx="970330" cy="369332"/>
              </a:xfrm>
              <a:prstGeom prst="rect">
                <a:avLst/>
              </a:prstGeom>
              <a:blipFill>
                <a:blip r:embed="rId4"/>
                <a:stretch>
                  <a:fillRect l="-1887" r="-6918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BB0BD6B-4372-4A59-A64E-70EEDDF140EE}"/>
                  </a:ext>
                </a:extLst>
              </p:cNvPr>
              <p:cNvSpPr txBox="1"/>
              <p:nvPr/>
            </p:nvSpPr>
            <p:spPr>
              <a:xfrm>
                <a:off x="6057330" y="2980751"/>
                <a:ext cx="18990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2,88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×4,56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BB0BD6B-4372-4A59-A64E-70EEDDF14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330" y="2980751"/>
                <a:ext cx="1899046" cy="369332"/>
              </a:xfrm>
              <a:prstGeom prst="rect">
                <a:avLst/>
              </a:prstGeom>
              <a:blipFill>
                <a:blip r:embed="rId5"/>
                <a:stretch>
                  <a:fillRect l="-965" r="-3537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8C8E7A3-2CDA-4485-960A-54CD44C96BA5}"/>
                  </a:ext>
                </a:extLst>
              </p:cNvPr>
              <p:cNvSpPr txBox="1"/>
              <p:nvPr/>
            </p:nvSpPr>
            <p:spPr>
              <a:xfrm>
                <a:off x="6067220" y="3360286"/>
                <a:ext cx="97033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7,44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8C8E7A3-2CDA-4485-960A-54CD44C96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220" y="3360286"/>
                <a:ext cx="970330" cy="369332"/>
              </a:xfrm>
              <a:prstGeom prst="rect">
                <a:avLst/>
              </a:prstGeom>
              <a:blipFill>
                <a:blip r:embed="rId6"/>
                <a:stretch>
                  <a:fillRect l="-1887" r="-7547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6641804-CD3A-47E3-A131-EF3D0747D6D1}"/>
                  </a:ext>
                </a:extLst>
              </p:cNvPr>
              <p:cNvSpPr txBox="1"/>
              <p:nvPr/>
            </p:nvSpPr>
            <p:spPr>
              <a:xfrm>
                <a:off x="2839567" y="4227934"/>
                <a:ext cx="15592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6641804-CD3A-47E3-A131-EF3D0747D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567" y="4227934"/>
                <a:ext cx="1559209" cy="369332"/>
              </a:xfrm>
              <a:prstGeom prst="rect">
                <a:avLst/>
              </a:prstGeom>
              <a:blipFill>
                <a:blip r:embed="rId7"/>
                <a:stretch>
                  <a:fillRect l="-1172" r="-3516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D56C7F6-B99D-4616-9C68-35A056B65250}"/>
                  </a:ext>
                </a:extLst>
              </p:cNvPr>
              <p:cNvSpPr txBox="1"/>
              <p:nvPr/>
            </p:nvSpPr>
            <p:spPr>
              <a:xfrm>
                <a:off x="2839567" y="4598055"/>
                <a:ext cx="97033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7,36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D56C7F6-B99D-4616-9C68-35A056B65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567" y="4598055"/>
                <a:ext cx="970330" cy="369332"/>
              </a:xfrm>
              <a:prstGeom prst="rect">
                <a:avLst/>
              </a:prstGeom>
              <a:blipFill>
                <a:blip r:embed="rId8"/>
                <a:stretch>
                  <a:fillRect l="-1887" r="-6918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BF03C55-35AC-4625-BFE3-1A8E6A04EDD1}"/>
                  </a:ext>
                </a:extLst>
              </p:cNvPr>
              <p:cNvSpPr txBox="1"/>
              <p:nvPr/>
            </p:nvSpPr>
            <p:spPr>
              <a:xfrm>
                <a:off x="6057330" y="4227934"/>
                <a:ext cx="17387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5,2+2,16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BF03C55-35AC-4625-BFE3-1A8E6A04E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330" y="4227934"/>
                <a:ext cx="1738746" cy="369332"/>
              </a:xfrm>
              <a:prstGeom prst="rect">
                <a:avLst/>
              </a:prstGeom>
              <a:blipFill>
                <a:blip r:embed="rId9"/>
                <a:stretch>
                  <a:fillRect l="-1053" r="-3509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61E950A-2CB0-4689-852F-8A7AA3191F8D}"/>
                  </a:ext>
                </a:extLst>
              </p:cNvPr>
              <p:cNvSpPr txBox="1"/>
              <p:nvPr/>
            </p:nvSpPr>
            <p:spPr>
              <a:xfrm>
                <a:off x="6067220" y="4583257"/>
                <a:ext cx="97033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7,36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61E950A-2CB0-4689-852F-8A7AA3191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220" y="4583257"/>
                <a:ext cx="970330" cy="369332"/>
              </a:xfrm>
              <a:prstGeom prst="rect">
                <a:avLst/>
              </a:prstGeom>
              <a:blipFill>
                <a:blip r:embed="rId10"/>
                <a:stretch>
                  <a:fillRect l="-1887" r="-7547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2DEF0F-6BB5-4361-B8B4-6FFB21E9F65F}"/>
                  </a:ext>
                </a:extLst>
              </p:cNvPr>
              <p:cNvSpPr txBox="1"/>
              <p:nvPr/>
            </p:nvSpPr>
            <p:spPr>
              <a:xfrm>
                <a:off x="2676342" y="2608986"/>
                <a:ext cx="24878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(2,4+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3,8)×1,2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2DEF0F-6BB5-4361-B8B4-6FFB21E9F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342" y="2608986"/>
                <a:ext cx="2487853" cy="461665"/>
              </a:xfrm>
              <a:prstGeom prst="rect">
                <a:avLst/>
              </a:prstGeom>
              <a:blipFill>
                <a:blip r:embed="rId11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F296AB2-0117-42A8-88AE-F06853102A89}"/>
                  </a:ext>
                </a:extLst>
              </p:cNvPr>
              <p:cNvSpPr/>
              <p:nvPr/>
            </p:nvSpPr>
            <p:spPr>
              <a:xfrm>
                <a:off x="5861346" y="2608986"/>
                <a:ext cx="29563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2,4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1,2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+3,8×1,2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F296AB2-0117-42A8-88AE-F06853102A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346" y="2608986"/>
                <a:ext cx="2956386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2EC1E3B-813D-43D6-B9E3-140ED8AAA666}"/>
                  </a:ext>
                </a:extLst>
              </p:cNvPr>
              <p:cNvSpPr/>
              <p:nvPr/>
            </p:nvSpPr>
            <p:spPr>
              <a:xfrm>
                <a:off x="2708974" y="3838277"/>
                <a:ext cx="24540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(6,5+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2,7)×0,8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2EC1E3B-813D-43D6-B9E3-140ED8AAA6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974" y="3838277"/>
                <a:ext cx="2454069" cy="461665"/>
              </a:xfrm>
              <a:prstGeom prst="rect">
                <a:avLst/>
              </a:prstGeom>
              <a:blipFill>
                <a:blip r:embed="rId13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5EFE8BE-1B32-4C61-B65C-C74E64611847}"/>
                  </a:ext>
                </a:extLst>
              </p:cNvPr>
              <p:cNvSpPr/>
              <p:nvPr/>
            </p:nvSpPr>
            <p:spPr>
              <a:xfrm>
                <a:off x="5878400" y="3838277"/>
                <a:ext cx="29563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6,5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×0,8+2,7×0,8</m:t>
                      </m:r>
                    </m:oMath>
                  </m:oMathPara>
                </a14:m>
                <a:endParaRPr lang="en-US" sz="2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5EFE8BE-1B32-4C61-B65C-C74E646118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400" y="3838277"/>
                <a:ext cx="2956386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429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" grpId="0"/>
      <p:bldP spid="16" grpId="0"/>
      <p:bldP spid="17" grpId="0"/>
      <p:bldP spid="21" grpId="0"/>
      <p:bldP spid="25" grpId="0"/>
      <p:bldP spid="4" grpId="0"/>
      <p:bldP spid="1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BDEE9A26-0416-4859-8AFE-2849D647B0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3469395"/>
                  </p:ext>
                </p:extLst>
              </p:nvPr>
            </p:nvGraphicFramePr>
            <p:xfrm>
              <a:off x="318697" y="2072208"/>
              <a:ext cx="8429767" cy="143256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765856">
                      <a:extLst>
                        <a:ext uri="{9D8B030D-6E8A-4147-A177-3AD203B41FA5}">
                          <a16:colId xmlns:a16="http://schemas.microsoft.com/office/drawing/2014/main" val="1394792664"/>
                        </a:ext>
                      </a:extLst>
                    </a:gridCol>
                    <a:gridCol w="842441">
                      <a:extLst>
                        <a:ext uri="{9D8B030D-6E8A-4147-A177-3AD203B41FA5}">
                          <a16:colId xmlns:a16="http://schemas.microsoft.com/office/drawing/2014/main" val="4201475035"/>
                        </a:ext>
                      </a:extLst>
                    </a:gridCol>
                    <a:gridCol w="765856">
                      <a:extLst>
                        <a:ext uri="{9D8B030D-6E8A-4147-A177-3AD203B41FA5}">
                          <a16:colId xmlns:a16="http://schemas.microsoft.com/office/drawing/2014/main" val="2436016200"/>
                        </a:ext>
                      </a:extLst>
                    </a:gridCol>
                    <a:gridCol w="3140008">
                      <a:extLst>
                        <a:ext uri="{9D8B030D-6E8A-4147-A177-3AD203B41FA5}">
                          <a16:colId xmlns:a16="http://schemas.microsoft.com/office/drawing/2014/main" val="2364703065"/>
                        </a:ext>
                      </a:extLst>
                    </a:gridCol>
                    <a:gridCol w="2915606">
                      <a:extLst>
                        <a:ext uri="{9D8B030D-6E8A-4147-A177-3AD203B41FA5}">
                          <a16:colId xmlns:a16="http://schemas.microsoft.com/office/drawing/2014/main" val="33119694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</a:t>
                          </a:r>
                          <a:r>
                            <a:rPr lang="en-US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a+b</a:t>
                          </a:r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 x 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 x c + b x 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94430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2,4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3,8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1,2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7,44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7,44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41868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6,5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2,7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0,8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7,36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7,36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78505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BDEE9A26-0416-4859-8AFE-2849D647B0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3469395"/>
                  </p:ext>
                </p:extLst>
              </p:nvPr>
            </p:nvGraphicFramePr>
            <p:xfrm>
              <a:off x="318697" y="2072208"/>
              <a:ext cx="8429767" cy="143256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765856">
                      <a:extLst>
                        <a:ext uri="{9D8B030D-6E8A-4147-A177-3AD203B41FA5}">
                          <a16:colId xmlns:a16="http://schemas.microsoft.com/office/drawing/2014/main" val="1394792664"/>
                        </a:ext>
                      </a:extLst>
                    </a:gridCol>
                    <a:gridCol w="842441">
                      <a:extLst>
                        <a:ext uri="{9D8B030D-6E8A-4147-A177-3AD203B41FA5}">
                          <a16:colId xmlns:a16="http://schemas.microsoft.com/office/drawing/2014/main" val="4201475035"/>
                        </a:ext>
                      </a:extLst>
                    </a:gridCol>
                    <a:gridCol w="765856">
                      <a:extLst>
                        <a:ext uri="{9D8B030D-6E8A-4147-A177-3AD203B41FA5}">
                          <a16:colId xmlns:a16="http://schemas.microsoft.com/office/drawing/2014/main" val="2436016200"/>
                        </a:ext>
                      </a:extLst>
                    </a:gridCol>
                    <a:gridCol w="3140008">
                      <a:extLst>
                        <a:ext uri="{9D8B030D-6E8A-4147-A177-3AD203B41FA5}">
                          <a16:colId xmlns:a16="http://schemas.microsoft.com/office/drawing/2014/main" val="2364703065"/>
                        </a:ext>
                      </a:extLst>
                    </a:gridCol>
                    <a:gridCol w="2915606">
                      <a:extLst>
                        <a:ext uri="{9D8B030D-6E8A-4147-A177-3AD203B41FA5}">
                          <a16:colId xmlns:a16="http://schemas.microsoft.com/office/drawing/2014/main" val="331196943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</a:t>
                          </a:r>
                          <a:r>
                            <a:rPr lang="en-US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a+b</a:t>
                          </a:r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 x 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 x c + b x 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944307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2,4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3,8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1,2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5922" t="-125000" r="-93786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9144" t="-125000" r="-835" b="-12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418682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6,5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2,7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0,8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5922" t="-228000" r="-93786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9144" t="-228000" r="-835" b="-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785056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7" name="Google Shape;2565;p59">
            <a:extLst>
              <a:ext uri="{FF2B5EF4-FFF2-40B4-BE49-F238E27FC236}">
                <a16:creationId xmlns:a16="http://schemas.microsoft.com/office/drawing/2014/main" id="{40A4BEA3-280D-4C44-920A-56A15E822BA8}"/>
              </a:ext>
            </a:extLst>
          </p:cNvPr>
          <p:cNvSpPr/>
          <p:nvPr/>
        </p:nvSpPr>
        <p:spPr>
          <a:xfrm>
            <a:off x="4387484" y="1491630"/>
            <a:ext cx="369032" cy="450006"/>
          </a:xfrm>
          <a:custGeom>
            <a:avLst/>
            <a:gdLst/>
            <a:ahLst/>
            <a:cxnLst/>
            <a:rect l="l" t="t" r="r" b="b"/>
            <a:pathLst>
              <a:path w="15910" h="19401" extrusionOk="0">
                <a:moveTo>
                  <a:pt x="8073" y="2004"/>
                </a:moveTo>
                <a:cubicBezTo>
                  <a:pt x="9546" y="4465"/>
                  <a:pt x="11286" y="6738"/>
                  <a:pt x="13276" y="8807"/>
                </a:cubicBezTo>
                <a:lnTo>
                  <a:pt x="12838" y="8807"/>
                </a:lnTo>
                <a:cubicBezTo>
                  <a:pt x="12070" y="7741"/>
                  <a:pt x="11129" y="6769"/>
                  <a:pt x="10251" y="5781"/>
                </a:cubicBezTo>
                <a:cubicBezTo>
                  <a:pt x="9342" y="4778"/>
                  <a:pt x="8433" y="3712"/>
                  <a:pt x="7430" y="2803"/>
                </a:cubicBezTo>
                <a:cubicBezTo>
                  <a:pt x="7649" y="2537"/>
                  <a:pt x="7853" y="2270"/>
                  <a:pt x="8073" y="2004"/>
                </a:cubicBezTo>
                <a:close/>
                <a:moveTo>
                  <a:pt x="7179" y="3117"/>
                </a:moveTo>
                <a:cubicBezTo>
                  <a:pt x="7932" y="4042"/>
                  <a:pt x="8762" y="4919"/>
                  <a:pt x="9562" y="5813"/>
                </a:cubicBezTo>
                <a:cubicBezTo>
                  <a:pt x="10424" y="6800"/>
                  <a:pt x="11223" y="7866"/>
                  <a:pt x="12132" y="8822"/>
                </a:cubicBezTo>
                <a:cubicBezTo>
                  <a:pt x="11913" y="8822"/>
                  <a:pt x="11693" y="8838"/>
                  <a:pt x="11458" y="8838"/>
                </a:cubicBezTo>
                <a:cubicBezTo>
                  <a:pt x="11333" y="8838"/>
                  <a:pt x="11223" y="8885"/>
                  <a:pt x="11113" y="8948"/>
                </a:cubicBezTo>
                <a:cubicBezTo>
                  <a:pt x="10377" y="8117"/>
                  <a:pt x="9609" y="7318"/>
                  <a:pt x="8856" y="6518"/>
                </a:cubicBezTo>
                <a:cubicBezTo>
                  <a:pt x="8088" y="5703"/>
                  <a:pt x="7336" y="4763"/>
                  <a:pt x="6427" y="4073"/>
                </a:cubicBezTo>
                <a:cubicBezTo>
                  <a:pt x="6678" y="3759"/>
                  <a:pt x="6928" y="3446"/>
                  <a:pt x="7179" y="3117"/>
                </a:cubicBezTo>
                <a:close/>
                <a:moveTo>
                  <a:pt x="6192" y="4371"/>
                </a:moveTo>
                <a:cubicBezTo>
                  <a:pt x="6850" y="5280"/>
                  <a:pt x="7743" y="6064"/>
                  <a:pt x="8496" y="6879"/>
                </a:cubicBezTo>
                <a:cubicBezTo>
                  <a:pt x="9248" y="7709"/>
                  <a:pt x="10001" y="8556"/>
                  <a:pt x="10753" y="9402"/>
                </a:cubicBezTo>
                <a:cubicBezTo>
                  <a:pt x="10737" y="9449"/>
                  <a:pt x="10737" y="9512"/>
                  <a:pt x="10737" y="9575"/>
                </a:cubicBezTo>
                <a:cubicBezTo>
                  <a:pt x="10753" y="10092"/>
                  <a:pt x="10800" y="10625"/>
                  <a:pt x="10816" y="11142"/>
                </a:cubicBezTo>
                <a:cubicBezTo>
                  <a:pt x="10769" y="11079"/>
                  <a:pt x="10706" y="11079"/>
                  <a:pt x="10659" y="11079"/>
                </a:cubicBezTo>
                <a:cubicBezTo>
                  <a:pt x="8935" y="9151"/>
                  <a:pt x="7226" y="7208"/>
                  <a:pt x="5424" y="5358"/>
                </a:cubicBezTo>
                <a:cubicBezTo>
                  <a:pt x="5674" y="5029"/>
                  <a:pt x="5941" y="4700"/>
                  <a:pt x="6192" y="4371"/>
                </a:cubicBezTo>
                <a:close/>
                <a:moveTo>
                  <a:pt x="5157" y="5687"/>
                </a:moveTo>
                <a:cubicBezTo>
                  <a:pt x="6991" y="7897"/>
                  <a:pt x="8966" y="10013"/>
                  <a:pt x="10878" y="12161"/>
                </a:cubicBezTo>
                <a:cubicBezTo>
                  <a:pt x="10894" y="12506"/>
                  <a:pt x="10910" y="12835"/>
                  <a:pt x="10941" y="13180"/>
                </a:cubicBezTo>
                <a:cubicBezTo>
                  <a:pt x="10424" y="12662"/>
                  <a:pt x="9765" y="12239"/>
                  <a:pt x="9233" y="11722"/>
                </a:cubicBezTo>
                <a:cubicBezTo>
                  <a:pt x="8621" y="11126"/>
                  <a:pt x="8057" y="10484"/>
                  <a:pt x="7493" y="9857"/>
                </a:cubicBezTo>
                <a:cubicBezTo>
                  <a:pt x="6584" y="8838"/>
                  <a:pt x="5580" y="7380"/>
                  <a:pt x="4311" y="6769"/>
                </a:cubicBezTo>
                <a:cubicBezTo>
                  <a:pt x="4483" y="6549"/>
                  <a:pt x="4640" y="6330"/>
                  <a:pt x="4812" y="6126"/>
                </a:cubicBezTo>
                <a:cubicBezTo>
                  <a:pt x="4922" y="5970"/>
                  <a:pt x="5047" y="5828"/>
                  <a:pt x="5157" y="5687"/>
                </a:cubicBezTo>
                <a:close/>
                <a:moveTo>
                  <a:pt x="4123" y="7035"/>
                </a:moveTo>
                <a:cubicBezTo>
                  <a:pt x="4562" y="7615"/>
                  <a:pt x="5157" y="8086"/>
                  <a:pt x="5659" y="8603"/>
                </a:cubicBezTo>
                <a:cubicBezTo>
                  <a:pt x="6286" y="9277"/>
                  <a:pt x="6881" y="9998"/>
                  <a:pt x="7493" y="10687"/>
                </a:cubicBezTo>
                <a:cubicBezTo>
                  <a:pt x="8417" y="11722"/>
                  <a:pt x="9515" y="13180"/>
                  <a:pt x="10878" y="13666"/>
                </a:cubicBezTo>
                <a:lnTo>
                  <a:pt x="10972" y="13666"/>
                </a:lnTo>
                <a:cubicBezTo>
                  <a:pt x="11004" y="14246"/>
                  <a:pt x="11035" y="14826"/>
                  <a:pt x="11066" y="15390"/>
                </a:cubicBezTo>
                <a:cubicBezTo>
                  <a:pt x="9515" y="14340"/>
                  <a:pt x="8088" y="13117"/>
                  <a:pt x="6787" y="11738"/>
                </a:cubicBezTo>
                <a:cubicBezTo>
                  <a:pt x="6270" y="11189"/>
                  <a:pt x="5753" y="10609"/>
                  <a:pt x="5220" y="10061"/>
                </a:cubicBezTo>
                <a:cubicBezTo>
                  <a:pt x="5236" y="9966"/>
                  <a:pt x="5236" y="9857"/>
                  <a:pt x="5236" y="9763"/>
                </a:cubicBezTo>
                <a:cubicBezTo>
                  <a:pt x="5251" y="9465"/>
                  <a:pt x="5016" y="9151"/>
                  <a:pt x="4718" y="9089"/>
                </a:cubicBezTo>
                <a:cubicBezTo>
                  <a:pt x="4483" y="9026"/>
                  <a:pt x="4248" y="8979"/>
                  <a:pt x="3997" y="8932"/>
                </a:cubicBezTo>
                <a:cubicBezTo>
                  <a:pt x="3715" y="8713"/>
                  <a:pt x="3433" y="8493"/>
                  <a:pt x="3120" y="8305"/>
                </a:cubicBezTo>
                <a:cubicBezTo>
                  <a:pt x="3480" y="7897"/>
                  <a:pt x="3809" y="7459"/>
                  <a:pt x="4123" y="7035"/>
                </a:cubicBezTo>
                <a:close/>
                <a:moveTo>
                  <a:pt x="5189" y="10797"/>
                </a:moveTo>
                <a:cubicBezTo>
                  <a:pt x="5784" y="11409"/>
                  <a:pt x="6364" y="12067"/>
                  <a:pt x="6975" y="12694"/>
                </a:cubicBezTo>
                <a:cubicBezTo>
                  <a:pt x="8229" y="14010"/>
                  <a:pt x="9624" y="15170"/>
                  <a:pt x="11113" y="16189"/>
                </a:cubicBezTo>
                <a:cubicBezTo>
                  <a:pt x="11129" y="16362"/>
                  <a:pt x="11145" y="16534"/>
                  <a:pt x="11145" y="16691"/>
                </a:cubicBezTo>
                <a:cubicBezTo>
                  <a:pt x="9044" y="15343"/>
                  <a:pt x="7148" y="13775"/>
                  <a:pt x="5157" y="12255"/>
                </a:cubicBezTo>
                <a:cubicBezTo>
                  <a:pt x="5157" y="12255"/>
                  <a:pt x="5142" y="12239"/>
                  <a:pt x="5142" y="12239"/>
                </a:cubicBezTo>
                <a:cubicBezTo>
                  <a:pt x="5157" y="11753"/>
                  <a:pt x="5173" y="11267"/>
                  <a:pt x="5189" y="10797"/>
                </a:cubicBezTo>
                <a:close/>
                <a:moveTo>
                  <a:pt x="5047" y="15139"/>
                </a:moveTo>
                <a:cubicBezTo>
                  <a:pt x="5659" y="15829"/>
                  <a:pt x="6333" y="16456"/>
                  <a:pt x="7007" y="17067"/>
                </a:cubicBezTo>
                <a:cubicBezTo>
                  <a:pt x="7069" y="17114"/>
                  <a:pt x="7116" y="17177"/>
                  <a:pt x="7179" y="17224"/>
                </a:cubicBezTo>
                <a:cubicBezTo>
                  <a:pt x="6928" y="17177"/>
                  <a:pt x="6678" y="17145"/>
                  <a:pt x="6427" y="17114"/>
                </a:cubicBezTo>
                <a:cubicBezTo>
                  <a:pt x="6207" y="17083"/>
                  <a:pt x="5988" y="17051"/>
                  <a:pt x="5784" y="17020"/>
                </a:cubicBezTo>
                <a:cubicBezTo>
                  <a:pt x="5580" y="16832"/>
                  <a:pt x="5392" y="16644"/>
                  <a:pt x="5220" y="16456"/>
                </a:cubicBezTo>
                <a:cubicBezTo>
                  <a:pt x="5142" y="16362"/>
                  <a:pt x="5079" y="16268"/>
                  <a:pt x="5000" y="16189"/>
                </a:cubicBezTo>
                <a:cubicBezTo>
                  <a:pt x="5016" y="15844"/>
                  <a:pt x="5032" y="15484"/>
                  <a:pt x="5047" y="15139"/>
                </a:cubicBezTo>
                <a:close/>
                <a:moveTo>
                  <a:pt x="5094" y="14010"/>
                </a:moveTo>
                <a:cubicBezTo>
                  <a:pt x="6427" y="15217"/>
                  <a:pt x="7838" y="16377"/>
                  <a:pt x="9233" y="17521"/>
                </a:cubicBezTo>
                <a:cubicBezTo>
                  <a:pt x="8856" y="17474"/>
                  <a:pt x="8496" y="17412"/>
                  <a:pt x="8135" y="17365"/>
                </a:cubicBezTo>
                <a:cubicBezTo>
                  <a:pt x="7806" y="17114"/>
                  <a:pt x="7477" y="16879"/>
                  <a:pt x="7211" y="16644"/>
                </a:cubicBezTo>
                <a:cubicBezTo>
                  <a:pt x="6490" y="15985"/>
                  <a:pt x="5800" y="15296"/>
                  <a:pt x="5063" y="14622"/>
                </a:cubicBezTo>
                <a:cubicBezTo>
                  <a:pt x="5079" y="14418"/>
                  <a:pt x="5079" y="14214"/>
                  <a:pt x="5094" y="14010"/>
                </a:cubicBezTo>
                <a:close/>
                <a:moveTo>
                  <a:pt x="5126" y="12568"/>
                </a:moveTo>
                <a:cubicBezTo>
                  <a:pt x="6834" y="14465"/>
                  <a:pt x="9029" y="16048"/>
                  <a:pt x="11192" y="17396"/>
                </a:cubicBezTo>
                <a:cubicBezTo>
                  <a:pt x="11192" y="17537"/>
                  <a:pt x="11207" y="17678"/>
                  <a:pt x="11223" y="17819"/>
                </a:cubicBezTo>
                <a:lnTo>
                  <a:pt x="10439" y="17710"/>
                </a:lnTo>
                <a:cubicBezTo>
                  <a:pt x="10377" y="17631"/>
                  <a:pt x="10314" y="17569"/>
                  <a:pt x="10251" y="17506"/>
                </a:cubicBezTo>
                <a:cubicBezTo>
                  <a:pt x="10231" y="17486"/>
                  <a:pt x="10204" y="17477"/>
                  <a:pt x="10178" y="17477"/>
                </a:cubicBezTo>
                <a:cubicBezTo>
                  <a:pt x="10122" y="17477"/>
                  <a:pt x="10068" y="17515"/>
                  <a:pt x="10079" y="17569"/>
                </a:cubicBezTo>
                <a:cubicBezTo>
                  <a:pt x="8433" y="16205"/>
                  <a:pt x="6803" y="14810"/>
                  <a:pt x="5110" y="13525"/>
                </a:cubicBezTo>
                <a:cubicBezTo>
                  <a:pt x="5110" y="13211"/>
                  <a:pt x="5126" y="12882"/>
                  <a:pt x="5126" y="12568"/>
                </a:cubicBezTo>
                <a:close/>
                <a:moveTo>
                  <a:pt x="8114" y="0"/>
                </a:moveTo>
                <a:cubicBezTo>
                  <a:pt x="7935" y="0"/>
                  <a:pt x="7763" y="65"/>
                  <a:pt x="7649" y="217"/>
                </a:cubicBezTo>
                <a:lnTo>
                  <a:pt x="4076" y="4716"/>
                </a:lnTo>
                <a:cubicBezTo>
                  <a:pt x="3088" y="5938"/>
                  <a:pt x="2069" y="7788"/>
                  <a:pt x="580" y="8446"/>
                </a:cubicBezTo>
                <a:cubicBezTo>
                  <a:pt x="0" y="8697"/>
                  <a:pt x="157" y="9684"/>
                  <a:pt x="753" y="9794"/>
                </a:cubicBezTo>
                <a:cubicBezTo>
                  <a:pt x="1787" y="9982"/>
                  <a:pt x="2822" y="10170"/>
                  <a:pt x="3856" y="10358"/>
                </a:cubicBezTo>
                <a:cubicBezTo>
                  <a:pt x="3935" y="12678"/>
                  <a:pt x="3888" y="15029"/>
                  <a:pt x="4029" y="17349"/>
                </a:cubicBezTo>
                <a:cubicBezTo>
                  <a:pt x="4029" y="17380"/>
                  <a:pt x="4029" y="17412"/>
                  <a:pt x="4013" y="17427"/>
                </a:cubicBezTo>
                <a:cubicBezTo>
                  <a:pt x="3903" y="17553"/>
                  <a:pt x="3809" y="17710"/>
                  <a:pt x="3731" y="17913"/>
                </a:cubicBezTo>
                <a:cubicBezTo>
                  <a:pt x="3621" y="18164"/>
                  <a:pt x="3699" y="18368"/>
                  <a:pt x="3872" y="18493"/>
                </a:cubicBezTo>
                <a:cubicBezTo>
                  <a:pt x="3856" y="18572"/>
                  <a:pt x="3856" y="18634"/>
                  <a:pt x="3841" y="18681"/>
                </a:cubicBezTo>
                <a:cubicBezTo>
                  <a:pt x="3809" y="18854"/>
                  <a:pt x="3903" y="19026"/>
                  <a:pt x="4076" y="19089"/>
                </a:cubicBezTo>
                <a:cubicBezTo>
                  <a:pt x="4653" y="19262"/>
                  <a:pt x="5266" y="19323"/>
                  <a:pt x="5881" y="19323"/>
                </a:cubicBezTo>
                <a:cubicBezTo>
                  <a:pt x="6434" y="19323"/>
                  <a:pt x="6990" y="19274"/>
                  <a:pt x="7524" y="19214"/>
                </a:cubicBezTo>
                <a:cubicBezTo>
                  <a:pt x="8057" y="19167"/>
                  <a:pt x="8621" y="19120"/>
                  <a:pt x="9170" y="18995"/>
                </a:cubicBezTo>
                <a:cubicBezTo>
                  <a:pt x="10048" y="19120"/>
                  <a:pt x="10925" y="19261"/>
                  <a:pt x="11803" y="19387"/>
                </a:cubicBezTo>
                <a:cubicBezTo>
                  <a:pt x="11856" y="19396"/>
                  <a:pt x="11910" y="19401"/>
                  <a:pt x="11964" y="19401"/>
                </a:cubicBezTo>
                <a:cubicBezTo>
                  <a:pt x="12362" y="19401"/>
                  <a:pt x="12771" y="19150"/>
                  <a:pt x="12744" y="18681"/>
                </a:cubicBezTo>
                <a:cubicBezTo>
                  <a:pt x="12571" y="15876"/>
                  <a:pt x="12414" y="13070"/>
                  <a:pt x="12242" y="10280"/>
                </a:cubicBezTo>
                <a:cubicBezTo>
                  <a:pt x="13151" y="10249"/>
                  <a:pt x="14045" y="10217"/>
                  <a:pt x="14954" y="10202"/>
                </a:cubicBezTo>
                <a:cubicBezTo>
                  <a:pt x="15549" y="10170"/>
                  <a:pt x="15910" y="9418"/>
                  <a:pt x="15455" y="8979"/>
                </a:cubicBezTo>
                <a:cubicBezTo>
                  <a:pt x="12806" y="6440"/>
                  <a:pt x="10581" y="3556"/>
                  <a:pt x="8778" y="358"/>
                </a:cubicBezTo>
                <a:cubicBezTo>
                  <a:pt x="8656" y="143"/>
                  <a:pt x="8378" y="0"/>
                  <a:pt x="8114" y="0"/>
                </a:cubicBezTo>
                <a:close/>
              </a:path>
            </a:pathLst>
          </a:custGeom>
          <a:solidFill>
            <a:srgbClr val="8AB5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285B74-91DB-441C-BE34-87F8DDFA1028}"/>
              </a:ext>
            </a:extLst>
          </p:cNvPr>
          <p:cNvSpPr/>
          <p:nvPr/>
        </p:nvSpPr>
        <p:spPr>
          <a:xfrm>
            <a:off x="1907704" y="632758"/>
            <a:ext cx="5256584" cy="733524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a+b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x c = a x c + b x c</a:t>
            </a:r>
          </a:p>
        </p:txBody>
      </p:sp>
    </p:spTree>
    <p:extLst>
      <p:ext uri="{BB962C8B-B14F-4D97-AF65-F5344CB8AC3E}">
        <p14:creationId xmlns:p14="http://schemas.microsoft.com/office/powerpoint/2010/main" val="289993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มุมมน 50">
            <a:extLst>
              <a:ext uri="{FF2B5EF4-FFF2-40B4-BE49-F238E27FC236}">
                <a16:creationId xmlns:a16="http://schemas.microsoft.com/office/drawing/2014/main" id="{C5AF3A02-074C-4668-844E-254F5A3401D5}"/>
              </a:ext>
            </a:extLst>
          </p:cNvPr>
          <p:cNvSpPr/>
          <p:nvPr/>
        </p:nvSpPr>
        <p:spPr>
          <a:xfrm>
            <a:off x="1569349" y="930405"/>
            <a:ext cx="6567157" cy="873382"/>
          </a:xfrm>
          <a:prstGeom prst="roundRect">
            <a:avLst/>
          </a:prstGeom>
          <a:solidFill>
            <a:srgbClr val="E8C6D2"/>
          </a:solidFill>
          <a:ln>
            <a:solidFill>
              <a:srgbClr val="F3C93D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F78EF5-0562-4C16-9DBE-B5ED3016E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750" y="1086080"/>
            <a:ext cx="6192853" cy="581990"/>
          </a:xfrm>
        </p:spPr>
        <p:txBody>
          <a:bodyPr>
            <a:noAutofit/>
          </a:bodyPr>
          <a:lstStyle/>
          <a:p>
            <a:pPr algn="l"/>
            <a:r>
              <a:rPr lang="en-US" sz="36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Tính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 </a:t>
            </a:r>
            <a:r>
              <a:rPr lang="en-US" sz="36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bằng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 </a:t>
            </a:r>
            <a:r>
              <a:rPr lang="en-US" sz="36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cách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 </a:t>
            </a:r>
            <a:r>
              <a:rPr lang="en-US" sz="36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thuận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 </a:t>
            </a:r>
            <a:r>
              <a:rPr lang="en-US" sz="36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tiện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 </a:t>
            </a:r>
            <a:r>
              <a:rPr lang="en-US" sz="36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nhất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678F1DE-9C53-4CBC-9869-B9147DBF7C2B}"/>
                  </a:ext>
                </a:extLst>
              </p:cNvPr>
              <p:cNvSpPr txBox="1"/>
              <p:nvPr/>
            </p:nvSpPr>
            <p:spPr>
              <a:xfrm>
                <a:off x="683568" y="2067694"/>
                <a:ext cx="33247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9,3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×6,7+9,3×3,3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678F1DE-9C53-4CBC-9869-B9147DBF7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067694"/>
                <a:ext cx="332475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2FDDD0-4E4D-4AE0-8D10-DA7FFB8D1B0A}"/>
                  </a:ext>
                </a:extLst>
              </p:cNvPr>
              <p:cNvSpPr txBox="1"/>
              <p:nvPr/>
            </p:nvSpPr>
            <p:spPr>
              <a:xfrm>
                <a:off x="640182" y="3560698"/>
                <a:ext cx="37878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,8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×0,35+0,35×2,2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2FDDD0-4E4D-4AE0-8D10-DA7FFB8D1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182" y="3560698"/>
                <a:ext cx="378780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D02CC02-21F9-40CE-A5DD-538874493B12}"/>
                  </a:ext>
                </a:extLst>
              </p:cNvPr>
              <p:cNvSpPr txBox="1"/>
              <p:nvPr/>
            </p:nvSpPr>
            <p:spPr>
              <a:xfrm>
                <a:off x="4020688" y="2110304"/>
                <a:ext cx="301890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=9,3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×(6,7+3,3)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D02CC02-21F9-40CE-A5DD-538874493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688" y="2110304"/>
                <a:ext cx="301890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FE2549-1C4D-4797-9380-DDC3F4E618F9}"/>
                  </a:ext>
                </a:extLst>
              </p:cNvPr>
              <p:cNvSpPr txBox="1"/>
              <p:nvPr/>
            </p:nvSpPr>
            <p:spPr>
              <a:xfrm>
                <a:off x="4421739" y="3610413"/>
                <a:ext cx="32176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=0,35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×(7,8+2,2)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FE2549-1C4D-4797-9380-DDC3F4E61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739" y="3610413"/>
                <a:ext cx="321767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E55D607-7310-43AD-ABA3-5FC5EC3BE908}"/>
                  </a:ext>
                </a:extLst>
              </p:cNvPr>
              <p:cNvSpPr/>
              <p:nvPr/>
            </p:nvSpPr>
            <p:spPr>
              <a:xfrm>
                <a:off x="3923928" y="2425226"/>
                <a:ext cx="193315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=9,3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E55D607-7310-43AD-ABA3-5FC5EC3BE9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425226"/>
                <a:ext cx="193315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F9C7D6B-54DE-4DF2-ACC8-83E0C7D328BE}"/>
                  </a:ext>
                </a:extLst>
              </p:cNvPr>
              <p:cNvSpPr/>
              <p:nvPr/>
            </p:nvSpPr>
            <p:spPr>
              <a:xfrm>
                <a:off x="3923928" y="2804945"/>
                <a:ext cx="10458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=9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F9C7D6B-54DE-4DF2-ACC8-83E0C7D328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804945"/>
                <a:ext cx="104586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E278117-52F1-4464-9FFE-78F1251346EE}"/>
                  </a:ext>
                </a:extLst>
              </p:cNvPr>
              <p:cNvSpPr txBox="1"/>
              <p:nvPr/>
            </p:nvSpPr>
            <p:spPr>
              <a:xfrm>
                <a:off x="4421739" y="4012482"/>
                <a:ext cx="194726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=0,35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E278117-52F1-4464-9FFE-78F125134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739" y="4012482"/>
                <a:ext cx="1947264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76D80A6-4B0B-432D-9E8A-3FD83E473A6F}"/>
                  </a:ext>
                </a:extLst>
              </p:cNvPr>
              <p:cNvSpPr txBox="1"/>
              <p:nvPr/>
            </p:nvSpPr>
            <p:spPr>
              <a:xfrm>
                <a:off x="4446860" y="4386303"/>
                <a:ext cx="9349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3,5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76D80A6-4B0B-432D-9E8A-3FD83E473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860" y="4386303"/>
                <a:ext cx="934936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B3894E6E-5335-44AB-9680-9BF683DE74A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564" y="531995"/>
            <a:ext cx="788565" cy="78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6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5" grpId="0"/>
      <p:bldP spid="3" grpId="0"/>
      <p:bldP spid="17" grpId="0"/>
      <p:bldP spid="4" grpId="0"/>
      <p:bldP spid="21" grpId="0"/>
      <p:bldP spid="22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E43ED2-0F92-4ED5-A727-3DE6A90AE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63" y="1246247"/>
            <a:ext cx="7773074" cy="11034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DC42A3-C1C8-45F8-84CA-66FF5941F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372" y="2035255"/>
            <a:ext cx="7279255" cy="1072989"/>
          </a:xfrm>
          <a:prstGeom prst="rect">
            <a:avLst/>
          </a:prstGeom>
        </p:spPr>
      </p:pic>
      <p:pic>
        <p:nvPicPr>
          <p:cNvPr id="9" name="รูปภาพ 81">
            <a:extLst>
              <a:ext uri="{FF2B5EF4-FFF2-40B4-BE49-F238E27FC236}">
                <a16:creationId xmlns:a16="http://schemas.microsoft.com/office/drawing/2014/main" id="{4625AACA-4C53-477C-A1A6-5528FD22CD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844" y="2001802"/>
            <a:ext cx="473432" cy="559728"/>
          </a:xfrm>
          <a:prstGeom prst="rect">
            <a:avLst/>
          </a:prstGeom>
        </p:spPr>
      </p:pic>
      <p:pic>
        <p:nvPicPr>
          <p:cNvPr id="10" name="รูปภาพ 40">
            <a:extLst>
              <a:ext uri="{FF2B5EF4-FFF2-40B4-BE49-F238E27FC236}">
                <a16:creationId xmlns:a16="http://schemas.microsoft.com/office/drawing/2014/main" id="{30E10375-CE1D-4604-880D-0452D5AB41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25264">
            <a:off x="6643938" y="3234261"/>
            <a:ext cx="1076434" cy="941880"/>
          </a:xfrm>
          <a:prstGeom prst="rect">
            <a:avLst/>
          </a:prstGeom>
        </p:spPr>
      </p:pic>
      <p:pic>
        <p:nvPicPr>
          <p:cNvPr id="11" name="รูปภาพ 46">
            <a:extLst>
              <a:ext uri="{FF2B5EF4-FFF2-40B4-BE49-F238E27FC236}">
                <a16:creationId xmlns:a16="http://schemas.microsoft.com/office/drawing/2014/main" id="{46CD6189-7F25-436F-8FC2-6A28B259A5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935704"/>
            <a:ext cx="1029827" cy="828439"/>
          </a:xfrm>
          <a:prstGeom prst="rect">
            <a:avLst/>
          </a:prstGeom>
        </p:spPr>
      </p:pic>
      <p:pic>
        <p:nvPicPr>
          <p:cNvPr id="12" name="รูปภาพ 63">
            <a:extLst>
              <a:ext uri="{FF2B5EF4-FFF2-40B4-BE49-F238E27FC236}">
                <a16:creationId xmlns:a16="http://schemas.microsoft.com/office/drawing/2014/main" id="{8142B3FE-3E23-4288-AF82-BB88D2F274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61705"/>
            <a:ext cx="1248307" cy="94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3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วงรี 46">
            <a:extLst>
              <a:ext uri="{FF2B5EF4-FFF2-40B4-BE49-F238E27FC236}">
                <a16:creationId xmlns:a16="http://schemas.microsoft.com/office/drawing/2014/main" id="{545B4E33-B60E-4131-80EF-1E14EA3AA71B}"/>
              </a:ext>
            </a:extLst>
          </p:cNvPr>
          <p:cNvSpPr/>
          <p:nvPr/>
        </p:nvSpPr>
        <p:spPr>
          <a:xfrm>
            <a:off x="-137560" y="1518409"/>
            <a:ext cx="4613769" cy="81687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th-TH" sz="32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58" name="กลุ่ม 57"/>
          <p:cNvGrpSpPr/>
          <p:nvPr/>
        </p:nvGrpSpPr>
        <p:grpSpPr>
          <a:xfrm>
            <a:off x="4994787" y="4167034"/>
            <a:ext cx="2261782" cy="450000"/>
            <a:chOff x="3289945" y="3405879"/>
            <a:chExt cx="2261782" cy="450000"/>
          </a:xfrm>
        </p:grpSpPr>
        <p:sp>
          <p:nvSpPr>
            <p:cNvPr id="54" name="วงรี 53"/>
            <p:cNvSpPr/>
            <p:nvPr/>
          </p:nvSpPr>
          <p:spPr>
            <a:xfrm>
              <a:off x="3289945" y="3405879"/>
              <a:ext cx="472517" cy="450000"/>
            </a:xfrm>
            <a:prstGeom prst="ellipse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5" name="วงรี 54"/>
            <p:cNvSpPr/>
            <p:nvPr/>
          </p:nvSpPr>
          <p:spPr>
            <a:xfrm>
              <a:off x="3886367" y="3405879"/>
              <a:ext cx="472517" cy="450000"/>
            </a:xfrm>
            <a:prstGeom prst="ellipse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6" name="วงรี 55"/>
            <p:cNvSpPr/>
            <p:nvPr/>
          </p:nvSpPr>
          <p:spPr>
            <a:xfrm>
              <a:off x="4482789" y="3405879"/>
              <a:ext cx="472517" cy="450000"/>
            </a:xfrm>
            <a:prstGeom prst="ellipse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7" name="วงรี 56"/>
            <p:cNvSpPr/>
            <p:nvPr/>
          </p:nvSpPr>
          <p:spPr>
            <a:xfrm>
              <a:off x="5079210" y="3405879"/>
              <a:ext cx="472517" cy="450000"/>
            </a:xfrm>
            <a:prstGeom prst="ellipse">
              <a:avLst/>
            </a:prstGeom>
            <a:solidFill>
              <a:srgbClr val="E8C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96" name="กลุ่ม 95"/>
          <p:cNvGrpSpPr/>
          <p:nvPr/>
        </p:nvGrpSpPr>
        <p:grpSpPr>
          <a:xfrm>
            <a:off x="4048904" y="1244549"/>
            <a:ext cx="307072" cy="362768"/>
            <a:chOff x="5181879" y="1475364"/>
            <a:chExt cx="1326034" cy="1566547"/>
          </a:xfrm>
          <a:effectLst>
            <a:outerShdw blurRad="50800" dist="38100" dir="2700000" algn="tl" rotWithShape="0">
              <a:schemeClr val="accent4">
                <a:lumMod val="75000"/>
                <a:alpha val="40000"/>
              </a:schemeClr>
            </a:outerShdw>
          </a:effectLst>
        </p:grpSpPr>
        <p:sp>
          <p:nvSpPr>
            <p:cNvPr id="2" name="ดาว 5 แฉก 1"/>
            <p:cNvSpPr/>
            <p:nvPr/>
          </p:nvSpPr>
          <p:spPr>
            <a:xfrm>
              <a:off x="5181879" y="1475364"/>
              <a:ext cx="1326034" cy="1566547"/>
            </a:xfrm>
            <a:custGeom>
              <a:avLst/>
              <a:gdLst>
                <a:gd name="connsiteX0" fmla="*/ 3 w 2430629"/>
                <a:gd name="connsiteY0" fmla="*/ 976675 h 2556974"/>
                <a:gd name="connsiteX1" fmla="*/ 848911 w 2430629"/>
                <a:gd name="connsiteY1" fmla="*/ 855630 h 2556974"/>
                <a:gd name="connsiteX2" fmla="*/ 1215315 w 2430629"/>
                <a:gd name="connsiteY2" fmla="*/ 0 h 2556974"/>
                <a:gd name="connsiteX3" fmla="*/ 1581718 w 2430629"/>
                <a:gd name="connsiteY3" fmla="*/ 855630 h 2556974"/>
                <a:gd name="connsiteX4" fmla="*/ 2430626 w 2430629"/>
                <a:gd name="connsiteY4" fmla="*/ 976675 h 2556974"/>
                <a:gd name="connsiteX5" fmla="*/ 1808168 w 2430629"/>
                <a:gd name="connsiteY5" fmla="*/ 1626528 h 2556974"/>
                <a:gd name="connsiteX6" fmla="*/ 1966419 w 2430629"/>
                <a:gd name="connsiteY6" fmla="*/ 2556968 h 2556974"/>
                <a:gd name="connsiteX7" fmla="*/ 1215315 w 2430629"/>
                <a:gd name="connsiteY7" fmla="*/ 2102969 h 2556974"/>
                <a:gd name="connsiteX8" fmla="*/ 464210 w 2430629"/>
                <a:gd name="connsiteY8" fmla="*/ 2556968 h 2556974"/>
                <a:gd name="connsiteX9" fmla="*/ 622461 w 2430629"/>
                <a:gd name="connsiteY9" fmla="*/ 1626528 h 2556974"/>
                <a:gd name="connsiteX10" fmla="*/ 3 w 2430629"/>
                <a:gd name="connsiteY10" fmla="*/ 976675 h 2556974"/>
                <a:gd name="connsiteX0" fmla="*/ 43268 w 2473891"/>
                <a:gd name="connsiteY0" fmla="*/ 976675 h 2556968"/>
                <a:gd name="connsiteX1" fmla="*/ 892176 w 2473891"/>
                <a:gd name="connsiteY1" fmla="*/ 855630 h 2556968"/>
                <a:gd name="connsiteX2" fmla="*/ 1258580 w 2473891"/>
                <a:gd name="connsiteY2" fmla="*/ 0 h 2556968"/>
                <a:gd name="connsiteX3" fmla="*/ 1624983 w 2473891"/>
                <a:gd name="connsiteY3" fmla="*/ 855630 h 2556968"/>
                <a:gd name="connsiteX4" fmla="*/ 2473891 w 2473891"/>
                <a:gd name="connsiteY4" fmla="*/ 976675 h 2556968"/>
                <a:gd name="connsiteX5" fmla="*/ 1851433 w 2473891"/>
                <a:gd name="connsiteY5" fmla="*/ 1626528 h 2556968"/>
                <a:gd name="connsiteX6" fmla="*/ 2009684 w 2473891"/>
                <a:gd name="connsiteY6" fmla="*/ 2556968 h 2556968"/>
                <a:gd name="connsiteX7" fmla="*/ 1258580 w 2473891"/>
                <a:gd name="connsiteY7" fmla="*/ 2102969 h 2556968"/>
                <a:gd name="connsiteX8" fmla="*/ 507475 w 2473891"/>
                <a:gd name="connsiteY8" fmla="*/ 2556968 h 2556968"/>
                <a:gd name="connsiteX9" fmla="*/ 665726 w 2473891"/>
                <a:gd name="connsiteY9" fmla="*/ 1626528 h 2556968"/>
                <a:gd name="connsiteX10" fmla="*/ 43268 w 2473891"/>
                <a:gd name="connsiteY10" fmla="*/ 976675 h 2556968"/>
                <a:gd name="connsiteX0" fmla="*/ 43268 w 2541879"/>
                <a:gd name="connsiteY0" fmla="*/ 976675 h 2556968"/>
                <a:gd name="connsiteX1" fmla="*/ 892176 w 2541879"/>
                <a:gd name="connsiteY1" fmla="*/ 855630 h 2556968"/>
                <a:gd name="connsiteX2" fmla="*/ 1258580 w 2541879"/>
                <a:gd name="connsiteY2" fmla="*/ 0 h 2556968"/>
                <a:gd name="connsiteX3" fmla="*/ 1624983 w 2541879"/>
                <a:gd name="connsiteY3" fmla="*/ 855630 h 2556968"/>
                <a:gd name="connsiteX4" fmla="*/ 2473891 w 2541879"/>
                <a:gd name="connsiteY4" fmla="*/ 976675 h 2556968"/>
                <a:gd name="connsiteX5" fmla="*/ 1851433 w 2541879"/>
                <a:gd name="connsiteY5" fmla="*/ 1626528 h 2556968"/>
                <a:gd name="connsiteX6" fmla="*/ 2009684 w 2541879"/>
                <a:gd name="connsiteY6" fmla="*/ 2556968 h 2556968"/>
                <a:gd name="connsiteX7" fmla="*/ 1258580 w 2541879"/>
                <a:gd name="connsiteY7" fmla="*/ 2102969 h 2556968"/>
                <a:gd name="connsiteX8" fmla="*/ 507475 w 2541879"/>
                <a:gd name="connsiteY8" fmla="*/ 2556968 h 2556968"/>
                <a:gd name="connsiteX9" fmla="*/ 665726 w 2541879"/>
                <a:gd name="connsiteY9" fmla="*/ 1626528 h 2556968"/>
                <a:gd name="connsiteX10" fmla="*/ 43268 w 2541879"/>
                <a:gd name="connsiteY10" fmla="*/ 976675 h 2556968"/>
                <a:gd name="connsiteX0" fmla="*/ 43268 w 2541879"/>
                <a:gd name="connsiteY0" fmla="*/ 992355 h 2572648"/>
                <a:gd name="connsiteX1" fmla="*/ 892176 w 2541879"/>
                <a:gd name="connsiteY1" fmla="*/ 871310 h 2572648"/>
                <a:gd name="connsiteX2" fmla="*/ 1258580 w 2541879"/>
                <a:gd name="connsiteY2" fmla="*/ 15680 h 2572648"/>
                <a:gd name="connsiteX3" fmla="*/ 1624983 w 2541879"/>
                <a:gd name="connsiteY3" fmla="*/ 871310 h 2572648"/>
                <a:gd name="connsiteX4" fmla="*/ 2473891 w 2541879"/>
                <a:gd name="connsiteY4" fmla="*/ 992355 h 2572648"/>
                <a:gd name="connsiteX5" fmla="*/ 1851433 w 2541879"/>
                <a:gd name="connsiteY5" fmla="*/ 1642208 h 2572648"/>
                <a:gd name="connsiteX6" fmla="*/ 2009684 w 2541879"/>
                <a:gd name="connsiteY6" fmla="*/ 2572648 h 2572648"/>
                <a:gd name="connsiteX7" fmla="*/ 1258580 w 2541879"/>
                <a:gd name="connsiteY7" fmla="*/ 2118649 h 2572648"/>
                <a:gd name="connsiteX8" fmla="*/ 507475 w 2541879"/>
                <a:gd name="connsiteY8" fmla="*/ 2572648 h 2572648"/>
                <a:gd name="connsiteX9" fmla="*/ 665726 w 2541879"/>
                <a:gd name="connsiteY9" fmla="*/ 1642208 h 2572648"/>
                <a:gd name="connsiteX10" fmla="*/ 43268 w 2541879"/>
                <a:gd name="connsiteY10" fmla="*/ 992355 h 2572648"/>
                <a:gd name="connsiteX0" fmla="*/ 43268 w 2541879"/>
                <a:gd name="connsiteY0" fmla="*/ 992355 h 2591794"/>
                <a:gd name="connsiteX1" fmla="*/ 892176 w 2541879"/>
                <a:gd name="connsiteY1" fmla="*/ 871310 h 2591794"/>
                <a:gd name="connsiteX2" fmla="*/ 1258580 w 2541879"/>
                <a:gd name="connsiteY2" fmla="*/ 15680 h 2591794"/>
                <a:gd name="connsiteX3" fmla="*/ 1624983 w 2541879"/>
                <a:gd name="connsiteY3" fmla="*/ 871310 h 2591794"/>
                <a:gd name="connsiteX4" fmla="*/ 2473891 w 2541879"/>
                <a:gd name="connsiteY4" fmla="*/ 992355 h 2591794"/>
                <a:gd name="connsiteX5" fmla="*/ 1851433 w 2541879"/>
                <a:gd name="connsiteY5" fmla="*/ 1642208 h 2591794"/>
                <a:gd name="connsiteX6" fmla="*/ 2009684 w 2541879"/>
                <a:gd name="connsiteY6" fmla="*/ 2572648 h 2591794"/>
                <a:gd name="connsiteX7" fmla="*/ 1258580 w 2541879"/>
                <a:gd name="connsiteY7" fmla="*/ 2118649 h 2591794"/>
                <a:gd name="connsiteX8" fmla="*/ 507475 w 2541879"/>
                <a:gd name="connsiteY8" fmla="*/ 2572648 h 2591794"/>
                <a:gd name="connsiteX9" fmla="*/ 665726 w 2541879"/>
                <a:gd name="connsiteY9" fmla="*/ 1642208 h 2591794"/>
                <a:gd name="connsiteX10" fmla="*/ 43268 w 2541879"/>
                <a:gd name="connsiteY10" fmla="*/ 992355 h 2591794"/>
                <a:gd name="connsiteX0" fmla="*/ 43268 w 2541879"/>
                <a:gd name="connsiteY0" fmla="*/ 992355 h 2611130"/>
                <a:gd name="connsiteX1" fmla="*/ 892176 w 2541879"/>
                <a:gd name="connsiteY1" fmla="*/ 871310 h 2611130"/>
                <a:gd name="connsiteX2" fmla="*/ 1258580 w 2541879"/>
                <a:gd name="connsiteY2" fmla="*/ 15680 h 2611130"/>
                <a:gd name="connsiteX3" fmla="*/ 1624983 w 2541879"/>
                <a:gd name="connsiteY3" fmla="*/ 871310 h 2611130"/>
                <a:gd name="connsiteX4" fmla="*/ 2473891 w 2541879"/>
                <a:gd name="connsiteY4" fmla="*/ 992355 h 2611130"/>
                <a:gd name="connsiteX5" fmla="*/ 1851433 w 2541879"/>
                <a:gd name="connsiteY5" fmla="*/ 1642208 h 2611130"/>
                <a:gd name="connsiteX6" fmla="*/ 2009684 w 2541879"/>
                <a:gd name="connsiteY6" fmla="*/ 2572648 h 2611130"/>
                <a:gd name="connsiteX7" fmla="*/ 1258580 w 2541879"/>
                <a:gd name="connsiteY7" fmla="*/ 2118649 h 2611130"/>
                <a:gd name="connsiteX8" fmla="*/ 507475 w 2541879"/>
                <a:gd name="connsiteY8" fmla="*/ 2572648 h 2611130"/>
                <a:gd name="connsiteX9" fmla="*/ 665726 w 2541879"/>
                <a:gd name="connsiteY9" fmla="*/ 1642208 h 2611130"/>
                <a:gd name="connsiteX10" fmla="*/ 43268 w 2541879"/>
                <a:gd name="connsiteY10" fmla="*/ 992355 h 2611130"/>
                <a:gd name="connsiteX0" fmla="*/ 43268 w 2541879"/>
                <a:gd name="connsiteY0" fmla="*/ 992355 h 2611130"/>
                <a:gd name="connsiteX1" fmla="*/ 892176 w 2541879"/>
                <a:gd name="connsiteY1" fmla="*/ 871310 h 2611130"/>
                <a:gd name="connsiteX2" fmla="*/ 1258580 w 2541879"/>
                <a:gd name="connsiteY2" fmla="*/ 15680 h 2611130"/>
                <a:gd name="connsiteX3" fmla="*/ 1624983 w 2541879"/>
                <a:gd name="connsiteY3" fmla="*/ 871310 h 2611130"/>
                <a:gd name="connsiteX4" fmla="*/ 2473891 w 2541879"/>
                <a:gd name="connsiteY4" fmla="*/ 992355 h 2611130"/>
                <a:gd name="connsiteX5" fmla="*/ 1851433 w 2541879"/>
                <a:gd name="connsiteY5" fmla="*/ 1642208 h 2611130"/>
                <a:gd name="connsiteX6" fmla="*/ 2009684 w 2541879"/>
                <a:gd name="connsiteY6" fmla="*/ 2572648 h 2611130"/>
                <a:gd name="connsiteX7" fmla="*/ 1258580 w 2541879"/>
                <a:gd name="connsiteY7" fmla="*/ 2118649 h 2611130"/>
                <a:gd name="connsiteX8" fmla="*/ 507475 w 2541879"/>
                <a:gd name="connsiteY8" fmla="*/ 2572648 h 2611130"/>
                <a:gd name="connsiteX9" fmla="*/ 665726 w 2541879"/>
                <a:gd name="connsiteY9" fmla="*/ 1642208 h 2611130"/>
                <a:gd name="connsiteX10" fmla="*/ 43268 w 2541879"/>
                <a:gd name="connsiteY10" fmla="*/ 992355 h 2611130"/>
                <a:gd name="connsiteX0" fmla="*/ 43268 w 2541879"/>
                <a:gd name="connsiteY0" fmla="*/ 992355 h 2596817"/>
                <a:gd name="connsiteX1" fmla="*/ 892176 w 2541879"/>
                <a:gd name="connsiteY1" fmla="*/ 871310 h 2596817"/>
                <a:gd name="connsiteX2" fmla="*/ 1258580 w 2541879"/>
                <a:gd name="connsiteY2" fmla="*/ 15680 h 2596817"/>
                <a:gd name="connsiteX3" fmla="*/ 1624983 w 2541879"/>
                <a:gd name="connsiteY3" fmla="*/ 871310 h 2596817"/>
                <a:gd name="connsiteX4" fmla="*/ 2473891 w 2541879"/>
                <a:gd name="connsiteY4" fmla="*/ 992355 h 2596817"/>
                <a:gd name="connsiteX5" fmla="*/ 1851433 w 2541879"/>
                <a:gd name="connsiteY5" fmla="*/ 1642208 h 2596817"/>
                <a:gd name="connsiteX6" fmla="*/ 2009684 w 2541879"/>
                <a:gd name="connsiteY6" fmla="*/ 2572648 h 2596817"/>
                <a:gd name="connsiteX7" fmla="*/ 1258580 w 2541879"/>
                <a:gd name="connsiteY7" fmla="*/ 2118649 h 2596817"/>
                <a:gd name="connsiteX8" fmla="*/ 507475 w 2541879"/>
                <a:gd name="connsiteY8" fmla="*/ 2572648 h 2596817"/>
                <a:gd name="connsiteX9" fmla="*/ 665726 w 2541879"/>
                <a:gd name="connsiteY9" fmla="*/ 1642208 h 2596817"/>
                <a:gd name="connsiteX10" fmla="*/ 43268 w 2541879"/>
                <a:gd name="connsiteY10" fmla="*/ 992355 h 2596817"/>
                <a:gd name="connsiteX0" fmla="*/ 43268 w 2541879"/>
                <a:gd name="connsiteY0" fmla="*/ 992355 h 2596817"/>
                <a:gd name="connsiteX1" fmla="*/ 892176 w 2541879"/>
                <a:gd name="connsiteY1" fmla="*/ 871310 h 2596817"/>
                <a:gd name="connsiteX2" fmla="*/ 1258580 w 2541879"/>
                <a:gd name="connsiteY2" fmla="*/ 15680 h 2596817"/>
                <a:gd name="connsiteX3" fmla="*/ 1624983 w 2541879"/>
                <a:gd name="connsiteY3" fmla="*/ 871310 h 2596817"/>
                <a:gd name="connsiteX4" fmla="*/ 2473891 w 2541879"/>
                <a:gd name="connsiteY4" fmla="*/ 992355 h 2596817"/>
                <a:gd name="connsiteX5" fmla="*/ 1851433 w 2541879"/>
                <a:gd name="connsiteY5" fmla="*/ 1642208 h 2596817"/>
                <a:gd name="connsiteX6" fmla="*/ 2009684 w 2541879"/>
                <a:gd name="connsiteY6" fmla="*/ 2572648 h 2596817"/>
                <a:gd name="connsiteX7" fmla="*/ 1258580 w 2541879"/>
                <a:gd name="connsiteY7" fmla="*/ 2118649 h 2596817"/>
                <a:gd name="connsiteX8" fmla="*/ 507475 w 2541879"/>
                <a:gd name="connsiteY8" fmla="*/ 2572648 h 2596817"/>
                <a:gd name="connsiteX9" fmla="*/ 665726 w 2541879"/>
                <a:gd name="connsiteY9" fmla="*/ 1642208 h 2596817"/>
                <a:gd name="connsiteX10" fmla="*/ 43268 w 2541879"/>
                <a:gd name="connsiteY10" fmla="*/ 992355 h 2596817"/>
                <a:gd name="connsiteX0" fmla="*/ 51241 w 2549852"/>
                <a:gd name="connsiteY0" fmla="*/ 992355 h 2596817"/>
                <a:gd name="connsiteX1" fmla="*/ 900149 w 2549852"/>
                <a:gd name="connsiteY1" fmla="*/ 871310 h 2596817"/>
                <a:gd name="connsiteX2" fmla="*/ 1266553 w 2549852"/>
                <a:gd name="connsiteY2" fmla="*/ 15680 h 2596817"/>
                <a:gd name="connsiteX3" fmla="*/ 1632956 w 2549852"/>
                <a:gd name="connsiteY3" fmla="*/ 871310 h 2596817"/>
                <a:gd name="connsiteX4" fmla="*/ 2481864 w 2549852"/>
                <a:gd name="connsiteY4" fmla="*/ 992355 h 2596817"/>
                <a:gd name="connsiteX5" fmla="*/ 1859406 w 2549852"/>
                <a:gd name="connsiteY5" fmla="*/ 1642208 h 2596817"/>
                <a:gd name="connsiteX6" fmla="*/ 2017657 w 2549852"/>
                <a:gd name="connsiteY6" fmla="*/ 2572648 h 2596817"/>
                <a:gd name="connsiteX7" fmla="*/ 1266553 w 2549852"/>
                <a:gd name="connsiteY7" fmla="*/ 2118649 h 2596817"/>
                <a:gd name="connsiteX8" fmla="*/ 515448 w 2549852"/>
                <a:gd name="connsiteY8" fmla="*/ 2572648 h 2596817"/>
                <a:gd name="connsiteX9" fmla="*/ 673699 w 2549852"/>
                <a:gd name="connsiteY9" fmla="*/ 1642208 h 2596817"/>
                <a:gd name="connsiteX10" fmla="*/ 51241 w 2549852"/>
                <a:gd name="connsiteY10" fmla="*/ 992355 h 2596817"/>
                <a:gd name="connsiteX0" fmla="*/ 51241 w 2549852"/>
                <a:gd name="connsiteY0" fmla="*/ 992355 h 2596817"/>
                <a:gd name="connsiteX1" fmla="*/ 900149 w 2549852"/>
                <a:gd name="connsiteY1" fmla="*/ 871310 h 2596817"/>
                <a:gd name="connsiteX2" fmla="*/ 1266553 w 2549852"/>
                <a:gd name="connsiteY2" fmla="*/ 15680 h 2596817"/>
                <a:gd name="connsiteX3" fmla="*/ 1632956 w 2549852"/>
                <a:gd name="connsiteY3" fmla="*/ 871310 h 2596817"/>
                <a:gd name="connsiteX4" fmla="*/ 2481864 w 2549852"/>
                <a:gd name="connsiteY4" fmla="*/ 992355 h 2596817"/>
                <a:gd name="connsiteX5" fmla="*/ 1859406 w 2549852"/>
                <a:gd name="connsiteY5" fmla="*/ 1642208 h 2596817"/>
                <a:gd name="connsiteX6" fmla="*/ 2017657 w 2549852"/>
                <a:gd name="connsiteY6" fmla="*/ 2572648 h 2596817"/>
                <a:gd name="connsiteX7" fmla="*/ 1266553 w 2549852"/>
                <a:gd name="connsiteY7" fmla="*/ 2118649 h 2596817"/>
                <a:gd name="connsiteX8" fmla="*/ 515448 w 2549852"/>
                <a:gd name="connsiteY8" fmla="*/ 2572648 h 2596817"/>
                <a:gd name="connsiteX9" fmla="*/ 673699 w 2549852"/>
                <a:gd name="connsiteY9" fmla="*/ 1642208 h 2596817"/>
                <a:gd name="connsiteX10" fmla="*/ 51241 w 2549852"/>
                <a:gd name="connsiteY10" fmla="*/ 992355 h 2596817"/>
                <a:gd name="connsiteX0" fmla="*/ 51241 w 2549852"/>
                <a:gd name="connsiteY0" fmla="*/ 992355 h 2613998"/>
                <a:gd name="connsiteX1" fmla="*/ 900149 w 2549852"/>
                <a:gd name="connsiteY1" fmla="*/ 871310 h 2613998"/>
                <a:gd name="connsiteX2" fmla="*/ 1266553 w 2549852"/>
                <a:gd name="connsiteY2" fmla="*/ 15680 h 2613998"/>
                <a:gd name="connsiteX3" fmla="*/ 1632956 w 2549852"/>
                <a:gd name="connsiteY3" fmla="*/ 871310 h 2613998"/>
                <a:gd name="connsiteX4" fmla="*/ 2481864 w 2549852"/>
                <a:gd name="connsiteY4" fmla="*/ 992355 h 2613998"/>
                <a:gd name="connsiteX5" fmla="*/ 1859406 w 2549852"/>
                <a:gd name="connsiteY5" fmla="*/ 1642208 h 2613998"/>
                <a:gd name="connsiteX6" fmla="*/ 2017657 w 2549852"/>
                <a:gd name="connsiteY6" fmla="*/ 2572648 h 2613998"/>
                <a:gd name="connsiteX7" fmla="*/ 1266553 w 2549852"/>
                <a:gd name="connsiteY7" fmla="*/ 2118649 h 2613998"/>
                <a:gd name="connsiteX8" fmla="*/ 515448 w 2549852"/>
                <a:gd name="connsiteY8" fmla="*/ 2572648 h 2613998"/>
                <a:gd name="connsiteX9" fmla="*/ 673699 w 2549852"/>
                <a:gd name="connsiteY9" fmla="*/ 1642208 h 2613998"/>
                <a:gd name="connsiteX10" fmla="*/ 51241 w 2549852"/>
                <a:gd name="connsiteY10" fmla="*/ 992355 h 2613998"/>
                <a:gd name="connsiteX0" fmla="*/ 51241 w 2549852"/>
                <a:gd name="connsiteY0" fmla="*/ 992355 h 2613998"/>
                <a:gd name="connsiteX1" fmla="*/ 900149 w 2549852"/>
                <a:gd name="connsiteY1" fmla="*/ 871310 h 2613998"/>
                <a:gd name="connsiteX2" fmla="*/ 1266553 w 2549852"/>
                <a:gd name="connsiteY2" fmla="*/ 15680 h 2613998"/>
                <a:gd name="connsiteX3" fmla="*/ 1632956 w 2549852"/>
                <a:gd name="connsiteY3" fmla="*/ 871310 h 2613998"/>
                <a:gd name="connsiteX4" fmla="*/ 2481864 w 2549852"/>
                <a:gd name="connsiteY4" fmla="*/ 992355 h 2613998"/>
                <a:gd name="connsiteX5" fmla="*/ 1859406 w 2549852"/>
                <a:gd name="connsiteY5" fmla="*/ 1642208 h 2613998"/>
                <a:gd name="connsiteX6" fmla="*/ 2017657 w 2549852"/>
                <a:gd name="connsiteY6" fmla="*/ 2572648 h 2613998"/>
                <a:gd name="connsiteX7" fmla="*/ 1266553 w 2549852"/>
                <a:gd name="connsiteY7" fmla="*/ 2118649 h 2613998"/>
                <a:gd name="connsiteX8" fmla="*/ 515448 w 2549852"/>
                <a:gd name="connsiteY8" fmla="*/ 2572648 h 2613998"/>
                <a:gd name="connsiteX9" fmla="*/ 673699 w 2549852"/>
                <a:gd name="connsiteY9" fmla="*/ 1642208 h 2613998"/>
                <a:gd name="connsiteX10" fmla="*/ 51241 w 2549852"/>
                <a:gd name="connsiteY10" fmla="*/ 992355 h 2613998"/>
                <a:gd name="connsiteX0" fmla="*/ 51241 w 2549973"/>
                <a:gd name="connsiteY0" fmla="*/ 992355 h 2613998"/>
                <a:gd name="connsiteX1" fmla="*/ 900149 w 2549973"/>
                <a:gd name="connsiteY1" fmla="*/ 871310 h 2613998"/>
                <a:gd name="connsiteX2" fmla="*/ 1266553 w 2549973"/>
                <a:gd name="connsiteY2" fmla="*/ 15680 h 2613998"/>
                <a:gd name="connsiteX3" fmla="*/ 1632956 w 2549973"/>
                <a:gd name="connsiteY3" fmla="*/ 871310 h 2613998"/>
                <a:gd name="connsiteX4" fmla="*/ 2481864 w 2549973"/>
                <a:gd name="connsiteY4" fmla="*/ 992355 h 2613998"/>
                <a:gd name="connsiteX5" fmla="*/ 1859406 w 2549973"/>
                <a:gd name="connsiteY5" fmla="*/ 1642208 h 2613998"/>
                <a:gd name="connsiteX6" fmla="*/ 2017657 w 2549973"/>
                <a:gd name="connsiteY6" fmla="*/ 2572648 h 2613998"/>
                <a:gd name="connsiteX7" fmla="*/ 1266553 w 2549973"/>
                <a:gd name="connsiteY7" fmla="*/ 2118649 h 2613998"/>
                <a:gd name="connsiteX8" fmla="*/ 515448 w 2549973"/>
                <a:gd name="connsiteY8" fmla="*/ 2572648 h 2613998"/>
                <a:gd name="connsiteX9" fmla="*/ 673699 w 2549973"/>
                <a:gd name="connsiteY9" fmla="*/ 1642208 h 2613998"/>
                <a:gd name="connsiteX10" fmla="*/ 51241 w 2549973"/>
                <a:gd name="connsiteY10" fmla="*/ 992355 h 2613998"/>
                <a:gd name="connsiteX0" fmla="*/ 51241 w 2549975"/>
                <a:gd name="connsiteY0" fmla="*/ 992355 h 2613998"/>
                <a:gd name="connsiteX1" fmla="*/ 900149 w 2549975"/>
                <a:gd name="connsiteY1" fmla="*/ 871310 h 2613998"/>
                <a:gd name="connsiteX2" fmla="*/ 1266553 w 2549975"/>
                <a:gd name="connsiteY2" fmla="*/ 15680 h 2613998"/>
                <a:gd name="connsiteX3" fmla="*/ 1632956 w 2549975"/>
                <a:gd name="connsiteY3" fmla="*/ 871310 h 2613998"/>
                <a:gd name="connsiteX4" fmla="*/ 2481864 w 2549975"/>
                <a:gd name="connsiteY4" fmla="*/ 992355 h 2613998"/>
                <a:gd name="connsiteX5" fmla="*/ 1859406 w 2549975"/>
                <a:gd name="connsiteY5" fmla="*/ 1642208 h 2613998"/>
                <a:gd name="connsiteX6" fmla="*/ 2017657 w 2549975"/>
                <a:gd name="connsiteY6" fmla="*/ 2572648 h 2613998"/>
                <a:gd name="connsiteX7" fmla="*/ 1266553 w 2549975"/>
                <a:gd name="connsiteY7" fmla="*/ 2118649 h 2613998"/>
                <a:gd name="connsiteX8" fmla="*/ 515448 w 2549975"/>
                <a:gd name="connsiteY8" fmla="*/ 2572648 h 2613998"/>
                <a:gd name="connsiteX9" fmla="*/ 673699 w 2549975"/>
                <a:gd name="connsiteY9" fmla="*/ 1642208 h 2613998"/>
                <a:gd name="connsiteX10" fmla="*/ 51241 w 2549975"/>
                <a:gd name="connsiteY10" fmla="*/ 992355 h 2613998"/>
                <a:gd name="connsiteX0" fmla="*/ 51241 w 2549973"/>
                <a:gd name="connsiteY0" fmla="*/ 979974 h 2601617"/>
                <a:gd name="connsiteX1" fmla="*/ 900149 w 2549973"/>
                <a:gd name="connsiteY1" fmla="*/ 858929 h 2601617"/>
                <a:gd name="connsiteX2" fmla="*/ 1266553 w 2549973"/>
                <a:gd name="connsiteY2" fmla="*/ 3299 h 2601617"/>
                <a:gd name="connsiteX3" fmla="*/ 1632956 w 2549973"/>
                <a:gd name="connsiteY3" fmla="*/ 858929 h 2601617"/>
                <a:gd name="connsiteX4" fmla="*/ 2481864 w 2549973"/>
                <a:gd name="connsiteY4" fmla="*/ 979974 h 2601617"/>
                <a:gd name="connsiteX5" fmla="*/ 1859406 w 2549973"/>
                <a:gd name="connsiteY5" fmla="*/ 1629827 h 2601617"/>
                <a:gd name="connsiteX6" fmla="*/ 2017657 w 2549973"/>
                <a:gd name="connsiteY6" fmla="*/ 2560267 h 2601617"/>
                <a:gd name="connsiteX7" fmla="*/ 1266553 w 2549973"/>
                <a:gd name="connsiteY7" fmla="*/ 2106268 h 2601617"/>
                <a:gd name="connsiteX8" fmla="*/ 515448 w 2549973"/>
                <a:gd name="connsiteY8" fmla="*/ 2560267 h 2601617"/>
                <a:gd name="connsiteX9" fmla="*/ 673699 w 2549973"/>
                <a:gd name="connsiteY9" fmla="*/ 1629827 h 2601617"/>
                <a:gd name="connsiteX10" fmla="*/ 51241 w 2549973"/>
                <a:gd name="connsiteY10" fmla="*/ 979974 h 2601617"/>
                <a:gd name="connsiteX0" fmla="*/ 51241 w 2549975"/>
                <a:gd name="connsiteY0" fmla="*/ 979974 h 2602818"/>
                <a:gd name="connsiteX1" fmla="*/ 900149 w 2549975"/>
                <a:gd name="connsiteY1" fmla="*/ 858929 h 2602818"/>
                <a:gd name="connsiteX2" fmla="*/ 1266553 w 2549975"/>
                <a:gd name="connsiteY2" fmla="*/ 3299 h 2602818"/>
                <a:gd name="connsiteX3" fmla="*/ 1632956 w 2549975"/>
                <a:gd name="connsiteY3" fmla="*/ 858929 h 2602818"/>
                <a:gd name="connsiteX4" fmla="*/ 2481864 w 2549975"/>
                <a:gd name="connsiteY4" fmla="*/ 979974 h 2602818"/>
                <a:gd name="connsiteX5" fmla="*/ 1859406 w 2549975"/>
                <a:gd name="connsiteY5" fmla="*/ 1629827 h 2602818"/>
                <a:gd name="connsiteX6" fmla="*/ 2017657 w 2549975"/>
                <a:gd name="connsiteY6" fmla="*/ 2560267 h 2602818"/>
                <a:gd name="connsiteX7" fmla="*/ 1266553 w 2549975"/>
                <a:gd name="connsiteY7" fmla="*/ 2106268 h 2602818"/>
                <a:gd name="connsiteX8" fmla="*/ 515448 w 2549975"/>
                <a:gd name="connsiteY8" fmla="*/ 2560267 h 2602818"/>
                <a:gd name="connsiteX9" fmla="*/ 673699 w 2549975"/>
                <a:gd name="connsiteY9" fmla="*/ 1629827 h 2602818"/>
                <a:gd name="connsiteX10" fmla="*/ 51241 w 2549975"/>
                <a:gd name="connsiteY10" fmla="*/ 979974 h 2602818"/>
                <a:gd name="connsiteX0" fmla="*/ 51241 w 2549973"/>
                <a:gd name="connsiteY0" fmla="*/ 979974 h 2602818"/>
                <a:gd name="connsiteX1" fmla="*/ 900149 w 2549973"/>
                <a:gd name="connsiteY1" fmla="*/ 858929 h 2602818"/>
                <a:gd name="connsiteX2" fmla="*/ 1266553 w 2549973"/>
                <a:gd name="connsiteY2" fmla="*/ 3299 h 2602818"/>
                <a:gd name="connsiteX3" fmla="*/ 1632956 w 2549973"/>
                <a:gd name="connsiteY3" fmla="*/ 858929 h 2602818"/>
                <a:gd name="connsiteX4" fmla="*/ 2481864 w 2549973"/>
                <a:gd name="connsiteY4" fmla="*/ 979974 h 2602818"/>
                <a:gd name="connsiteX5" fmla="*/ 1859406 w 2549973"/>
                <a:gd name="connsiteY5" fmla="*/ 1629827 h 2602818"/>
                <a:gd name="connsiteX6" fmla="*/ 2017657 w 2549973"/>
                <a:gd name="connsiteY6" fmla="*/ 2560267 h 2602818"/>
                <a:gd name="connsiteX7" fmla="*/ 1266553 w 2549973"/>
                <a:gd name="connsiteY7" fmla="*/ 2106268 h 2602818"/>
                <a:gd name="connsiteX8" fmla="*/ 515448 w 2549973"/>
                <a:gd name="connsiteY8" fmla="*/ 2560267 h 2602818"/>
                <a:gd name="connsiteX9" fmla="*/ 673699 w 2549973"/>
                <a:gd name="connsiteY9" fmla="*/ 1629827 h 2602818"/>
                <a:gd name="connsiteX10" fmla="*/ 51241 w 2549973"/>
                <a:gd name="connsiteY10" fmla="*/ 979974 h 260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9973" h="2602818">
                  <a:moveTo>
                    <a:pt x="51241" y="979974"/>
                  </a:moveTo>
                  <a:lnTo>
                    <a:pt x="900149" y="858929"/>
                  </a:lnTo>
                  <a:cubicBezTo>
                    <a:pt x="1022284" y="573719"/>
                    <a:pt x="1058543" y="-50764"/>
                    <a:pt x="1266553" y="3299"/>
                  </a:cubicBezTo>
                  <a:cubicBezTo>
                    <a:pt x="1519078" y="142658"/>
                    <a:pt x="1510822" y="573719"/>
                    <a:pt x="1632956" y="858929"/>
                  </a:cubicBezTo>
                  <a:lnTo>
                    <a:pt x="2481864" y="979974"/>
                  </a:lnTo>
                  <a:cubicBezTo>
                    <a:pt x="2769312" y="1207681"/>
                    <a:pt x="2066892" y="1413209"/>
                    <a:pt x="1859406" y="1629827"/>
                  </a:cubicBezTo>
                  <a:cubicBezTo>
                    <a:pt x="1917907" y="1968729"/>
                    <a:pt x="2135283" y="2254835"/>
                    <a:pt x="2017657" y="2560267"/>
                  </a:cubicBezTo>
                  <a:cubicBezTo>
                    <a:pt x="1942997" y="2749011"/>
                    <a:pt x="1516921" y="2257601"/>
                    <a:pt x="1266553" y="2106268"/>
                  </a:cubicBezTo>
                  <a:cubicBezTo>
                    <a:pt x="1016185" y="2257601"/>
                    <a:pt x="761918" y="2580099"/>
                    <a:pt x="515448" y="2560267"/>
                  </a:cubicBezTo>
                  <a:cubicBezTo>
                    <a:pt x="205507" y="2484499"/>
                    <a:pt x="620949" y="1939974"/>
                    <a:pt x="673699" y="1629827"/>
                  </a:cubicBezTo>
                  <a:cubicBezTo>
                    <a:pt x="466213" y="1413209"/>
                    <a:pt x="-186057" y="1187400"/>
                    <a:pt x="51241" y="979974"/>
                  </a:cubicBezTo>
                  <a:close/>
                </a:path>
              </a:pathLst>
            </a:custGeom>
            <a:solidFill>
              <a:srgbClr val="FFDE75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" name="วงรี 2"/>
            <p:cNvSpPr/>
            <p:nvPr/>
          </p:nvSpPr>
          <p:spPr>
            <a:xfrm>
              <a:off x="5675574" y="2185448"/>
              <a:ext cx="90000" cy="9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0" name="วงรี 89"/>
            <p:cNvSpPr/>
            <p:nvPr/>
          </p:nvSpPr>
          <p:spPr>
            <a:xfrm>
              <a:off x="5913484" y="2185448"/>
              <a:ext cx="90000" cy="9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0" name="ส่วนโค้ง 39"/>
            <p:cNvSpPr/>
            <p:nvPr/>
          </p:nvSpPr>
          <p:spPr>
            <a:xfrm rot="8263937">
              <a:off x="5754896" y="2202258"/>
              <a:ext cx="180000" cy="180000"/>
            </a:xfrm>
            <a:prstGeom prst="arc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1" name="วงรี 40"/>
            <p:cNvSpPr/>
            <p:nvPr/>
          </p:nvSpPr>
          <p:spPr>
            <a:xfrm>
              <a:off x="5591210" y="2292259"/>
              <a:ext cx="126552" cy="90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1" name="วงรี 90"/>
            <p:cNvSpPr/>
            <p:nvPr/>
          </p:nvSpPr>
          <p:spPr>
            <a:xfrm>
              <a:off x="5972031" y="2300523"/>
              <a:ext cx="126552" cy="90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04" name="กลุ่ม 103"/>
          <p:cNvGrpSpPr/>
          <p:nvPr/>
        </p:nvGrpSpPr>
        <p:grpSpPr>
          <a:xfrm>
            <a:off x="4067944" y="2713038"/>
            <a:ext cx="307072" cy="362768"/>
            <a:chOff x="5181879" y="1475364"/>
            <a:chExt cx="1326034" cy="1566547"/>
          </a:xfrm>
          <a:effectLst>
            <a:outerShdw blurRad="50800" dist="38100" dir="2700000" algn="tl" rotWithShape="0">
              <a:schemeClr val="accent4">
                <a:lumMod val="75000"/>
                <a:alpha val="40000"/>
              </a:schemeClr>
            </a:outerShdw>
          </a:effectLst>
        </p:grpSpPr>
        <p:sp>
          <p:nvSpPr>
            <p:cNvPr id="105" name="ดาว 5 แฉก 1"/>
            <p:cNvSpPr/>
            <p:nvPr/>
          </p:nvSpPr>
          <p:spPr>
            <a:xfrm>
              <a:off x="5181879" y="1475364"/>
              <a:ext cx="1326034" cy="1566547"/>
            </a:xfrm>
            <a:custGeom>
              <a:avLst/>
              <a:gdLst>
                <a:gd name="connsiteX0" fmla="*/ 3 w 2430629"/>
                <a:gd name="connsiteY0" fmla="*/ 976675 h 2556974"/>
                <a:gd name="connsiteX1" fmla="*/ 848911 w 2430629"/>
                <a:gd name="connsiteY1" fmla="*/ 855630 h 2556974"/>
                <a:gd name="connsiteX2" fmla="*/ 1215315 w 2430629"/>
                <a:gd name="connsiteY2" fmla="*/ 0 h 2556974"/>
                <a:gd name="connsiteX3" fmla="*/ 1581718 w 2430629"/>
                <a:gd name="connsiteY3" fmla="*/ 855630 h 2556974"/>
                <a:gd name="connsiteX4" fmla="*/ 2430626 w 2430629"/>
                <a:gd name="connsiteY4" fmla="*/ 976675 h 2556974"/>
                <a:gd name="connsiteX5" fmla="*/ 1808168 w 2430629"/>
                <a:gd name="connsiteY5" fmla="*/ 1626528 h 2556974"/>
                <a:gd name="connsiteX6" fmla="*/ 1966419 w 2430629"/>
                <a:gd name="connsiteY6" fmla="*/ 2556968 h 2556974"/>
                <a:gd name="connsiteX7" fmla="*/ 1215315 w 2430629"/>
                <a:gd name="connsiteY7" fmla="*/ 2102969 h 2556974"/>
                <a:gd name="connsiteX8" fmla="*/ 464210 w 2430629"/>
                <a:gd name="connsiteY8" fmla="*/ 2556968 h 2556974"/>
                <a:gd name="connsiteX9" fmla="*/ 622461 w 2430629"/>
                <a:gd name="connsiteY9" fmla="*/ 1626528 h 2556974"/>
                <a:gd name="connsiteX10" fmla="*/ 3 w 2430629"/>
                <a:gd name="connsiteY10" fmla="*/ 976675 h 2556974"/>
                <a:gd name="connsiteX0" fmla="*/ 43268 w 2473891"/>
                <a:gd name="connsiteY0" fmla="*/ 976675 h 2556968"/>
                <a:gd name="connsiteX1" fmla="*/ 892176 w 2473891"/>
                <a:gd name="connsiteY1" fmla="*/ 855630 h 2556968"/>
                <a:gd name="connsiteX2" fmla="*/ 1258580 w 2473891"/>
                <a:gd name="connsiteY2" fmla="*/ 0 h 2556968"/>
                <a:gd name="connsiteX3" fmla="*/ 1624983 w 2473891"/>
                <a:gd name="connsiteY3" fmla="*/ 855630 h 2556968"/>
                <a:gd name="connsiteX4" fmla="*/ 2473891 w 2473891"/>
                <a:gd name="connsiteY4" fmla="*/ 976675 h 2556968"/>
                <a:gd name="connsiteX5" fmla="*/ 1851433 w 2473891"/>
                <a:gd name="connsiteY5" fmla="*/ 1626528 h 2556968"/>
                <a:gd name="connsiteX6" fmla="*/ 2009684 w 2473891"/>
                <a:gd name="connsiteY6" fmla="*/ 2556968 h 2556968"/>
                <a:gd name="connsiteX7" fmla="*/ 1258580 w 2473891"/>
                <a:gd name="connsiteY7" fmla="*/ 2102969 h 2556968"/>
                <a:gd name="connsiteX8" fmla="*/ 507475 w 2473891"/>
                <a:gd name="connsiteY8" fmla="*/ 2556968 h 2556968"/>
                <a:gd name="connsiteX9" fmla="*/ 665726 w 2473891"/>
                <a:gd name="connsiteY9" fmla="*/ 1626528 h 2556968"/>
                <a:gd name="connsiteX10" fmla="*/ 43268 w 2473891"/>
                <a:gd name="connsiteY10" fmla="*/ 976675 h 2556968"/>
                <a:gd name="connsiteX0" fmla="*/ 43268 w 2541879"/>
                <a:gd name="connsiteY0" fmla="*/ 976675 h 2556968"/>
                <a:gd name="connsiteX1" fmla="*/ 892176 w 2541879"/>
                <a:gd name="connsiteY1" fmla="*/ 855630 h 2556968"/>
                <a:gd name="connsiteX2" fmla="*/ 1258580 w 2541879"/>
                <a:gd name="connsiteY2" fmla="*/ 0 h 2556968"/>
                <a:gd name="connsiteX3" fmla="*/ 1624983 w 2541879"/>
                <a:gd name="connsiteY3" fmla="*/ 855630 h 2556968"/>
                <a:gd name="connsiteX4" fmla="*/ 2473891 w 2541879"/>
                <a:gd name="connsiteY4" fmla="*/ 976675 h 2556968"/>
                <a:gd name="connsiteX5" fmla="*/ 1851433 w 2541879"/>
                <a:gd name="connsiteY5" fmla="*/ 1626528 h 2556968"/>
                <a:gd name="connsiteX6" fmla="*/ 2009684 w 2541879"/>
                <a:gd name="connsiteY6" fmla="*/ 2556968 h 2556968"/>
                <a:gd name="connsiteX7" fmla="*/ 1258580 w 2541879"/>
                <a:gd name="connsiteY7" fmla="*/ 2102969 h 2556968"/>
                <a:gd name="connsiteX8" fmla="*/ 507475 w 2541879"/>
                <a:gd name="connsiteY8" fmla="*/ 2556968 h 2556968"/>
                <a:gd name="connsiteX9" fmla="*/ 665726 w 2541879"/>
                <a:gd name="connsiteY9" fmla="*/ 1626528 h 2556968"/>
                <a:gd name="connsiteX10" fmla="*/ 43268 w 2541879"/>
                <a:gd name="connsiteY10" fmla="*/ 976675 h 2556968"/>
                <a:gd name="connsiteX0" fmla="*/ 43268 w 2541879"/>
                <a:gd name="connsiteY0" fmla="*/ 992355 h 2572648"/>
                <a:gd name="connsiteX1" fmla="*/ 892176 w 2541879"/>
                <a:gd name="connsiteY1" fmla="*/ 871310 h 2572648"/>
                <a:gd name="connsiteX2" fmla="*/ 1258580 w 2541879"/>
                <a:gd name="connsiteY2" fmla="*/ 15680 h 2572648"/>
                <a:gd name="connsiteX3" fmla="*/ 1624983 w 2541879"/>
                <a:gd name="connsiteY3" fmla="*/ 871310 h 2572648"/>
                <a:gd name="connsiteX4" fmla="*/ 2473891 w 2541879"/>
                <a:gd name="connsiteY4" fmla="*/ 992355 h 2572648"/>
                <a:gd name="connsiteX5" fmla="*/ 1851433 w 2541879"/>
                <a:gd name="connsiteY5" fmla="*/ 1642208 h 2572648"/>
                <a:gd name="connsiteX6" fmla="*/ 2009684 w 2541879"/>
                <a:gd name="connsiteY6" fmla="*/ 2572648 h 2572648"/>
                <a:gd name="connsiteX7" fmla="*/ 1258580 w 2541879"/>
                <a:gd name="connsiteY7" fmla="*/ 2118649 h 2572648"/>
                <a:gd name="connsiteX8" fmla="*/ 507475 w 2541879"/>
                <a:gd name="connsiteY8" fmla="*/ 2572648 h 2572648"/>
                <a:gd name="connsiteX9" fmla="*/ 665726 w 2541879"/>
                <a:gd name="connsiteY9" fmla="*/ 1642208 h 2572648"/>
                <a:gd name="connsiteX10" fmla="*/ 43268 w 2541879"/>
                <a:gd name="connsiteY10" fmla="*/ 992355 h 2572648"/>
                <a:gd name="connsiteX0" fmla="*/ 43268 w 2541879"/>
                <a:gd name="connsiteY0" fmla="*/ 992355 h 2591794"/>
                <a:gd name="connsiteX1" fmla="*/ 892176 w 2541879"/>
                <a:gd name="connsiteY1" fmla="*/ 871310 h 2591794"/>
                <a:gd name="connsiteX2" fmla="*/ 1258580 w 2541879"/>
                <a:gd name="connsiteY2" fmla="*/ 15680 h 2591794"/>
                <a:gd name="connsiteX3" fmla="*/ 1624983 w 2541879"/>
                <a:gd name="connsiteY3" fmla="*/ 871310 h 2591794"/>
                <a:gd name="connsiteX4" fmla="*/ 2473891 w 2541879"/>
                <a:gd name="connsiteY4" fmla="*/ 992355 h 2591794"/>
                <a:gd name="connsiteX5" fmla="*/ 1851433 w 2541879"/>
                <a:gd name="connsiteY5" fmla="*/ 1642208 h 2591794"/>
                <a:gd name="connsiteX6" fmla="*/ 2009684 w 2541879"/>
                <a:gd name="connsiteY6" fmla="*/ 2572648 h 2591794"/>
                <a:gd name="connsiteX7" fmla="*/ 1258580 w 2541879"/>
                <a:gd name="connsiteY7" fmla="*/ 2118649 h 2591794"/>
                <a:gd name="connsiteX8" fmla="*/ 507475 w 2541879"/>
                <a:gd name="connsiteY8" fmla="*/ 2572648 h 2591794"/>
                <a:gd name="connsiteX9" fmla="*/ 665726 w 2541879"/>
                <a:gd name="connsiteY9" fmla="*/ 1642208 h 2591794"/>
                <a:gd name="connsiteX10" fmla="*/ 43268 w 2541879"/>
                <a:gd name="connsiteY10" fmla="*/ 992355 h 2591794"/>
                <a:gd name="connsiteX0" fmla="*/ 43268 w 2541879"/>
                <a:gd name="connsiteY0" fmla="*/ 992355 h 2611130"/>
                <a:gd name="connsiteX1" fmla="*/ 892176 w 2541879"/>
                <a:gd name="connsiteY1" fmla="*/ 871310 h 2611130"/>
                <a:gd name="connsiteX2" fmla="*/ 1258580 w 2541879"/>
                <a:gd name="connsiteY2" fmla="*/ 15680 h 2611130"/>
                <a:gd name="connsiteX3" fmla="*/ 1624983 w 2541879"/>
                <a:gd name="connsiteY3" fmla="*/ 871310 h 2611130"/>
                <a:gd name="connsiteX4" fmla="*/ 2473891 w 2541879"/>
                <a:gd name="connsiteY4" fmla="*/ 992355 h 2611130"/>
                <a:gd name="connsiteX5" fmla="*/ 1851433 w 2541879"/>
                <a:gd name="connsiteY5" fmla="*/ 1642208 h 2611130"/>
                <a:gd name="connsiteX6" fmla="*/ 2009684 w 2541879"/>
                <a:gd name="connsiteY6" fmla="*/ 2572648 h 2611130"/>
                <a:gd name="connsiteX7" fmla="*/ 1258580 w 2541879"/>
                <a:gd name="connsiteY7" fmla="*/ 2118649 h 2611130"/>
                <a:gd name="connsiteX8" fmla="*/ 507475 w 2541879"/>
                <a:gd name="connsiteY8" fmla="*/ 2572648 h 2611130"/>
                <a:gd name="connsiteX9" fmla="*/ 665726 w 2541879"/>
                <a:gd name="connsiteY9" fmla="*/ 1642208 h 2611130"/>
                <a:gd name="connsiteX10" fmla="*/ 43268 w 2541879"/>
                <a:gd name="connsiteY10" fmla="*/ 992355 h 2611130"/>
                <a:gd name="connsiteX0" fmla="*/ 43268 w 2541879"/>
                <a:gd name="connsiteY0" fmla="*/ 992355 h 2611130"/>
                <a:gd name="connsiteX1" fmla="*/ 892176 w 2541879"/>
                <a:gd name="connsiteY1" fmla="*/ 871310 h 2611130"/>
                <a:gd name="connsiteX2" fmla="*/ 1258580 w 2541879"/>
                <a:gd name="connsiteY2" fmla="*/ 15680 h 2611130"/>
                <a:gd name="connsiteX3" fmla="*/ 1624983 w 2541879"/>
                <a:gd name="connsiteY3" fmla="*/ 871310 h 2611130"/>
                <a:gd name="connsiteX4" fmla="*/ 2473891 w 2541879"/>
                <a:gd name="connsiteY4" fmla="*/ 992355 h 2611130"/>
                <a:gd name="connsiteX5" fmla="*/ 1851433 w 2541879"/>
                <a:gd name="connsiteY5" fmla="*/ 1642208 h 2611130"/>
                <a:gd name="connsiteX6" fmla="*/ 2009684 w 2541879"/>
                <a:gd name="connsiteY6" fmla="*/ 2572648 h 2611130"/>
                <a:gd name="connsiteX7" fmla="*/ 1258580 w 2541879"/>
                <a:gd name="connsiteY7" fmla="*/ 2118649 h 2611130"/>
                <a:gd name="connsiteX8" fmla="*/ 507475 w 2541879"/>
                <a:gd name="connsiteY8" fmla="*/ 2572648 h 2611130"/>
                <a:gd name="connsiteX9" fmla="*/ 665726 w 2541879"/>
                <a:gd name="connsiteY9" fmla="*/ 1642208 h 2611130"/>
                <a:gd name="connsiteX10" fmla="*/ 43268 w 2541879"/>
                <a:gd name="connsiteY10" fmla="*/ 992355 h 2611130"/>
                <a:gd name="connsiteX0" fmla="*/ 43268 w 2541879"/>
                <a:gd name="connsiteY0" fmla="*/ 992355 h 2596817"/>
                <a:gd name="connsiteX1" fmla="*/ 892176 w 2541879"/>
                <a:gd name="connsiteY1" fmla="*/ 871310 h 2596817"/>
                <a:gd name="connsiteX2" fmla="*/ 1258580 w 2541879"/>
                <a:gd name="connsiteY2" fmla="*/ 15680 h 2596817"/>
                <a:gd name="connsiteX3" fmla="*/ 1624983 w 2541879"/>
                <a:gd name="connsiteY3" fmla="*/ 871310 h 2596817"/>
                <a:gd name="connsiteX4" fmla="*/ 2473891 w 2541879"/>
                <a:gd name="connsiteY4" fmla="*/ 992355 h 2596817"/>
                <a:gd name="connsiteX5" fmla="*/ 1851433 w 2541879"/>
                <a:gd name="connsiteY5" fmla="*/ 1642208 h 2596817"/>
                <a:gd name="connsiteX6" fmla="*/ 2009684 w 2541879"/>
                <a:gd name="connsiteY6" fmla="*/ 2572648 h 2596817"/>
                <a:gd name="connsiteX7" fmla="*/ 1258580 w 2541879"/>
                <a:gd name="connsiteY7" fmla="*/ 2118649 h 2596817"/>
                <a:gd name="connsiteX8" fmla="*/ 507475 w 2541879"/>
                <a:gd name="connsiteY8" fmla="*/ 2572648 h 2596817"/>
                <a:gd name="connsiteX9" fmla="*/ 665726 w 2541879"/>
                <a:gd name="connsiteY9" fmla="*/ 1642208 h 2596817"/>
                <a:gd name="connsiteX10" fmla="*/ 43268 w 2541879"/>
                <a:gd name="connsiteY10" fmla="*/ 992355 h 2596817"/>
                <a:gd name="connsiteX0" fmla="*/ 43268 w 2541879"/>
                <a:gd name="connsiteY0" fmla="*/ 992355 h 2596817"/>
                <a:gd name="connsiteX1" fmla="*/ 892176 w 2541879"/>
                <a:gd name="connsiteY1" fmla="*/ 871310 h 2596817"/>
                <a:gd name="connsiteX2" fmla="*/ 1258580 w 2541879"/>
                <a:gd name="connsiteY2" fmla="*/ 15680 h 2596817"/>
                <a:gd name="connsiteX3" fmla="*/ 1624983 w 2541879"/>
                <a:gd name="connsiteY3" fmla="*/ 871310 h 2596817"/>
                <a:gd name="connsiteX4" fmla="*/ 2473891 w 2541879"/>
                <a:gd name="connsiteY4" fmla="*/ 992355 h 2596817"/>
                <a:gd name="connsiteX5" fmla="*/ 1851433 w 2541879"/>
                <a:gd name="connsiteY5" fmla="*/ 1642208 h 2596817"/>
                <a:gd name="connsiteX6" fmla="*/ 2009684 w 2541879"/>
                <a:gd name="connsiteY6" fmla="*/ 2572648 h 2596817"/>
                <a:gd name="connsiteX7" fmla="*/ 1258580 w 2541879"/>
                <a:gd name="connsiteY7" fmla="*/ 2118649 h 2596817"/>
                <a:gd name="connsiteX8" fmla="*/ 507475 w 2541879"/>
                <a:gd name="connsiteY8" fmla="*/ 2572648 h 2596817"/>
                <a:gd name="connsiteX9" fmla="*/ 665726 w 2541879"/>
                <a:gd name="connsiteY9" fmla="*/ 1642208 h 2596817"/>
                <a:gd name="connsiteX10" fmla="*/ 43268 w 2541879"/>
                <a:gd name="connsiteY10" fmla="*/ 992355 h 2596817"/>
                <a:gd name="connsiteX0" fmla="*/ 51241 w 2549852"/>
                <a:gd name="connsiteY0" fmla="*/ 992355 h 2596817"/>
                <a:gd name="connsiteX1" fmla="*/ 900149 w 2549852"/>
                <a:gd name="connsiteY1" fmla="*/ 871310 h 2596817"/>
                <a:gd name="connsiteX2" fmla="*/ 1266553 w 2549852"/>
                <a:gd name="connsiteY2" fmla="*/ 15680 h 2596817"/>
                <a:gd name="connsiteX3" fmla="*/ 1632956 w 2549852"/>
                <a:gd name="connsiteY3" fmla="*/ 871310 h 2596817"/>
                <a:gd name="connsiteX4" fmla="*/ 2481864 w 2549852"/>
                <a:gd name="connsiteY4" fmla="*/ 992355 h 2596817"/>
                <a:gd name="connsiteX5" fmla="*/ 1859406 w 2549852"/>
                <a:gd name="connsiteY5" fmla="*/ 1642208 h 2596817"/>
                <a:gd name="connsiteX6" fmla="*/ 2017657 w 2549852"/>
                <a:gd name="connsiteY6" fmla="*/ 2572648 h 2596817"/>
                <a:gd name="connsiteX7" fmla="*/ 1266553 w 2549852"/>
                <a:gd name="connsiteY7" fmla="*/ 2118649 h 2596817"/>
                <a:gd name="connsiteX8" fmla="*/ 515448 w 2549852"/>
                <a:gd name="connsiteY8" fmla="*/ 2572648 h 2596817"/>
                <a:gd name="connsiteX9" fmla="*/ 673699 w 2549852"/>
                <a:gd name="connsiteY9" fmla="*/ 1642208 h 2596817"/>
                <a:gd name="connsiteX10" fmla="*/ 51241 w 2549852"/>
                <a:gd name="connsiteY10" fmla="*/ 992355 h 2596817"/>
                <a:gd name="connsiteX0" fmla="*/ 51241 w 2549852"/>
                <a:gd name="connsiteY0" fmla="*/ 992355 h 2596817"/>
                <a:gd name="connsiteX1" fmla="*/ 900149 w 2549852"/>
                <a:gd name="connsiteY1" fmla="*/ 871310 h 2596817"/>
                <a:gd name="connsiteX2" fmla="*/ 1266553 w 2549852"/>
                <a:gd name="connsiteY2" fmla="*/ 15680 h 2596817"/>
                <a:gd name="connsiteX3" fmla="*/ 1632956 w 2549852"/>
                <a:gd name="connsiteY3" fmla="*/ 871310 h 2596817"/>
                <a:gd name="connsiteX4" fmla="*/ 2481864 w 2549852"/>
                <a:gd name="connsiteY4" fmla="*/ 992355 h 2596817"/>
                <a:gd name="connsiteX5" fmla="*/ 1859406 w 2549852"/>
                <a:gd name="connsiteY5" fmla="*/ 1642208 h 2596817"/>
                <a:gd name="connsiteX6" fmla="*/ 2017657 w 2549852"/>
                <a:gd name="connsiteY6" fmla="*/ 2572648 h 2596817"/>
                <a:gd name="connsiteX7" fmla="*/ 1266553 w 2549852"/>
                <a:gd name="connsiteY7" fmla="*/ 2118649 h 2596817"/>
                <a:gd name="connsiteX8" fmla="*/ 515448 w 2549852"/>
                <a:gd name="connsiteY8" fmla="*/ 2572648 h 2596817"/>
                <a:gd name="connsiteX9" fmla="*/ 673699 w 2549852"/>
                <a:gd name="connsiteY9" fmla="*/ 1642208 h 2596817"/>
                <a:gd name="connsiteX10" fmla="*/ 51241 w 2549852"/>
                <a:gd name="connsiteY10" fmla="*/ 992355 h 2596817"/>
                <a:gd name="connsiteX0" fmla="*/ 51241 w 2549852"/>
                <a:gd name="connsiteY0" fmla="*/ 992355 h 2613998"/>
                <a:gd name="connsiteX1" fmla="*/ 900149 w 2549852"/>
                <a:gd name="connsiteY1" fmla="*/ 871310 h 2613998"/>
                <a:gd name="connsiteX2" fmla="*/ 1266553 w 2549852"/>
                <a:gd name="connsiteY2" fmla="*/ 15680 h 2613998"/>
                <a:gd name="connsiteX3" fmla="*/ 1632956 w 2549852"/>
                <a:gd name="connsiteY3" fmla="*/ 871310 h 2613998"/>
                <a:gd name="connsiteX4" fmla="*/ 2481864 w 2549852"/>
                <a:gd name="connsiteY4" fmla="*/ 992355 h 2613998"/>
                <a:gd name="connsiteX5" fmla="*/ 1859406 w 2549852"/>
                <a:gd name="connsiteY5" fmla="*/ 1642208 h 2613998"/>
                <a:gd name="connsiteX6" fmla="*/ 2017657 w 2549852"/>
                <a:gd name="connsiteY6" fmla="*/ 2572648 h 2613998"/>
                <a:gd name="connsiteX7" fmla="*/ 1266553 w 2549852"/>
                <a:gd name="connsiteY7" fmla="*/ 2118649 h 2613998"/>
                <a:gd name="connsiteX8" fmla="*/ 515448 w 2549852"/>
                <a:gd name="connsiteY8" fmla="*/ 2572648 h 2613998"/>
                <a:gd name="connsiteX9" fmla="*/ 673699 w 2549852"/>
                <a:gd name="connsiteY9" fmla="*/ 1642208 h 2613998"/>
                <a:gd name="connsiteX10" fmla="*/ 51241 w 2549852"/>
                <a:gd name="connsiteY10" fmla="*/ 992355 h 2613998"/>
                <a:gd name="connsiteX0" fmla="*/ 51241 w 2549852"/>
                <a:gd name="connsiteY0" fmla="*/ 992355 h 2613998"/>
                <a:gd name="connsiteX1" fmla="*/ 900149 w 2549852"/>
                <a:gd name="connsiteY1" fmla="*/ 871310 h 2613998"/>
                <a:gd name="connsiteX2" fmla="*/ 1266553 w 2549852"/>
                <a:gd name="connsiteY2" fmla="*/ 15680 h 2613998"/>
                <a:gd name="connsiteX3" fmla="*/ 1632956 w 2549852"/>
                <a:gd name="connsiteY3" fmla="*/ 871310 h 2613998"/>
                <a:gd name="connsiteX4" fmla="*/ 2481864 w 2549852"/>
                <a:gd name="connsiteY4" fmla="*/ 992355 h 2613998"/>
                <a:gd name="connsiteX5" fmla="*/ 1859406 w 2549852"/>
                <a:gd name="connsiteY5" fmla="*/ 1642208 h 2613998"/>
                <a:gd name="connsiteX6" fmla="*/ 2017657 w 2549852"/>
                <a:gd name="connsiteY6" fmla="*/ 2572648 h 2613998"/>
                <a:gd name="connsiteX7" fmla="*/ 1266553 w 2549852"/>
                <a:gd name="connsiteY7" fmla="*/ 2118649 h 2613998"/>
                <a:gd name="connsiteX8" fmla="*/ 515448 w 2549852"/>
                <a:gd name="connsiteY8" fmla="*/ 2572648 h 2613998"/>
                <a:gd name="connsiteX9" fmla="*/ 673699 w 2549852"/>
                <a:gd name="connsiteY9" fmla="*/ 1642208 h 2613998"/>
                <a:gd name="connsiteX10" fmla="*/ 51241 w 2549852"/>
                <a:gd name="connsiteY10" fmla="*/ 992355 h 2613998"/>
                <a:gd name="connsiteX0" fmla="*/ 51241 w 2549973"/>
                <a:gd name="connsiteY0" fmla="*/ 992355 h 2613998"/>
                <a:gd name="connsiteX1" fmla="*/ 900149 w 2549973"/>
                <a:gd name="connsiteY1" fmla="*/ 871310 h 2613998"/>
                <a:gd name="connsiteX2" fmla="*/ 1266553 w 2549973"/>
                <a:gd name="connsiteY2" fmla="*/ 15680 h 2613998"/>
                <a:gd name="connsiteX3" fmla="*/ 1632956 w 2549973"/>
                <a:gd name="connsiteY3" fmla="*/ 871310 h 2613998"/>
                <a:gd name="connsiteX4" fmla="*/ 2481864 w 2549973"/>
                <a:gd name="connsiteY4" fmla="*/ 992355 h 2613998"/>
                <a:gd name="connsiteX5" fmla="*/ 1859406 w 2549973"/>
                <a:gd name="connsiteY5" fmla="*/ 1642208 h 2613998"/>
                <a:gd name="connsiteX6" fmla="*/ 2017657 w 2549973"/>
                <a:gd name="connsiteY6" fmla="*/ 2572648 h 2613998"/>
                <a:gd name="connsiteX7" fmla="*/ 1266553 w 2549973"/>
                <a:gd name="connsiteY7" fmla="*/ 2118649 h 2613998"/>
                <a:gd name="connsiteX8" fmla="*/ 515448 w 2549973"/>
                <a:gd name="connsiteY8" fmla="*/ 2572648 h 2613998"/>
                <a:gd name="connsiteX9" fmla="*/ 673699 w 2549973"/>
                <a:gd name="connsiteY9" fmla="*/ 1642208 h 2613998"/>
                <a:gd name="connsiteX10" fmla="*/ 51241 w 2549973"/>
                <a:gd name="connsiteY10" fmla="*/ 992355 h 2613998"/>
                <a:gd name="connsiteX0" fmla="*/ 51241 w 2549975"/>
                <a:gd name="connsiteY0" fmla="*/ 992355 h 2613998"/>
                <a:gd name="connsiteX1" fmla="*/ 900149 w 2549975"/>
                <a:gd name="connsiteY1" fmla="*/ 871310 h 2613998"/>
                <a:gd name="connsiteX2" fmla="*/ 1266553 w 2549975"/>
                <a:gd name="connsiteY2" fmla="*/ 15680 h 2613998"/>
                <a:gd name="connsiteX3" fmla="*/ 1632956 w 2549975"/>
                <a:gd name="connsiteY3" fmla="*/ 871310 h 2613998"/>
                <a:gd name="connsiteX4" fmla="*/ 2481864 w 2549975"/>
                <a:gd name="connsiteY4" fmla="*/ 992355 h 2613998"/>
                <a:gd name="connsiteX5" fmla="*/ 1859406 w 2549975"/>
                <a:gd name="connsiteY5" fmla="*/ 1642208 h 2613998"/>
                <a:gd name="connsiteX6" fmla="*/ 2017657 w 2549975"/>
                <a:gd name="connsiteY6" fmla="*/ 2572648 h 2613998"/>
                <a:gd name="connsiteX7" fmla="*/ 1266553 w 2549975"/>
                <a:gd name="connsiteY7" fmla="*/ 2118649 h 2613998"/>
                <a:gd name="connsiteX8" fmla="*/ 515448 w 2549975"/>
                <a:gd name="connsiteY8" fmla="*/ 2572648 h 2613998"/>
                <a:gd name="connsiteX9" fmla="*/ 673699 w 2549975"/>
                <a:gd name="connsiteY9" fmla="*/ 1642208 h 2613998"/>
                <a:gd name="connsiteX10" fmla="*/ 51241 w 2549975"/>
                <a:gd name="connsiteY10" fmla="*/ 992355 h 2613998"/>
                <a:gd name="connsiteX0" fmla="*/ 51241 w 2549973"/>
                <a:gd name="connsiteY0" fmla="*/ 979974 h 2601617"/>
                <a:gd name="connsiteX1" fmla="*/ 900149 w 2549973"/>
                <a:gd name="connsiteY1" fmla="*/ 858929 h 2601617"/>
                <a:gd name="connsiteX2" fmla="*/ 1266553 w 2549973"/>
                <a:gd name="connsiteY2" fmla="*/ 3299 h 2601617"/>
                <a:gd name="connsiteX3" fmla="*/ 1632956 w 2549973"/>
                <a:gd name="connsiteY3" fmla="*/ 858929 h 2601617"/>
                <a:gd name="connsiteX4" fmla="*/ 2481864 w 2549973"/>
                <a:gd name="connsiteY4" fmla="*/ 979974 h 2601617"/>
                <a:gd name="connsiteX5" fmla="*/ 1859406 w 2549973"/>
                <a:gd name="connsiteY5" fmla="*/ 1629827 h 2601617"/>
                <a:gd name="connsiteX6" fmla="*/ 2017657 w 2549973"/>
                <a:gd name="connsiteY6" fmla="*/ 2560267 h 2601617"/>
                <a:gd name="connsiteX7" fmla="*/ 1266553 w 2549973"/>
                <a:gd name="connsiteY7" fmla="*/ 2106268 h 2601617"/>
                <a:gd name="connsiteX8" fmla="*/ 515448 w 2549973"/>
                <a:gd name="connsiteY8" fmla="*/ 2560267 h 2601617"/>
                <a:gd name="connsiteX9" fmla="*/ 673699 w 2549973"/>
                <a:gd name="connsiteY9" fmla="*/ 1629827 h 2601617"/>
                <a:gd name="connsiteX10" fmla="*/ 51241 w 2549973"/>
                <a:gd name="connsiteY10" fmla="*/ 979974 h 2601617"/>
                <a:gd name="connsiteX0" fmla="*/ 51241 w 2549975"/>
                <a:gd name="connsiteY0" fmla="*/ 979974 h 2602818"/>
                <a:gd name="connsiteX1" fmla="*/ 900149 w 2549975"/>
                <a:gd name="connsiteY1" fmla="*/ 858929 h 2602818"/>
                <a:gd name="connsiteX2" fmla="*/ 1266553 w 2549975"/>
                <a:gd name="connsiteY2" fmla="*/ 3299 h 2602818"/>
                <a:gd name="connsiteX3" fmla="*/ 1632956 w 2549975"/>
                <a:gd name="connsiteY3" fmla="*/ 858929 h 2602818"/>
                <a:gd name="connsiteX4" fmla="*/ 2481864 w 2549975"/>
                <a:gd name="connsiteY4" fmla="*/ 979974 h 2602818"/>
                <a:gd name="connsiteX5" fmla="*/ 1859406 w 2549975"/>
                <a:gd name="connsiteY5" fmla="*/ 1629827 h 2602818"/>
                <a:gd name="connsiteX6" fmla="*/ 2017657 w 2549975"/>
                <a:gd name="connsiteY6" fmla="*/ 2560267 h 2602818"/>
                <a:gd name="connsiteX7" fmla="*/ 1266553 w 2549975"/>
                <a:gd name="connsiteY7" fmla="*/ 2106268 h 2602818"/>
                <a:gd name="connsiteX8" fmla="*/ 515448 w 2549975"/>
                <a:gd name="connsiteY8" fmla="*/ 2560267 h 2602818"/>
                <a:gd name="connsiteX9" fmla="*/ 673699 w 2549975"/>
                <a:gd name="connsiteY9" fmla="*/ 1629827 h 2602818"/>
                <a:gd name="connsiteX10" fmla="*/ 51241 w 2549975"/>
                <a:gd name="connsiteY10" fmla="*/ 979974 h 2602818"/>
                <a:gd name="connsiteX0" fmla="*/ 51241 w 2549973"/>
                <a:gd name="connsiteY0" fmla="*/ 979974 h 2602818"/>
                <a:gd name="connsiteX1" fmla="*/ 900149 w 2549973"/>
                <a:gd name="connsiteY1" fmla="*/ 858929 h 2602818"/>
                <a:gd name="connsiteX2" fmla="*/ 1266553 w 2549973"/>
                <a:gd name="connsiteY2" fmla="*/ 3299 h 2602818"/>
                <a:gd name="connsiteX3" fmla="*/ 1632956 w 2549973"/>
                <a:gd name="connsiteY3" fmla="*/ 858929 h 2602818"/>
                <a:gd name="connsiteX4" fmla="*/ 2481864 w 2549973"/>
                <a:gd name="connsiteY4" fmla="*/ 979974 h 2602818"/>
                <a:gd name="connsiteX5" fmla="*/ 1859406 w 2549973"/>
                <a:gd name="connsiteY5" fmla="*/ 1629827 h 2602818"/>
                <a:gd name="connsiteX6" fmla="*/ 2017657 w 2549973"/>
                <a:gd name="connsiteY6" fmla="*/ 2560267 h 2602818"/>
                <a:gd name="connsiteX7" fmla="*/ 1266553 w 2549973"/>
                <a:gd name="connsiteY7" fmla="*/ 2106268 h 2602818"/>
                <a:gd name="connsiteX8" fmla="*/ 515448 w 2549973"/>
                <a:gd name="connsiteY8" fmla="*/ 2560267 h 2602818"/>
                <a:gd name="connsiteX9" fmla="*/ 673699 w 2549973"/>
                <a:gd name="connsiteY9" fmla="*/ 1629827 h 2602818"/>
                <a:gd name="connsiteX10" fmla="*/ 51241 w 2549973"/>
                <a:gd name="connsiteY10" fmla="*/ 979974 h 260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9973" h="2602818">
                  <a:moveTo>
                    <a:pt x="51241" y="979974"/>
                  </a:moveTo>
                  <a:lnTo>
                    <a:pt x="900149" y="858929"/>
                  </a:lnTo>
                  <a:cubicBezTo>
                    <a:pt x="1022284" y="573719"/>
                    <a:pt x="1058543" y="-50764"/>
                    <a:pt x="1266553" y="3299"/>
                  </a:cubicBezTo>
                  <a:cubicBezTo>
                    <a:pt x="1519078" y="142658"/>
                    <a:pt x="1510822" y="573719"/>
                    <a:pt x="1632956" y="858929"/>
                  </a:cubicBezTo>
                  <a:lnTo>
                    <a:pt x="2481864" y="979974"/>
                  </a:lnTo>
                  <a:cubicBezTo>
                    <a:pt x="2769312" y="1207681"/>
                    <a:pt x="2066892" y="1413209"/>
                    <a:pt x="1859406" y="1629827"/>
                  </a:cubicBezTo>
                  <a:cubicBezTo>
                    <a:pt x="1917907" y="1968729"/>
                    <a:pt x="2135283" y="2254835"/>
                    <a:pt x="2017657" y="2560267"/>
                  </a:cubicBezTo>
                  <a:cubicBezTo>
                    <a:pt x="1942997" y="2749011"/>
                    <a:pt x="1516921" y="2257601"/>
                    <a:pt x="1266553" y="2106268"/>
                  </a:cubicBezTo>
                  <a:cubicBezTo>
                    <a:pt x="1016185" y="2257601"/>
                    <a:pt x="761918" y="2580099"/>
                    <a:pt x="515448" y="2560267"/>
                  </a:cubicBezTo>
                  <a:cubicBezTo>
                    <a:pt x="205507" y="2484499"/>
                    <a:pt x="620949" y="1939974"/>
                    <a:pt x="673699" y="1629827"/>
                  </a:cubicBezTo>
                  <a:cubicBezTo>
                    <a:pt x="466213" y="1413209"/>
                    <a:pt x="-186057" y="1187400"/>
                    <a:pt x="51241" y="979974"/>
                  </a:cubicBezTo>
                  <a:close/>
                </a:path>
              </a:pathLst>
            </a:custGeom>
            <a:solidFill>
              <a:srgbClr val="FFDE75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6" name="วงรี 105"/>
            <p:cNvSpPr/>
            <p:nvPr/>
          </p:nvSpPr>
          <p:spPr>
            <a:xfrm>
              <a:off x="5675574" y="2185448"/>
              <a:ext cx="90000" cy="9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7" name="วงรี 106"/>
            <p:cNvSpPr/>
            <p:nvPr/>
          </p:nvSpPr>
          <p:spPr>
            <a:xfrm>
              <a:off x="5913484" y="2185448"/>
              <a:ext cx="90000" cy="9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8" name="ส่วนโค้ง 107"/>
            <p:cNvSpPr/>
            <p:nvPr/>
          </p:nvSpPr>
          <p:spPr>
            <a:xfrm rot="8263937">
              <a:off x="5754896" y="2202258"/>
              <a:ext cx="180000" cy="180000"/>
            </a:xfrm>
            <a:prstGeom prst="arc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9" name="วงรี 108"/>
            <p:cNvSpPr/>
            <p:nvPr/>
          </p:nvSpPr>
          <p:spPr>
            <a:xfrm>
              <a:off x="5591210" y="2292259"/>
              <a:ext cx="126552" cy="90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0" name="วงรี 109"/>
            <p:cNvSpPr/>
            <p:nvPr/>
          </p:nvSpPr>
          <p:spPr>
            <a:xfrm>
              <a:off x="5972031" y="2300523"/>
              <a:ext cx="126552" cy="90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57" y="2415604"/>
            <a:ext cx="2641668" cy="2445056"/>
          </a:xfrm>
          <a:prstGeom prst="rect">
            <a:avLst/>
          </a:prstGeom>
        </p:spPr>
      </p:pic>
      <p:pic>
        <p:nvPicPr>
          <p:cNvPr id="62" name="รูปภาพ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962">
            <a:off x="-14516" y="136604"/>
            <a:ext cx="1132092" cy="910705"/>
          </a:xfrm>
          <a:prstGeom prst="rect">
            <a:avLst/>
          </a:prstGeom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</p:pic>
      <p:sp>
        <p:nvSpPr>
          <p:cNvPr id="134" name="วงรี 133"/>
          <p:cNvSpPr/>
          <p:nvPr/>
        </p:nvSpPr>
        <p:spPr>
          <a:xfrm>
            <a:off x="2861816" y="3597870"/>
            <a:ext cx="61200" cy="61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5" name="วงรี 134"/>
          <p:cNvSpPr/>
          <p:nvPr/>
        </p:nvSpPr>
        <p:spPr>
          <a:xfrm>
            <a:off x="2892956" y="3390938"/>
            <a:ext cx="61200" cy="612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6" name="วงรี 135"/>
          <p:cNvSpPr/>
          <p:nvPr/>
        </p:nvSpPr>
        <p:spPr>
          <a:xfrm>
            <a:off x="2818052" y="3270120"/>
            <a:ext cx="61200" cy="61200"/>
          </a:xfrm>
          <a:prstGeom prst="ellipse">
            <a:avLst/>
          </a:prstGeom>
          <a:solidFill>
            <a:srgbClr val="389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7" name="วงรี 136"/>
          <p:cNvSpPr/>
          <p:nvPr/>
        </p:nvSpPr>
        <p:spPr>
          <a:xfrm>
            <a:off x="2831216" y="3503190"/>
            <a:ext cx="61200" cy="61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27" name="รูปภาพ 1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47" y="192108"/>
            <a:ext cx="74388" cy="83511"/>
          </a:xfrm>
          <a:prstGeom prst="rect">
            <a:avLst/>
          </a:prstGeom>
        </p:spPr>
      </p:pic>
      <p:pic>
        <p:nvPicPr>
          <p:cNvPr id="128" name="รูปภาพ 1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7472">
            <a:off x="216107" y="302752"/>
            <a:ext cx="74388" cy="83511"/>
          </a:xfrm>
          <a:prstGeom prst="rect">
            <a:avLst/>
          </a:prstGeom>
        </p:spPr>
      </p:pic>
      <p:pic>
        <p:nvPicPr>
          <p:cNvPr id="129" name="รูปภาพ 1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13826">
            <a:off x="181585" y="1068535"/>
            <a:ext cx="74388" cy="835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28E5D1-61D2-43D1-A326-3D6FB7B464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8262" y="1169080"/>
            <a:ext cx="4121253" cy="13778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617917-35BC-4C99-B199-77578C5243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4785" y="2596605"/>
            <a:ext cx="4230991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3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5" grpId="0" animBg="1"/>
      <p:bldP spid="136" grpId="0" animBg="1"/>
      <p:bldP spid="1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75" y="98380"/>
            <a:ext cx="982472" cy="744777"/>
          </a:xfrm>
          <a:prstGeom prst="rect">
            <a:avLst/>
          </a:prstGeom>
          <a:effectLst>
            <a:outerShdw blurRad="50800" dist="25400" dir="5400000" algn="t" rotWithShape="0">
              <a:schemeClr val="accent4">
                <a:alpha val="40000"/>
              </a:scheme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D179F30-0AA1-42AE-BE6F-9AC1A4BD1944}"/>
              </a:ext>
            </a:extLst>
          </p:cNvPr>
          <p:cNvGrpSpPr/>
          <p:nvPr/>
        </p:nvGrpSpPr>
        <p:grpSpPr>
          <a:xfrm>
            <a:off x="1948562" y="536575"/>
            <a:ext cx="5246875" cy="720080"/>
            <a:chOff x="2709501" y="536575"/>
            <a:chExt cx="5246875" cy="720080"/>
          </a:xfrm>
        </p:grpSpPr>
        <p:grpSp>
          <p:nvGrpSpPr>
            <p:cNvPr id="21" name="กลุ่ม 107">
              <a:extLst>
                <a:ext uri="{FF2B5EF4-FFF2-40B4-BE49-F238E27FC236}">
                  <a16:creationId xmlns:a16="http://schemas.microsoft.com/office/drawing/2014/main" id="{F5309C50-EC61-4FF5-A4E4-2EFB684DE64D}"/>
                </a:ext>
              </a:extLst>
            </p:cNvPr>
            <p:cNvGrpSpPr/>
            <p:nvPr/>
          </p:nvGrpSpPr>
          <p:grpSpPr>
            <a:xfrm>
              <a:off x="2717974" y="536575"/>
              <a:ext cx="5238402" cy="720080"/>
              <a:chOff x="1266832" y="1271139"/>
              <a:chExt cx="3344173" cy="644400"/>
            </a:xfrm>
            <a:pattFill prst="wdDnDiag">
              <a:fgClr>
                <a:schemeClr val="bg1"/>
              </a:fgClr>
              <a:bgClr>
                <a:srgbClr val="EED6DF"/>
              </a:bgClr>
            </a:pattFill>
          </p:grpSpPr>
          <p:sp>
            <p:nvSpPr>
              <p:cNvPr id="22" name="สี่เหลี่ยมผืนผ้ามุมมน 108">
                <a:extLst>
                  <a:ext uri="{FF2B5EF4-FFF2-40B4-BE49-F238E27FC236}">
                    <a16:creationId xmlns:a16="http://schemas.microsoft.com/office/drawing/2014/main" id="{32293332-F1FD-4C90-9DA7-6229303CDC2F}"/>
                  </a:ext>
                </a:extLst>
              </p:cNvPr>
              <p:cNvSpPr/>
              <p:nvPr/>
            </p:nvSpPr>
            <p:spPr>
              <a:xfrm>
                <a:off x="1525375" y="1408934"/>
                <a:ext cx="3085630" cy="43728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" name="วงรี 109">
                <a:extLst>
                  <a:ext uri="{FF2B5EF4-FFF2-40B4-BE49-F238E27FC236}">
                    <a16:creationId xmlns:a16="http://schemas.microsoft.com/office/drawing/2014/main" id="{4E2A81EB-1632-4DDA-A172-4CD4C24C0C98}"/>
                  </a:ext>
                </a:extLst>
              </p:cNvPr>
              <p:cNvSpPr/>
              <p:nvPr/>
            </p:nvSpPr>
            <p:spPr>
              <a:xfrm>
                <a:off x="1266832" y="1271139"/>
                <a:ext cx="442404" cy="64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5" name="สี่เหลี่ยมผืนผ้ามุมมน 50">
              <a:extLst>
                <a:ext uri="{FF2B5EF4-FFF2-40B4-BE49-F238E27FC236}">
                  <a16:creationId xmlns:a16="http://schemas.microsoft.com/office/drawing/2014/main" id="{FA29A876-2E3A-4EB4-A137-28FB29ABB9C3}"/>
                </a:ext>
              </a:extLst>
            </p:cNvPr>
            <p:cNvSpPr/>
            <p:nvPr/>
          </p:nvSpPr>
          <p:spPr>
            <a:xfrm>
              <a:off x="3161055" y="677975"/>
              <a:ext cx="4726945" cy="437281"/>
            </a:xfrm>
            <a:prstGeom prst="roundRect">
              <a:avLst>
                <a:gd name="adj" fmla="val 50000"/>
              </a:avLst>
            </a:prstGeom>
            <a:solidFill>
              <a:srgbClr val="E8C6D2"/>
            </a:solidFill>
            <a:ln>
              <a:solidFill>
                <a:srgbClr val="C36B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6" name="วงรี 47">
              <a:extLst>
                <a:ext uri="{FF2B5EF4-FFF2-40B4-BE49-F238E27FC236}">
                  <a16:creationId xmlns:a16="http://schemas.microsoft.com/office/drawing/2014/main" id="{500543BD-E586-4CA2-9751-D9F0B75BF8BD}"/>
                </a:ext>
              </a:extLst>
            </p:cNvPr>
            <p:cNvSpPr/>
            <p:nvPr/>
          </p:nvSpPr>
          <p:spPr>
            <a:xfrm>
              <a:off x="2709501" y="536575"/>
              <a:ext cx="670754" cy="64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36B8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30" name="Google Shape;1661;p41">
            <a:extLst>
              <a:ext uri="{FF2B5EF4-FFF2-40B4-BE49-F238E27FC236}">
                <a16:creationId xmlns:a16="http://schemas.microsoft.com/office/drawing/2014/main" id="{2014EEF7-9F62-4D89-BB3E-8546A3BA2752}"/>
              </a:ext>
            </a:extLst>
          </p:cNvPr>
          <p:cNvSpPr txBox="1"/>
          <p:nvPr/>
        </p:nvSpPr>
        <p:spPr>
          <a:xfrm>
            <a:off x="1907704" y="555526"/>
            <a:ext cx="692993" cy="61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B6636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fortaa" pitchFamily="2" charset="0"/>
                <a:ea typeface="Poppins"/>
                <a:cs typeface="FC Onigiri Outline" pitchFamily="34" charset="-34"/>
                <a:sym typeface="Poppins"/>
              </a:rPr>
              <a:t>1</a:t>
            </a:r>
            <a:endParaRPr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B6636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fortaa" pitchFamily="2" charset="0"/>
              <a:ea typeface="Poppins"/>
              <a:cs typeface="FC Onigiri Outline" pitchFamily="34" charset="-34"/>
              <a:sym typeface="Poppins"/>
            </a:endParaRPr>
          </a:p>
        </p:txBody>
      </p:sp>
      <p:grpSp>
        <p:nvGrpSpPr>
          <p:cNvPr id="39" name="กลุ่ม 45">
            <a:extLst>
              <a:ext uri="{FF2B5EF4-FFF2-40B4-BE49-F238E27FC236}">
                <a16:creationId xmlns:a16="http://schemas.microsoft.com/office/drawing/2014/main" id="{DB78F031-183F-4A15-BE33-5540728C49A8}"/>
              </a:ext>
            </a:extLst>
          </p:cNvPr>
          <p:cNvGrpSpPr/>
          <p:nvPr/>
        </p:nvGrpSpPr>
        <p:grpSpPr>
          <a:xfrm>
            <a:off x="454846" y="1563638"/>
            <a:ext cx="2194560" cy="2966516"/>
            <a:chOff x="442007" y="1361178"/>
            <a:chExt cx="1825737" cy="2966516"/>
          </a:xfrm>
        </p:grpSpPr>
        <p:sp>
          <p:nvSpPr>
            <p:cNvPr id="40" name="สี่เหลี่ยมผืนผ้ามุมมน 77">
              <a:extLst>
                <a:ext uri="{FF2B5EF4-FFF2-40B4-BE49-F238E27FC236}">
                  <a16:creationId xmlns:a16="http://schemas.microsoft.com/office/drawing/2014/main" id="{D70817EE-0514-4B26-8D41-B8FFA3D099FD}"/>
                </a:ext>
              </a:extLst>
            </p:cNvPr>
            <p:cNvSpPr/>
            <p:nvPr/>
          </p:nvSpPr>
          <p:spPr>
            <a:xfrm>
              <a:off x="493920" y="1458950"/>
              <a:ext cx="1773824" cy="2868744"/>
            </a:xfrm>
            <a:prstGeom prst="roundRect">
              <a:avLst/>
            </a:prstGeom>
            <a:pattFill prst="wdDnDiag">
              <a:fgClr>
                <a:srgbClr val="A8C7CC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1" name="สี่เหลี่ยมผืนผ้ามุมมน 39">
              <a:extLst>
                <a:ext uri="{FF2B5EF4-FFF2-40B4-BE49-F238E27FC236}">
                  <a16:creationId xmlns:a16="http://schemas.microsoft.com/office/drawing/2014/main" id="{E6108CD0-9927-40F3-84A3-499459859BDE}"/>
                </a:ext>
              </a:extLst>
            </p:cNvPr>
            <p:cNvSpPr/>
            <p:nvPr/>
          </p:nvSpPr>
          <p:spPr>
            <a:xfrm>
              <a:off x="442007" y="1361178"/>
              <a:ext cx="1773824" cy="2868744"/>
            </a:xfrm>
            <a:prstGeom prst="roundRect">
              <a:avLst/>
            </a:prstGeom>
            <a:solidFill>
              <a:srgbClr val="A8C7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43" name="กลุ่ม 47">
            <a:extLst>
              <a:ext uri="{FF2B5EF4-FFF2-40B4-BE49-F238E27FC236}">
                <a16:creationId xmlns:a16="http://schemas.microsoft.com/office/drawing/2014/main" id="{6410F3C3-65E5-4426-B45A-61EE1939C767}"/>
              </a:ext>
            </a:extLst>
          </p:cNvPr>
          <p:cNvGrpSpPr/>
          <p:nvPr/>
        </p:nvGrpSpPr>
        <p:grpSpPr>
          <a:xfrm>
            <a:off x="3347864" y="1571980"/>
            <a:ext cx="2448272" cy="2966516"/>
            <a:chOff x="2573909" y="1361178"/>
            <a:chExt cx="1819242" cy="2966516"/>
          </a:xfrm>
        </p:grpSpPr>
        <p:sp>
          <p:nvSpPr>
            <p:cNvPr id="45" name="สี่เหลี่ยมผืนผ้ามุมมน 80">
              <a:extLst>
                <a:ext uri="{FF2B5EF4-FFF2-40B4-BE49-F238E27FC236}">
                  <a16:creationId xmlns:a16="http://schemas.microsoft.com/office/drawing/2014/main" id="{E69CFF61-B8D7-4FF3-9571-A61C353929A8}"/>
                </a:ext>
              </a:extLst>
            </p:cNvPr>
            <p:cNvSpPr/>
            <p:nvPr/>
          </p:nvSpPr>
          <p:spPr>
            <a:xfrm>
              <a:off x="2619327" y="1458950"/>
              <a:ext cx="1773824" cy="2868744"/>
            </a:xfrm>
            <a:prstGeom prst="roundRect">
              <a:avLst/>
            </a:prstGeom>
            <a:pattFill prst="wdDnDiag">
              <a:fgClr>
                <a:srgbClr val="B8B5C5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6" name="สี่เหลี่ยมผืนผ้ามุมมน 71">
              <a:extLst>
                <a:ext uri="{FF2B5EF4-FFF2-40B4-BE49-F238E27FC236}">
                  <a16:creationId xmlns:a16="http://schemas.microsoft.com/office/drawing/2014/main" id="{329953D6-C833-4239-BECF-FFC01ED7A92E}"/>
                </a:ext>
              </a:extLst>
            </p:cNvPr>
            <p:cNvSpPr/>
            <p:nvPr/>
          </p:nvSpPr>
          <p:spPr>
            <a:xfrm>
              <a:off x="2573909" y="1361178"/>
              <a:ext cx="1773824" cy="2868744"/>
            </a:xfrm>
            <a:prstGeom prst="roundRect">
              <a:avLst/>
            </a:prstGeom>
            <a:solidFill>
              <a:srgbClr val="B8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49" name="กลุ่ม 50">
            <a:extLst>
              <a:ext uri="{FF2B5EF4-FFF2-40B4-BE49-F238E27FC236}">
                <a16:creationId xmlns:a16="http://schemas.microsoft.com/office/drawing/2014/main" id="{9EA3E87C-46E0-4C66-8B57-6E2F7D4EF499}"/>
              </a:ext>
            </a:extLst>
          </p:cNvPr>
          <p:cNvGrpSpPr/>
          <p:nvPr/>
        </p:nvGrpSpPr>
        <p:grpSpPr>
          <a:xfrm>
            <a:off x="6348065" y="1550587"/>
            <a:ext cx="2194560" cy="2966516"/>
            <a:chOff x="4705811" y="1361178"/>
            <a:chExt cx="1812747" cy="2966516"/>
          </a:xfrm>
        </p:grpSpPr>
        <p:sp>
          <p:nvSpPr>
            <p:cNvPr id="51" name="สี่เหลี่ยมผืนผ้ามุมมน 79">
              <a:extLst>
                <a:ext uri="{FF2B5EF4-FFF2-40B4-BE49-F238E27FC236}">
                  <a16:creationId xmlns:a16="http://schemas.microsoft.com/office/drawing/2014/main" id="{C6082FB8-286B-47C6-BE6E-0A2A4CFA66EC}"/>
                </a:ext>
              </a:extLst>
            </p:cNvPr>
            <p:cNvSpPr/>
            <p:nvPr/>
          </p:nvSpPr>
          <p:spPr>
            <a:xfrm>
              <a:off x="4744734" y="1458950"/>
              <a:ext cx="1773824" cy="2868744"/>
            </a:xfrm>
            <a:prstGeom prst="roundRect">
              <a:avLst/>
            </a:prstGeom>
            <a:pattFill prst="wdDnDiag">
              <a:fgClr>
                <a:srgbClr val="CBBCCA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2" name="สี่เหลี่ยมผืนผ้ามุมมน 75">
              <a:extLst>
                <a:ext uri="{FF2B5EF4-FFF2-40B4-BE49-F238E27FC236}">
                  <a16:creationId xmlns:a16="http://schemas.microsoft.com/office/drawing/2014/main" id="{3053B5AA-D23D-43CB-BAE9-6BD7FBA65552}"/>
                </a:ext>
              </a:extLst>
            </p:cNvPr>
            <p:cNvSpPr/>
            <p:nvPr/>
          </p:nvSpPr>
          <p:spPr>
            <a:xfrm>
              <a:off x="4705811" y="1361178"/>
              <a:ext cx="1773824" cy="2868744"/>
            </a:xfrm>
            <a:prstGeom prst="roundRect">
              <a:avLst/>
            </a:prstGeom>
            <a:solidFill>
              <a:srgbClr val="CBB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7675A1E-E57F-4027-935B-3DE5EC0ED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792" y="616990"/>
            <a:ext cx="3806452" cy="543767"/>
          </a:xfrm>
        </p:spPr>
        <p:txBody>
          <a:bodyPr>
            <a:noAutofit/>
          </a:bodyPr>
          <a:lstStyle/>
          <a:p>
            <a:r>
              <a:rPr lang="en-US" sz="36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Đặt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 </a:t>
            </a:r>
            <a:r>
              <a:rPr lang="en-US" sz="36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tính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 </a:t>
            </a:r>
            <a:r>
              <a:rPr lang="en-US" sz="36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rồi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 </a:t>
            </a:r>
            <a:r>
              <a:rPr lang="en-US" sz="36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3C93D"/>
                </a:solidFill>
              </a:rPr>
              <a:t>tính</a:t>
            </a:r>
            <a:endParaRPr lang="en-US" sz="36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3C93D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218D94-0EE5-43CF-B841-69C7DA7E6F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379" y="2443144"/>
            <a:ext cx="2469094" cy="6462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7CD075-7997-402C-BC8C-7906FA89B9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7402" y="2436499"/>
            <a:ext cx="2603218" cy="6462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DEDA73-740D-4AD1-BEDC-3FAB35BEF4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9670" y="2443144"/>
            <a:ext cx="1932599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5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กลุ่ม 118">
            <a:extLst>
              <a:ext uri="{FF2B5EF4-FFF2-40B4-BE49-F238E27FC236}">
                <a16:creationId xmlns:a16="http://schemas.microsoft.com/office/drawing/2014/main" id="{D90E7EEB-467C-47BD-B488-6277790FF8B5}"/>
              </a:ext>
            </a:extLst>
          </p:cNvPr>
          <p:cNvGrpSpPr/>
          <p:nvPr/>
        </p:nvGrpSpPr>
        <p:grpSpPr>
          <a:xfrm>
            <a:off x="2510231" y="3088649"/>
            <a:ext cx="4123537" cy="1692334"/>
            <a:chOff x="977297" y="1053814"/>
            <a:chExt cx="1371358" cy="1400198"/>
          </a:xfrm>
        </p:grpSpPr>
        <p:sp>
          <p:nvSpPr>
            <p:cNvPr id="56" name="รูปแบบอิสระ 119">
              <a:extLst>
                <a:ext uri="{FF2B5EF4-FFF2-40B4-BE49-F238E27FC236}">
                  <a16:creationId xmlns:a16="http://schemas.microsoft.com/office/drawing/2014/main" id="{4AC68E73-7AA0-4475-AE6D-2254E87FC455}"/>
                </a:ext>
              </a:extLst>
            </p:cNvPr>
            <p:cNvSpPr/>
            <p:nvPr/>
          </p:nvSpPr>
          <p:spPr>
            <a:xfrm>
              <a:off x="1066096" y="1200578"/>
              <a:ext cx="1206857" cy="1084807"/>
            </a:xfrm>
            <a:custGeom>
              <a:avLst/>
              <a:gdLst>
                <a:gd name="connsiteX0" fmla="*/ 408795 w 1623177"/>
                <a:gd name="connsiteY0" fmla="*/ 1456766 h 1482940"/>
                <a:gd name="connsiteX1" fmla="*/ 20868 w 1623177"/>
                <a:gd name="connsiteY1" fmla="*/ 1041130 h 1482940"/>
                <a:gd name="connsiteX2" fmla="*/ 131704 w 1623177"/>
                <a:gd name="connsiteY2" fmla="*/ 265275 h 1482940"/>
                <a:gd name="connsiteX3" fmla="*/ 796722 w 1623177"/>
                <a:gd name="connsiteY3" fmla="*/ 2039 h 1482940"/>
                <a:gd name="connsiteX4" fmla="*/ 1558722 w 1623177"/>
                <a:gd name="connsiteY4" fmla="*/ 376111 h 1482940"/>
                <a:gd name="connsiteX5" fmla="*/ 1447886 w 1623177"/>
                <a:gd name="connsiteY5" fmla="*/ 1318221 h 1482940"/>
                <a:gd name="connsiteX6" fmla="*/ 408795 w 1623177"/>
                <a:gd name="connsiteY6" fmla="*/ 1456766 h 148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3177" h="1482940">
                  <a:moveTo>
                    <a:pt x="408795" y="1456766"/>
                  </a:moveTo>
                  <a:cubicBezTo>
                    <a:pt x="170959" y="1410584"/>
                    <a:pt x="67050" y="1239712"/>
                    <a:pt x="20868" y="1041130"/>
                  </a:cubicBezTo>
                  <a:cubicBezTo>
                    <a:pt x="-25314" y="842548"/>
                    <a:pt x="2395" y="438457"/>
                    <a:pt x="131704" y="265275"/>
                  </a:cubicBezTo>
                  <a:cubicBezTo>
                    <a:pt x="261013" y="92093"/>
                    <a:pt x="558886" y="-16434"/>
                    <a:pt x="796722" y="2039"/>
                  </a:cubicBezTo>
                  <a:cubicBezTo>
                    <a:pt x="1034558" y="20512"/>
                    <a:pt x="1450195" y="156747"/>
                    <a:pt x="1558722" y="376111"/>
                  </a:cubicBezTo>
                  <a:cubicBezTo>
                    <a:pt x="1667249" y="595475"/>
                    <a:pt x="1644159" y="1131185"/>
                    <a:pt x="1447886" y="1318221"/>
                  </a:cubicBezTo>
                  <a:cubicBezTo>
                    <a:pt x="1251613" y="1505257"/>
                    <a:pt x="646631" y="1502948"/>
                    <a:pt x="408795" y="1456766"/>
                  </a:cubicBezTo>
                  <a:close/>
                </a:path>
              </a:pathLst>
            </a:custGeom>
            <a:solidFill>
              <a:srgbClr val="8AB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57" name="รูปแบบอิสระ 120">
              <a:extLst>
                <a:ext uri="{FF2B5EF4-FFF2-40B4-BE49-F238E27FC236}">
                  <a16:creationId xmlns:a16="http://schemas.microsoft.com/office/drawing/2014/main" id="{CCDF21DE-08A8-4916-ACE7-B1964CD800D4}"/>
                </a:ext>
              </a:extLst>
            </p:cNvPr>
            <p:cNvSpPr/>
            <p:nvPr/>
          </p:nvSpPr>
          <p:spPr>
            <a:xfrm>
              <a:off x="977297" y="1053814"/>
              <a:ext cx="1371358" cy="1400198"/>
            </a:xfrm>
            <a:custGeom>
              <a:avLst/>
              <a:gdLst>
                <a:gd name="connsiteX0" fmla="*/ 47939 w 1371358"/>
                <a:gd name="connsiteY0" fmla="*/ 359350 h 1400198"/>
                <a:gd name="connsiteX1" fmla="*/ 491285 w 1371358"/>
                <a:gd name="connsiteY1" fmla="*/ 96113 h 1400198"/>
                <a:gd name="connsiteX2" fmla="*/ 1294848 w 1371358"/>
                <a:gd name="connsiteY2" fmla="*/ 317786 h 1400198"/>
                <a:gd name="connsiteX3" fmla="*/ 1225576 w 1371358"/>
                <a:gd name="connsiteY3" fmla="*/ 1107495 h 1400198"/>
                <a:gd name="connsiteX4" fmla="*/ 297321 w 1371358"/>
                <a:gd name="connsiteY4" fmla="*/ 1190622 h 1400198"/>
                <a:gd name="connsiteX5" fmla="*/ 75648 w 1371358"/>
                <a:gd name="connsiteY5" fmla="*/ 608731 h 1400198"/>
                <a:gd name="connsiteX6" fmla="*/ 366594 w 1371358"/>
                <a:gd name="connsiteY6" fmla="*/ 165386 h 1400198"/>
                <a:gd name="connsiteX7" fmla="*/ 1087030 w 1371358"/>
                <a:gd name="connsiteY7" fmla="*/ 248513 h 1400198"/>
                <a:gd name="connsiteX8" fmla="*/ 1322558 w 1371358"/>
                <a:gd name="connsiteY8" fmla="*/ 525604 h 1400198"/>
                <a:gd name="connsiteX9" fmla="*/ 1322558 w 1371358"/>
                <a:gd name="connsiteY9" fmla="*/ 525604 h 1400198"/>
                <a:gd name="connsiteX10" fmla="*/ 1239430 w 1371358"/>
                <a:gd name="connsiteY10" fmla="*/ 1190622 h 1400198"/>
                <a:gd name="connsiteX11" fmla="*/ 283467 w 1371358"/>
                <a:gd name="connsiteY11" fmla="*/ 1273750 h 1400198"/>
                <a:gd name="connsiteX12" fmla="*/ 6376 w 1371358"/>
                <a:gd name="connsiteY12" fmla="*/ 581022 h 1400198"/>
                <a:gd name="connsiteX13" fmla="*/ 325030 w 1371358"/>
                <a:gd name="connsiteY13" fmla="*/ 40695 h 1400198"/>
                <a:gd name="connsiteX14" fmla="*/ 1017758 w 1371358"/>
                <a:gd name="connsiteY14" fmla="*/ 109968 h 1400198"/>
                <a:gd name="connsiteX15" fmla="*/ 1322558 w 1371358"/>
                <a:gd name="connsiteY15" fmla="*/ 678004 h 1400198"/>
                <a:gd name="connsiteX16" fmla="*/ 1142448 w 1371358"/>
                <a:gd name="connsiteY16" fmla="*/ 1259895 h 1400198"/>
                <a:gd name="connsiteX17" fmla="*/ 394303 w 1371358"/>
                <a:gd name="connsiteY17" fmla="*/ 1384586 h 1400198"/>
                <a:gd name="connsiteX18" fmla="*/ 47939 w 1371358"/>
                <a:gd name="connsiteY18" fmla="*/ 996659 h 1400198"/>
                <a:gd name="connsiteX19" fmla="*/ 47939 w 1371358"/>
                <a:gd name="connsiteY19" fmla="*/ 359350 h 14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71358" h="1400198">
                  <a:moveTo>
                    <a:pt x="47939" y="359350"/>
                  </a:moveTo>
                  <a:cubicBezTo>
                    <a:pt x="121830" y="209259"/>
                    <a:pt x="283467" y="103040"/>
                    <a:pt x="491285" y="96113"/>
                  </a:cubicBezTo>
                  <a:cubicBezTo>
                    <a:pt x="699103" y="89186"/>
                    <a:pt x="1172466" y="149222"/>
                    <a:pt x="1294848" y="317786"/>
                  </a:cubicBezTo>
                  <a:cubicBezTo>
                    <a:pt x="1417230" y="486350"/>
                    <a:pt x="1391831" y="962022"/>
                    <a:pt x="1225576" y="1107495"/>
                  </a:cubicBezTo>
                  <a:cubicBezTo>
                    <a:pt x="1059322" y="1252968"/>
                    <a:pt x="488976" y="1273749"/>
                    <a:pt x="297321" y="1190622"/>
                  </a:cubicBezTo>
                  <a:cubicBezTo>
                    <a:pt x="105666" y="1107495"/>
                    <a:pt x="64103" y="779604"/>
                    <a:pt x="75648" y="608731"/>
                  </a:cubicBezTo>
                  <a:cubicBezTo>
                    <a:pt x="87193" y="437858"/>
                    <a:pt x="198030" y="225422"/>
                    <a:pt x="366594" y="165386"/>
                  </a:cubicBezTo>
                  <a:cubicBezTo>
                    <a:pt x="535158" y="105350"/>
                    <a:pt x="927703" y="188477"/>
                    <a:pt x="1087030" y="248513"/>
                  </a:cubicBezTo>
                  <a:cubicBezTo>
                    <a:pt x="1246357" y="308549"/>
                    <a:pt x="1322558" y="525604"/>
                    <a:pt x="1322558" y="525604"/>
                  </a:cubicBezTo>
                  <a:lnTo>
                    <a:pt x="1322558" y="525604"/>
                  </a:lnTo>
                  <a:cubicBezTo>
                    <a:pt x="1308703" y="636440"/>
                    <a:pt x="1412612" y="1065931"/>
                    <a:pt x="1239430" y="1190622"/>
                  </a:cubicBezTo>
                  <a:cubicBezTo>
                    <a:pt x="1066248" y="1315313"/>
                    <a:pt x="488976" y="1375350"/>
                    <a:pt x="283467" y="1273750"/>
                  </a:cubicBezTo>
                  <a:cubicBezTo>
                    <a:pt x="77958" y="1172150"/>
                    <a:pt x="-551" y="786531"/>
                    <a:pt x="6376" y="581022"/>
                  </a:cubicBezTo>
                  <a:cubicBezTo>
                    <a:pt x="13303" y="375513"/>
                    <a:pt x="156467" y="119204"/>
                    <a:pt x="325030" y="40695"/>
                  </a:cubicBezTo>
                  <a:cubicBezTo>
                    <a:pt x="493593" y="-37814"/>
                    <a:pt x="851503" y="3750"/>
                    <a:pt x="1017758" y="109968"/>
                  </a:cubicBezTo>
                  <a:cubicBezTo>
                    <a:pt x="1184013" y="216186"/>
                    <a:pt x="1301776" y="486350"/>
                    <a:pt x="1322558" y="678004"/>
                  </a:cubicBezTo>
                  <a:cubicBezTo>
                    <a:pt x="1343340" y="869659"/>
                    <a:pt x="1297157" y="1142131"/>
                    <a:pt x="1142448" y="1259895"/>
                  </a:cubicBezTo>
                  <a:cubicBezTo>
                    <a:pt x="987739" y="1377659"/>
                    <a:pt x="576721" y="1428459"/>
                    <a:pt x="394303" y="1384586"/>
                  </a:cubicBezTo>
                  <a:cubicBezTo>
                    <a:pt x="211885" y="1340713"/>
                    <a:pt x="101048" y="1167532"/>
                    <a:pt x="47939" y="996659"/>
                  </a:cubicBezTo>
                  <a:cubicBezTo>
                    <a:pt x="-5170" y="825786"/>
                    <a:pt x="-25952" y="509441"/>
                    <a:pt x="47939" y="359350"/>
                  </a:cubicBezTo>
                  <a:close/>
                </a:path>
              </a:pathLst>
            </a:custGeom>
            <a:noFill/>
            <a:ln w="12700">
              <a:solidFill>
                <a:srgbClr val="8AB5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58" name="กลุ่ม 112">
            <a:extLst>
              <a:ext uri="{FF2B5EF4-FFF2-40B4-BE49-F238E27FC236}">
                <a16:creationId xmlns:a16="http://schemas.microsoft.com/office/drawing/2014/main" id="{50316BF5-5846-4688-AD79-341330D38715}"/>
              </a:ext>
            </a:extLst>
          </p:cNvPr>
          <p:cNvGrpSpPr/>
          <p:nvPr/>
        </p:nvGrpSpPr>
        <p:grpSpPr>
          <a:xfrm>
            <a:off x="4415305" y="1251143"/>
            <a:ext cx="4405167" cy="1692335"/>
            <a:chOff x="977297" y="1053814"/>
            <a:chExt cx="1371358" cy="1400198"/>
          </a:xfrm>
        </p:grpSpPr>
        <p:sp>
          <p:nvSpPr>
            <p:cNvPr id="59" name="รูปแบบอิสระ 113">
              <a:extLst>
                <a:ext uri="{FF2B5EF4-FFF2-40B4-BE49-F238E27FC236}">
                  <a16:creationId xmlns:a16="http://schemas.microsoft.com/office/drawing/2014/main" id="{BF604FB1-6EE6-4592-96F3-74D5D9C68A40}"/>
                </a:ext>
              </a:extLst>
            </p:cNvPr>
            <p:cNvSpPr/>
            <p:nvPr/>
          </p:nvSpPr>
          <p:spPr>
            <a:xfrm>
              <a:off x="1066096" y="1200578"/>
              <a:ext cx="1206857" cy="1084807"/>
            </a:xfrm>
            <a:custGeom>
              <a:avLst/>
              <a:gdLst>
                <a:gd name="connsiteX0" fmla="*/ 408795 w 1623177"/>
                <a:gd name="connsiteY0" fmla="*/ 1456766 h 1482940"/>
                <a:gd name="connsiteX1" fmla="*/ 20868 w 1623177"/>
                <a:gd name="connsiteY1" fmla="*/ 1041130 h 1482940"/>
                <a:gd name="connsiteX2" fmla="*/ 131704 w 1623177"/>
                <a:gd name="connsiteY2" fmla="*/ 265275 h 1482940"/>
                <a:gd name="connsiteX3" fmla="*/ 796722 w 1623177"/>
                <a:gd name="connsiteY3" fmla="*/ 2039 h 1482940"/>
                <a:gd name="connsiteX4" fmla="*/ 1558722 w 1623177"/>
                <a:gd name="connsiteY4" fmla="*/ 376111 h 1482940"/>
                <a:gd name="connsiteX5" fmla="*/ 1447886 w 1623177"/>
                <a:gd name="connsiteY5" fmla="*/ 1318221 h 1482940"/>
                <a:gd name="connsiteX6" fmla="*/ 408795 w 1623177"/>
                <a:gd name="connsiteY6" fmla="*/ 1456766 h 148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3177" h="1482940">
                  <a:moveTo>
                    <a:pt x="408795" y="1456766"/>
                  </a:moveTo>
                  <a:cubicBezTo>
                    <a:pt x="170959" y="1410584"/>
                    <a:pt x="67050" y="1239712"/>
                    <a:pt x="20868" y="1041130"/>
                  </a:cubicBezTo>
                  <a:cubicBezTo>
                    <a:pt x="-25314" y="842548"/>
                    <a:pt x="2395" y="438457"/>
                    <a:pt x="131704" y="265275"/>
                  </a:cubicBezTo>
                  <a:cubicBezTo>
                    <a:pt x="261013" y="92093"/>
                    <a:pt x="558886" y="-16434"/>
                    <a:pt x="796722" y="2039"/>
                  </a:cubicBezTo>
                  <a:cubicBezTo>
                    <a:pt x="1034558" y="20512"/>
                    <a:pt x="1450195" y="156747"/>
                    <a:pt x="1558722" y="376111"/>
                  </a:cubicBezTo>
                  <a:cubicBezTo>
                    <a:pt x="1667249" y="595475"/>
                    <a:pt x="1644159" y="1131185"/>
                    <a:pt x="1447886" y="1318221"/>
                  </a:cubicBezTo>
                  <a:cubicBezTo>
                    <a:pt x="1251613" y="1505257"/>
                    <a:pt x="646631" y="1502948"/>
                    <a:pt x="408795" y="145676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2" name="รูปแบบอิสระ 114">
              <a:extLst>
                <a:ext uri="{FF2B5EF4-FFF2-40B4-BE49-F238E27FC236}">
                  <a16:creationId xmlns:a16="http://schemas.microsoft.com/office/drawing/2014/main" id="{37ABEC7D-F1DE-4E6D-9847-E51D0809ACC1}"/>
                </a:ext>
              </a:extLst>
            </p:cNvPr>
            <p:cNvSpPr/>
            <p:nvPr/>
          </p:nvSpPr>
          <p:spPr>
            <a:xfrm>
              <a:off x="977297" y="1053814"/>
              <a:ext cx="1371358" cy="1400198"/>
            </a:xfrm>
            <a:custGeom>
              <a:avLst/>
              <a:gdLst>
                <a:gd name="connsiteX0" fmla="*/ 47939 w 1371358"/>
                <a:gd name="connsiteY0" fmla="*/ 359350 h 1400198"/>
                <a:gd name="connsiteX1" fmla="*/ 491285 w 1371358"/>
                <a:gd name="connsiteY1" fmla="*/ 96113 h 1400198"/>
                <a:gd name="connsiteX2" fmla="*/ 1294848 w 1371358"/>
                <a:gd name="connsiteY2" fmla="*/ 317786 h 1400198"/>
                <a:gd name="connsiteX3" fmla="*/ 1225576 w 1371358"/>
                <a:gd name="connsiteY3" fmla="*/ 1107495 h 1400198"/>
                <a:gd name="connsiteX4" fmla="*/ 297321 w 1371358"/>
                <a:gd name="connsiteY4" fmla="*/ 1190622 h 1400198"/>
                <a:gd name="connsiteX5" fmla="*/ 75648 w 1371358"/>
                <a:gd name="connsiteY5" fmla="*/ 608731 h 1400198"/>
                <a:gd name="connsiteX6" fmla="*/ 366594 w 1371358"/>
                <a:gd name="connsiteY6" fmla="*/ 165386 h 1400198"/>
                <a:gd name="connsiteX7" fmla="*/ 1087030 w 1371358"/>
                <a:gd name="connsiteY7" fmla="*/ 248513 h 1400198"/>
                <a:gd name="connsiteX8" fmla="*/ 1322558 w 1371358"/>
                <a:gd name="connsiteY8" fmla="*/ 525604 h 1400198"/>
                <a:gd name="connsiteX9" fmla="*/ 1322558 w 1371358"/>
                <a:gd name="connsiteY9" fmla="*/ 525604 h 1400198"/>
                <a:gd name="connsiteX10" fmla="*/ 1239430 w 1371358"/>
                <a:gd name="connsiteY10" fmla="*/ 1190622 h 1400198"/>
                <a:gd name="connsiteX11" fmla="*/ 283467 w 1371358"/>
                <a:gd name="connsiteY11" fmla="*/ 1273750 h 1400198"/>
                <a:gd name="connsiteX12" fmla="*/ 6376 w 1371358"/>
                <a:gd name="connsiteY12" fmla="*/ 581022 h 1400198"/>
                <a:gd name="connsiteX13" fmla="*/ 325030 w 1371358"/>
                <a:gd name="connsiteY13" fmla="*/ 40695 h 1400198"/>
                <a:gd name="connsiteX14" fmla="*/ 1017758 w 1371358"/>
                <a:gd name="connsiteY14" fmla="*/ 109968 h 1400198"/>
                <a:gd name="connsiteX15" fmla="*/ 1322558 w 1371358"/>
                <a:gd name="connsiteY15" fmla="*/ 678004 h 1400198"/>
                <a:gd name="connsiteX16" fmla="*/ 1142448 w 1371358"/>
                <a:gd name="connsiteY16" fmla="*/ 1259895 h 1400198"/>
                <a:gd name="connsiteX17" fmla="*/ 394303 w 1371358"/>
                <a:gd name="connsiteY17" fmla="*/ 1384586 h 1400198"/>
                <a:gd name="connsiteX18" fmla="*/ 47939 w 1371358"/>
                <a:gd name="connsiteY18" fmla="*/ 996659 h 1400198"/>
                <a:gd name="connsiteX19" fmla="*/ 47939 w 1371358"/>
                <a:gd name="connsiteY19" fmla="*/ 359350 h 14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71358" h="1400198">
                  <a:moveTo>
                    <a:pt x="47939" y="359350"/>
                  </a:moveTo>
                  <a:cubicBezTo>
                    <a:pt x="121830" y="209259"/>
                    <a:pt x="283467" y="103040"/>
                    <a:pt x="491285" y="96113"/>
                  </a:cubicBezTo>
                  <a:cubicBezTo>
                    <a:pt x="699103" y="89186"/>
                    <a:pt x="1172466" y="149222"/>
                    <a:pt x="1294848" y="317786"/>
                  </a:cubicBezTo>
                  <a:cubicBezTo>
                    <a:pt x="1417230" y="486350"/>
                    <a:pt x="1391831" y="962022"/>
                    <a:pt x="1225576" y="1107495"/>
                  </a:cubicBezTo>
                  <a:cubicBezTo>
                    <a:pt x="1059322" y="1252968"/>
                    <a:pt x="488976" y="1273749"/>
                    <a:pt x="297321" y="1190622"/>
                  </a:cubicBezTo>
                  <a:cubicBezTo>
                    <a:pt x="105666" y="1107495"/>
                    <a:pt x="64103" y="779604"/>
                    <a:pt x="75648" y="608731"/>
                  </a:cubicBezTo>
                  <a:cubicBezTo>
                    <a:pt x="87193" y="437858"/>
                    <a:pt x="198030" y="225422"/>
                    <a:pt x="366594" y="165386"/>
                  </a:cubicBezTo>
                  <a:cubicBezTo>
                    <a:pt x="535158" y="105350"/>
                    <a:pt x="927703" y="188477"/>
                    <a:pt x="1087030" y="248513"/>
                  </a:cubicBezTo>
                  <a:cubicBezTo>
                    <a:pt x="1246357" y="308549"/>
                    <a:pt x="1322558" y="525604"/>
                    <a:pt x="1322558" y="525604"/>
                  </a:cubicBezTo>
                  <a:lnTo>
                    <a:pt x="1322558" y="525604"/>
                  </a:lnTo>
                  <a:cubicBezTo>
                    <a:pt x="1308703" y="636440"/>
                    <a:pt x="1412612" y="1065931"/>
                    <a:pt x="1239430" y="1190622"/>
                  </a:cubicBezTo>
                  <a:cubicBezTo>
                    <a:pt x="1066248" y="1315313"/>
                    <a:pt x="488976" y="1375350"/>
                    <a:pt x="283467" y="1273750"/>
                  </a:cubicBezTo>
                  <a:cubicBezTo>
                    <a:pt x="77958" y="1172150"/>
                    <a:pt x="-551" y="786531"/>
                    <a:pt x="6376" y="581022"/>
                  </a:cubicBezTo>
                  <a:cubicBezTo>
                    <a:pt x="13303" y="375513"/>
                    <a:pt x="156467" y="119204"/>
                    <a:pt x="325030" y="40695"/>
                  </a:cubicBezTo>
                  <a:cubicBezTo>
                    <a:pt x="493593" y="-37814"/>
                    <a:pt x="851503" y="3750"/>
                    <a:pt x="1017758" y="109968"/>
                  </a:cubicBezTo>
                  <a:cubicBezTo>
                    <a:pt x="1184013" y="216186"/>
                    <a:pt x="1301776" y="486350"/>
                    <a:pt x="1322558" y="678004"/>
                  </a:cubicBezTo>
                  <a:cubicBezTo>
                    <a:pt x="1343340" y="869659"/>
                    <a:pt x="1297157" y="1142131"/>
                    <a:pt x="1142448" y="1259895"/>
                  </a:cubicBezTo>
                  <a:cubicBezTo>
                    <a:pt x="987739" y="1377659"/>
                    <a:pt x="576721" y="1428459"/>
                    <a:pt x="394303" y="1384586"/>
                  </a:cubicBezTo>
                  <a:cubicBezTo>
                    <a:pt x="211885" y="1340713"/>
                    <a:pt x="101048" y="1167532"/>
                    <a:pt x="47939" y="996659"/>
                  </a:cubicBezTo>
                  <a:cubicBezTo>
                    <a:pt x="-5170" y="825786"/>
                    <a:pt x="-25952" y="509441"/>
                    <a:pt x="47939" y="359350"/>
                  </a:cubicBezTo>
                  <a:close/>
                </a:path>
              </a:pathLst>
            </a:custGeom>
            <a:noFill/>
            <a:ln w="12700">
              <a:solidFill>
                <a:srgbClr val="CBBC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63" name="กลุ่ม 44">
            <a:extLst>
              <a:ext uri="{FF2B5EF4-FFF2-40B4-BE49-F238E27FC236}">
                <a16:creationId xmlns:a16="http://schemas.microsoft.com/office/drawing/2014/main" id="{906B410E-8AF0-4293-BEFA-BD9E589460BE}"/>
              </a:ext>
            </a:extLst>
          </p:cNvPr>
          <p:cNvGrpSpPr/>
          <p:nvPr/>
        </p:nvGrpSpPr>
        <p:grpSpPr>
          <a:xfrm>
            <a:off x="323528" y="1336550"/>
            <a:ext cx="3979522" cy="1521671"/>
            <a:chOff x="1025192" y="1053814"/>
            <a:chExt cx="1323463" cy="1400198"/>
          </a:xfrm>
        </p:grpSpPr>
        <p:sp>
          <p:nvSpPr>
            <p:cNvPr id="64" name="รูปแบบอิสระ 40">
              <a:extLst>
                <a:ext uri="{FF2B5EF4-FFF2-40B4-BE49-F238E27FC236}">
                  <a16:creationId xmlns:a16="http://schemas.microsoft.com/office/drawing/2014/main" id="{7059FE0A-AC27-49A1-8B74-91FB301DF0E0}"/>
                </a:ext>
              </a:extLst>
            </p:cNvPr>
            <p:cNvSpPr/>
            <p:nvPr/>
          </p:nvSpPr>
          <p:spPr>
            <a:xfrm>
              <a:off x="1085836" y="1211509"/>
              <a:ext cx="1206857" cy="1084807"/>
            </a:xfrm>
            <a:custGeom>
              <a:avLst/>
              <a:gdLst>
                <a:gd name="connsiteX0" fmla="*/ 408795 w 1623177"/>
                <a:gd name="connsiteY0" fmla="*/ 1456766 h 1482940"/>
                <a:gd name="connsiteX1" fmla="*/ 20868 w 1623177"/>
                <a:gd name="connsiteY1" fmla="*/ 1041130 h 1482940"/>
                <a:gd name="connsiteX2" fmla="*/ 131704 w 1623177"/>
                <a:gd name="connsiteY2" fmla="*/ 265275 h 1482940"/>
                <a:gd name="connsiteX3" fmla="*/ 796722 w 1623177"/>
                <a:gd name="connsiteY3" fmla="*/ 2039 h 1482940"/>
                <a:gd name="connsiteX4" fmla="*/ 1558722 w 1623177"/>
                <a:gd name="connsiteY4" fmla="*/ 376111 h 1482940"/>
                <a:gd name="connsiteX5" fmla="*/ 1447886 w 1623177"/>
                <a:gd name="connsiteY5" fmla="*/ 1318221 h 1482940"/>
                <a:gd name="connsiteX6" fmla="*/ 408795 w 1623177"/>
                <a:gd name="connsiteY6" fmla="*/ 1456766 h 148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3177" h="1482940">
                  <a:moveTo>
                    <a:pt x="408795" y="1456766"/>
                  </a:moveTo>
                  <a:cubicBezTo>
                    <a:pt x="170959" y="1410584"/>
                    <a:pt x="67050" y="1239712"/>
                    <a:pt x="20868" y="1041130"/>
                  </a:cubicBezTo>
                  <a:cubicBezTo>
                    <a:pt x="-25314" y="842548"/>
                    <a:pt x="2395" y="438457"/>
                    <a:pt x="131704" y="265275"/>
                  </a:cubicBezTo>
                  <a:cubicBezTo>
                    <a:pt x="261013" y="92093"/>
                    <a:pt x="558886" y="-16434"/>
                    <a:pt x="796722" y="2039"/>
                  </a:cubicBezTo>
                  <a:cubicBezTo>
                    <a:pt x="1034558" y="20512"/>
                    <a:pt x="1450195" y="156747"/>
                    <a:pt x="1558722" y="376111"/>
                  </a:cubicBezTo>
                  <a:cubicBezTo>
                    <a:pt x="1667249" y="595475"/>
                    <a:pt x="1644159" y="1131185"/>
                    <a:pt x="1447886" y="1318221"/>
                  </a:cubicBezTo>
                  <a:cubicBezTo>
                    <a:pt x="1251613" y="1505257"/>
                    <a:pt x="646631" y="1502948"/>
                    <a:pt x="408795" y="1456766"/>
                  </a:cubicBezTo>
                  <a:close/>
                </a:path>
              </a:pathLst>
            </a:custGeom>
            <a:solidFill>
              <a:srgbClr val="CF87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5" name="รูปแบบอิสระ 43">
              <a:extLst>
                <a:ext uri="{FF2B5EF4-FFF2-40B4-BE49-F238E27FC236}">
                  <a16:creationId xmlns:a16="http://schemas.microsoft.com/office/drawing/2014/main" id="{5BD0AFCA-79B4-44F2-9E6B-AA32E0CA0309}"/>
                </a:ext>
              </a:extLst>
            </p:cNvPr>
            <p:cNvSpPr/>
            <p:nvPr/>
          </p:nvSpPr>
          <p:spPr>
            <a:xfrm>
              <a:off x="1025192" y="1053814"/>
              <a:ext cx="1323463" cy="1400198"/>
            </a:xfrm>
            <a:custGeom>
              <a:avLst/>
              <a:gdLst>
                <a:gd name="connsiteX0" fmla="*/ 47939 w 1371358"/>
                <a:gd name="connsiteY0" fmla="*/ 359350 h 1400198"/>
                <a:gd name="connsiteX1" fmla="*/ 491285 w 1371358"/>
                <a:gd name="connsiteY1" fmla="*/ 96113 h 1400198"/>
                <a:gd name="connsiteX2" fmla="*/ 1294848 w 1371358"/>
                <a:gd name="connsiteY2" fmla="*/ 317786 h 1400198"/>
                <a:gd name="connsiteX3" fmla="*/ 1225576 w 1371358"/>
                <a:gd name="connsiteY3" fmla="*/ 1107495 h 1400198"/>
                <a:gd name="connsiteX4" fmla="*/ 297321 w 1371358"/>
                <a:gd name="connsiteY4" fmla="*/ 1190622 h 1400198"/>
                <a:gd name="connsiteX5" fmla="*/ 75648 w 1371358"/>
                <a:gd name="connsiteY5" fmla="*/ 608731 h 1400198"/>
                <a:gd name="connsiteX6" fmla="*/ 366594 w 1371358"/>
                <a:gd name="connsiteY6" fmla="*/ 165386 h 1400198"/>
                <a:gd name="connsiteX7" fmla="*/ 1087030 w 1371358"/>
                <a:gd name="connsiteY7" fmla="*/ 248513 h 1400198"/>
                <a:gd name="connsiteX8" fmla="*/ 1322558 w 1371358"/>
                <a:gd name="connsiteY8" fmla="*/ 525604 h 1400198"/>
                <a:gd name="connsiteX9" fmla="*/ 1322558 w 1371358"/>
                <a:gd name="connsiteY9" fmla="*/ 525604 h 1400198"/>
                <a:gd name="connsiteX10" fmla="*/ 1239430 w 1371358"/>
                <a:gd name="connsiteY10" fmla="*/ 1190622 h 1400198"/>
                <a:gd name="connsiteX11" fmla="*/ 283467 w 1371358"/>
                <a:gd name="connsiteY11" fmla="*/ 1273750 h 1400198"/>
                <a:gd name="connsiteX12" fmla="*/ 6376 w 1371358"/>
                <a:gd name="connsiteY12" fmla="*/ 581022 h 1400198"/>
                <a:gd name="connsiteX13" fmla="*/ 325030 w 1371358"/>
                <a:gd name="connsiteY13" fmla="*/ 40695 h 1400198"/>
                <a:gd name="connsiteX14" fmla="*/ 1017758 w 1371358"/>
                <a:gd name="connsiteY14" fmla="*/ 109968 h 1400198"/>
                <a:gd name="connsiteX15" fmla="*/ 1322558 w 1371358"/>
                <a:gd name="connsiteY15" fmla="*/ 678004 h 1400198"/>
                <a:gd name="connsiteX16" fmla="*/ 1142448 w 1371358"/>
                <a:gd name="connsiteY16" fmla="*/ 1259895 h 1400198"/>
                <a:gd name="connsiteX17" fmla="*/ 394303 w 1371358"/>
                <a:gd name="connsiteY17" fmla="*/ 1384586 h 1400198"/>
                <a:gd name="connsiteX18" fmla="*/ 47939 w 1371358"/>
                <a:gd name="connsiteY18" fmla="*/ 996659 h 1400198"/>
                <a:gd name="connsiteX19" fmla="*/ 47939 w 1371358"/>
                <a:gd name="connsiteY19" fmla="*/ 359350 h 14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71358" h="1400198">
                  <a:moveTo>
                    <a:pt x="47939" y="359350"/>
                  </a:moveTo>
                  <a:cubicBezTo>
                    <a:pt x="121830" y="209259"/>
                    <a:pt x="283467" y="103040"/>
                    <a:pt x="491285" y="96113"/>
                  </a:cubicBezTo>
                  <a:cubicBezTo>
                    <a:pt x="699103" y="89186"/>
                    <a:pt x="1172466" y="149222"/>
                    <a:pt x="1294848" y="317786"/>
                  </a:cubicBezTo>
                  <a:cubicBezTo>
                    <a:pt x="1417230" y="486350"/>
                    <a:pt x="1391831" y="962022"/>
                    <a:pt x="1225576" y="1107495"/>
                  </a:cubicBezTo>
                  <a:cubicBezTo>
                    <a:pt x="1059322" y="1252968"/>
                    <a:pt x="488976" y="1273749"/>
                    <a:pt x="297321" y="1190622"/>
                  </a:cubicBezTo>
                  <a:cubicBezTo>
                    <a:pt x="105666" y="1107495"/>
                    <a:pt x="64103" y="779604"/>
                    <a:pt x="75648" y="608731"/>
                  </a:cubicBezTo>
                  <a:cubicBezTo>
                    <a:pt x="87193" y="437858"/>
                    <a:pt x="198030" y="225422"/>
                    <a:pt x="366594" y="165386"/>
                  </a:cubicBezTo>
                  <a:cubicBezTo>
                    <a:pt x="535158" y="105350"/>
                    <a:pt x="927703" y="188477"/>
                    <a:pt x="1087030" y="248513"/>
                  </a:cubicBezTo>
                  <a:cubicBezTo>
                    <a:pt x="1246357" y="308549"/>
                    <a:pt x="1322558" y="525604"/>
                    <a:pt x="1322558" y="525604"/>
                  </a:cubicBezTo>
                  <a:lnTo>
                    <a:pt x="1322558" y="525604"/>
                  </a:lnTo>
                  <a:cubicBezTo>
                    <a:pt x="1308703" y="636440"/>
                    <a:pt x="1412612" y="1065931"/>
                    <a:pt x="1239430" y="1190622"/>
                  </a:cubicBezTo>
                  <a:cubicBezTo>
                    <a:pt x="1066248" y="1315313"/>
                    <a:pt x="488976" y="1375350"/>
                    <a:pt x="283467" y="1273750"/>
                  </a:cubicBezTo>
                  <a:cubicBezTo>
                    <a:pt x="77958" y="1172150"/>
                    <a:pt x="-551" y="786531"/>
                    <a:pt x="6376" y="581022"/>
                  </a:cubicBezTo>
                  <a:cubicBezTo>
                    <a:pt x="13303" y="375513"/>
                    <a:pt x="156467" y="119204"/>
                    <a:pt x="325030" y="40695"/>
                  </a:cubicBezTo>
                  <a:cubicBezTo>
                    <a:pt x="493593" y="-37814"/>
                    <a:pt x="851503" y="3750"/>
                    <a:pt x="1017758" y="109968"/>
                  </a:cubicBezTo>
                  <a:cubicBezTo>
                    <a:pt x="1184013" y="216186"/>
                    <a:pt x="1301776" y="486350"/>
                    <a:pt x="1322558" y="678004"/>
                  </a:cubicBezTo>
                  <a:cubicBezTo>
                    <a:pt x="1343340" y="869659"/>
                    <a:pt x="1297157" y="1142131"/>
                    <a:pt x="1142448" y="1259895"/>
                  </a:cubicBezTo>
                  <a:cubicBezTo>
                    <a:pt x="987739" y="1377659"/>
                    <a:pt x="576721" y="1428459"/>
                    <a:pt x="394303" y="1384586"/>
                  </a:cubicBezTo>
                  <a:cubicBezTo>
                    <a:pt x="211885" y="1340713"/>
                    <a:pt x="101048" y="1167532"/>
                    <a:pt x="47939" y="996659"/>
                  </a:cubicBezTo>
                  <a:cubicBezTo>
                    <a:pt x="-5170" y="825786"/>
                    <a:pt x="-25952" y="509441"/>
                    <a:pt x="47939" y="359350"/>
                  </a:cubicBezTo>
                  <a:close/>
                </a:path>
              </a:pathLst>
            </a:custGeom>
            <a:noFill/>
            <a:ln w="12700">
              <a:solidFill>
                <a:srgbClr val="CF87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720387C7-16FB-4CF0-96F4-F3D65A820933}"/>
                  </a:ext>
                </a:extLst>
              </p:cNvPr>
              <p:cNvSpPr txBox="1"/>
              <p:nvPr/>
            </p:nvSpPr>
            <p:spPr>
              <a:xfrm>
                <a:off x="823859" y="1698919"/>
                <a:ext cx="21822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n_NongAor" pitchFamily="2" charset="0"/>
                      </a:rPr>
                      <m:t>78,29</m:t>
                    </m:r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n_NongAor" pitchFamily="2" charset="0"/>
                      </a:rPr>
                      <m:t>×10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can_NongAor" pitchFamily="2" charset="0"/>
                    <a:cs typeface="can_NongAor" pitchFamily="2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720387C7-16FB-4CF0-96F4-F3D65A820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859" y="1698919"/>
                <a:ext cx="2182257" cy="461665"/>
              </a:xfrm>
              <a:prstGeom prst="rect">
                <a:avLst/>
              </a:prstGeom>
              <a:blipFill>
                <a:blip r:embed="rId2"/>
                <a:stretch>
                  <a:fillRect l="-559" t="-800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71CAEC4-928E-4D10-B433-496F72D3E3CC}"/>
                  </a:ext>
                </a:extLst>
              </p:cNvPr>
              <p:cNvSpPr txBox="1"/>
              <p:nvPr/>
            </p:nvSpPr>
            <p:spPr>
              <a:xfrm>
                <a:off x="4799159" y="1668801"/>
                <a:ext cx="24880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n_NongAor" pitchFamily="2" charset="0"/>
                      </a:rPr>
                      <m:t>265,307</m:t>
                    </m:r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n_NongAor" pitchFamily="2" charset="0"/>
                      </a:rPr>
                      <m:t>×10</m:t>
                    </m:r>
                    <m:r>
                      <a:rPr kumimoji="0" 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n_NongAor" pitchFamily="2" charset="0"/>
                      </a:rPr>
                      <m:t>0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can_NongAor" pitchFamily="2" charset="0"/>
                    <a:cs typeface="can_NongAor" pitchFamily="2" charset="0"/>
                  </a:rPr>
                  <a:t> =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71CAEC4-928E-4D10-B433-496F72D3E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159" y="1668801"/>
                <a:ext cx="2488034" cy="461665"/>
              </a:xfrm>
              <a:prstGeom prst="rect">
                <a:avLst/>
              </a:prstGeom>
              <a:blipFill>
                <a:blip r:embed="rId3"/>
                <a:stretch>
                  <a:fillRect l="-735" t="-8000" r="-318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D6F42F5-DA9C-4E26-9820-49CD503336B3}"/>
                  </a:ext>
                </a:extLst>
              </p:cNvPr>
              <p:cNvSpPr txBox="1"/>
              <p:nvPr/>
            </p:nvSpPr>
            <p:spPr>
              <a:xfrm>
                <a:off x="3146653" y="3476755"/>
                <a:ext cx="17785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US" sz="2400" i="1" kern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can_NongAor" pitchFamily="2" charset="0"/>
                      </a:rPr>
                      <m:t>0</m:t>
                    </m:r>
                    <m:r>
                      <a:rPr lang="en-US" sz="2400" b="0" i="1" kern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cs typeface="can_NongAor" pitchFamily="2" charset="0"/>
                      </a:rPr>
                      <m:t>,68</m:t>
                    </m:r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n_NongAor" pitchFamily="2" charset="0"/>
                      </a:rPr>
                      <m:t>×10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can_NongAor" pitchFamily="2" charset="0"/>
                    <a:cs typeface="can_NongAor" pitchFamily="2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D6F42F5-DA9C-4E26-9820-49CD50333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653" y="3476755"/>
                <a:ext cx="1778536" cy="461665"/>
              </a:xfrm>
              <a:prstGeom prst="rect">
                <a:avLst/>
              </a:prstGeom>
              <a:blipFill>
                <a:blip r:embed="rId4"/>
                <a:stretch>
                  <a:fillRect l="-685" t="-7895" r="-342" b="-3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6344E30-07E6-47B8-B614-3BA778F2B633}"/>
                  </a:ext>
                </a:extLst>
              </p:cNvPr>
              <p:cNvSpPr txBox="1"/>
              <p:nvPr/>
            </p:nvSpPr>
            <p:spPr>
              <a:xfrm>
                <a:off x="816575" y="2160584"/>
                <a:ext cx="21822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n_NongAor" pitchFamily="2" charset="0"/>
                      </a:rPr>
                      <m:t>78,29</m:t>
                    </m:r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n_NongAor" pitchFamily="2" charset="0"/>
                      </a:rPr>
                      <m:t>×0,1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can_NongAor" pitchFamily="2" charset="0"/>
                    <a:cs typeface="can_NongAor" pitchFamily="2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6344E30-07E6-47B8-B614-3BA778F2B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575" y="2160584"/>
                <a:ext cx="2182257" cy="461665"/>
              </a:xfrm>
              <a:prstGeom prst="rect">
                <a:avLst/>
              </a:prstGeom>
              <a:blipFill>
                <a:blip r:embed="rId5"/>
                <a:stretch>
                  <a:fillRect l="-838" t="-7895" b="-3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F57B6D3-4F15-4D4C-B515-A20BE11930CF}"/>
                  </a:ext>
                </a:extLst>
              </p:cNvPr>
              <p:cNvSpPr txBox="1"/>
              <p:nvPr/>
            </p:nvSpPr>
            <p:spPr>
              <a:xfrm>
                <a:off x="4799159" y="2174441"/>
                <a:ext cx="24880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n_NongAor" pitchFamily="2" charset="0"/>
                      </a:rPr>
                      <m:t>265,307</m:t>
                    </m:r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n_NongAor" pitchFamily="2" charset="0"/>
                      </a:rPr>
                      <m:t>×0,01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can_NongAor" pitchFamily="2" charset="0"/>
                    <a:cs typeface="can_NongAor" pitchFamily="2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F57B6D3-4F15-4D4C-B515-A20BE1193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159" y="2174441"/>
                <a:ext cx="2488034" cy="461665"/>
              </a:xfrm>
              <a:prstGeom prst="rect">
                <a:avLst/>
              </a:prstGeom>
              <a:blipFill>
                <a:blip r:embed="rId6"/>
                <a:stretch>
                  <a:fillRect l="-735" t="-8000" r="-147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3601ABE-2405-4720-B079-8EB81B3D77B0}"/>
                  </a:ext>
                </a:extLst>
              </p:cNvPr>
              <p:cNvSpPr txBox="1"/>
              <p:nvPr/>
            </p:nvSpPr>
            <p:spPr>
              <a:xfrm>
                <a:off x="3020180" y="3884568"/>
                <a:ext cx="20314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can_NongAor" pitchFamily="2" charset="0"/>
                        </a:rPr>
                        <m:t>0</m:t>
                      </m:r>
                      <m:r>
                        <a:rPr lang="en-US" sz="2400" b="0" i="1" kern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cs typeface="can_NongAor" pitchFamily="2" charset="0"/>
                        </a:rPr>
                        <m:t>,68</m:t>
                      </m:r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n_NongAor" pitchFamily="2" charset="0"/>
                        </a:rPr>
                        <m:t>×0,1=</m:t>
                      </m:r>
                    </m:oMath>
                  </m:oMathPara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can_NongAor" pitchFamily="2" charset="0"/>
                  <a:cs typeface="can_NongAor" pitchFamily="2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3601ABE-2405-4720-B079-8EB81B3D7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180" y="3884568"/>
                <a:ext cx="203148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EF21EE9D-2CB5-4781-A7AE-8B1AEB7067FD}"/>
              </a:ext>
            </a:extLst>
          </p:cNvPr>
          <p:cNvGrpSpPr/>
          <p:nvPr/>
        </p:nvGrpSpPr>
        <p:grpSpPr>
          <a:xfrm>
            <a:off x="2884664" y="536575"/>
            <a:ext cx="3415528" cy="720080"/>
            <a:chOff x="2709501" y="536575"/>
            <a:chExt cx="3415528" cy="720080"/>
          </a:xfrm>
        </p:grpSpPr>
        <p:grpSp>
          <p:nvGrpSpPr>
            <p:cNvPr id="32" name="กลุ่ม 107">
              <a:extLst>
                <a:ext uri="{FF2B5EF4-FFF2-40B4-BE49-F238E27FC236}">
                  <a16:creationId xmlns:a16="http://schemas.microsoft.com/office/drawing/2014/main" id="{F2F158AF-238E-409B-8A76-83174F2BDD9C}"/>
                </a:ext>
              </a:extLst>
            </p:cNvPr>
            <p:cNvGrpSpPr/>
            <p:nvPr/>
          </p:nvGrpSpPr>
          <p:grpSpPr>
            <a:xfrm>
              <a:off x="2717974" y="536575"/>
              <a:ext cx="3407055" cy="720080"/>
              <a:chOff x="1266832" y="1271139"/>
              <a:chExt cx="2175049" cy="644400"/>
            </a:xfrm>
            <a:pattFill prst="wdDnDiag">
              <a:fgClr>
                <a:schemeClr val="bg1"/>
              </a:fgClr>
              <a:bgClr>
                <a:srgbClr val="EED6DF"/>
              </a:bgClr>
            </a:pattFill>
          </p:grpSpPr>
          <p:sp>
            <p:nvSpPr>
              <p:cNvPr id="41" name="สี่เหลี่ยมผืนผ้ามุมมน 108">
                <a:extLst>
                  <a:ext uri="{FF2B5EF4-FFF2-40B4-BE49-F238E27FC236}">
                    <a16:creationId xmlns:a16="http://schemas.microsoft.com/office/drawing/2014/main" id="{61ABEDE7-FF1C-4141-A799-1C07AC1A245D}"/>
                  </a:ext>
                </a:extLst>
              </p:cNvPr>
              <p:cNvSpPr/>
              <p:nvPr/>
            </p:nvSpPr>
            <p:spPr>
              <a:xfrm>
                <a:off x="1525376" y="1359596"/>
                <a:ext cx="1916505" cy="48661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2" name="วงรี 109">
                <a:extLst>
                  <a:ext uri="{FF2B5EF4-FFF2-40B4-BE49-F238E27FC236}">
                    <a16:creationId xmlns:a16="http://schemas.microsoft.com/office/drawing/2014/main" id="{06F1EBE9-11BD-43EC-A161-39EA65342447}"/>
                  </a:ext>
                </a:extLst>
              </p:cNvPr>
              <p:cNvSpPr/>
              <p:nvPr/>
            </p:nvSpPr>
            <p:spPr>
              <a:xfrm>
                <a:off x="1266832" y="1271139"/>
                <a:ext cx="442404" cy="64440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39" name="สี่เหลี่ยมผืนผ้ามุมมน 50">
              <a:extLst>
                <a:ext uri="{FF2B5EF4-FFF2-40B4-BE49-F238E27FC236}">
                  <a16:creationId xmlns:a16="http://schemas.microsoft.com/office/drawing/2014/main" id="{31E6F118-EF72-40FC-B007-DDD2F9648887}"/>
                </a:ext>
              </a:extLst>
            </p:cNvPr>
            <p:cNvSpPr/>
            <p:nvPr/>
          </p:nvSpPr>
          <p:spPr>
            <a:xfrm>
              <a:off x="3161055" y="607443"/>
              <a:ext cx="2845247" cy="507813"/>
            </a:xfrm>
            <a:prstGeom prst="roundRect">
              <a:avLst>
                <a:gd name="adj" fmla="val 50000"/>
              </a:avLst>
            </a:prstGeom>
            <a:solidFill>
              <a:srgbClr val="E8C6D2"/>
            </a:solidFill>
            <a:ln>
              <a:solidFill>
                <a:srgbClr val="C36B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40" name="วงรี 47">
              <a:extLst>
                <a:ext uri="{FF2B5EF4-FFF2-40B4-BE49-F238E27FC236}">
                  <a16:creationId xmlns:a16="http://schemas.microsoft.com/office/drawing/2014/main" id="{9ABEE286-5AA2-415E-B093-98C96930C7EF}"/>
                </a:ext>
              </a:extLst>
            </p:cNvPr>
            <p:cNvSpPr/>
            <p:nvPr/>
          </p:nvSpPr>
          <p:spPr>
            <a:xfrm>
              <a:off x="2709501" y="536575"/>
              <a:ext cx="670754" cy="64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36B8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44" name="Google Shape;1661;p41">
            <a:extLst>
              <a:ext uri="{FF2B5EF4-FFF2-40B4-BE49-F238E27FC236}">
                <a16:creationId xmlns:a16="http://schemas.microsoft.com/office/drawing/2014/main" id="{8D752665-2494-42D4-AD5B-713FD5D6FC9F}"/>
              </a:ext>
            </a:extLst>
          </p:cNvPr>
          <p:cNvSpPr txBox="1"/>
          <p:nvPr/>
        </p:nvSpPr>
        <p:spPr>
          <a:xfrm>
            <a:off x="2843806" y="555526"/>
            <a:ext cx="692993" cy="61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B6636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fortaa" pitchFamily="2" charset="0"/>
                <a:ea typeface="Poppins"/>
                <a:cs typeface="FC Onigiri Outline" pitchFamily="34" charset="-34"/>
                <a:sym typeface="Poppins"/>
              </a:rPr>
              <a:t>2</a:t>
            </a:r>
            <a:endParaRPr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B6636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fortaa" pitchFamily="2" charset="0"/>
              <a:ea typeface="Poppins"/>
              <a:cs typeface="FC Onigiri Outline" pitchFamily="34" charset="-34"/>
              <a:sym typeface="Poppi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E15C9F-BBB2-4322-9812-E13B3882FA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5896" y="568256"/>
            <a:ext cx="2304488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96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กลุ่ม 50"/>
          <p:cNvGrpSpPr/>
          <p:nvPr/>
        </p:nvGrpSpPr>
        <p:grpSpPr>
          <a:xfrm>
            <a:off x="1066592" y="2255355"/>
            <a:ext cx="7033800" cy="2391827"/>
            <a:chOff x="2868142" y="1257868"/>
            <a:chExt cx="4680519" cy="591112"/>
          </a:xfrm>
        </p:grpSpPr>
        <p:sp>
          <p:nvSpPr>
            <p:cNvPr id="79" name="สี่เหลี่ยมผืนผ้า 78"/>
            <p:cNvSpPr/>
            <p:nvPr/>
          </p:nvSpPr>
          <p:spPr>
            <a:xfrm>
              <a:off x="3003809" y="1315406"/>
              <a:ext cx="4544852" cy="533574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chemeClr val="bg1"/>
              </a:bgClr>
            </a:pattFill>
            <a:ln w="190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45" name="สี่เหลี่ยมผืนผ้า 44"/>
            <p:cNvSpPr/>
            <p:nvPr/>
          </p:nvSpPr>
          <p:spPr>
            <a:xfrm>
              <a:off x="2868142" y="1257868"/>
              <a:ext cx="4525644" cy="566527"/>
            </a:xfrm>
            <a:prstGeom prst="rect">
              <a:avLst/>
            </a:prstGeom>
            <a:solidFill>
              <a:srgbClr val="F2EFF5"/>
            </a:solidFill>
            <a:ln w="19050">
              <a:solidFill>
                <a:schemeClr val="accent4">
                  <a:lumMod val="75000"/>
                </a:scheme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F55BADE6-B6B0-4A24-997E-03154B326D3F}"/>
              </a:ext>
            </a:extLst>
          </p:cNvPr>
          <p:cNvSpPr txBox="1"/>
          <p:nvPr/>
        </p:nvSpPr>
        <p:spPr>
          <a:xfrm>
            <a:off x="1218931" y="2432034"/>
            <a:ext cx="647019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/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Muốn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thập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10, 100, 1000,… ta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dấu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phẩy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</a:t>
            </a:r>
            <a:r>
              <a:rPr lang="vi-VN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ợt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sang </a:t>
            </a:r>
            <a:r>
              <a:rPr lang="en-US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solidFill>
                <a:srgbClr val="8F77A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รูปภาพ 93">
            <a:extLst>
              <a:ext uri="{FF2B5EF4-FFF2-40B4-BE49-F238E27FC236}">
                <a16:creationId xmlns:a16="http://schemas.microsoft.com/office/drawing/2014/main" id="{544F0C5A-0D22-49FA-A940-F0D55C9FC076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5846">
            <a:off x="7604433" y="1078570"/>
            <a:ext cx="1132861" cy="1598420"/>
          </a:xfrm>
          <a:prstGeom prst="rect">
            <a:avLst/>
          </a:prstGeom>
        </p:spPr>
      </p:pic>
      <p:grpSp>
        <p:nvGrpSpPr>
          <p:cNvPr id="7" name="กลุ่ม 44">
            <a:extLst>
              <a:ext uri="{FF2B5EF4-FFF2-40B4-BE49-F238E27FC236}">
                <a16:creationId xmlns:a16="http://schemas.microsoft.com/office/drawing/2014/main" id="{0D4D731F-6F19-4F2B-BB4A-D762E9A3C854}"/>
              </a:ext>
            </a:extLst>
          </p:cNvPr>
          <p:cNvGrpSpPr/>
          <p:nvPr/>
        </p:nvGrpSpPr>
        <p:grpSpPr>
          <a:xfrm>
            <a:off x="1043608" y="320859"/>
            <a:ext cx="7033800" cy="1673951"/>
            <a:chOff x="977297" y="1053814"/>
            <a:chExt cx="1371358" cy="1400198"/>
          </a:xfrm>
        </p:grpSpPr>
        <p:sp>
          <p:nvSpPr>
            <p:cNvPr id="8" name="รูปแบบอิสระ 40">
              <a:extLst>
                <a:ext uri="{FF2B5EF4-FFF2-40B4-BE49-F238E27FC236}">
                  <a16:creationId xmlns:a16="http://schemas.microsoft.com/office/drawing/2014/main" id="{ED273E3A-8907-4254-879D-D2FCBC6D52A6}"/>
                </a:ext>
              </a:extLst>
            </p:cNvPr>
            <p:cNvSpPr/>
            <p:nvPr/>
          </p:nvSpPr>
          <p:spPr>
            <a:xfrm>
              <a:off x="1066096" y="1200578"/>
              <a:ext cx="1206857" cy="1084807"/>
            </a:xfrm>
            <a:custGeom>
              <a:avLst/>
              <a:gdLst>
                <a:gd name="connsiteX0" fmla="*/ 408795 w 1623177"/>
                <a:gd name="connsiteY0" fmla="*/ 1456766 h 1482940"/>
                <a:gd name="connsiteX1" fmla="*/ 20868 w 1623177"/>
                <a:gd name="connsiteY1" fmla="*/ 1041130 h 1482940"/>
                <a:gd name="connsiteX2" fmla="*/ 131704 w 1623177"/>
                <a:gd name="connsiteY2" fmla="*/ 265275 h 1482940"/>
                <a:gd name="connsiteX3" fmla="*/ 796722 w 1623177"/>
                <a:gd name="connsiteY3" fmla="*/ 2039 h 1482940"/>
                <a:gd name="connsiteX4" fmla="*/ 1558722 w 1623177"/>
                <a:gd name="connsiteY4" fmla="*/ 376111 h 1482940"/>
                <a:gd name="connsiteX5" fmla="*/ 1447886 w 1623177"/>
                <a:gd name="connsiteY5" fmla="*/ 1318221 h 1482940"/>
                <a:gd name="connsiteX6" fmla="*/ 408795 w 1623177"/>
                <a:gd name="connsiteY6" fmla="*/ 1456766 h 148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3177" h="1482940">
                  <a:moveTo>
                    <a:pt x="408795" y="1456766"/>
                  </a:moveTo>
                  <a:cubicBezTo>
                    <a:pt x="170959" y="1410584"/>
                    <a:pt x="67050" y="1239712"/>
                    <a:pt x="20868" y="1041130"/>
                  </a:cubicBezTo>
                  <a:cubicBezTo>
                    <a:pt x="-25314" y="842548"/>
                    <a:pt x="2395" y="438457"/>
                    <a:pt x="131704" y="265275"/>
                  </a:cubicBezTo>
                  <a:cubicBezTo>
                    <a:pt x="261013" y="92093"/>
                    <a:pt x="558886" y="-16434"/>
                    <a:pt x="796722" y="2039"/>
                  </a:cubicBezTo>
                  <a:cubicBezTo>
                    <a:pt x="1034558" y="20512"/>
                    <a:pt x="1450195" y="156747"/>
                    <a:pt x="1558722" y="376111"/>
                  </a:cubicBezTo>
                  <a:cubicBezTo>
                    <a:pt x="1667249" y="595475"/>
                    <a:pt x="1644159" y="1131185"/>
                    <a:pt x="1447886" y="1318221"/>
                  </a:cubicBezTo>
                  <a:cubicBezTo>
                    <a:pt x="1251613" y="1505257"/>
                    <a:pt x="646631" y="1502948"/>
                    <a:pt x="408795" y="1456766"/>
                  </a:cubicBezTo>
                  <a:close/>
                </a:path>
              </a:pathLst>
            </a:custGeom>
            <a:solidFill>
              <a:srgbClr val="CF87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9" name="รูปแบบอิสระ 43">
              <a:extLst>
                <a:ext uri="{FF2B5EF4-FFF2-40B4-BE49-F238E27FC236}">
                  <a16:creationId xmlns:a16="http://schemas.microsoft.com/office/drawing/2014/main" id="{58931279-4757-4CFF-BD70-C533084571EC}"/>
                </a:ext>
              </a:extLst>
            </p:cNvPr>
            <p:cNvSpPr/>
            <p:nvPr/>
          </p:nvSpPr>
          <p:spPr>
            <a:xfrm>
              <a:off x="977297" y="1053814"/>
              <a:ext cx="1371358" cy="1400198"/>
            </a:xfrm>
            <a:custGeom>
              <a:avLst/>
              <a:gdLst>
                <a:gd name="connsiteX0" fmla="*/ 47939 w 1371358"/>
                <a:gd name="connsiteY0" fmla="*/ 359350 h 1400198"/>
                <a:gd name="connsiteX1" fmla="*/ 491285 w 1371358"/>
                <a:gd name="connsiteY1" fmla="*/ 96113 h 1400198"/>
                <a:gd name="connsiteX2" fmla="*/ 1294848 w 1371358"/>
                <a:gd name="connsiteY2" fmla="*/ 317786 h 1400198"/>
                <a:gd name="connsiteX3" fmla="*/ 1225576 w 1371358"/>
                <a:gd name="connsiteY3" fmla="*/ 1107495 h 1400198"/>
                <a:gd name="connsiteX4" fmla="*/ 297321 w 1371358"/>
                <a:gd name="connsiteY4" fmla="*/ 1190622 h 1400198"/>
                <a:gd name="connsiteX5" fmla="*/ 75648 w 1371358"/>
                <a:gd name="connsiteY5" fmla="*/ 608731 h 1400198"/>
                <a:gd name="connsiteX6" fmla="*/ 366594 w 1371358"/>
                <a:gd name="connsiteY6" fmla="*/ 165386 h 1400198"/>
                <a:gd name="connsiteX7" fmla="*/ 1087030 w 1371358"/>
                <a:gd name="connsiteY7" fmla="*/ 248513 h 1400198"/>
                <a:gd name="connsiteX8" fmla="*/ 1322558 w 1371358"/>
                <a:gd name="connsiteY8" fmla="*/ 525604 h 1400198"/>
                <a:gd name="connsiteX9" fmla="*/ 1322558 w 1371358"/>
                <a:gd name="connsiteY9" fmla="*/ 525604 h 1400198"/>
                <a:gd name="connsiteX10" fmla="*/ 1239430 w 1371358"/>
                <a:gd name="connsiteY10" fmla="*/ 1190622 h 1400198"/>
                <a:gd name="connsiteX11" fmla="*/ 283467 w 1371358"/>
                <a:gd name="connsiteY11" fmla="*/ 1273750 h 1400198"/>
                <a:gd name="connsiteX12" fmla="*/ 6376 w 1371358"/>
                <a:gd name="connsiteY12" fmla="*/ 581022 h 1400198"/>
                <a:gd name="connsiteX13" fmla="*/ 325030 w 1371358"/>
                <a:gd name="connsiteY13" fmla="*/ 40695 h 1400198"/>
                <a:gd name="connsiteX14" fmla="*/ 1017758 w 1371358"/>
                <a:gd name="connsiteY14" fmla="*/ 109968 h 1400198"/>
                <a:gd name="connsiteX15" fmla="*/ 1322558 w 1371358"/>
                <a:gd name="connsiteY15" fmla="*/ 678004 h 1400198"/>
                <a:gd name="connsiteX16" fmla="*/ 1142448 w 1371358"/>
                <a:gd name="connsiteY16" fmla="*/ 1259895 h 1400198"/>
                <a:gd name="connsiteX17" fmla="*/ 394303 w 1371358"/>
                <a:gd name="connsiteY17" fmla="*/ 1384586 h 1400198"/>
                <a:gd name="connsiteX18" fmla="*/ 47939 w 1371358"/>
                <a:gd name="connsiteY18" fmla="*/ 996659 h 1400198"/>
                <a:gd name="connsiteX19" fmla="*/ 47939 w 1371358"/>
                <a:gd name="connsiteY19" fmla="*/ 359350 h 14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71358" h="1400198">
                  <a:moveTo>
                    <a:pt x="47939" y="359350"/>
                  </a:moveTo>
                  <a:cubicBezTo>
                    <a:pt x="121830" y="209259"/>
                    <a:pt x="283467" y="103040"/>
                    <a:pt x="491285" y="96113"/>
                  </a:cubicBezTo>
                  <a:cubicBezTo>
                    <a:pt x="699103" y="89186"/>
                    <a:pt x="1172466" y="149222"/>
                    <a:pt x="1294848" y="317786"/>
                  </a:cubicBezTo>
                  <a:cubicBezTo>
                    <a:pt x="1417230" y="486350"/>
                    <a:pt x="1391831" y="962022"/>
                    <a:pt x="1225576" y="1107495"/>
                  </a:cubicBezTo>
                  <a:cubicBezTo>
                    <a:pt x="1059322" y="1252968"/>
                    <a:pt x="488976" y="1273749"/>
                    <a:pt x="297321" y="1190622"/>
                  </a:cubicBezTo>
                  <a:cubicBezTo>
                    <a:pt x="105666" y="1107495"/>
                    <a:pt x="64103" y="779604"/>
                    <a:pt x="75648" y="608731"/>
                  </a:cubicBezTo>
                  <a:cubicBezTo>
                    <a:pt x="87193" y="437858"/>
                    <a:pt x="198030" y="225422"/>
                    <a:pt x="366594" y="165386"/>
                  </a:cubicBezTo>
                  <a:cubicBezTo>
                    <a:pt x="535158" y="105350"/>
                    <a:pt x="927703" y="188477"/>
                    <a:pt x="1087030" y="248513"/>
                  </a:cubicBezTo>
                  <a:cubicBezTo>
                    <a:pt x="1246357" y="308549"/>
                    <a:pt x="1322558" y="525604"/>
                    <a:pt x="1322558" y="525604"/>
                  </a:cubicBezTo>
                  <a:lnTo>
                    <a:pt x="1322558" y="525604"/>
                  </a:lnTo>
                  <a:cubicBezTo>
                    <a:pt x="1308703" y="636440"/>
                    <a:pt x="1412612" y="1065931"/>
                    <a:pt x="1239430" y="1190622"/>
                  </a:cubicBezTo>
                  <a:cubicBezTo>
                    <a:pt x="1066248" y="1315313"/>
                    <a:pt x="488976" y="1375350"/>
                    <a:pt x="283467" y="1273750"/>
                  </a:cubicBezTo>
                  <a:cubicBezTo>
                    <a:pt x="77958" y="1172150"/>
                    <a:pt x="-551" y="786531"/>
                    <a:pt x="6376" y="581022"/>
                  </a:cubicBezTo>
                  <a:cubicBezTo>
                    <a:pt x="13303" y="375513"/>
                    <a:pt x="156467" y="119204"/>
                    <a:pt x="325030" y="40695"/>
                  </a:cubicBezTo>
                  <a:cubicBezTo>
                    <a:pt x="493593" y="-37814"/>
                    <a:pt x="851503" y="3750"/>
                    <a:pt x="1017758" y="109968"/>
                  </a:cubicBezTo>
                  <a:cubicBezTo>
                    <a:pt x="1184013" y="216186"/>
                    <a:pt x="1301776" y="486350"/>
                    <a:pt x="1322558" y="678004"/>
                  </a:cubicBezTo>
                  <a:cubicBezTo>
                    <a:pt x="1343340" y="869659"/>
                    <a:pt x="1297157" y="1142131"/>
                    <a:pt x="1142448" y="1259895"/>
                  </a:cubicBezTo>
                  <a:cubicBezTo>
                    <a:pt x="987739" y="1377659"/>
                    <a:pt x="576721" y="1428459"/>
                    <a:pt x="394303" y="1384586"/>
                  </a:cubicBezTo>
                  <a:cubicBezTo>
                    <a:pt x="211885" y="1340713"/>
                    <a:pt x="101048" y="1167532"/>
                    <a:pt x="47939" y="996659"/>
                  </a:cubicBezTo>
                  <a:cubicBezTo>
                    <a:pt x="-5170" y="825786"/>
                    <a:pt x="-25952" y="509441"/>
                    <a:pt x="47939" y="359350"/>
                  </a:cubicBezTo>
                  <a:close/>
                </a:path>
              </a:pathLst>
            </a:custGeom>
            <a:noFill/>
            <a:ln w="12700">
              <a:solidFill>
                <a:srgbClr val="CF87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65E89DD-34B7-47B5-979B-69F395FB2C2B}"/>
              </a:ext>
            </a:extLst>
          </p:cNvPr>
          <p:cNvSpPr txBox="1"/>
          <p:nvPr/>
        </p:nvSpPr>
        <p:spPr>
          <a:xfrm>
            <a:off x="1979712" y="771550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Comfortaa" pitchFamily="2" charset="0"/>
              </a:rPr>
              <a:t>Muốn</a:t>
            </a:r>
            <a:r>
              <a:rPr lang="en-US" sz="240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fortaa" pitchFamily="2" charset="0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fortaa" pitchFamily="2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fortaa" pitchFamily="2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fortaa" pitchFamily="2" charset="0"/>
              </a:rPr>
              <a:t>thập</a:t>
            </a:r>
            <a:r>
              <a:rPr lang="en-US" sz="240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fortaa" pitchFamily="2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fortaa" pitchFamily="2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2400" dirty="0">
                <a:latin typeface="Comfortaa" pitchFamily="2" charset="0"/>
              </a:rPr>
              <a:t>10, 100, 1000, … </a:t>
            </a:r>
            <a:r>
              <a:rPr lang="en-US" sz="2400" dirty="0">
                <a:solidFill>
                  <a:schemeClr val="bg1"/>
                </a:solidFill>
                <a:latin typeface="Comfortaa" pitchFamily="2" charset="0"/>
              </a:rPr>
              <a:t>ta </a:t>
            </a:r>
            <a:r>
              <a:rPr lang="en-US" sz="2400" dirty="0" err="1">
                <a:solidFill>
                  <a:schemeClr val="bg1"/>
                </a:solidFill>
                <a:latin typeface="Comfortaa" pitchFamily="2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fortaa" pitchFamily="2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fortaa" pitchFamily="2" charset="0"/>
              </a:rPr>
              <a:t>nào</a:t>
            </a:r>
            <a:r>
              <a:rPr lang="en-US" sz="2400" dirty="0">
                <a:solidFill>
                  <a:schemeClr val="bg1"/>
                </a:solidFill>
                <a:latin typeface="Comfortaa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7223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กลุ่ม 50">
            <a:extLst>
              <a:ext uri="{FF2B5EF4-FFF2-40B4-BE49-F238E27FC236}">
                <a16:creationId xmlns:a16="http://schemas.microsoft.com/office/drawing/2014/main" id="{2154DA72-E1BA-466E-8461-DB737835F389}"/>
              </a:ext>
            </a:extLst>
          </p:cNvPr>
          <p:cNvGrpSpPr/>
          <p:nvPr/>
        </p:nvGrpSpPr>
        <p:grpSpPr>
          <a:xfrm>
            <a:off x="899592" y="2255355"/>
            <a:ext cx="7393839" cy="2391827"/>
            <a:chOff x="2868142" y="1257868"/>
            <a:chExt cx="4680519" cy="591112"/>
          </a:xfrm>
        </p:grpSpPr>
        <p:sp>
          <p:nvSpPr>
            <p:cNvPr id="12" name="สี่เหลี่ยมผืนผ้า 78">
              <a:extLst>
                <a:ext uri="{FF2B5EF4-FFF2-40B4-BE49-F238E27FC236}">
                  <a16:creationId xmlns:a16="http://schemas.microsoft.com/office/drawing/2014/main" id="{E15F5DC6-EF96-4977-9A1A-A04B0AF7141B}"/>
                </a:ext>
              </a:extLst>
            </p:cNvPr>
            <p:cNvSpPr/>
            <p:nvPr/>
          </p:nvSpPr>
          <p:spPr>
            <a:xfrm>
              <a:off x="3003809" y="1315406"/>
              <a:ext cx="4544852" cy="533574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chemeClr val="bg1"/>
              </a:bgClr>
            </a:pattFill>
            <a:ln w="190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3" name="สี่เหลี่ยมผืนผ้า 44">
              <a:extLst>
                <a:ext uri="{FF2B5EF4-FFF2-40B4-BE49-F238E27FC236}">
                  <a16:creationId xmlns:a16="http://schemas.microsoft.com/office/drawing/2014/main" id="{262D2192-0B87-44D7-BC25-D7937F5C5153}"/>
                </a:ext>
              </a:extLst>
            </p:cNvPr>
            <p:cNvSpPr/>
            <p:nvPr/>
          </p:nvSpPr>
          <p:spPr>
            <a:xfrm>
              <a:off x="2868142" y="1257868"/>
              <a:ext cx="4525644" cy="566527"/>
            </a:xfrm>
            <a:prstGeom prst="rect">
              <a:avLst/>
            </a:prstGeom>
            <a:solidFill>
              <a:srgbClr val="F2EFF5"/>
            </a:solidFill>
            <a:ln w="19050">
              <a:solidFill>
                <a:schemeClr val="accent4">
                  <a:lumMod val="75000"/>
                </a:scheme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pic>
        <p:nvPicPr>
          <p:cNvPr id="14" name="รูปภาพ 93">
            <a:extLst>
              <a:ext uri="{FF2B5EF4-FFF2-40B4-BE49-F238E27FC236}">
                <a16:creationId xmlns:a16="http://schemas.microsoft.com/office/drawing/2014/main" id="{CC64C623-D6CF-43C3-990E-951FDF58E4C6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5846">
            <a:off x="7877358" y="1089339"/>
            <a:ext cx="1132861" cy="1598420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F55BADE6-B6B0-4A24-997E-03154B326D3F}"/>
              </a:ext>
            </a:extLst>
          </p:cNvPr>
          <p:cNvSpPr txBox="1"/>
          <p:nvPr/>
        </p:nvSpPr>
        <p:spPr>
          <a:xfrm>
            <a:off x="1136398" y="2440246"/>
            <a:ext cx="694100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/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Muốn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thập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0,1; 0,01; 0,001;… ta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dấu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phẩy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</a:t>
            </a:r>
            <a:r>
              <a:rPr lang="vi-VN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ợt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sang </a:t>
            </a:r>
            <a:r>
              <a:rPr lang="en-US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r>
              <a:rPr lang="en-US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dirty="0">
                <a:solidFill>
                  <a:srgbClr val="8F77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solidFill>
                <a:srgbClr val="8F77A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" name="กลุ่ม 44">
            <a:extLst>
              <a:ext uri="{FF2B5EF4-FFF2-40B4-BE49-F238E27FC236}">
                <a16:creationId xmlns:a16="http://schemas.microsoft.com/office/drawing/2014/main" id="{0D4D731F-6F19-4F2B-BB4A-D762E9A3C854}"/>
              </a:ext>
            </a:extLst>
          </p:cNvPr>
          <p:cNvGrpSpPr/>
          <p:nvPr/>
        </p:nvGrpSpPr>
        <p:grpSpPr>
          <a:xfrm>
            <a:off x="1043608" y="320859"/>
            <a:ext cx="7033800" cy="1673951"/>
            <a:chOff x="977297" y="1053814"/>
            <a:chExt cx="1371358" cy="1400198"/>
          </a:xfrm>
        </p:grpSpPr>
        <p:sp>
          <p:nvSpPr>
            <p:cNvPr id="8" name="รูปแบบอิสระ 40">
              <a:extLst>
                <a:ext uri="{FF2B5EF4-FFF2-40B4-BE49-F238E27FC236}">
                  <a16:creationId xmlns:a16="http://schemas.microsoft.com/office/drawing/2014/main" id="{ED273E3A-8907-4254-879D-D2FCBC6D52A6}"/>
                </a:ext>
              </a:extLst>
            </p:cNvPr>
            <p:cNvSpPr/>
            <p:nvPr/>
          </p:nvSpPr>
          <p:spPr>
            <a:xfrm>
              <a:off x="1066096" y="1200578"/>
              <a:ext cx="1206857" cy="1084807"/>
            </a:xfrm>
            <a:custGeom>
              <a:avLst/>
              <a:gdLst>
                <a:gd name="connsiteX0" fmla="*/ 408795 w 1623177"/>
                <a:gd name="connsiteY0" fmla="*/ 1456766 h 1482940"/>
                <a:gd name="connsiteX1" fmla="*/ 20868 w 1623177"/>
                <a:gd name="connsiteY1" fmla="*/ 1041130 h 1482940"/>
                <a:gd name="connsiteX2" fmla="*/ 131704 w 1623177"/>
                <a:gd name="connsiteY2" fmla="*/ 265275 h 1482940"/>
                <a:gd name="connsiteX3" fmla="*/ 796722 w 1623177"/>
                <a:gd name="connsiteY3" fmla="*/ 2039 h 1482940"/>
                <a:gd name="connsiteX4" fmla="*/ 1558722 w 1623177"/>
                <a:gd name="connsiteY4" fmla="*/ 376111 h 1482940"/>
                <a:gd name="connsiteX5" fmla="*/ 1447886 w 1623177"/>
                <a:gd name="connsiteY5" fmla="*/ 1318221 h 1482940"/>
                <a:gd name="connsiteX6" fmla="*/ 408795 w 1623177"/>
                <a:gd name="connsiteY6" fmla="*/ 1456766 h 148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3177" h="1482940">
                  <a:moveTo>
                    <a:pt x="408795" y="1456766"/>
                  </a:moveTo>
                  <a:cubicBezTo>
                    <a:pt x="170959" y="1410584"/>
                    <a:pt x="67050" y="1239712"/>
                    <a:pt x="20868" y="1041130"/>
                  </a:cubicBezTo>
                  <a:cubicBezTo>
                    <a:pt x="-25314" y="842548"/>
                    <a:pt x="2395" y="438457"/>
                    <a:pt x="131704" y="265275"/>
                  </a:cubicBezTo>
                  <a:cubicBezTo>
                    <a:pt x="261013" y="92093"/>
                    <a:pt x="558886" y="-16434"/>
                    <a:pt x="796722" y="2039"/>
                  </a:cubicBezTo>
                  <a:cubicBezTo>
                    <a:pt x="1034558" y="20512"/>
                    <a:pt x="1450195" y="156747"/>
                    <a:pt x="1558722" y="376111"/>
                  </a:cubicBezTo>
                  <a:cubicBezTo>
                    <a:pt x="1667249" y="595475"/>
                    <a:pt x="1644159" y="1131185"/>
                    <a:pt x="1447886" y="1318221"/>
                  </a:cubicBezTo>
                  <a:cubicBezTo>
                    <a:pt x="1251613" y="1505257"/>
                    <a:pt x="646631" y="1502948"/>
                    <a:pt x="408795" y="1456766"/>
                  </a:cubicBezTo>
                  <a:close/>
                </a:path>
              </a:pathLst>
            </a:custGeom>
            <a:solidFill>
              <a:srgbClr val="CF87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9" name="รูปแบบอิสระ 43">
              <a:extLst>
                <a:ext uri="{FF2B5EF4-FFF2-40B4-BE49-F238E27FC236}">
                  <a16:creationId xmlns:a16="http://schemas.microsoft.com/office/drawing/2014/main" id="{58931279-4757-4CFF-BD70-C533084571EC}"/>
                </a:ext>
              </a:extLst>
            </p:cNvPr>
            <p:cNvSpPr/>
            <p:nvPr/>
          </p:nvSpPr>
          <p:spPr>
            <a:xfrm>
              <a:off x="977297" y="1053814"/>
              <a:ext cx="1371358" cy="1400198"/>
            </a:xfrm>
            <a:custGeom>
              <a:avLst/>
              <a:gdLst>
                <a:gd name="connsiteX0" fmla="*/ 47939 w 1371358"/>
                <a:gd name="connsiteY0" fmla="*/ 359350 h 1400198"/>
                <a:gd name="connsiteX1" fmla="*/ 491285 w 1371358"/>
                <a:gd name="connsiteY1" fmla="*/ 96113 h 1400198"/>
                <a:gd name="connsiteX2" fmla="*/ 1294848 w 1371358"/>
                <a:gd name="connsiteY2" fmla="*/ 317786 h 1400198"/>
                <a:gd name="connsiteX3" fmla="*/ 1225576 w 1371358"/>
                <a:gd name="connsiteY3" fmla="*/ 1107495 h 1400198"/>
                <a:gd name="connsiteX4" fmla="*/ 297321 w 1371358"/>
                <a:gd name="connsiteY4" fmla="*/ 1190622 h 1400198"/>
                <a:gd name="connsiteX5" fmla="*/ 75648 w 1371358"/>
                <a:gd name="connsiteY5" fmla="*/ 608731 h 1400198"/>
                <a:gd name="connsiteX6" fmla="*/ 366594 w 1371358"/>
                <a:gd name="connsiteY6" fmla="*/ 165386 h 1400198"/>
                <a:gd name="connsiteX7" fmla="*/ 1087030 w 1371358"/>
                <a:gd name="connsiteY7" fmla="*/ 248513 h 1400198"/>
                <a:gd name="connsiteX8" fmla="*/ 1322558 w 1371358"/>
                <a:gd name="connsiteY8" fmla="*/ 525604 h 1400198"/>
                <a:gd name="connsiteX9" fmla="*/ 1322558 w 1371358"/>
                <a:gd name="connsiteY9" fmla="*/ 525604 h 1400198"/>
                <a:gd name="connsiteX10" fmla="*/ 1239430 w 1371358"/>
                <a:gd name="connsiteY10" fmla="*/ 1190622 h 1400198"/>
                <a:gd name="connsiteX11" fmla="*/ 283467 w 1371358"/>
                <a:gd name="connsiteY11" fmla="*/ 1273750 h 1400198"/>
                <a:gd name="connsiteX12" fmla="*/ 6376 w 1371358"/>
                <a:gd name="connsiteY12" fmla="*/ 581022 h 1400198"/>
                <a:gd name="connsiteX13" fmla="*/ 325030 w 1371358"/>
                <a:gd name="connsiteY13" fmla="*/ 40695 h 1400198"/>
                <a:gd name="connsiteX14" fmla="*/ 1017758 w 1371358"/>
                <a:gd name="connsiteY14" fmla="*/ 109968 h 1400198"/>
                <a:gd name="connsiteX15" fmla="*/ 1322558 w 1371358"/>
                <a:gd name="connsiteY15" fmla="*/ 678004 h 1400198"/>
                <a:gd name="connsiteX16" fmla="*/ 1142448 w 1371358"/>
                <a:gd name="connsiteY16" fmla="*/ 1259895 h 1400198"/>
                <a:gd name="connsiteX17" fmla="*/ 394303 w 1371358"/>
                <a:gd name="connsiteY17" fmla="*/ 1384586 h 1400198"/>
                <a:gd name="connsiteX18" fmla="*/ 47939 w 1371358"/>
                <a:gd name="connsiteY18" fmla="*/ 996659 h 1400198"/>
                <a:gd name="connsiteX19" fmla="*/ 47939 w 1371358"/>
                <a:gd name="connsiteY19" fmla="*/ 359350 h 14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71358" h="1400198">
                  <a:moveTo>
                    <a:pt x="47939" y="359350"/>
                  </a:moveTo>
                  <a:cubicBezTo>
                    <a:pt x="121830" y="209259"/>
                    <a:pt x="283467" y="103040"/>
                    <a:pt x="491285" y="96113"/>
                  </a:cubicBezTo>
                  <a:cubicBezTo>
                    <a:pt x="699103" y="89186"/>
                    <a:pt x="1172466" y="149222"/>
                    <a:pt x="1294848" y="317786"/>
                  </a:cubicBezTo>
                  <a:cubicBezTo>
                    <a:pt x="1417230" y="486350"/>
                    <a:pt x="1391831" y="962022"/>
                    <a:pt x="1225576" y="1107495"/>
                  </a:cubicBezTo>
                  <a:cubicBezTo>
                    <a:pt x="1059322" y="1252968"/>
                    <a:pt x="488976" y="1273749"/>
                    <a:pt x="297321" y="1190622"/>
                  </a:cubicBezTo>
                  <a:cubicBezTo>
                    <a:pt x="105666" y="1107495"/>
                    <a:pt x="64103" y="779604"/>
                    <a:pt x="75648" y="608731"/>
                  </a:cubicBezTo>
                  <a:cubicBezTo>
                    <a:pt x="87193" y="437858"/>
                    <a:pt x="198030" y="225422"/>
                    <a:pt x="366594" y="165386"/>
                  </a:cubicBezTo>
                  <a:cubicBezTo>
                    <a:pt x="535158" y="105350"/>
                    <a:pt x="927703" y="188477"/>
                    <a:pt x="1087030" y="248513"/>
                  </a:cubicBezTo>
                  <a:cubicBezTo>
                    <a:pt x="1246357" y="308549"/>
                    <a:pt x="1322558" y="525604"/>
                    <a:pt x="1322558" y="525604"/>
                  </a:cubicBezTo>
                  <a:lnTo>
                    <a:pt x="1322558" y="525604"/>
                  </a:lnTo>
                  <a:cubicBezTo>
                    <a:pt x="1308703" y="636440"/>
                    <a:pt x="1412612" y="1065931"/>
                    <a:pt x="1239430" y="1190622"/>
                  </a:cubicBezTo>
                  <a:cubicBezTo>
                    <a:pt x="1066248" y="1315313"/>
                    <a:pt x="488976" y="1375350"/>
                    <a:pt x="283467" y="1273750"/>
                  </a:cubicBezTo>
                  <a:cubicBezTo>
                    <a:pt x="77958" y="1172150"/>
                    <a:pt x="-551" y="786531"/>
                    <a:pt x="6376" y="581022"/>
                  </a:cubicBezTo>
                  <a:cubicBezTo>
                    <a:pt x="13303" y="375513"/>
                    <a:pt x="156467" y="119204"/>
                    <a:pt x="325030" y="40695"/>
                  </a:cubicBezTo>
                  <a:cubicBezTo>
                    <a:pt x="493593" y="-37814"/>
                    <a:pt x="851503" y="3750"/>
                    <a:pt x="1017758" y="109968"/>
                  </a:cubicBezTo>
                  <a:cubicBezTo>
                    <a:pt x="1184013" y="216186"/>
                    <a:pt x="1301776" y="486350"/>
                    <a:pt x="1322558" y="678004"/>
                  </a:cubicBezTo>
                  <a:cubicBezTo>
                    <a:pt x="1343340" y="869659"/>
                    <a:pt x="1297157" y="1142131"/>
                    <a:pt x="1142448" y="1259895"/>
                  </a:cubicBezTo>
                  <a:cubicBezTo>
                    <a:pt x="987739" y="1377659"/>
                    <a:pt x="576721" y="1428459"/>
                    <a:pt x="394303" y="1384586"/>
                  </a:cubicBezTo>
                  <a:cubicBezTo>
                    <a:pt x="211885" y="1340713"/>
                    <a:pt x="101048" y="1167532"/>
                    <a:pt x="47939" y="996659"/>
                  </a:cubicBezTo>
                  <a:cubicBezTo>
                    <a:pt x="-5170" y="825786"/>
                    <a:pt x="-25952" y="509441"/>
                    <a:pt x="47939" y="359350"/>
                  </a:cubicBezTo>
                  <a:close/>
                </a:path>
              </a:pathLst>
            </a:custGeom>
            <a:noFill/>
            <a:ln w="12700">
              <a:solidFill>
                <a:srgbClr val="CF87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65E89DD-34B7-47B5-979B-69F395FB2C2B}"/>
              </a:ext>
            </a:extLst>
          </p:cNvPr>
          <p:cNvSpPr txBox="1"/>
          <p:nvPr/>
        </p:nvSpPr>
        <p:spPr>
          <a:xfrm>
            <a:off x="1907704" y="771550"/>
            <a:ext cx="5709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Comfortaa" pitchFamily="2" charset="0"/>
              </a:rPr>
              <a:t>Muốn</a:t>
            </a:r>
            <a:r>
              <a:rPr lang="en-US" sz="240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fortaa" pitchFamily="2" charset="0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fortaa" pitchFamily="2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fortaa" pitchFamily="2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fortaa" pitchFamily="2" charset="0"/>
              </a:rPr>
              <a:t>thập</a:t>
            </a:r>
            <a:r>
              <a:rPr lang="en-US" sz="240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fortaa" pitchFamily="2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latin typeface="Comfortaa" pitchFamily="2" charset="0"/>
              </a:rPr>
              <a:t> </a:t>
            </a:r>
          </a:p>
          <a:p>
            <a:r>
              <a:rPr lang="en-US" sz="2400" dirty="0" err="1">
                <a:solidFill>
                  <a:schemeClr val="bg1"/>
                </a:solidFill>
                <a:latin typeface="Comfortaa" pitchFamily="2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2400" dirty="0">
                <a:latin typeface="Comfortaa" pitchFamily="2" charset="0"/>
              </a:rPr>
              <a:t>0,1; 0,01; 0,001;… </a:t>
            </a:r>
            <a:r>
              <a:rPr lang="en-US" sz="2400" dirty="0">
                <a:solidFill>
                  <a:schemeClr val="bg1"/>
                </a:solidFill>
                <a:latin typeface="Comfortaa" pitchFamily="2" charset="0"/>
              </a:rPr>
              <a:t>ta </a:t>
            </a:r>
            <a:r>
              <a:rPr lang="en-US" sz="2400" dirty="0" err="1">
                <a:solidFill>
                  <a:schemeClr val="bg1"/>
                </a:solidFill>
                <a:latin typeface="Comfortaa" pitchFamily="2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fortaa" pitchFamily="2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fortaa" pitchFamily="2" charset="0"/>
              </a:rPr>
              <a:t>nào</a:t>
            </a:r>
            <a:r>
              <a:rPr lang="en-US" sz="2400" dirty="0">
                <a:solidFill>
                  <a:schemeClr val="bg1"/>
                </a:solidFill>
                <a:latin typeface="Comfortaa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1603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7D825E-5E90-4C97-849E-0DE52CBC13B5}"/>
              </a:ext>
            </a:extLst>
          </p:cNvPr>
          <p:cNvSpPr/>
          <p:nvPr/>
        </p:nvSpPr>
        <p:spPr>
          <a:xfrm>
            <a:off x="1043608" y="1550278"/>
            <a:ext cx="33843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Muốn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thập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10, 100, 1000,…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dấu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phẩy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</a:t>
            </a:r>
            <a:r>
              <a:rPr lang="vi-V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sang </a:t>
            </a:r>
            <a:r>
              <a:rPr lang="en-US" sz="2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495515-8FC2-4352-8BB2-26598715FE7E}"/>
              </a:ext>
            </a:extLst>
          </p:cNvPr>
          <p:cNvSpPr/>
          <p:nvPr/>
        </p:nvSpPr>
        <p:spPr>
          <a:xfrm>
            <a:off x="4854839" y="1550278"/>
            <a:ext cx="33843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Muốn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thập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0,1; 0,01; 0,001…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dấu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phẩy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</a:t>
            </a:r>
            <a:r>
              <a:rPr lang="vi-V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sang </a:t>
            </a:r>
            <a:r>
              <a:rPr lang="en-US" sz="2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กลุ่ม 121">
            <a:extLst>
              <a:ext uri="{FF2B5EF4-FFF2-40B4-BE49-F238E27FC236}">
                <a16:creationId xmlns:a16="http://schemas.microsoft.com/office/drawing/2014/main" id="{03897889-6B8E-4C69-8B50-44B65E21A38E}"/>
              </a:ext>
            </a:extLst>
          </p:cNvPr>
          <p:cNvGrpSpPr/>
          <p:nvPr/>
        </p:nvGrpSpPr>
        <p:grpSpPr>
          <a:xfrm>
            <a:off x="2393731" y="436803"/>
            <a:ext cx="684130" cy="636393"/>
            <a:chOff x="6886671" y="279699"/>
            <a:chExt cx="1492359" cy="1861019"/>
          </a:xfrm>
        </p:grpSpPr>
        <p:sp>
          <p:nvSpPr>
            <p:cNvPr id="9" name="มนมุมสี่เหลี่ยมผืนผ้าด้านเดียวกัน 122">
              <a:extLst>
                <a:ext uri="{FF2B5EF4-FFF2-40B4-BE49-F238E27FC236}">
                  <a16:creationId xmlns:a16="http://schemas.microsoft.com/office/drawing/2014/main" id="{96D379BF-CC22-4F11-A0EC-8DE4009EEDC5}"/>
                </a:ext>
              </a:extLst>
            </p:cNvPr>
            <p:cNvSpPr/>
            <p:nvPr/>
          </p:nvSpPr>
          <p:spPr>
            <a:xfrm flipV="1">
              <a:off x="7442652" y="1574118"/>
              <a:ext cx="441716" cy="45931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รูปแบบอิสระ 123">
              <a:extLst>
                <a:ext uri="{FF2B5EF4-FFF2-40B4-BE49-F238E27FC236}">
                  <a16:creationId xmlns:a16="http://schemas.microsoft.com/office/drawing/2014/main" id="{EC4FA5BE-452E-48B3-8584-0ABD028E3A17}"/>
                </a:ext>
              </a:extLst>
            </p:cNvPr>
            <p:cNvSpPr/>
            <p:nvPr/>
          </p:nvSpPr>
          <p:spPr>
            <a:xfrm>
              <a:off x="7380212" y="820216"/>
              <a:ext cx="569214" cy="660689"/>
            </a:xfrm>
            <a:custGeom>
              <a:avLst/>
              <a:gdLst>
                <a:gd name="connsiteX0" fmla="*/ 182868 w 834065"/>
                <a:gd name="connsiteY0" fmla="*/ 904248 h 930060"/>
                <a:gd name="connsiteX1" fmla="*/ 157290 w 834065"/>
                <a:gd name="connsiteY1" fmla="*/ 757177 h 930060"/>
                <a:gd name="connsiteX2" fmla="*/ 45388 w 834065"/>
                <a:gd name="connsiteY2" fmla="*/ 590922 h 930060"/>
                <a:gd name="connsiteX3" fmla="*/ 627 w 834065"/>
                <a:gd name="connsiteY3" fmla="*/ 395893 h 930060"/>
                <a:gd name="connsiteX4" fmla="*/ 74163 w 834065"/>
                <a:gd name="connsiteY4" fmla="*/ 178483 h 930060"/>
                <a:gd name="connsiteX5" fmla="*/ 262798 w 834065"/>
                <a:gd name="connsiteY5" fmla="*/ 25017 h 930060"/>
                <a:gd name="connsiteX6" fmla="*/ 521771 w 834065"/>
                <a:gd name="connsiteY6" fmla="*/ 12228 h 930060"/>
                <a:gd name="connsiteX7" fmla="*/ 735984 w 834065"/>
                <a:gd name="connsiteY7" fmla="*/ 146511 h 930060"/>
                <a:gd name="connsiteX8" fmla="*/ 831900 w 834065"/>
                <a:gd name="connsiteY8" fmla="*/ 386301 h 930060"/>
                <a:gd name="connsiteX9" fmla="*/ 793534 w 834065"/>
                <a:gd name="connsiteY9" fmla="*/ 594119 h 930060"/>
                <a:gd name="connsiteX10" fmla="*/ 688026 w 834065"/>
                <a:gd name="connsiteY10" fmla="*/ 706021 h 930060"/>
                <a:gd name="connsiteX11" fmla="*/ 624082 w 834065"/>
                <a:gd name="connsiteY11" fmla="*/ 910642 h 930060"/>
                <a:gd name="connsiteX12" fmla="*/ 182868 w 834065"/>
                <a:gd name="connsiteY12" fmla="*/ 904248 h 930060"/>
                <a:gd name="connsiteX0" fmla="*/ 182868 w 834065"/>
                <a:gd name="connsiteY0" fmla="*/ 904248 h 928207"/>
                <a:gd name="connsiteX1" fmla="*/ 157290 w 834065"/>
                <a:gd name="connsiteY1" fmla="*/ 757177 h 928207"/>
                <a:gd name="connsiteX2" fmla="*/ 45388 w 834065"/>
                <a:gd name="connsiteY2" fmla="*/ 590922 h 928207"/>
                <a:gd name="connsiteX3" fmla="*/ 627 w 834065"/>
                <a:gd name="connsiteY3" fmla="*/ 395893 h 928207"/>
                <a:gd name="connsiteX4" fmla="*/ 74163 w 834065"/>
                <a:gd name="connsiteY4" fmla="*/ 178483 h 928207"/>
                <a:gd name="connsiteX5" fmla="*/ 262798 w 834065"/>
                <a:gd name="connsiteY5" fmla="*/ 25017 h 928207"/>
                <a:gd name="connsiteX6" fmla="*/ 521771 w 834065"/>
                <a:gd name="connsiteY6" fmla="*/ 12228 h 928207"/>
                <a:gd name="connsiteX7" fmla="*/ 735984 w 834065"/>
                <a:gd name="connsiteY7" fmla="*/ 146511 h 928207"/>
                <a:gd name="connsiteX8" fmla="*/ 831900 w 834065"/>
                <a:gd name="connsiteY8" fmla="*/ 386301 h 928207"/>
                <a:gd name="connsiteX9" fmla="*/ 793534 w 834065"/>
                <a:gd name="connsiteY9" fmla="*/ 594119 h 928207"/>
                <a:gd name="connsiteX10" fmla="*/ 688026 w 834065"/>
                <a:gd name="connsiteY10" fmla="*/ 706021 h 928207"/>
                <a:gd name="connsiteX11" fmla="*/ 624082 w 834065"/>
                <a:gd name="connsiteY11" fmla="*/ 910642 h 928207"/>
                <a:gd name="connsiteX12" fmla="*/ 182868 w 834065"/>
                <a:gd name="connsiteY12" fmla="*/ 904248 h 928207"/>
                <a:gd name="connsiteX0" fmla="*/ 182868 w 834065"/>
                <a:gd name="connsiteY0" fmla="*/ 904248 h 928207"/>
                <a:gd name="connsiteX1" fmla="*/ 157290 w 834065"/>
                <a:gd name="connsiteY1" fmla="*/ 757177 h 928207"/>
                <a:gd name="connsiteX2" fmla="*/ 45388 w 834065"/>
                <a:gd name="connsiteY2" fmla="*/ 590922 h 928207"/>
                <a:gd name="connsiteX3" fmla="*/ 627 w 834065"/>
                <a:gd name="connsiteY3" fmla="*/ 395893 h 928207"/>
                <a:gd name="connsiteX4" fmla="*/ 74163 w 834065"/>
                <a:gd name="connsiteY4" fmla="*/ 178483 h 928207"/>
                <a:gd name="connsiteX5" fmla="*/ 262798 w 834065"/>
                <a:gd name="connsiteY5" fmla="*/ 25017 h 928207"/>
                <a:gd name="connsiteX6" fmla="*/ 521771 w 834065"/>
                <a:gd name="connsiteY6" fmla="*/ 12228 h 928207"/>
                <a:gd name="connsiteX7" fmla="*/ 735984 w 834065"/>
                <a:gd name="connsiteY7" fmla="*/ 146511 h 928207"/>
                <a:gd name="connsiteX8" fmla="*/ 831900 w 834065"/>
                <a:gd name="connsiteY8" fmla="*/ 386301 h 928207"/>
                <a:gd name="connsiteX9" fmla="*/ 793534 w 834065"/>
                <a:gd name="connsiteY9" fmla="*/ 594119 h 928207"/>
                <a:gd name="connsiteX10" fmla="*/ 688026 w 834065"/>
                <a:gd name="connsiteY10" fmla="*/ 706021 h 928207"/>
                <a:gd name="connsiteX11" fmla="*/ 624082 w 834065"/>
                <a:gd name="connsiteY11" fmla="*/ 910642 h 928207"/>
                <a:gd name="connsiteX12" fmla="*/ 182868 w 834065"/>
                <a:gd name="connsiteY12" fmla="*/ 904248 h 928207"/>
                <a:gd name="connsiteX0" fmla="*/ 182868 w 834065"/>
                <a:gd name="connsiteY0" fmla="*/ 904248 h 926553"/>
                <a:gd name="connsiteX1" fmla="*/ 157290 w 834065"/>
                <a:gd name="connsiteY1" fmla="*/ 757177 h 926553"/>
                <a:gd name="connsiteX2" fmla="*/ 45388 w 834065"/>
                <a:gd name="connsiteY2" fmla="*/ 590922 h 926553"/>
                <a:gd name="connsiteX3" fmla="*/ 627 w 834065"/>
                <a:gd name="connsiteY3" fmla="*/ 395893 h 926553"/>
                <a:gd name="connsiteX4" fmla="*/ 74163 w 834065"/>
                <a:gd name="connsiteY4" fmla="*/ 178483 h 926553"/>
                <a:gd name="connsiteX5" fmla="*/ 262798 w 834065"/>
                <a:gd name="connsiteY5" fmla="*/ 25017 h 926553"/>
                <a:gd name="connsiteX6" fmla="*/ 521771 w 834065"/>
                <a:gd name="connsiteY6" fmla="*/ 12228 h 926553"/>
                <a:gd name="connsiteX7" fmla="*/ 735984 w 834065"/>
                <a:gd name="connsiteY7" fmla="*/ 146511 h 926553"/>
                <a:gd name="connsiteX8" fmla="*/ 831900 w 834065"/>
                <a:gd name="connsiteY8" fmla="*/ 386301 h 926553"/>
                <a:gd name="connsiteX9" fmla="*/ 793534 w 834065"/>
                <a:gd name="connsiteY9" fmla="*/ 594119 h 926553"/>
                <a:gd name="connsiteX10" fmla="*/ 688026 w 834065"/>
                <a:gd name="connsiteY10" fmla="*/ 706021 h 926553"/>
                <a:gd name="connsiteX11" fmla="*/ 624082 w 834065"/>
                <a:gd name="connsiteY11" fmla="*/ 910642 h 926553"/>
                <a:gd name="connsiteX12" fmla="*/ 182868 w 834065"/>
                <a:gd name="connsiteY12" fmla="*/ 904248 h 926553"/>
                <a:gd name="connsiteX0" fmla="*/ 182868 w 834065"/>
                <a:gd name="connsiteY0" fmla="*/ 921103 h 934119"/>
                <a:gd name="connsiteX1" fmla="*/ 157290 w 834065"/>
                <a:gd name="connsiteY1" fmla="*/ 757177 h 934119"/>
                <a:gd name="connsiteX2" fmla="*/ 45388 w 834065"/>
                <a:gd name="connsiteY2" fmla="*/ 590922 h 934119"/>
                <a:gd name="connsiteX3" fmla="*/ 627 w 834065"/>
                <a:gd name="connsiteY3" fmla="*/ 395893 h 934119"/>
                <a:gd name="connsiteX4" fmla="*/ 74163 w 834065"/>
                <a:gd name="connsiteY4" fmla="*/ 178483 h 934119"/>
                <a:gd name="connsiteX5" fmla="*/ 262798 w 834065"/>
                <a:gd name="connsiteY5" fmla="*/ 25017 h 934119"/>
                <a:gd name="connsiteX6" fmla="*/ 521771 w 834065"/>
                <a:gd name="connsiteY6" fmla="*/ 12228 h 934119"/>
                <a:gd name="connsiteX7" fmla="*/ 735984 w 834065"/>
                <a:gd name="connsiteY7" fmla="*/ 146511 h 934119"/>
                <a:gd name="connsiteX8" fmla="*/ 831900 w 834065"/>
                <a:gd name="connsiteY8" fmla="*/ 386301 h 934119"/>
                <a:gd name="connsiteX9" fmla="*/ 793534 w 834065"/>
                <a:gd name="connsiteY9" fmla="*/ 594119 h 934119"/>
                <a:gd name="connsiteX10" fmla="*/ 688026 w 834065"/>
                <a:gd name="connsiteY10" fmla="*/ 706021 h 934119"/>
                <a:gd name="connsiteX11" fmla="*/ 624082 w 834065"/>
                <a:gd name="connsiteY11" fmla="*/ 910642 h 934119"/>
                <a:gd name="connsiteX12" fmla="*/ 182868 w 834065"/>
                <a:gd name="connsiteY12" fmla="*/ 921103 h 93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34065" h="934119">
                  <a:moveTo>
                    <a:pt x="182868" y="921103"/>
                  </a:moveTo>
                  <a:cubicBezTo>
                    <a:pt x="159421" y="908314"/>
                    <a:pt x="180203" y="812207"/>
                    <a:pt x="157290" y="757177"/>
                  </a:cubicBezTo>
                  <a:cubicBezTo>
                    <a:pt x="134377" y="702147"/>
                    <a:pt x="71498" y="651136"/>
                    <a:pt x="45388" y="590922"/>
                  </a:cubicBezTo>
                  <a:cubicBezTo>
                    <a:pt x="19278" y="530708"/>
                    <a:pt x="-4169" y="464633"/>
                    <a:pt x="627" y="395893"/>
                  </a:cubicBezTo>
                  <a:cubicBezTo>
                    <a:pt x="5423" y="327153"/>
                    <a:pt x="30468" y="240296"/>
                    <a:pt x="74163" y="178483"/>
                  </a:cubicBezTo>
                  <a:cubicBezTo>
                    <a:pt x="117858" y="116670"/>
                    <a:pt x="188197" y="52726"/>
                    <a:pt x="262798" y="25017"/>
                  </a:cubicBezTo>
                  <a:cubicBezTo>
                    <a:pt x="337399" y="-2692"/>
                    <a:pt x="442907" y="-8021"/>
                    <a:pt x="521771" y="12228"/>
                  </a:cubicBezTo>
                  <a:cubicBezTo>
                    <a:pt x="600635" y="32477"/>
                    <a:pt x="684296" y="84166"/>
                    <a:pt x="735984" y="146511"/>
                  </a:cubicBezTo>
                  <a:cubicBezTo>
                    <a:pt x="787672" y="208856"/>
                    <a:pt x="822308" y="311700"/>
                    <a:pt x="831900" y="386301"/>
                  </a:cubicBezTo>
                  <a:cubicBezTo>
                    <a:pt x="841492" y="460902"/>
                    <a:pt x="817513" y="540833"/>
                    <a:pt x="793534" y="594119"/>
                  </a:cubicBezTo>
                  <a:cubicBezTo>
                    <a:pt x="769555" y="647405"/>
                    <a:pt x="716268" y="653267"/>
                    <a:pt x="688026" y="706021"/>
                  </a:cubicBezTo>
                  <a:cubicBezTo>
                    <a:pt x="659784" y="758775"/>
                    <a:pt x="708275" y="874795"/>
                    <a:pt x="624082" y="910642"/>
                  </a:cubicBezTo>
                  <a:cubicBezTo>
                    <a:pt x="539889" y="946489"/>
                    <a:pt x="206315" y="933892"/>
                    <a:pt x="182868" y="921103"/>
                  </a:cubicBezTo>
                  <a:close/>
                </a:path>
              </a:pathLst>
            </a:custGeom>
            <a:solidFill>
              <a:srgbClr val="FFDD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1" name="รูปภาพ 124">
              <a:extLst>
                <a:ext uri="{FF2B5EF4-FFF2-40B4-BE49-F238E27FC236}">
                  <a16:creationId xmlns:a16="http://schemas.microsoft.com/office/drawing/2014/main" id="{426615C9-39ED-4096-8623-F588C37756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987" t="79855" r="14995" b="3912"/>
            <a:stretch/>
          </p:blipFill>
          <p:spPr>
            <a:xfrm>
              <a:off x="6886671" y="279699"/>
              <a:ext cx="1492359" cy="1861019"/>
            </a:xfrm>
            <a:prstGeom prst="roundRect">
              <a:avLst>
                <a:gd name="adj" fmla="val 44203"/>
              </a:avLst>
            </a:prstGeom>
          </p:spPr>
        </p:pic>
      </p:grpSp>
      <p:grpSp>
        <p:nvGrpSpPr>
          <p:cNvPr id="12" name="กลุ่ม 121">
            <a:extLst>
              <a:ext uri="{FF2B5EF4-FFF2-40B4-BE49-F238E27FC236}">
                <a16:creationId xmlns:a16="http://schemas.microsoft.com/office/drawing/2014/main" id="{C5ED55BF-6572-46AC-8AF2-5DBF5DDEFAA9}"/>
              </a:ext>
            </a:extLst>
          </p:cNvPr>
          <p:cNvGrpSpPr/>
          <p:nvPr/>
        </p:nvGrpSpPr>
        <p:grpSpPr>
          <a:xfrm>
            <a:off x="5977326" y="436802"/>
            <a:ext cx="684130" cy="636393"/>
            <a:chOff x="6886671" y="279699"/>
            <a:chExt cx="1492359" cy="1861019"/>
          </a:xfrm>
        </p:grpSpPr>
        <p:sp>
          <p:nvSpPr>
            <p:cNvPr id="13" name="มนมุมสี่เหลี่ยมผืนผ้าด้านเดียวกัน 122">
              <a:extLst>
                <a:ext uri="{FF2B5EF4-FFF2-40B4-BE49-F238E27FC236}">
                  <a16:creationId xmlns:a16="http://schemas.microsoft.com/office/drawing/2014/main" id="{8D7EA290-6E96-40AF-8C6C-1E09CF5B81C9}"/>
                </a:ext>
              </a:extLst>
            </p:cNvPr>
            <p:cNvSpPr/>
            <p:nvPr/>
          </p:nvSpPr>
          <p:spPr>
            <a:xfrm flipV="1">
              <a:off x="7442652" y="1574118"/>
              <a:ext cx="441716" cy="45931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รูปแบบอิสระ 123">
              <a:extLst>
                <a:ext uri="{FF2B5EF4-FFF2-40B4-BE49-F238E27FC236}">
                  <a16:creationId xmlns:a16="http://schemas.microsoft.com/office/drawing/2014/main" id="{16930DF8-1F13-431D-80CB-D147CB79B51D}"/>
                </a:ext>
              </a:extLst>
            </p:cNvPr>
            <p:cNvSpPr/>
            <p:nvPr/>
          </p:nvSpPr>
          <p:spPr>
            <a:xfrm>
              <a:off x="7380212" y="820216"/>
              <a:ext cx="569214" cy="660689"/>
            </a:xfrm>
            <a:custGeom>
              <a:avLst/>
              <a:gdLst>
                <a:gd name="connsiteX0" fmla="*/ 182868 w 834065"/>
                <a:gd name="connsiteY0" fmla="*/ 904248 h 930060"/>
                <a:gd name="connsiteX1" fmla="*/ 157290 w 834065"/>
                <a:gd name="connsiteY1" fmla="*/ 757177 h 930060"/>
                <a:gd name="connsiteX2" fmla="*/ 45388 w 834065"/>
                <a:gd name="connsiteY2" fmla="*/ 590922 h 930060"/>
                <a:gd name="connsiteX3" fmla="*/ 627 w 834065"/>
                <a:gd name="connsiteY3" fmla="*/ 395893 h 930060"/>
                <a:gd name="connsiteX4" fmla="*/ 74163 w 834065"/>
                <a:gd name="connsiteY4" fmla="*/ 178483 h 930060"/>
                <a:gd name="connsiteX5" fmla="*/ 262798 w 834065"/>
                <a:gd name="connsiteY5" fmla="*/ 25017 h 930060"/>
                <a:gd name="connsiteX6" fmla="*/ 521771 w 834065"/>
                <a:gd name="connsiteY6" fmla="*/ 12228 h 930060"/>
                <a:gd name="connsiteX7" fmla="*/ 735984 w 834065"/>
                <a:gd name="connsiteY7" fmla="*/ 146511 h 930060"/>
                <a:gd name="connsiteX8" fmla="*/ 831900 w 834065"/>
                <a:gd name="connsiteY8" fmla="*/ 386301 h 930060"/>
                <a:gd name="connsiteX9" fmla="*/ 793534 w 834065"/>
                <a:gd name="connsiteY9" fmla="*/ 594119 h 930060"/>
                <a:gd name="connsiteX10" fmla="*/ 688026 w 834065"/>
                <a:gd name="connsiteY10" fmla="*/ 706021 h 930060"/>
                <a:gd name="connsiteX11" fmla="*/ 624082 w 834065"/>
                <a:gd name="connsiteY11" fmla="*/ 910642 h 930060"/>
                <a:gd name="connsiteX12" fmla="*/ 182868 w 834065"/>
                <a:gd name="connsiteY12" fmla="*/ 904248 h 930060"/>
                <a:gd name="connsiteX0" fmla="*/ 182868 w 834065"/>
                <a:gd name="connsiteY0" fmla="*/ 904248 h 928207"/>
                <a:gd name="connsiteX1" fmla="*/ 157290 w 834065"/>
                <a:gd name="connsiteY1" fmla="*/ 757177 h 928207"/>
                <a:gd name="connsiteX2" fmla="*/ 45388 w 834065"/>
                <a:gd name="connsiteY2" fmla="*/ 590922 h 928207"/>
                <a:gd name="connsiteX3" fmla="*/ 627 w 834065"/>
                <a:gd name="connsiteY3" fmla="*/ 395893 h 928207"/>
                <a:gd name="connsiteX4" fmla="*/ 74163 w 834065"/>
                <a:gd name="connsiteY4" fmla="*/ 178483 h 928207"/>
                <a:gd name="connsiteX5" fmla="*/ 262798 w 834065"/>
                <a:gd name="connsiteY5" fmla="*/ 25017 h 928207"/>
                <a:gd name="connsiteX6" fmla="*/ 521771 w 834065"/>
                <a:gd name="connsiteY6" fmla="*/ 12228 h 928207"/>
                <a:gd name="connsiteX7" fmla="*/ 735984 w 834065"/>
                <a:gd name="connsiteY7" fmla="*/ 146511 h 928207"/>
                <a:gd name="connsiteX8" fmla="*/ 831900 w 834065"/>
                <a:gd name="connsiteY8" fmla="*/ 386301 h 928207"/>
                <a:gd name="connsiteX9" fmla="*/ 793534 w 834065"/>
                <a:gd name="connsiteY9" fmla="*/ 594119 h 928207"/>
                <a:gd name="connsiteX10" fmla="*/ 688026 w 834065"/>
                <a:gd name="connsiteY10" fmla="*/ 706021 h 928207"/>
                <a:gd name="connsiteX11" fmla="*/ 624082 w 834065"/>
                <a:gd name="connsiteY11" fmla="*/ 910642 h 928207"/>
                <a:gd name="connsiteX12" fmla="*/ 182868 w 834065"/>
                <a:gd name="connsiteY12" fmla="*/ 904248 h 928207"/>
                <a:gd name="connsiteX0" fmla="*/ 182868 w 834065"/>
                <a:gd name="connsiteY0" fmla="*/ 904248 h 928207"/>
                <a:gd name="connsiteX1" fmla="*/ 157290 w 834065"/>
                <a:gd name="connsiteY1" fmla="*/ 757177 h 928207"/>
                <a:gd name="connsiteX2" fmla="*/ 45388 w 834065"/>
                <a:gd name="connsiteY2" fmla="*/ 590922 h 928207"/>
                <a:gd name="connsiteX3" fmla="*/ 627 w 834065"/>
                <a:gd name="connsiteY3" fmla="*/ 395893 h 928207"/>
                <a:gd name="connsiteX4" fmla="*/ 74163 w 834065"/>
                <a:gd name="connsiteY4" fmla="*/ 178483 h 928207"/>
                <a:gd name="connsiteX5" fmla="*/ 262798 w 834065"/>
                <a:gd name="connsiteY5" fmla="*/ 25017 h 928207"/>
                <a:gd name="connsiteX6" fmla="*/ 521771 w 834065"/>
                <a:gd name="connsiteY6" fmla="*/ 12228 h 928207"/>
                <a:gd name="connsiteX7" fmla="*/ 735984 w 834065"/>
                <a:gd name="connsiteY7" fmla="*/ 146511 h 928207"/>
                <a:gd name="connsiteX8" fmla="*/ 831900 w 834065"/>
                <a:gd name="connsiteY8" fmla="*/ 386301 h 928207"/>
                <a:gd name="connsiteX9" fmla="*/ 793534 w 834065"/>
                <a:gd name="connsiteY9" fmla="*/ 594119 h 928207"/>
                <a:gd name="connsiteX10" fmla="*/ 688026 w 834065"/>
                <a:gd name="connsiteY10" fmla="*/ 706021 h 928207"/>
                <a:gd name="connsiteX11" fmla="*/ 624082 w 834065"/>
                <a:gd name="connsiteY11" fmla="*/ 910642 h 928207"/>
                <a:gd name="connsiteX12" fmla="*/ 182868 w 834065"/>
                <a:gd name="connsiteY12" fmla="*/ 904248 h 928207"/>
                <a:gd name="connsiteX0" fmla="*/ 182868 w 834065"/>
                <a:gd name="connsiteY0" fmla="*/ 904248 h 926553"/>
                <a:gd name="connsiteX1" fmla="*/ 157290 w 834065"/>
                <a:gd name="connsiteY1" fmla="*/ 757177 h 926553"/>
                <a:gd name="connsiteX2" fmla="*/ 45388 w 834065"/>
                <a:gd name="connsiteY2" fmla="*/ 590922 h 926553"/>
                <a:gd name="connsiteX3" fmla="*/ 627 w 834065"/>
                <a:gd name="connsiteY3" fmla="*/ 395893 h 926553"/>
                <a:gd name="connsiteX4" fmla="*/ 74163 w 834065"/>
                <a:gd name="connsiteY4" fmla="*/ 178483 h 926553"/>
                <a:gd name="connsiteX5" fmla="*/ 262798 w 834065"/>
                <a:gd name="connsiteY5" fmla="*/ 25017 h 926553"/>
                <a:gd name="connsiteX6" fmla="*/ 521771 w 834065"/>
                <a:gd name="connsiteY6" fmla="*/ 12228 h 926553"/>
                <a:gd name="connsiteX7" fmla="*/ 735984 w 834065"/>
                <a:gd name="connsiteY7" fmla="*/ 146511 h 926553"/>
                <a:gd name="connsiteX8" fmla="*/ 831900 w 834065"/>
                <a:gd name="connsiteY8" fmla="*/ 386301 h 926553"/>
                <a:gd name="connsiteX9" fmla="*/ 793534 w 834065"/>
                <a:gd name="connsiteY9" fmla="*/ 594119 h 926553"/>
                <a:gd name="connsiteX10" fmla="*/ 688026 w 834065"/>
                <a:gd name="connsiteY10" fmla="*/ 706021 h 926553"/>
                <a:gd name="connsiteX11" fmla="*/ 624082 w 834065"/>
                <a:gd name="connsiteY11" fmla="*/ 910642 h 926553"/>
                <a:gd name="connsiteX12" fmla="*/ 182868 w 834065"/>
                <a:gd name="connsiteY12" fmla="*/ 904248 h 926553"/>
                <a:gd name="connsiteX0" fmla="*/ 182868 w 834065"/>
                <a:gd name="connsiteY0" fmla="*/ 921103 h 934119"/>
                <a:gd name="connsiteX1" fmla="*/ 157290 w 834065"/>
                <a:gd name="connsiteY1" fmla="*/ 757177 h 934119"/>
                <a:gd name="connsiteX2" fmla="*/ 45388 w 834065"/>
                <a:gd name="connsiteY2" fmla="*/ 590922 h 934119"/>
                <a:gd name="connsiteX3" fmla="*/ 627 w 834065"/>
                <a:gd name="connsiteY3" fmla="*/ 395893 h 934119"/>
                <a:gd name="connsiteX4" fmla="*/ 74163 w 834065"/>
                <a:gd name="connsiteY4" fmla="*/ 178483 h 934119"/>
                <a:gd name="connsiteX5" fmla="*/ 262798 w 834065"/>
                <a:gd name="connsiteY5" fmla="*/ 25017 h 934119"/>
                <a:gd name="connsiteX6" fmla="*/ 521771 w 834065"/>
                <a:gd name="connsiteY6" fmla="*/ 12228 h 934119"/>
                <a:gd name="connsiteX7" fmla="*/ 735984 w 834065"/>
                <a:gd name="connsiteY7" fmla="*/ 146511 h 934119"/>
                <a:gd name="connsiteX8" fmla="*/ 831900 w 834065"/>
                <a:gd name="connsiteY8" fmla="*/ 386301 h 934119"/>
                <a:gd name="connsiteX9" fmla="*/ 793534 w 834065"/>
                <a:gd name="connsiteY9" fmla="*/ 594119 h 934119"/>
                <a:gd name="connsiteX10" fmla="*/ 688026 w 834065"/>
                <a:gd name="connsiteY10" fmla="*/ 706021 h 934119"/>
                <a:gd name="connsiteX11" fmla="*/ 624082 w 834065"/>
                <a:gd name="connsiteY11" fmla="*/ 910642 h 934119"/>
                <a:gd name="connsiteX12" fmla="*/ 182868 w 834065"/>
                <a:gd name="connsiteY12" fmla="*/ 921103 h 93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34065" h="934119">
                  <a:moveTo>
                    <a:pt x="182868" y="921103"/>
                  </a:moveTo>
                  <a:cubicBezTo>
                    <a:pt x="159421" y="908314"/>
                    <a:pt x="180203" y="812207"/>
                    <a:pt x="157290" y="757177"/>
                  </a:cubicBezTo>
                  <a:cubicBezTo>
                    <a:pt x="134377" y="702147"/>
                    <a:pt x="71498" y="651136"/>
                    <a:pt x="45388" y="590922"/>
                  </a:cubicBezTo>
                  <a:cubicBezTo>
                    <a:pt x="19278" y="530708"/>
                    <a:pt x="-4169" y="464633"/>
                    <a:pt x="627" y="395893"/>
                  </a:cubicBezTo>
                  <a:cubicBezTo>
                    <a:pt x="5423" y="327153"/>
                    <a:pt x="30468" y="240296"/>
                    <a:pt x="74163" y="178483"/>
                  </a:cubicBezTo>
                  <a:cubicBezTo>
                    <a:pt x="117858" y="116670"/>
                    <a:pt x="188197" y="52726"/>
                    <a:pt x="262798" y="25017"/>
                  </a:cubicBezTo>
                  <a:cubicBezTo>
                    <a:pt x="337399" y="-2692"/>
                    <a:pt x="442907" y="-8021"/>
                    <a:pt x="521771" y="12228"/>
                  </a:cubicBezTo>
                  <a:cubicBezTo>
                    <a:pt x="600635" y="32477"/>
                    <a:pt x="684296" y="84166"/>
                    <a:pt x="735984" y="146511"/>
                  </a:cubicBezTo>
                  <a:cubicBezTo>
                    <a:pt x="787672" y="208856"/>
                    <a:pt x="822308" y="311700"/>
                    <a:pt x="831900" y="386301"/>
                  </a:cubicBezTo>
                  <a:cubicBezTo>
                    <a:pt x="841492" y="460902"/>
                    <a:pt x="817513" y="540833"/>
                    <a:pt x="793534" y="594119"/>
                  </a:cubicBezTo>
                  <a:cubicBezTo>
                    <a:pt x="769555" y="647405"/>
                    <a:pt x="716268" y="653267"/>
                    <a:pt x="688026" y="706021"/>
                  </a:cubicBezTo>
                  <a:cubicBezTo>
                    <a:pt x="659784" y="758775"/>
                    <a:pt x="708275" y="874795"/>
                    <a:pt x="624082" y="910642"/>
                  </a:cubicBezTo>
                  <a:cubicBezTo>
                    <a:pt x="539889" y="946489"/>
                    <a:pt x="206315" y="933892"/>
                    <a:pt x="182868" y="921103"/>
                  </a:cubicBezTo>
                  <a:close/>
                </a:path>
              </a:pathLst>
            </a:custGeom>
            <a:solidFill>
              <a:srgbClr val="FFDD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5" name="รูปภาพ 124">
              <a:extLst>
                <a:ext uri="{FF2B5EF4-FFF2-40B4-BE49-F238E27FC236}">
                  <a16:creationId xmlns:a16="http://schemas.microsoft.com/office/drawing/2014/main" id="{62665986-1DBE-41F3-818F-CE9E01C20B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987" t="79855" r="14995" b="3912"/>
            <a:stretch/>
          </p:blipFill>
          <p:spPr>
            <a:xfrm>
              <a:off x="6886671" y="279699"/>
              <a:ext cx="1492359" cy="1861019"/>
            </a:xfrm>
            <a:prstGeom prst="roundRect">
              <a:avLst>
                <a:gd name="adj" fmla="val 44203"/>
              </a:avLst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05A1A69-28D0-4CD9-AB9F-F311371C1859}"/>
              </a:ext>
            </a:extLst>
          </p:cNvPr>
          <p:cNvGrpSpPr/>
          <p:nvPr/>
        </p:nvGrpSpPr>
        <p:grpSpPr>
          <a:xfrm>
            <a:off x="2948363" y="108766"/>
            <a:ext cx="3215752" cy="1292464"/>
            <a:chOff x="2948363" y="108766"/>
            <a:chExt cx="3215752" cy="129246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361094A-8BC4-4011-88A9-4E6AAC929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87824" y="108766"/>
              <a:ext cx="3176291" cy="1292464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8FE50A9-0634-4934-895B-17724413B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48363" y="108766"/>
              <a:ext cx="3176291" cy="12924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866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กลุ่ม 93">
            <a:extLst>
              <a:ext uri="{FF2B5EF4-FFF2-40B4-BE49-F238E27FC236}">
                <a16:creationId xmlns:a16="http://schemas.microsoft.com/office/drawing/2014/main" id="{C6615266-E187-4F24-A3B8-03092ECBE860}"/>
              </a:ext>
            </a:extLst>
          </p:cNvPr>
          <p:cNvGrpSpPr/>
          <p:nvPr/>
        </p:nvGrpSpPr>
        <p:grpSpPr>
          <a:xfrm>
            <a:off x="994535" y="2681540"/>
            <a:ext cx="7177865" cy="1690410"/>
            <a:chOff x="2884840" y="2413561"/>
            <a:chExt cx="4304831" cy="705004"/>
          </a:xfrm>
          <a:effectLst/>
        </p:grpSpPr>
        <p:sp>
          <p:nvSpPr>
            <p:cNvPr id="110" name="สี่เหลี่ยมผืนผ้า 94">
              <a:extLst>
                <a:ext uri="{FF2B5EF4-FFF2-40B4-BE49-F238E27FC236}">
                  <a16:creationId xmlns:a16="http://schemas.microsoft.com/office/drawing/2014/main" id="{4F9C69FA-3144-4CB5-B840-04226F49CF38}"/>
                </a:ext>
              </a:extLst>
            </p:cNvPr>
            <p:cNvSpPr/>
            <p:nvPr/>
          </p:nvSpPr>
          <p:spPr>
            <a:xfrm>
              <a:off x="2952059" y="2472535"/>
              <a:ext cx="4237612" cy="646030"/>
            </a:xfrm>
            <a:prstGeom prst="rect">
              <a:avLst/>
            </a:prstGeom>
            <a:pattFill prst="wdDnDiag">
              <a:fgClr>
                <a:srgbClr val="E8C6D2"/>
              </a:fgClr>
              <a:bgClr>
                <a:schemeClr val="bg1"/>
              </a:bgClr>
            </a:pattFill>
            <a:ln w="28575">
              <a:solidFill>
                <a:srgbClr val="DFB3C4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1" name="สี่เหลี่ยมผืนผ้า 95">
              <a:extLst>
                <a:ext uri="{FF2B5EF4-FFF2-40B4-BE49-F238E27FC236}">
                  <a16:creationId xmlns:a16="http://schemas.microsoft.com/office/drawing/2014/main" id="{734C50C9-91EE-4606-B7D5-8C449EBD1350}"/>
                </a:ext>
              </a:extLst>
            </p:cNvPr>
            <p:cNvSpPr/>
            <p:nvPr/>
          </p:nvSpPr>
          <p:spPr>
            <a:xfrm>
              <a:off x="2884840" y="2413561"/>
              <a:ext cx="4237612" cy="64603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36B8A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166FC712-13EE-43C5-A406-CBA7663B7B23}"/>
              </a:ext>
            </a:extLst>
          </p:cNvPr>
          <p:cNvSpPr txBox="1"/>
          <p:nvPr/>
        </p:nvSpPr>
        <p:spPr>
          <a:xfrm>
            <a:off x="1047726" y="3081777"/>
            <a:ext cx="5423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fortaa" pitchFamily="2" charset="0"/>
              </a:rPr>
              <a:t>5kg đ</a:t>
            </a:r>
            <a:r>
              <a:rPr lang="vi-VN" sz="2400" dirty="0">
                <a:latin typeface="Comfortaa" pitchFamily="2" charset="0"/>
              </a:rPr>
              <a:t>ư</a:t>
            </a:r>
            <a:r>
              <a:rPr lang="en-US" sz="2400" dirty="0" err="1">
                <a:latin typeface="Comfortaa" pitchFamily="2" charset="0"/>
              </a:rPr>
              <a:t>ờng</a:t>
            </a:r>
            <a:r>
              <a:rPr lang="en-US" sz="2400">
                <a:latin typeface="Comfortaa" pitchFamily="2" charset="0"/>
              </a:rPr>
              <a:t>: 110 000 </a:t>
            </a:r>
            <a:r>
              <a:rPr lang="en-US" sz="2400" dirty="0" err="1">
                <a:latin typeface="Comfortaa" pitchFamily="2" charset="0"/>
              </a:rPr>
              <a:t>đồng</a:t>
            </a:r>
            <a:endParaRPr lang="en-US" sz="2400" dirty="0">
              <a:latin typeface="Comfortaa" pitchFamily="2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AA3E196-1654-4BB2-91E9-1FD16F533A67}"/>
              </a:ext>
            </a:extLst>
          </p:cNvPr>
          <p:cNvSpPr txBox="1"/>
          <p:nvPr/>
        </p:nvSpPr>
        <p:spPr>
          <a:xfrm>
            <a:off x="1054993" y="3543836"/>
            <a:ext cx="7909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fortaa" pitchFamily="2" charset="0"/>
              </a:rPr>
              <a:t>3,5kg đ</a:t>
            </a:r>
            <a:r>
              <a:rPr lang="vi-VN" sz="2400" dirty="0">
                <a:latin typeface="Comfortaa" pitchFamily="2" charset="0"/>
              </a:rPr>
              <a:t>ư</a:t>
            </a:r>
            <a:r>
              <a:rPr lang="en-US" sz="2400" dirty="0" err="1">
                <a:latin typeface="Comfortaa" pitchFamily="2" charset="0"/>
              </a:rPr>
              <a:t>ờng</a:t>
            </a:r>
            <a:r>
              <a:rPr lang="en-US" sz="2400" dirty="0">
                <a:latin typeface="Comfortaa" pitchFamily="2" charset="0"/>
              </a:rPr>
              <a:t> </a:t>
            </a:r>
            <a:r>
              <a:rPr lang="en-US" sz="2400" dirty="0" err="1">
                <a:latin typeface="Comfortaa" pitchFamily="2" charset="0"/>
              </a:rPr>
              <a:t>cùng</a:t>
            </a:r>
            <a:r>
              <a:rPr lang="en-US" sz="2400" dirty="0">
                <a:latin typeface="Comfortaa" pitchFamily="2" charset="0"/>
              </a:rPr>
              <a:t> </a:t>
            </a:r>
            <a:r>
              <a:rPr lang="en-US" sz="2400" dirty="0" err="1">
                <a:latin typeface="Comfortaa" pitchFamily="2" charset="0"/>
              </a:rPr>
              <a:t>loại</a:t>
            </a:r>
            <a:r>
              <a:rPr lang="en-US" sz="2400" dirty="0">
                <a:latin typeface="Comfortaa" pitchFamily="2" charset="0"/>
              </a:rPr>
              <a:t> </a:t>
            </a:r>
            <a:r>
              <a:rPr lang="en-US" sz="2400" dirty="0" err="1">
                <a:latin typeface="Comfortaa" pitchFamily="2" charset="0"/>
              </a:rPr>
              <a:t>trả</a:t>
            </a:r>
            <a:r>
              <a:rPr lang="en-US" sz="2400" dirty="0">
                <a:latin typeface="Comfortaa" pitchFamily="2" charset="0"/>
              </a:rPr>
              <a:t> </a:t>
            </a:r>
            <a:r>
              <a:rPr lang="en-US" sz="2400" dirty="0" err="1">
                <a:latin typeface="Comfortaa" pitchFamily="2" charset="0"/>
              </a:rPr>
              <a:t>ít</a:t>
            </a:r>
            <a:r>
              <a:rPr lang="en-US" sz="2400" dirty="0">
                <a:latin typeface="Comfortaa" pitchFamily="2" charset="0"/>
              </a:rPr>
              <a:t> h</a:t>
            </a:r>
            <a:r>
              <a:rPr lang="vi-VN" sz="2400" dirty="0">
                <a:latin typeface="Comfortaa" pitchFamily="2" charset="0"/>
              </a:rPr>
              <a:t>ơ</a:t>
            </a:r>
            <a:r>
              <a:rPr lang="en-US" sz="2400" dirty="0">
                <a:latin typeface="Comfortaa" pitchFamily="2" charset="0"/>
              </a:rPr>
              <a:t>n: … </a:t>
            </a:r>
            <a:r>
              <a:rPr lang="en-US" sz="2400" dirty="0" err="1">
                <a:latin typeface="Comfortaa" pitchFamily="2" charset="0"/>
              </a:rPr>
              <a:t>đồng</a:t>
            </a:r>
            <a:r>
              <a:rPr lang="en-US" sz="2400" dirty="0">
                <a:latin typeface="Comfortaa" pitchFamily="2" charset="0"/>
              </a:rPr>
              <a:t> 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B9F5E57-E914-4F5A-A9E5-BF186AAA6D9E}"/>
              </a:ext>
            </a:extLst>
          </p:cNvPr>
          <p:cNvGrpSpPr/>
          <p:nvPr/>
        </p:nvGrpSpPr>
        <p:grpSpPr>
          <a:xfrm>
            <a:off x="698030" y="596603"/>
            <a:ext cx="7756412" cy="1636014"/>
            <a:chOff x="2651955" y="607443"/>
            <a:chExt cx="7756412" cy="1636014"/>
          </a:xfrm>
        </p:grpSpPr>
        <p:sp>
          <p:nvSpPr>
            <p:cNvPr id="10" name="สี่เหลี่ยมผืนผ้ามุมมน 50">
              <a:extLst>
                <a:ext uri="{FF2B5EF4-FFF2-40B4-BE49-F238E27FC236}">
                  <a16:creationId xmlns:a16="http://schemas.microsoft.com/office/drawing/2014/main" id="{BDB12CCB-B32A-4DD8-93D4-3A8592B16B50}"/>
                </a:ext>
              </a:extLst>
            </p:cNvPr>
            <p:cNvSpPr/>
            <p:nvPr/>
          </p:nvSpPr>
          <p:spPr>
            <a:xfrm>
              <a:off x="3161055" y="607443"/>
              <a:ext cx="7247312" cy="1636014"/>
            </a:xfrm>
            <a:prstGeom prst="roundRect">
              <a:avLst/>
            </a:prstGeom>
            <a:solidFill>
              <a:srgbClr val="E8C6D2"/>
            </a:solidFill>
            <a:ln>
              <a:solidFill>
                <a:srgbClr val="F3C93D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1" name="วงรี 47">
              <a:extLst>
                <a:ext uri="{FF2B5EF4-FFF2-40B4-BE49-F238E27FC236}">
                  <a16:creationId xmlns:a16="http://schemas.microsoft.com/office/drawing/2014/main" id="{A3C710BE-0E4F-45C7-993A-654D1308680E}"/>
                </a:ext>
              </a:extLst>
            </p:cNvPr>
            <p:cNvSpPr/>
            <p:nvPr/>
          </p:nvSpPr>
          <p:spPr>
            <a:xfrm>
              <a:off x="2651955" y="1025272"/>
              <a:ext cx="670754" cy="64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3C93D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B01F0942-AC6A-4FC2-A9E2-2CD248879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3" y="1005770"/>
            <a:ext cx="7019393" cy="857250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Mua</a:t>
            </a:r>
            <a:r>
              <a:rPr lang="en-US" sz="28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5kg đ</a:t>
            </a:r>
            <a:r>
              <a:rPr lang="vi-VN" sz="28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ư</a:t>
            </a:r>
            <a:r>
              <a:rPr lang="en-US" sz="2800" dirty="0" err="1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ờng</a:t>
            </a:r>
            <a:r>
              <a:rPr lang="en-US" sz="28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trả</a:t>
            </a:r>
            <a:r>
              <a:rPr lang="en-US" sz="280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110 000 </a:t>
            </a:r>
            <a:r>
              <a:rPr lang="en-US" sz="2800" dirty="0" err="1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mua</a:t>
            </a:r>
            <a:r>
              <a:rPr lang="en-US" sz="28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3,5kg đ</a:t>
            </a:r>
            <a:r>
              <a:rPr lang="vi-VN" sz="28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ư</a:t>
            </a:r>
            <a:r>
              <a:rPr lang="en-US" sz="2800" dirty="0" err="1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ờng</a:t>
            </a:r>
            <a:r>
              <a:rPr lang="en-US" sz="28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cùng</a:t>
            </a:r>
            <a:r>
              <a:rPr lang="en-US" sz="28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ít</a:t>
            </a:r>
            <a:r>
              <a:rPr lang="en-US" sz="28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h</a:t>
            </a:r>
            <a:r>
              <a:rPr lang="vi-VN" sz="28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ơ</a:t>
            </a:r>
            <a:r>
              <a:rPr lang="en-US" sz="28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 bao </a:t>
            </a:r>
            <a:r>
              <a:rPr lang="en-US" sz="2800" dirty="0" err="1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nhiêu</a:t>
            </a:r>
            <a:r>
              <a:rPr lang="en-US" sz="28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tiền</a:t>
            </a:r>
            <a:r>
              <a:rPr lang="en-US" sz="2800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Google Shape;1661;p41">
            <a:extLst>
              <a:ext uri="{FF2B5EF4-FFF2-40B4-BE49-F238E27FC236}">
                <a16:creationId xmlns:a16="http://schemas.microsoft.com/office/drawing/2014/main" id="{796DBC8D-6200-4A2D-B1E3-3BB46DE013E2}"/>
              </a:ext>
            </a:extLst>
          </p:cNvPr>
          <p:cNvSpPr txBox="1"/>
          <p:nvPr/>
        </p:nvSpPr>
        <p:spPr>
          <a:xfrm>
            <a:off x="683568" y="1059582"/>
            <a:ext cx="692993" cy="61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B6636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fortaa" pitchFamily="2" charset="0"/>
                <a:ea typeface="Poppins"/>
                <a:cs typeface="FC Onigiri Outline" pitchFamily="34" charset="-34"/>
                <a:sym typeface="Poppins"/>
              </a:rPr>
              <a:t>3</a:t>
            </a:r>
            <a:endParaRPr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B6636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fortaa" pitchFamily="2" charset="0"/>
              <a:ea typeface="Poppins"/>
              <a:cs typeface="FC Onigiri Outline" pitchFamily="34" charset="-34"/>
              <a:sym typeface="Poppins"/>
            </a:endParaRPr>
          </a:p>
        </p:txBody>
      </p:sp>
      <p:sp>
        <p:nvSpPr>
          <p:cNvPr id="36" name="รูปแบบอิสระ 41">
            <a:extLst>
              <a:ext uri="{FF2B5EF4-FFF2-40B4-BE49-F238E27FC236}">
                <a16:creationId xmlns:a16="http://schemas.microsoft.com/office/drawing/2014/main" id="{1C0EC5A7-9EC5-4128-BB4B-4177A607F97B}"/>
              </a:ext>
            </a:extLst>
          </p:cNvPr>
          <p:cNvSpPr/>
          <p:nvPr/>
        </p:nvSpPr>
        <p:spPr>
          <a:xfrm>
            <a:off x="3415354" y="2411607"/>
            <a:ext cx="2205432" cy="632239"/>
          </a:xfrm>
          <a:custGeom>
            <a:avLst/>
            <a:gdLst>
              <a:gd name="connsiteX0" fmla="*/ 0 w 1899138"/>
              <a:gd name="connsiteY0" fmla="*/ 211101 h 271391"/>
              <a:gd name="connsiteX1" fmla="*/ 80387 w 1899138"/>
              <a:gd name="connsiteY1" fmla="*/ 20182 h 271391"/>
              <a:gd name="connsiteX2" fmla="*/ 100483 w 1899138"/>
              <a:gd name="connsiteY2" fmla="*/ 221149 h 271391"/>
              <a:gd name="connsiteX3" fmla="*/ 200967 w 1899138"/>
              <a:gd name="connsiteY3" fmla="*/ 86 h 271391"/>
              <a:gd name="connsiteX4" fmla="*/ 211015 w 1899138"/>
              <a:gd name="connsiteY4" fmla="*/ 231198 h 271391"/>
              <a:gd name="connsiteX5" fmla="*/ 321547 w 1899138"/>
              <a:gd name="connsiteY5" fmla="*/ 86 h 271391"/>
              <a:gd name="connsiteX6" fmla="*/ 311499 w 1899138"/>
              <a:gd name="connsiteY6" fmla="*/ 221149 h 271391"/>
              <a:gd name="connsiteX7" fmla="*/ 401934 w 1899138"/>
              <a:gd name="connsiteY7" fmla="*/ 20182 h 271391"/>
              <a:gd name="connsiteX8" fmla="*/ 422031 w 1899138"/>
              <a:gd name="connsiteY8" fmla="*/ 211101 h 271391"/>
              <a:gd name="connsiteX9" fmla="*/ 542611 w 1899138"/>
              <a:gd name="connsiteY9" fmla="*/ 20182 h 271391"/>
              <a:gd name="connsiteX10" fmla="*/ 572756 w 1899138"/>
              <a:gd name="connsiteY10" fmla="*/ 241246 h 271391"/>
              <a:gd name="connsiteX11" fmla="*/ 653143 w 1899138"/>
              <a:gd name="connsiteY11" fmla="*/ 30231 h 271391"/>
              <a:gd name="connsiteX12" fmla="*/ 683288 w 1899138"/>
              <a:gd name="connsiteY12" fmla="*/ 271391 h 271391"/>
              <a:gd name="connsiteX13" fmla="*/ 763675 w 1899138"/>
              <a:gd name="connsiteY13" fmla="*/ 30231 h 271391"/>
              <a:gd name="connsiteX14" fmla="*/ 813916 w 1899138"/>
              <a:gd name="connsiteY14" fmla="*/ 231198 h 271391"/>
              <a:gd name="connsiteX15" fmla="*/ 904352 w 1899138"/>
              <a:gd name="connsiteY15" fmla="*/ 20182 h 271391"/>
              <a:gd name="connsiteX16" fmla="*/ 934497 w 1899138"/>
              <a:gd name="connsiteY16" fmla="*/ 241246 h 271391"/>
              <a:gd name="connsiteX17" fmla="*/ 1014883 w 1899138"/>
              <a:gd name="connsiteY17" fmla="*/ 50327 h 271391"/>
              <a:gd name="connsiteX18" fmla="*/ 1045029 w 1899138"/>
              <a:gd name="connsiteY18" fmla="*/ 251295 h 271391"/>
              <a:gd name="connsiteX19" fmla="*/ 1115367 w 1899138"/>
              <a:gd name="connsiteY19" fmla="*/ 50327 h 271391"/>
              <a:gd name="connsiteX20" fmla="*/ 1135464 w 1899138"/>
              <a:gd name="connsiteY20" fmla="*/ 221149 h 271391"/>
              <a:gd name="connsiteX21" fmla="*/ 1235947 w 1899138"/>
              <a:gd name="connsiteY21" fmla="*/ 10134 h 271391"/>
              <a:gd name="connsiteX22" fmla="*/ 1256044 w 1899138"/>
              <a:gd name="connsiteY22" fmla="*/ 211101 h 271391"/>
              <a:gd name="connsiteX23" fmla="*/ 1356527 w 1899138"/>
              <a:gd name="connsiteY23" fmla="*/ 86 h 271391"/>
              <a:gd name="connsiteX24" fmla="*/ 1356527 w 1899138"/>
              <a:gd name="connsiteY24" fmla="*/ 241246 h 271391"/>
              <a:gd name="connsiteX25" fmla="*/ 1497204 w 1899138"/>
              <a:gd name="connsiteY25" fmla="*/ 30231 h 271391"/>
              <a:gd name="connsiteX26" fmla="*/ 1527349 w 1899138"/>
              <a:gd name="connsiteY26" fmla="*/ 231198 h 271391"/>
              <a:gd name="connsiteX27" fmla="*/ 1607736 w 1899138"/>
              <a:gd name="connsiteY27" fmla="*/ 10134 h 271391"/>
              <a:gd name="connsiteX28" fmla="*/ 1617785 w 1899138"/>
              <a:gd name="connsiteY28" fmla="*/ 251295 h 271391"/>
              <a:gd name="connsiteX29" fmla="*/ 1718268 w 1899138"/>
              <a:gd name="connsiteY29" fmla="*/ 20182 h 271391"/>
              <a:gd name="connsiteX30" fmla="*/ 1728316 w 1899138"/>
              <a:gd name="connsiteY30" fmla="*/ 261343 h 271391"/>
              <a:gd name="connsiteX31" fmla="*/ 1818752 w 1899138"/>
              <a:gd name="connsiteY31" fmla="*/ 10134 h 271391"/>
              <a:gd name="connsiteX32" fmla="*/ 1838848 w 1899138"/>
              <a:gd name="connsiteY32" fmla="*/ 231198 h 271391"/>
              <a:gd name="connsiteX33" fmla="*/ 1899138 w 1899138"/>
              <a:gd name="connsiteY33" fmla="*/ 70424 h 27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899138" h="271391">
                <a:moveTo>
                  <a:pt x="0" y="211101"/>
                </a:moveTo>
                <a:cubicBezTo>
                  <a:pt x="31820" y="114804"/>
                  <a:pt x="63640" y="18507"/>
                  <a:pt x="80387" y="20182"/>
                </a:cubicBezTo>
                <a:cubicBezTo>
                  <a:pt x="97134" y="21857"/>
                  <a:pt x="80386" y="224498"/>
                  <a:pt x="100483" y="221149"/>
                </a:cubicBezTo>
                <a:cubicBezTo>
                  <a:pt x="120580" y="217800"/>
                  <a:pt x="182545" y="-1589"/>
                  <a:pt x="200967" y="86"/>
                </a:cubicBezTo>
                <a:cubicBezTo>
                  <a:pt x="219389" y="1761"/>
                  <a:pt x="190918" y="231198"/>
                  <a:pt x="211015" y="231198"/>
                </a:cubicBezTo>
                <a:cubicBezTo>
                  <a:pt x="231112" y="231198"/>
                  <a:pt x="304800" y="1761"/>
                  <a:pt x="321547" y="86"/>
                </a:cubicBezTo>
                <a:cubicBezTo>
                  <a:pt x="338294" y="-1589"/>
                  <a:pt x="298101" y="217800"/>
                  <a:pt x="311499" y="221149"/>
                </a:cubicBezTo>
                <a:cubicBezTo>
                  <a:pt x="324897" y="224498"/>
                  <a:pt x="383512" y="21857"/>
                  <a:pt x="401934" y="20182"/>
                </a:cubicBezTo>
                <a:cubicBezTo>
                  <a:pt x="420356" y="18507"/>
                  <a:pt x="398585" y="211101"/>
                  <a:pt x="422031" y="211101"/>
                </a:cubicBezTo>
                <a:cubicBezTo>
                  <a:pt x="445477" y="211101"/>
                  <a:pt x="517490" y="15158"/>
                  <a:pt x="542611" y="20182"/>
                </a:cubicBezTo>
                <a:cubicBezTo>
                  <a:pt x="567732" y="25206"/>
                  <a:pt x="554334" y="239571"/>
                  <a:pt x="572756" y="241246"/>
                </a:cubicBezTo>
                <a:cubicBezTo>
                  <a:pt x="591178" y="242921"/>
                  <a:pt x="634721" y="25207"/>
                  <a:pt x="653143" y="30231"/>
                </a:cubicBezTo>
                <a:cubicBezTo>
                  <a:pt x="671565" y="35255"/>
                  <a:pt x="664866" y="271391"/>
                  <a:pt x="683288" y="271391"/>
                </a:cubicBezTo>
                <a:cubicBezTo>
                  <a:pt x="701710" y="271391"/>
                  <a:pt x="741904" y="36930"/>
                  <a:pt x="763675" y="30231"/>
                </a:cubicBezTo>
                <a:cubicBezTo>
                  <a:pt x="785446" y="23532"/>
                  <a:pt x="790470" y="232873"/>
                  <a:pt x="813916" y="231198"/>
                </a:cubicBezTo>
                <a:cubicBezTo>
                  <a:pt x="837362" y="229523"/>
                  <a:pt x="884255" y="18507"/>
                  <a:pt x="904352" y="20182"/>
                </a:cubicBezTo>
                <a:cubicBezTo>
                  <a:pt x="924449" y="21857"/>
                  <a:pt x="916075" y="236222"/>
                  <a:pt x="934497" y="241246"/>
                </a:cubicBezTo>
                <a:cubicBezTo>
                  <a:pt x="952919" y="246270"/>
                  <a:pt x="996461" y="48652"/>
                  <a:pt x="1014883" y="50327"/>
                </a:cubicBezTo>
                <a:cubicBezTo>
                  <a:pt x="1033305" y="52002"/>
                  <a:pt x="1028282" y="251295"/>
                  <a:pt x="1045029" y="251295"/>
                </a:cubicBezTo>
                <a:cubicBezTo>
                  <a:pt x="1061776" y="251295"/>
                  <a:pt x="1100295" y="55351"/>
                  <a:pt x="1115367" y="50327"/>
                </a:cubicBezTo>
                <a:cubicBezTo>
                  <a:pt x="1130440" y="45303"/>
                  <a:pt x="1115367" y="227848"/>
                  <a:pt x="1135464" y="221149"/>
                </a:cubicBezTo>
                <a:cubicBezTo>
                  <a:pt x="1155561" y="214450"/>
                  <a:pt x="1215850" y="11809"/>
                  <a:pt x="1235947" y="10134"/>
                </a:cubicBezTo>
                <a:cubicBezTo>
                  <a:pt x="1256044" y="8459"/>
                  <a:pt x="1235947" y="212776"/>
                  <a:pt x="1256044" y="211101"/>
                </a:cubicBezTo>
                <a:cubicBezTo>
                  <a:pt x="1276141" y="209426"/>
                  <a:pt x="1339780" y="-4938"/>
                  <a:pt x="1356527" y="86"/>
                </a:cubicBezTo>
                <a:cubicBezTo>
                  <a:pt x="1373274" y="5110"/>
                  <a:pt x="1333081" y="236222"/>
                  <a:pt x="1356527" y="241246"/>
                </a:cubicBezTo>
                <a:cubicBezTo>
                  <a:pt x="1379973" y="246270"/>
                  <a:pt x="1468734" y="31906"/>
                  <a:pt x="1497204" y="30231"/>
                </a:cubicBezTo>
                <a:cubicBezTo>
                  <a:pt x="1525674" y="28556"/>
                  <a:pt x="1508927" y="234547"/>
                  <a:pt x="1527349" y="231198"/>
                </a:cubicBezTo>
                <a:cubicBezTo>
                  <a:pt x="1545771" y="227849"/>
                  <a:pt x="1592663" y="6785"/>
                  <a:pt x="1607736" y="10134"/>
                </a:cubicBezTo>
                <a:cubicBezTo>
                  <a:pt x="1622809" y="13483"/>
                  <a:pt x="1599363" y="249620"/>
                  <a:pt x="1617785" y="251295"/>
                </a:cubicBezTo>
                <a:cubicBezTo>
                  <a:pt x="1636207" y="252970"/>
                  <a:pt x="1699846" y="18507"/>
                  <a:pt x="1718268" y="20182"/>
                </a:cubicBezTo>
                <a:cubicBezTo>
                  <a:pt x="1736690" y="21857"/>
                  <a:pt x="1711569" y="263018"/>
                  <a:pt x="1728316" y="261343"/>
                </a:cubicBezTo>
                <a:cubicBezTo>
                  <a:pt x="1745063" y="259668"/>
                  <a:pt x="1800330" y="15158"/>
                  <a:pt x="1818752" y="10134"/>
                </a:cubicBezTo>
                <a:cubicBezTo>
                  <a:pt x="1837174" y="5110"/>
                  <a:pt x="1825450" y="221150"/>
                  <a:pt x="1838848" y="231198"/>
                </a:cubicBezTo>
                <a:cubicBezTo>
                  <a:pt x="1852246" y="241246"/>
                  <a:pt x="1875692" y="155835"/>
                  <a:pt x="1899138" y="70424"/>
                </a:cubicBez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3825" cap="rnd">
            <a:gradFill flip="none" rotWithShape="1">
              <a:gsLst>
                <a:gs pos="0">
                  <a:schemeClr val="accent4">
                    <a:lumMod val="20000"/>
                    <a:lumOff val="80000"/>
                    <a:alpha val="65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DDAB9D9-BFD8-4AE9-BAD4-32F9A3E67D7A}"/>
              </a:ext>
            </a:extLst>
          </p:cNvPr>
          <p:cNvCxnSpPr>
            <a:cxnSpLocks/>
          </p:cNvCxnSpPr>
          <p:nvPr/>
        </p:nvCxnSpPr>
        <p:spPr>
          <a:xfrm>
            <a:off x="1619672" y="1203598"/>
            <a:ext cx="5904656" cy="0"/>
          </a:xfrm>
          <a:prstGeom prst="line">
            <a:avLst/>
          </a:prstGeom>
          <a:ln w="28575">
            <a:solidFill>
              <a:srgbClr val="F0952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4E01660-04FF-48BF-8629-19546F209DDA}"/>
              </a:ext>
            </a:extLst>
          </p:cNvPr>
          <p:cNvCxnSpPr>
            <a:cxnSpLocks/>
          </p:cNvCxnSpPr>
          <p:nvPr/>
        </p:nvCxnSpPr>
        <p:spPr>
          <a:xfrm>
            <a:off x="1619672" y="1627549"/>
            <a:ext cx="6552728" cy="0"/>
          </a:xfrm>
          <a:prstGeom prst="line">
            <a:avLst/>
          </a:prstGeom>
          <a:ln w="28575">
            <a:solidFill>
              <a:srgbClr val="F0952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103B2D6-8D4C-4FCA-BA40-936FA19B08EB}"/>
              </a:ext>
            </a:extLst>
          </p:cNvPr>
          <p:cNvCxnSpPr>
            <a:cxnSpLocks/>
          </p:cNvCxnSpPr>
          <p:nvPr/>
        </p:nvCxnSpPr>
        <p:spPr>
          <a:xfrm>
            <a:off x="1619672" y="2067694"/>
            <a:ext cx="2232248" cy="0"/>
          </a:xfrm>
          <a:prstGeom prst="line">
            <a:avLst/>
          </a:prstGeom>
          <a:ln w="28575">
            <a:solidFill>
              <a:srgbClr val="F0952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1B1C444C-8BE5-4967-AD41-3FD6EFC0E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071" y="2461960"/>
            <a:ext cx="1969179" cy="6462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15B7CCF-78A5-43BC-8DD7-01639998B9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130" y="198621"/>
            <a:ext cx="788565" cy="78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7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3" grpId="0"/>
      <p:bldP spid="14" grpId="0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/>
          <p:cNvSpPr txBox="1"/>
          <p:nvPr/>
        </p:nvSpPr>
        <p:spPr>
          <a:xfrm rot="18039324">
            <a:off x="8070765" y="204714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+</a:t>
            </a:r>
            <a:endParaRPr lang="th-TH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1" name="วงรี 80"/>
          <p:cNvSpPr/>
          <p:nvPr/>
        </p:nvSpPr>
        <p:spPr>
          <a:xfrm rot="20099029">
            <a:off x="8037417" y="2436191"/>
            <a:ext cx="54000" cy="54699"/>
          </a:xfrm>
          <a:prstGeom prst="ellipse">
            <a:avLst/>
          </a:prstGeom>
          <a:solidFill>
            <a:srgbClr val="FFE79B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9" name="สามเหลี่ยมหน้าจั่ว 88"/>
          <p:cNvSpPr/>
          <p:nvPr/>
        </p:nvSpPr>
        <p:spPr>
          <a:xfrm rot="18588587">
            <a:off x="7941133" y="1885488"/>
            <a:ext cx="98304" cy="74674"/>
          </a:xfrm>
          <a:prstGeom prst="triangle">
            <a:avLst/>
          </a:prstGeom>
          <a:solidFill>
            <a:srgbClr val="FFE79B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สี่เหลี่ยมผืนผ้า 95">
            <a:extLst>
              <a:ext uri="{FF2B5EF4-FFF2-40B4-BE49-F238E27FC236}">
                <a16:creationId xmlns:a16="http://schemas.microsoft.com/office/drawing/2014/main" id="{65585148-91E7-4F8F-98A5-6B3C7199BA34}"/>
              </a:ext>
            </a:extLst>
          </p:cNvPr>
          <p:cNvSpPr/>
          <p:nvPr/>
        </p:nvSpPr>
        <p:spPr>
          <a:xfrm>
            <a:off x="271517" y="2072308"/>
            <a:ext cx="3900813" cy="1315462"/>
          </a:xfrm>
          <a:prstGeom prst="rect">
            <a:avLst/>
          </a:prstGeom>
          <a:solidFill>
            <a:schemeClr val="bg1"/>
          </a:solidFill>
          <a:ln w="28575">
            <a:solidFill>
              <a:srgbClr val="C36B8A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สี่เหลี่ยมผืนผ้า 95">
            <a:extLst>
              <a:ext uri="{FF2B5EF4-FFF2-40B4-BE49-F238E27FC236}">
                <a16:creationId xmlns:a16="http://schemas.microsoft.com/office/drawing/2014/main" id="{7816D223-50C8-49C7-844A-E28ED3542166}"/>
              </a:ext>
            </a:extLst>
          </p:cNvPr>
          <p:cNvSpPr/>
          <p:nvPr/>
        </p:nvSpPr>
        <p:spPr>
          <a:xfrm>
            <a:off x="4244338" y="1523046"/>
            <a:ext cx="4504126" cy="2808544"/>
          </a:xfrm>
          <a:prstGeom prst="rect">
            <a:avLst/>
          </a:prstGeom>
          <a:solidFill>
            <a:schemeClr val="bg1"/>
          </a:solidFill>
          <a:ln w="28575">
            <a:solidFill>
              <a:srgbClr val="C36B8A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70AA1E-5446-4759-9AE6-5E50EEC23745}"/>
              </a:ext>
            </a:extLst>
          </p:cNvPr>
          <p:cNvSpPr txBox="1"/>
          <p:nvPr/>
        </p:nvSpPr>
        <p:spPr>
          <a:xfrm>
            <a:off x="4283968" y="170765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tiền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mua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1kg đ</a:t>
            </a:r>
            <a:r>
              <a:rPr lang="vi-V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ư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ờng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5DCC77B-D488-4282-9BA1-CCA5D9C4244C}"/>
              </a:ext>
            </a:extLst>
          </p:cNvPr>
          <p:cNvSpPr txBox="1"/>
          <p:nvPr/>
        </p:nvSpPr>
        <p:spPr>
          <a:xfrm>
            <a:off x="4418206" y="2078292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38 500 : 5 </a:t>
            </a:r>
            <a:r>
              <a:rPr lang="en-US" sz="20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= 22 000 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đồng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8CBEDB4-8118-470D-8B19-09089F7598E1}"/>
              </a:ext>
            </a:extLst>
          </p:cNvPr>
          <p:cNvSpPr txBox="1"/>
          <p:nvPr/>
        </p:nvSpPr>
        <p:spPr>
          <a:xfrm>
            <a:off x="4283968" y="2448930"/>
            <a:ext cx="4927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tiền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mua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3,5kg đ</a:t>
            </a:r>
            <a:r>
              <a:rPr lang="vi-V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ư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ờng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cùng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26BD3B7-3326-42C6-8747-EFA272E0317A}"/>
              </a:ext>
            </a:extLst>
          </p:cNvPr>
          <p:cNvSpPr txBox="1"/>
          <p:nvPr/>
        </p:nvSpPr>
        <p:spPr>
          <a:xfrm>
            <a:off x="4418206" y="2819568"/>
            <a:ext cx="3607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22 000 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 3,5 </a:t>
            </a:r>
            <a:r>
              <a:rPr lang="en-US" sz="20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= 77 000 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đồng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1EFC0FA-C5A9-4508-B4CD-3FAA4D0C95B5}"/>
              </a:ext>
            </a:extLst>
          </p:cNvPr>
          <p:cNvSpPr txBox="1"/>
          <p:nvPr/>
        </p:nvSpPr>
        <p:spPr>
          <a:xfrm>
            <a:off x="4283968" y="3190206"/>
            <a:ext cx="3607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tiền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trả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ít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h</a:t>
            </a:r>
            <a:r>
              <a:rPr lang="vi-V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ơ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7B8BF3E-55CD-4256-AB1F-9A53EB3CCD04}"/>
              </a:ext>
            </a:extLst>
          </p:cNvPr>
          <p:cNvSpPr txBox="1"/>
          <p:nvPr/>
        </p:nvSpPr>
        <p:spPr>
          <a:xfrm>
            <a:off x="4418206" y="3560844"/>
            <a:ext cx="4108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110 000 – 77 000 = 33 000 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đồng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76EAEEE-14DA-47CA-A685-BF8C33A662AA}"/>
              </a:ext>
            </a:extLst>
          </p:cNvPr>
          <p:cNvSpPr txBox="1"/>
          <p:nvPr/>
        </p:nvSpPr>
        <p:spPr>
          <a:xfrm>
            <a:off x="4813394" y="3931480"/>
            <a:ext cx="3607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Đáp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en-US" sz="20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33 000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đồng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8C85EAF-FC42-435E-A9AE-C4401EB974B4}"/>
              </a:ext>
            </a:extLst>
          </p:cNvPr>
          <p:cNvSpPr txBox="1"/>
          <p:nvPr/>
        </p:nvSpPr>
        <p:spPr>
          <a:xfrm>
            <a:off x="239802" y="2337932"/>
            <a:ext cx="4044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5kg đ</a:t>
            </a:r>
            <a:r>
              <a:rPr lang="vi-V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ư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ờng</a:t>
            </a:r>
            <a:r>
              <a:rPr lang="en-US" sz="20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110 000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đồng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1A081B0-4429-439C-ADBE-063BE00D390C}"/>
              </a:ext>
            </a:extLst>
          </p:cNvPr>
          <p:cNvSpPr txBox="1"/>
          <p:nvPr/>
        </p:nvSpPr>
        <p:spPr>
          <a:xfrm>
            <a:off x="246909" y="2728583"/>
            <a:ext cx="3890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3,5kg đ</a:t>
            </a:r>
            <a:r>
              <a:rPr lang="vi-V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ư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ờng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ít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h</a:t>
            </a:r>
            <a:r>
              <a:rPr lang="vi-V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ơ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n: …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đồng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22" name="รูปแบบอิสระ 41">
            <a:extLst>
              <a:ext uri="{FF2B5EF4-FFF2-40B4-BE49-F238E27FC236}">
                <a16:creationId xmlns:a16="http://schemas.microsoft.com/office/drawing/2014/main" id="{9679165D-7F52-467D-BB9E-99399162347A}"/>
              </a:ext>
            </a:extLst>
          </p:cNvPr>
          <p:cNvSpPr/>
          <p:nvPr/>
        </p:nvSpPr>
        <p:spPr>
          <a:xfrm>
            <a:off x="1156201" y="1673703"/>
            <a:ext cx="2205432" cy="632239"/>
          </a:xfrm>
          <a:custGeom>
            <a:avLst/>
            <a:gdLst>
              <a:gd name="connsiteX0" fmla="*/ 0 w 1899138"/>
              <a:gd name="connsiteY0" fmla="*/ 211101 h 271391"/>
              <a:gd name="connsiteX1" fmla="*/ 80387 w 1899138"/>
              <a:gd name="connsiteY1" fmla="*/ 20182 h 271391"/>
              <a:gd name="connsiteX2" fmla="*/ 100483 w 1899138"/>
              <a:gd name="connsiteY2" fmla="*/ 221149 h 271391"/>
              <a:gd name="connsiteX3" fmla="*/ 200967 w 1899138"/>
              <a:gd name="connsiteY3" fmla="*/ 86 h 271391"/>
              <a:gd name="connsiteX4" fmla="*/ 211015 w 1899138"/>
              <a:gd name="connsiteY4" fmla="*/ 231198 h 271391"/>
              <a:gd name="connsiteX5" fmla="*/ 321547 w 1899138"/>
              <a:gd name="connsiteY5" fmla="*/ 86 h 271391"/>
              <a:gd name="connsiteX6" fmla="*/ 311499 w 1899138"/>
              <a:gd name="connsiteY6" fmla="*/ 221149 h 271391"/>
              <a:gd name="connsiteX7" fmla="*/ 401934 w 1899138"/>
              <a:gd name="connsiteY7" fmla="*/ 20182 h 271391"/>
              <a:gd name="connsiteX8" fmla="*/ 422031 w 1899138"/>
              <a:gd name="connsiteY8" fmla="*/ 211101 h 271391"/>
              <a:gd name="connsiteX9" fmla="*/ 542611 w 1899138"/>
              <a:gd name="connsiteY9" fmla="*/ 20182 h 271391"/>
              <a:gd name="connsiteX10" fmla="*/ 572756 w 1899138"/>
              <a:gd name="connsiteY10" fmla="*/ 241246 h 271391"/>
              <a:gd name="connsiteX11" fmla="*/ 653143 w 1899138"/>
              <a:gd name="connsiteY11" fmla="*/ 30231 h 271391"/>
              <a:gd name="connsiteX12" fmla="*/ 683288 w 1899138"/>
              <a:gd name="connsiteY12" fmla="*/ 271391 h 271391"/>
              <a:gd name="connsiteX13" fmla="*/ 763675 w 1899138"/>
              <a:gd name="connsiteY13" fmla="*/ 30231 h 271391"/>
              <a:gd name="connsiteX14" fmla="*/ 813916 w 1899138"/>
              <a:gd name="connsiteY14" fmla="*/ 231198 h 271391"/>
              <a:gd name="connsiteX15" fmla="*/ 904352 w 1899138"/>
              <a:gd name="connsiteY15" fmla="*/ 20182 h 271391"/>
              <a:gd name="connsiteX16" fmla="*/ 934497 w 1899138"/>
              <a:gd name="connsiteY16" fmla="*/ 241246 h 271391"/>
              <a:gd name="connsiteX17" fmla="*/ 1014883 w 1899138"/>
              <a:gd name="connsiteY17" fmla="*/ 50327 h 271391"/>
              <a:gd name="connsiteX18" fmla="*/ 1045029 w 1899138"/>
              <a:gd name="connsiteY18" fmla="*/ 251295 h 271391"/>
              <a:gd name="connsiteX19" fmla="*/ 1115367 w 1899138"/>
              <a:gd name="connsiteY19" fmla="*/ 50327 h 271391"/>
              <a:gd name="connsiteX20" fmla="*/ 1135464 w 1899138"/>
              <a:gd name="connsiteY20" fmla="*/ 221149 h 271391"/>
              <a:gd name="connsiteX21" fmla="*/ 1235947 w 1899138"/>
              <a:gd name="connsiteY21" fmla="*/ 10134 h 271391"/>
              <a:gd name="connsiteX22" fmla="*/ 1256044 w 1899138"/>
              <a:gd name="connsiteY22" fmla="*/ 211101 h 271391"/>
              <a:gd name="connsiteX23" fmla="*/ 1356527 w 1899138"/>
              <a:gd name="connsiteY23" fmla="*/ 86 h 271391"/>
              <a:gd name="connsiteX24" fmla="*/ 1356527 w 1899138"/>
              <a:gd name="connsiteY24" fmla="*/ 241246 h 271391"/>
              <a:gd name="connsiteX25" fmla="*/ 1497204 w 1899138"/>
              <a:gd name="connsiteY25" fmla="*/ 30231 h 271391"/>
              <a:gd name="connsiteX26" fmla="*/ 1527349 w 1899138"/>
              <a:gd name="connsiteY26" fmla="*/ 231198 h 271391"/>
              <a:gd name="connsiteX27" fmla="*/ 1607736 w 1899138"/>
              <a:gd name="connsiteY27" fmla="*/ 10134 h 271391"/>
              <a:gd name="connsiteX28" fmla="*/ 1617785 w 1899138"/>
              <a:gd name="connsiteY28" fmla="*/ 251295 h 271391"/>
              <a:gd name="connsiteX29" fmla="*/ 1718268 w 1899138"/>
              <a:gd name="connsiteY29" fmla="*/ 20182 h 271391"/>
              <a:gd name="connsiteX30" fmla="*/ 1728316 w 1899138"/>
              <a:gd name="connsiteY30" fmla="*/ 261343 h 271391"/>
              <a:gd name="connsiteX31" fmla="*/ 1818752 w 1899138"/>
              <a:gd name="connsiteY31" fmla="*/ 10134 h 271391"/>
              <a:gd name="connsiteX32" fmla="*/ 1838848 w 1899138"/>
              <a:gd name="connsiteY32" fmla="*/ 231198 h 271391"/>
              <a:gd name="connsiteX33" fmla="*/ 1899138 w 1899138"/>
              <a:gd name="connsiteY33" fmla="*/ 70424 h 27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899138" h="271391">
                <a:moveTo>
                  <a:pt x="0" y="211101"/>
                </a:moveTo>
                <a:cubicBezTo>
                  <a:pt x="31820" y="114804"/>
                  <a:pt x="63640" y="18507"/>
                  <a:pt x="80387" y="20182"/>
                </a:cubicBezTo>
                <a:cubicBezTo>
                  <a:pt x="97134" y="21857"/>
                  <a:pt x="80386" y="224498"/>
                  <a:pt x="100483" y="221149"/>
                </a:cubicBezTo>
                <a:cubicBezTo>
                  <a:pt x="120580" y="217800"/>
                  <a:pt x="182545" y="-1589"/>
                  <a:pt x="200967" y="86"/>
                </a:cubicBezTo>
                <a:cubicBezTo>
                  <a:pt x="219389" y="1761"/>
                  <a:pt x="190918" y="231198"/>
                  <a:pt x="211015" y="231198"/>
                </a:cubicBezTo>
                <a:cubicBezTo>
                  <a:pt x="231112" y="231198"/>
                  <a:pt x="304800" y="1761"/>
                  <a:pt x="321547" y="86"/>
                </a:cubicBezTo>
                <a:cubicBezTo>
                  <a:pt x="338294" y="-1589"/>
                  <a:pt x="298101" y="217800"/>
                  <a:pt x="311499" y="221149"/>
                </a:cubicBezTo>
                <a:cubicBezTo>
                  <a:pt x="324897" y="224498"/>
                  <a:pt x="383512" y="21857"/>
                  <a:pt x="401934" y="20182"/>
                </a:cubicBezTo>
                <a:cubicBezTo>
                  <a:pt x="420356" y="18507"/>
                  <a:pt x="398585" y="211101"/>
                  <a:pt x="422031" y="211101"/>
                </a:cubicBezTo>
                <a:cubicBezTo>
                  <a:pt x="445477" y="211101"/>
                  <a:pt x="517490" y="15158"/>
                  <a:pt x="542611" y="20182"/>
                </a:cubicBezTo>
                <a:cubicBezTo>
                  <a:pt x="567732" y="25206"/>
                  <a:pt x="554334" y="239571"/>
                  <a:pt x="572756" y="241246"/>
                </a:cubicBezTo>
                <a:cubicBezTo>
                  <a:pt x="591178" y="242921"/>
                  <a:pt x="634721" y="25207"/>
                  <a:pt x="653143" y="30231"/>
                </a:cubicBezTo>
                <a:cubicBezTo>
                  <a:pt x="671565" y="35255"/>
                  <a:pt x="664866" y="271391"/>
                  <a:pt x="683288" y="271391"/>
                </a:cubicBezTo>
                <a:cubicBezTo>
                  <a:pt x="701710" y="271391"/>
                  <a:pt x="741904" y="36930"/>
                  <a:pt x="763675" y="30231"/>
                </a:cubicBezTo>
                <a:cubicBezTo>
                  <a:pt x="785446" y="23532"/>
                  <a:pt x="790470" y="232873"/>
                  <a:pt x="813916" y="231198"/>
                </a:cubicBezTo>
                <a:cubicBezTo>
                  <a:pt x="837362" y="229523"/>
                  <a:pt x="884255" y="18507"/>
                  <a:pt x="904352" y="20182"/>
                </a:cubicBezTo>
                <a:cubicBezTo>
                  <a:pt x="924449" y="21857"/>
                  <a:pt x="916075" y="236222"/>
                  <a:pt x="934497" y="241246"/>
                </a:cubicBezTo>
                <a:cubicBezTo>
                  <a:pt x="952919" y="246270"/>
                  <a:pt x="996461" y="48652"/>
                  <a:pt x="1014883" y="50327"/>
                </a:cubicBezTo>
                <a:cubicBezTo>
                  <a:pt x="1033305" y="52002"/>
                  <a:pt x="1028282" y="251295"/>
                  <a:pt x="1045029" y="251295"/>
                </a:cubicBezTo>
                <a:cubicBezTo>
                  <a:pt x="1061776" y="251295"/>
                  <a:pt x="1100295" y="55351"/>
                  <a:pt x="1115367" y="50327"/>
                </a:cubicBezTo>
                <a:cubicBezTo>
                  <a:pt x="1130440" y="45303"/>
                  <a:pt x="1115367" y="227848"/>
                  <a:pt x="1135464" y="221149"/>
                </a:cubicBezTo>
                <a:cubicBezTo>
                  <a:pt x="1155561" y="214450"/>
                  <a:pt x="1215850" y="11809"/>
                  <a:pt x="1235947" y="10134"/>
                </a:cubicBezTo>
                <a:cubicBezTo>
                  <a:pt x="1256044" y="8459"/>
                  <a:pt x="1235947" y="212776"/>
                  <a:pt x="1256044" y="211101"/>
                </a:cubicBezTo>
                <a:cubicBezTo>
                  <a:pt x="1276141" y="209426"/>
                  <a:pt x="1339780" y="-4938"/>
                  <a:pt x="1356527" y="86"/>
                </a:cubicBezTo>
                <a:cubicBezTo>
                  <a:pt x="1373274" y="5110"/>
                  <a:pt x="1333081" y="236222"/>
                  <a:pt x="1356527" y="241246"/>
                </a:cubicBezTo>
                <a:cubicBezTo>
                  <a:pt x="1379973" y="246270"/>
                  <a:pt x="1468734" y="31906"/>
                  <a:pt x="1497204" y="30231"/>
                </a:cubicBezTo>
                <a:cubicBezTo>
                  <a:pt x="1525674" y="28556"/>
                  <a:pt x="1508927" y="234547"/>
                  <a:pt x="1527349" y="231198"/>
                </a:cubicBezTo>
                <a:cubicBezTo>
                  <a:pt x="1545771" y="227849"/>
                  <a:pt x="1592663" y="6785"/>
                  <a:pt x="1607736" y="10134"/>
                </a:cubicBezTo>
                <a:cubicBezTo>
                  <a:pt x="1622809" y="13483"/>
                  <a:pt x="1599363" y="249620"/>
                  <a:pt x="1617785" y="251295"/>
                </a:cubicBezTo>
                <a:cubicBezTo>
                  <a:pt x="1636207" y="252970"/>
                  <a:pt x="1699846" y="18507"/>
                  <a:pt x="1718268" y="20182"/>
                </a:cubicBezTo>
                <a:cubicBezTo>
                  <a:pt x="1736690" y="21857"/>
                  <a:pt x="1711569" y="263018"/>
                  <a:pt x="1728316" y="261343"/>
                </a:cubicBezTo>
                <a:cubicBezTo>
                  <a:pt x="1745063" y="259668"/>
                  <a:pt x="1800330" y="15158"/>
                  <a:pt x="1818752" y="10134"/>
                </a:cubicBezTo>
                <a:cubicBezTo>
                  <a:pt x="1837174" y="5110"/>
                  <a:pt x="1825450" y="221150"/>
                  <a:pt x="1838848" y="231198"/>
                </a:cubicBezTo>
                <a:cubicBezTo>
                  <a:pt x="1852246" y="241246"/>
                  <a:pt x="1875692" y="155835"/>
                  <a:pt x="1899138" y="70424"/>
                </a:cubicBez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3825" cap="rnd">
            <a:gradFill flip="none" rotWithShape="1">
              <a:gsLst>
                <a:gs pos="0">
                  <a:schemeClr val="accent4">
                    <a:lumMod val="20000"/>
                    <a:lumOff val="80000"/>
                    <a:alpha val="65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รูปแบบอิสระ 41">
            <a:extLst>
              <a:ext uri="{FF2B5EF4-FFF2-40B4-BE49-F238E27FC236}">
                <a16:creationId xmlns:a16="http://schemas.microsoft.com/office/drawing/2014/main" id="{A9E86B87-C613-4425-AEC7-ED48A19EDD92}"/>
              </a:ext>
            </a:extLst>
          </p:cNvPr>
          <p:cNvSpPr/>
          <p:nvPr/>
        </p:nvSpPr>
        <p:spPr>
          <a:xfrm>
            <a:off x="5380166" y="1146591"/>
            <a:ext cx="2205432" cy="632239"/>
          </a:xfrm>
          <a:custGeom>
            <a:avLst/>
            <a:gdLst>
              <a:gd name="connsiteX0" fmla="*/ 0 w 1899138"/>
              <a:gd name="connsiteY0" fmla="*/ 211101 h 271391"/>
              <a:gd name="connsiteX1" fmla="*/ 80387 w 1899138"/>
              <a:gd name="connsiteY1" fmla="*/ 20182 h 271391"/>
              <a:gd name="connsiteX2" fmla="*/ 100483 w 1899138"/>
              <a:gd name="connsiteY2" fmla="*/ 221149 h 271391"/>
              <a:gd name="connsiteX3" fmla="*/ 200967 w 1899138"/>
              <a:gd name="connsiteY3" fmla="*/ 86 h 271391"/>
              <a:gd name="connsiteX4" fmla="*/ 211015 w 1899138"/>
              <a:gd name="connsiteY4" fmla="*/ 231198 h 271391"/>
              <a:gd name="connsiteX5" fmla="*/ 321547 w 1899138"/>
              <a:gd name="connsiteY5" fmla="*/ 86 h 271391"/>
              <a:gd name="connsiteX6" fmla="*/ 311499 w 1899138"/>
              <a:gd name="connsiteY6" fmla="*/ 221149 h 271391"/>
              <a:gd name="connsiteX7" fmla="*/ 401934 w 1899138"/>
              <a:gd name="connsiteY7" fmla="*/ 20182 h 271391"/>
              <a:gd name="connsiteX8" fmla="*/ 422031 w 1899138"/>
              <a:gd name="connsiteY8" fmla="*/ 211101 h 271391"/>
              <a:gd name="connsiteX9" fmla="*/ 542611 w 1899138"/>
              <a:gd name="connsiteY9" fmla="*/ 20182 h 271391"/>
              <a:gd name="connsiteX10" fmla="*/ 572756 w 1899138"/>
              <a:gd name="connsiteY10" fmla="*/ 241246 h 271391"/>
              <a:gd name="connsiteX11" fmla="*/ 653143 w 1899138"/>
              <a:gd name="connsiteY11" fmla="*/ 30231 h 271391"/>
              <a:gd name="connsiteX12" fmla="*/ 683288 w 1899138"/>
              <a:gd name="connsiteY12" fmla="*/ 271391 h 271391"/>
              <a:gd name="connsiteX13" fmla="*/ 763675 w 1899138"/>
              <a:gd name="connsiteY13" fmla="*/ 30231 h 271391"/>
              <a:gd name="connsiteX14" fmla="*/ 813916 w 1899138"/>
              <a:gd name="connsiteY14" fmla="*/ 231198 h 271391"/>
              <a:gd name="connsiteX15" fmla="*/ 904352 w 1899138"/>
              <a:gd name="connsiteY15" fmla="*/ 20182 h 271391"/>
              <a:gd name="connsiteX16" fmla="*/ 934497 w 1899138"/>
              <a:gd name="connsiteY16" fmla="*/ 241246 h 271391"/>
              <a:gd name="connsiteX17" fmla="*/ 1014883 w 1899138"/>
              <a:gd name="connsiteY17" fmla="*/ 50327 h 271391"/>
              <a:gd name="connsiteX18" fmla="*/ 1045029 w 1899138"/>
              <a:gd name="connsiteY18" fmla="*/ 251295 h 271391"/>
              <a:gd name="connsiteX19" fmla="*/ 1115367 w 1899138"/>
              <a:gd name="connsiteY19" fmla="*/ 50327 h 271391"/>
              <a:gd name="connsiteX20" fmla="*/ 1135464 w 1899138"/>
              <a:gd name="connsiteY20" fmla="*/ 221149 h 271391"/>
              <a:gd name="connsiteX21" fmla="*/ 1235947 w 1899138"/>
              <a:gd name="connsiteY21" fmla="*/ 10134 h 271391"/>
              <a:gd name="connsiteX22" fmla="*/ 1256044 w 1899138"/>
              <a:gd name="connsiteY22" fmla="*/ 211101 h 271391"/>
              <a:gd name="connsiteX23" fmla="*/ 1356527 w 1899138"/>
              <a:gd name="connsiteY23" fmla="*/ 86 h 271391"/>
              <a:gd name="connsiteX24" fmla="*/ 1356527 w 1899138"/>
              <a:gd name="connsiteY24" fmla="*/ 241246 h 271391"/>
              <a:gd name="connsiteX25" fmla="*/ 1497204 w 1899138"/>
              <a:gd name="connsiteY25" fmla="*/ 30231 h 271391"/>
              <a:gd name="connsiteX26" fmla="*/ 1527349 w 1899138"/>
              <a:gd name="connsiteY26" fmla="*/ 231198 h 271391"/>
              <a:gd name="connsiteX27" fmla="*/ 1607736 w 1899138"/>
              <a:gd name="connsiteY27" fmla="*/ 10134 h 271391"/>
              <a:gd name="connsiteX28" fmla="*/ 1617785 w 1899138"/>
              <a:gd name="connsiteY28" fmla="*/ 251295 h 271391"/>
              <a:gd name="connsiteX29" fmla="*/ 1718268 w 1899138"/>
              <a:gd name="connsiteY29" fmla="*/ 20182 h 271391"/>
              <a:gd name="connsiteX30" fmla="*/ 1728316 w 1899138"/>
              <a:gd name="connsiteY30" fmla="*/ 261343 h 271391"/>
              <a:gd name="connsiteX31" fmla="*/ 1818752 w 1899138"/>
              <a:gd name="connsiteY31" fmla="*/ 10134 h 271391"/>
              <a:gd name="connsiteX32" fmla="*/ 1838848 w 1899138"/>
              <a:gd name="connsiteY32" fmla="*/ 231198 h 271391"/>
              <a:gd name="connsiteX33" fmla="*/ 1899138 w 1899138"/>
              <a:gd name="connsiteY33" fmla="*/ 70424 h 27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899138" h="271391">
                <a:moveTo>
                  <a:pt x="0" y="211101"/>
                </a:moveTo>
                <a:cubicBezTo>
                  <a:pt x="31820" y="114804"/>
                  <a:pt x="63640" y="18507"/>
                  <a:pt x="80387" y="20182"/>
                </a:cubicBezTo>
                <a:cubicBezTo>
                  <a:pt x="97134" y="21857"/>
                  <a:pt x="80386" y="224498"/>
                  <a:pt x="100483" y="221149"/>
                </a:cubicBezTo>
                <a:cubicBezTo>
                  <a:pt x="120580" y="217800"/>
                  <a:pt x="182545" y="-1589"/>
                  <a:pt x="200967" y="86"/>
                </a:cubicBezTo>
                <a:cubicBezTo>
                  <a:pt x="219389" y="1761"/>
                  <a:pt x="190918" y="231198"/>
                  <a:pt x="211015" y="231198"/>
                </a:cubicBezTo>
                <a:cubicBezTo>
                  <a:pt x="231112" y="231198"/>
                  <a:pt x="304800" y="1761"/>
                  <a:pt x="321547" y="86"/>
                </a:cubicBezTo>
                <a:cubicBezTo>
                  <a:pt x="338294" y="-1589"/>
                  <a:pt x="298101" y="217800"/>
                  <a:pt x="311499" y="221149"/>
                </a:cubicBezTo>
                <a:cubicBezTo>
                  <a:pt x="324897" y="224498"/>
                  <a:pt x="383512" y="21857"/>
                  <a:pt x="401934" y="20182"/>
                </a:cubicBezTo>
                <a:cubicBezTo>
                  <a:pt x="420356" y="18507"/>
                  <a:pt x="398585" y="211101"/>
                  <a:pt x="422031" y="211101"/>
                </a:cubicBezTo>
                <a:cubicBezTo>
                  <a:pt x="445477" y="211101"/>
                  <a:pt x="517490" y="15158"/>
                  <a:pt x="542611" y="20182"/>
                </a:cubicBezTo>
                <a:cubicBezTo>
                  <a:pt x="567732" y="25206"/>
                  <a:pt x="554334" y="239571"/>
                  <a:pt x="572756" y="241246"/>
                </a:cubicBezTo>
                <a:cubicBezTo>
                  <a:pt x="591178" y="242921"/>
                  <a:pt x="634721" y="25207"/>
                  <a:pt x="653143" y="30231"/>
                </a:cubicBezTo>
                <a:cubicBezTo>
                  <a:pt x="671565" y="35255"/>
                  <a:pt x="664866" y="271391"/>
                  <a:pt x="683288" y="271391"/>
                </a:cubicBezTo>
                <a:cubicBezTo>
                  <a:pt x="701710" y="271391"/>
                  <a:pt x="741904" y="36930"/>
                  <a:pt x="763675" y="30231"/>
                </a:cubicBezTo>
                <a:cubicBezTo>
                  <a:pt x="785446" y="23532"/>
                  <a:pt x="790470" y="232873"/>
                  <a:pt x="813916" y="231198"/>
                </a:cubicBezTo>
                <a:cubicBezTo>
                  <a:pt x="837362" y="229523"/>
                  <a:pt x="884255" y="18507"/>
                  <a:pt x="904352" y="20182"/>
                </a:cubicBezTo>
                <a:cubicBezTo>
                  <a:pt x="924449" y="21857"/>
                  <a:pt x="916075" y="236222"/>
                  <a:pt x="934497" y="241246"/>
                </a:cubicBezTo>
                <a:cubicBezTo>
                  <a:pt x="952919" y="246270"/>
                  <a:pt x="996461" y="48652"/>
                  <a:pt x="1014883" y="50327"/>
                </a:cubicBezTo>
                <a:cubicBezTo>
                  <a:pt x="1033305" y="52002"/>
                  <a:pt x="1028282" y="251295"/>
                  <a:pt x="1045029" y="251295"/>
                </a:cubicBezTo>
                <a:cubicBezTo>
                  <a:pt x="1061776" y="251295"/>
                  <a:pt x="1100295" y="55351"/>
                  <a:pt x="1115367" y="50327"/>
                </a:cubicBezTo>
                <a:cubicBezTo>
                  <a:pt x="1130440" y="45303"/>
                  <a:pt x="1115367" y="227848"/>
                  <a:pt x="1135464" y="221149"/>
                </a:cubicBezTo>
                <a:cubicBezTo>
                  <a:pt x="1155561" y="214450"/>
                  <a:pt x="1215850" y="11809"/>
                  <a:pt x="1235947" y="10134"/>
                </a:cubicBezTo>
                <a:cubicBezTo>
                  <a:pt x="1256044" y="8459"/>
                  <a:pt x="1235947" y="212776"/>
                  <a:pt x="1256044" y="211101"/>
                </a:cubicBezTo>
                <a:cubicBezTo>
                  <a:pt x="1276141" y="209426"/>
                  <a:pt x="1339780" y="-4938"/>
                  <a:pt x="1356527" y="86"/>
                </a:cubicBezTo>
                <a:cubicBezTo>
                  <a:pt x="1373274" y="5110"/>
                  <a:pt x="1333081" y="236222"/>
                  <a:pt x="1356527" y="241246"/>
                </a:cubicBezTo>
                <a:cubicBezTo>
                  <a:pt x="1379973" y="246270"/>
                  <a:pt x="1468734" y="31906"/>
                  <a:pt x="1497204" y="30231"/>
                </a:cubicBezTo>
                <a:cubicBezTo>
                  <a:pt x="1525674" y="28556"/>
                  <a:pt x="1508927" y="234547"/>
                  <a:pt x="1527349" y="231198"/>
                </a:cubicBezTo>
                <a:cubicBezTo>
                  <a:pt x="1545771" y="227849"/>
                  <a:pt x="1592663" y="6785"/>
                  <a:pt x="1607736" y="10134"/>
                </a:cubicBezTo>
                <a:cubicBezTo>
                  <a:pt x="1622809" y="13483"/>
                  <a:pt x="1599363" y="249620"/>
                  <a:pt x="1617785" y="251295"/>
                </a:cubicBezTo>
                <a:cubicBezTo>
                  <a:pt x="1636207" y="252970"/>
                  <a:pt x="1699846" y="18507"/>
                  <a:pt x="1718268" y="20182"/>
                </a:cubicBezTo>
                <a:cubicBezTo>
                  <a:pt x="1736690" y="21857"/>
                  <a:pt x="1711569" y="263018"/>
                  <a:pt x="1728316" y="261343"/>
                </a:cubicBezTo>
                <a:cubicBezTo>
                  <a:pt x="1745063" y="259668"/>
                  <a:pt x="1800330" y="15158"/>
                  <a:pt x="1818752" y="10134"/>
                </a:cubicBezTo>
                <a:cubicBezTo>
                  <a:pt x="1837174" y="5110"/>
                  <a:pt x="1825450" y="221150"/>
                  <a:pt x="1838848" y="231198"/>
                </a:cubicBezTo>
                <a:cubicBezTo>
                  <a:pt x="1852246" y="241246"/>
                  <a:pt x="1875692" y="155835"/>
                  <a:pt x="1899138" y="70424"/>
                </a:cubicBez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3825" cap="rnd">
            <a:gradFill flip="none" rotWithShape="1">
              <a:gsLst>
                <a:gs pos="0">
                  <a:schemeClr val="accent4">
                    <a:lumMod val="20000"/>
                    <a:lumOff val="80000"/>
                    <a:alpha val="65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169547B-F9F6-4DD0-B4A6-9899B6FD31A5}"/>
              </a:ext>
            </a:extLst>
          </p:cNvPr>
          <p:cNvGrpSpPr/>
          <p:nvPr/>
        </p:nvGrpSpPr>
        <p:grpSpPr>
          <a:xfrm>
            <a:off x="4211960" y="485007"/>
            <a:ext cx="762352" cy="685800"/>
            <a:chOff x="2873544" y="536575"/>
            <a:chExt cx="762352" cy="685800"/>
          </a:xfrm>
        </p:grpSpPr>
        <p:sp>
          <p:nvSpPr>
            <p:cNvPr id="39" name="วงรี 109">
              <a:extLst>
                <a:ext uri="{FF2B5EF4-FFF2-40B4-BE49-F238E27FC236}">
                  <a16:creationId xmlns:a16="http://schemas.microsoft.com/office/drawing/2014/main" id="{1E8D675F-24A2-433E-AC7B-98EF4A543B12}"/>
                </a:ext>
              </a:extLst>
            </p:cNvPr>
            <p:cNvSpPr/>
            <p:nvPr/>
          </p:nvSpPr>
          <p:spPr>
            <a:xfrm>
              <a:off x="2893137" y="536575"/>
              <a:ext cx="742759" cy="685800"/>
            </a:xfrm>
            <a:prstGeom prst="ellipse">
              <a:avLst/>
            </a:prstGeom>
            <a:pattFill prst="wdDnDiag">
              <a:fgClr>
                <a:schemeClr val="bg1"/>
              </a:fgClr>
              <a:bgClr>
                <a:srgbClr val="EED6DF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7" name="วงรี 47">
              <a:extLst>
                <a:ext uri="{FF2B5EF4-FFF2-40B4-BE49-F238E27FC236}">
                  <a16:creationId xmlns:a16="http://schemas.microsoft.com/office/drawing/2014/main" id="{AF06E4FC-3F00-457B-83D7-04491AEA0723}"/>
                </a:ext>
              </a:extLst>
            </p:cNvPr>
            <p:cNvSpPr/>
            <p:nvPr/>
          </p:nvSpPr>
          <p:spPr>
            <a:xfrm>
              <a:off x="2884664" y="536575"/>
              <a:ext cx="670754" cy="64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36B8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0" name="Google Shape;1661;p41">
              <a:extLst>
                <a:ext uri="{FF2B5EF4-FFF2-40B4-BE49-F238E27FC236}">
                  <a16:creationId xmlns:a16="http://schemas.microsoft.com/office/drawing/2014/main" id="{D8EF90E4-0AF2-4EC6-896C-AE1417DF5838}"/>
                </a:ext>
              </a:extLst>
            </p:cNvPr>
            <p:cNvSpPr txBox="1"/>
            <p:nvPr/>
          </p:nvSpPr>
          <p:spPr>
            <a:xfrm>
              <a:off x="2873544" y="549649"/>
              <a:ext cx="692993" cy="618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B6636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Comfortaa" pitchFamily="2" charset="0"/>
                  <a:ea typeface="Poppins"/>
                  <a:cs typeface="FC Onigiri Outline" pitchFamily="34" charset="-34"/>
                  <a:sym typeface="Poppins"/>
                </a:rPr>
                <a:t>3</a:t>
              </a:r>
              <a:endParaRPr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B6636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fortaa" pitchFamily="2" charset="0"/>
                <a:ea typeface="Poppins"/>
                <a:cs typeface="FC Onigiri Outline" pitchFamily="34" charset="-34"/>
                <a:sym typeface="Poppin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0FD7EB9-8844-42BF-9455-6C6B866E1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065" y="1691540"/>
            <a:ext cx="1969179" cy="6462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F137DB-E69D-4494-A6FB-1322A648E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1823" y="1149734"/>
            <a:ext cx="158509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3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3" grpId="0"/>
      <p:bldP spid="44" grpId="0"/>
      <p:bldP spid="45" grpId="0"/>
      <p:bldP spid="48" grpId="0"/>
      <p:bldP spid="49" grpId="0"/>
      <p:bldP spid="50" grpId="0"/>
      <p:bldP spid="24" grpId="0" animBg="1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กำหนดเอง 1">
      <a:majorFont>
        <a:latin typeface="milk tea"/>
        <a:ea typeface=""/>
        <a:cs typeface="milk tea"/>
      </a:majorFont>
      <a:minorFont>
        <a:latin typeface="FC Onigiri Outline"/>
        <a:ea typeface=""/>
        <a:cs typeface="FC Onigiri Outlin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504</Words>
  <Application>Microsoft Office PowerPoint</Application>
  <PresentationFormat>On-screen Show (16:9)</PresentationFormat>
  <Paragraphs>90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FC Onigiri Outline</vt:lpstr>
      <vt:lpstr>Tahoma</vt:lpstr>
      <vt:lpstr>Courier New</vt:lpstr>
      <vt:lpstr>Cambria Math</vt:lpstr>
      <vt:lpstr>milk tea</vt:lpstr>
      <vt:lpstr>Calibri</vt:lpstr>
      <vt:lpstr>Arial</vt:lpstr>
      <vt:lpstr>Comfortaa</vt:lpstr>
      <vt:lpstr>can_NongAor</vt:lpstr>
      <vt:lpstr>milk tea Med</vt:lpstr>
      <vt:lpstr>.VnArial</vt:lpstr>
      <vt:lpstr>ชุดรูปแบบของ Office</vt:lpstr>
      <vt:lpstr>PowerPoint Presentation</vt:lpstr>
      <vt:lpstr>PowerPoint Presentation</vt:lpstr>
      <vt:lpstr>Đặt tính rồi tính</vt:lpstr>
      <vt:lpstr>PowerPoint Presentation</vt:lpstr>
      <vt:lpstr>PowerPoint Presentation</vt:lpstr>
      <vt:lpstr>PowerPoint Presentation</vt:lpstr>
      <vt:lpstr>PowerPoint Presentation</vt:lpstr>
      <vt:lpstr>Mua 5kg đường phải trả 110 000 đồng. Hỏi mua 3,5kg đường cùng loại phải trả ít hơn bao nhiêu tiền?</vt:lpstr>
      <vt:lpstr>PowerPoint Presentation</vt:lpstr>
      <vt:lpstr>Tính rồi so sánh giá trị của (a + b) x c  và a x c + b x c</vt:lpstr>
      <vt:lpstr>PowerPoint Presentation</vt:lpstr>
      <vt:lpstr>Tính bằng cách thuận tiện nhất: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Huyền Thanh</cp:lastModifiedBy>
  <cp:revision>2</cp:revision>
  <dcterms:modified xsi:type="dcterms:W3CDTF">2022-11-28T02:31:34Z</dcterms:modified>
</cp:coreProperties>
</file>