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0" r:id="rId4"/>
    <p:sldId id="261" r:id="rId5"/>
    <p:sldId id="267" r:id="rId6"/>
    <p:sldId id="268" r:id="rId7"/>
    <p:sldId id="269" r:id="rId8"/>
    <p:sldId id="262" r:id="rId9"/>
    <p:sldId id="265" r:id="rId10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93" autoAdjust="0"/>
  </p:normalViewPr>
  <p:slideViewPr>
    <p:cSldViewPr>
      <p:cViewPr varScale="1">
        <p:scale>
          <a:sx n="57" d="100"/>
          <a:sy n="57" d="100"/>
        </p:scale>
        <p:origin x="43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F5135-5644-4D57-B0F1-D1CFD66EC0CD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24FD3-FCB6-4473-9DC3-05F52CFB0C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97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24FD3-FCB6-4473-9DC3-05F52CFB0CA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513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Ptich</a:t>
            </a:r>
            <a:r>
              <a:rPr lang="en-US" dirty="0" smtClean="0"/>
              <a:t> so, </a:t>
            </a:r>
            <a:r>
              <a:rPr lang="en-US" dirty="0" err="1" smtClean="0"/>
              <a:t>thaays</a:t>
            </a:r>
            <a:r>
              <a:rPr lang="en-US" dirty="0" smtClean="0"/>
              <a:t> 2 </a:t>
            </a:r>
            <a:r>
              <a:rPr lang="en-US" dirty="0" err="1" smtClean="0"/>
              <a:t>toongr</a:t>
            </a:r>
            <a:r>
              <a:rPr lang="en-US" dirty="0" smtClean="0"/>
              <a:t> </a:t>
            </a:r>
            <a:r>
              <a:rPr lang="en-US" dirty="0" err="1" smtClean="0"/>
              <a:t>cacs</a:t>
            </a:r>
            <a:r>
              <a:rPr lang="en-US" dirty="0" smtClean="0"/>
              <a:t> </a:t>
            </a:r>
            <a:r>
              <a:rPr lang="en-US" dirty="0" err="1" smtClean="0"/>
              <a:t>sh</a:t>
            </a:r>
            <a:r>
              <a:rPr lang="en-US" dirty="0" smtClean="0"/>
              <a:t> </a:t>
            </a:r>
            <a:r>
              <a:rPr lang="en-US" dirty="0" err="1" smtClean="0"/>
              <a:t>gioongs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, k </a:t>
            </a:r>
            <a:r>
              <a:rPr lang="en-US" dirty="0" err="1" smtClean="0"/>
              <a:t>caanf</a:t>
            </a:r>
            <a:r>
              <a:rPr lang="en-US" dirty="0" smtClean="0"/>
              <a:t> </a:t>
            </a:r>
            <a:r>
              <a:rPr lang="en-US" dirty="0" err="1" smtClean="0"/>
              <a:t>tinhs</a:t>
            </a:r>
            <a:r>
              <a:rPr lang="en-US" dirty="0" smtClean="0"/>
              <a:t> </a:t>
            </a:r>
            <a:r>
              <a:rPr lang="en-US" dirty="0" err="1" smtClean="0"/>
              <a:t>toongr</a:t>
            </a:r>
            <a:r>
              <a:rPr lang="en-US" dirty="0" smtClean="0"/>
              <a:t> </a:t>
            </a:r>
            <a:r>
              <a:rPr lang="en-US" dirty="0" err="1" smtClean="0"/>
              <a:t>keet</a:t>
            </a:r>
            <a:r>
              <a:rPr lang="en-US" dirty="0" smtClean="0"/>
              <a:t> </a:t>
            </a:r>
            <a:r>
              <a:rPr lang="en-US" dirty="0" err="1" smtClean="0"/>
              <a:t>luaanj</a:t>
            </a:r>
            <a:r>
              <a:rPr lang="en-US" dirty="0" smtClean="0"/>
              <a:t> </a:t>
            </a:r>
            <a:r>
              <a:rPr lang="en-US" dirty="0" err="1" smtClean="0"/>
              <a:t>luoon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24FD3-FCB6-4473-9DC3-05F52CFB0CA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469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24FD3-FCB6-4473-9DC3-05F52CFB0CAF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99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63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36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8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07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78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86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20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20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69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8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812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A4CA2-F38B-495F-B242-5C70804963B9}" type="datetimeFigureOut">
              <a:rPr lang="vi-VN" smtClean="0"/>
              <a:t>14/11/2021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1148-1EAE-46C9-84C6-40E41399AEB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22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414686" y="968415"/>
            <a:ext cx="9361040" cy="210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5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79A7F-AC37-4998-8924-E552B7866C2B}"/>
              </a:ext>
            </a:extLst>
          </p:cNvPr>
          <p:cNvSpPr txBox="1"/>
          <p:nvPr/>
        </p:nvSpPr>
        <p:spPr>
          <a:xfrm>
            <a:off x="707804" y="274342"/>
            <a:ext cx="7131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itchFamily="34" charset="0"/>
              </a:rPr>
              <a:t>hai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</a:rPr>
              <a:t>15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HP001 4 hàng" pitchFamily="34" charset="0"/>
              </a:rPr>
              <a:t>11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8EE2D-FC73-4B3E-A260-169353214F7F}"/>
              </a:ext>
            </a:extLst>
          </p:cNvPr>
          <p:cNvSpPr txBox="1"/>
          <p:nvPr/>
        </p:nvSpPr>
        <p:spPr>
          <a:xfrm>
            <a:off x="2970678" y="877116"/>
            <a:ext cx="1152730" cy="58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A065C-4921-454D-BC1B-308DD451AB90}"/>
              </a:ext>
            </a:extLst>
          </p:cNvPr>
          <p:cNvSpPr txBox="1"/>
          <p:nvPr/>
        </p:nvSpPr>
        <p:spPr>
          <a:xfrm>
            <a:off x="2350790" y="147981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Luyện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tập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(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)</a:t>
            </a:r>
            <a:endParaRPr lang="en-US" sz="3200" b="1" dirty="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369" y="365921"/>
            <a:ext cx="3122565" cy="678033"/>
            <a:chOff x="1253941" y="511805"/>
            <a:chExt cx="3122565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23170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87094" y="1353677"/>
            <a:ext cx="7560840" cy="4344021"/>
            <a:chOff x="5303120" y="1353677"/>
            <a:chExt cx="7344814" cy="434402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7" b="19062"/>
            <a:stretch/>
          </p:blipFill>
          <p:spPr>
            <a:xfrm>
              <a:off x="5303120" y="1353677"/>
              <a:ext cx="7344814" cy="434402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303673" y="3310190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51 + 19 + 10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89570" y="1412775"/>
            <a:ext cx="7344816" cy="4344021"/>
            <a:chOff x="-889570" y="1412775"/>
            <a:chExt cx="7344816" cy="43440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7" b="19062"/>
            <a:stretch/>
          </p:blipFill>
          <p:spPr>
            <a:xfrm>
              <a:off x="-889570" y="1412775"/>
              <a:ext cx="7344816" cy="434402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5282" y="3310190"/>
              <a:ext cx="3660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23 + 9 + 40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91114" y="410663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36947" y="332231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70 + 10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1115" y="332231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+ 40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69902" y="409450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80</a:t>
            </a:r>
            <a:endParaRPr lang="vi-VN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85347" y="970929"/>
            <a:ext cx="9415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r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35369" y="365921"/>
            <a:ext cx="3731645" cy="678033"/>
            <a:chOff x="635369" y="365921"/>
            <a:chExt cx="3731645" cy="678033"/>
          </a:xfrm>
        </p:grpSpPr>
        <p:grpSp>
          <p:nvGrpSpPr>
            <p:cNvPr id="2" name="Group 1"/>
            <p:cNvGrpSpPr/>
            <p:nvPr/>
          </p:nvGrpSpPr>
          <p:grpSpPr>
            <a:xfrm>
              <a:off x="635369" y="365921"/>
              <a:ext cx="3731645" cy="678033"/>
              <a:chOff x="1253941" y="511805"/>
              <a:chExt cx="3731645" cy="67803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2059472" y="511805"/>
                <a:ext cx="2926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b)   &gt;;  &lt;;  =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2062758" y="365921"/>
              <a:ext cx="1944216" cy="67803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4146" y="2578548"/>
            <a:ext cx="5249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12 + 18          18 + 12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22798" y="256490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1160" y="2617457"/>
            <a:ext cx="5340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65 + 7             56 + 7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87494" y="261745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8602" y="4345649"/>
            <a:ext cx="521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37 + 24		   37 + 42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494806" y="4335922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5970" y="4384558"/>
            <a:ext cx="5245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76 + 4		   74 + 6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759502" y="4384558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422798" y="2555901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87494" y="2598003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94806" y="4335922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759502" y="4298765"/>
            <a:ext cx="1008112" cy="9167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4846" y="154554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12 + 18          18 + 12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47134" y="1543083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47134" y="1541112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197610" y="3914954"/>
            <a:ext cx="936104" cy="122413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99262" y="3892222"/>
            <a:ext cx="936104" cy="122413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4846" y="400506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12 + 18          18 + 12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47134" y="4002607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47134" y="4007848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54846" y="3872300"/>
            <a:ext cx="936104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93504" y="3872300"/>
            <a:ext cx="936104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4926" y="255898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3796496" y="1531285"/>
            <a:ext cx="357078" cy="1875170"/>
          </a:xfrm>
          <a:prstGeom prst="leftBrace">
            <a:avLst>
              <a:gd name="adj1" fmla="val 8333"/>
              <a:gd name="adj2" fmla="val 51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23289" y="258540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7644859" y="1557711"/>
            <a:ext cx="357078" cy="1875170"/>
          </a:xfrm>
          <a:prstGeom prst="leftBrace">
            <a:avLst>
              <a:gd name="adj1" fmla="val 8333"/>
              <a:gd name="adj2" fmla="val 51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870" y="767831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37 + 24		   37 + 42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06801" y="767831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05664" y="767831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6850" y="335699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37 + 24		   37 + 42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02781" y="3356992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02781" y="3356992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0785" y="173219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3882356" y="785698"/>
            <a:ext cx="357078" cy="1800200"/>
          </a:xfrm>
          <a:prstGeom prst="leftBrace">
            <a:avLst>
              <a:gd name="adj1" fmla="val 8333"/>
              <a:gd name="adj2" fmla="val 51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32005" y="175122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8031302" y="769118"/>
            <a:ext cx="357078" cy="1780997"/>
          </a:xfrm>
          <a:prstGeom prst="leftBrace">
            <a:avLst>
              <a:gd name="adj1" fmla="val 8333"/>
              <a:gd name="adj2" fmla="val 51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31310" y="3068960"/>
            <a:ext cx="936104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89417" y="3160422"/>
            <a:ext cx="936104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38228" y="415666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6858" y="419521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2" grpId="0" animBg="1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19" y="940882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76 + 4 		   74 + 6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42434" y="1124744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42434" y="1124743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8637" y="3501923"/>
            <a:ext cx="6850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76 + 4		   74 + 6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3160" y="3501008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3160" y="3500203"/>
            <a:ext cx="1008112" cy="8309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vi-V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0379" y="210333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3610190" y="1018156"/>
            <a:ext cx="357078" cy="1875170"/>
          </a:xfrm>
          <a:prstGeom prst="leftBrace">
            <a:avLst>
              <a:gd name="adj1" fmla="val 8333"/>
              <a:gd name="adj2" fmla="val 51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59366" y="213497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7880937" y="1067860"/>
            <a:ext cx="357078" cy="1875170"/>
          </a:xfrm>
          <a:prstGeom prst="leftBrace">
            <a:avLst>
              <a:gd name="adj1" fmla="val 8333"/>
              <a:gd name="adj2" fmla="val 51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4766" y="4797152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+ 6 + 4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3610190" y="3542928"/>
            <a:ext cx="357078" cy="1875170"/>
          </a:xfrm>
          <a:prstGeom prst="leftBrace">
            <a:avLst>
              <a:gd name="adj1" fmla="val 8333"/>
              <a:gd name="adj2" fmla="val 51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20262" y="4820270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+ 4 + 6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 rot="16200000">
            <a:off x="7880937" y="3592632"/>
            <a:ext cx="357078" cy="1875170"/>
          </a:xfrm>
          <a:prstGeom prst="leftBrace">
            <a:avLst>
              <a:gd name="adj1" fmla="val 8333"/>
              <a:gd name="adj2" fmla="val 5113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4" grpId="0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542" y="95744"/>
            <a:ext cx="11759689" cy="1569660"/>
            <a:chOff x="910630" y="520196"/>
            <a:chExt cx="11759689" cy="1569660"/>
          </a:xfrm>
        </p:grpSpPr>
        <p:sp>
          <p:nvSpPr>
            <p:cNvPr id="3" name="TextBox 2"/>
            <p:cNvSpPr txBox="1"/>
            <p:nvPr/>
          </p:nvSpPr>
          <p:spPr>
            <a:xfrm>
              <a:off x="1756551" y="520196"/>
              <a:ext cx="109137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du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chở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35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khách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93" y="1738601"/>
            <a:ext cx="7522369" cy="261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5206" y="4248005"/>
            <a:ext cx="217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1512" y="5482859"/>
            <a:ext cx="143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+ 25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7214" y="6140831"/>
            <a:ext cx="455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60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1270" y="5495052"/>
            <a:ext cx="264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60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9561" y="4791521"/>
            <a:ext cx="8147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18543" y="4457496"/>
            <a:ext cx="3528392" cy="2211864"/>
          </a:xfrm>
          <a:prstGeom prst="wedgeRoundRectCallout">
            <a:avLst>
              <a:gd name="adj1" fmla="val -40963"/>
              <a:gd name="adj2" fmla="val 4720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169" y="4540393"/>
            <a:ext cx="359122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35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        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67692" y="5836527"/>
            <a:ext cx="609601" cy="4953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9767614" y="575541"/>
            <a:ext cx="18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82639" y="1052736"/>
            <a:ext cx="34563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27054" y="1052736"/>
            <a:ext cx="5040560" cy="4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727679" y="1052736"/>
            <a:ext cx="48009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86680" y="1556792"/>
            <a:ext cx="781683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3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4806" y="1916832"/>
            <a:ext cx="7488832" cy="1800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2888940"/>
            <a:ext cx="4455804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253</Words>
  <Application>Microsoft Office PowerPoint</Application>
  <PresentationFormat>Custom</PresentationFormat>
  <Paragraphs>71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L171021</cp:lastModifiedBy>
  <cp:revision>42</cp:revision>
  <dcterms:created xsi:type="dcterms:W3CDTF">2021-08-06T10:34:32Z</dcterms:created>
  <dcterms:modified xsi:type="dcterms:W3CDTF">2021-11-14T09:58:41Z</dcterms:modified>
</cp:coreProperties>
</file>