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463" r:id="rId3"/>
    <p:sldId id="466" r:id="rId4"/>
    <p:sldId id="467" r:id="rId5"/>
    <p:sldId id="441" r:id="rId6"/>
    <p:sldId id="468" r:id="rId7"/>
    <p:sldId id="447" r:id="rId8"/>
    <p:sldId id="446" r:id="rId9"/>
    <p:sldId id="445" r:id="rId10"/>
    <p:sldId id="442" r:id="rId11"/>
    <p:sldId id="469" r:id="rId12"/>
    <p:sldId id="443" r:id="rId13"/>
    <p:sldId id="448" r:id="rId14"/>
    <p:sldId id="449" r:id="rId15"/>
    <p:sldId id="444" r:id="rId16"/>
    <p:sldId id="438" r:id="rId17"/>
    <p:sldId id="431"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FFE181"/>
    <a:srgbClr val="FFCB25"/>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F8202-4954-4A78-8D97-A460B975EA47}" v="14" dt="2022-08-27T06:51:10.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9290" autoAdjust="0"/>
  </p:normalViewPr>
  <p:slideViewPr>
    <p:cSldViewPr>
      <p:cViewPr varScale="1">
        <p:scale>
          <a:sx n="62" d="100"/>
          <a:sy n="62" d="100"/>
        </p:scale>
        <p:origin x="605" y="6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40EF8202-4954-4A78-8D97-A460B975EA47}"/>
    <pc:docChg chg="modSld">
      <pc:chgData name="T H" userId="270efafb50020bd6" providerId="LiveId" clId="{40EF8202-4954-4A78-8D97-A460B975EA47}" dt="2022-08-27T06:51:32.634" v="28" actId="1076"/>
      <pc:docMkLst>
        <pc:docMk/>
      </pc:docMkLst>
      <pc:sldChg chg="delSp modSp mod modAnim">
        <pc:chgData name="T H" userId="270efafb50020bd6" providerId="LiveId" clId="{40EF8202-4954-4A78-8D97-A460B975EA47}" dt="2022-08-27T06:51:16.392" v="27" actId="20577"/>
        <pc:sldMkLst>
          <pc:docMk/>
          <pc:sldMk cId="3234727935" sldId="438"/>
        </pc:sldMkLst>
        <pc:spChg chg="del">
          <ac:chgData name="T H" userId="270efafb50020bd6" providerId="LiveId" clId="{40EF8202-4954-4A78-8D97-A460B975EA47}" dt="2022-08-27T06:51:10.875" v="26" actId="478"/>
          <ac:spMkLst>
            <pc:docMk/>
            <pc:sldMk cId="3234727935" sldId="438"/>
            <ac:spMk id="4" creationId="{00000000-0000-0000-0000-000000000000}"/>
          </ac:spMkLst>
        </pc:spChg>
        <pc:spChg chg="mod">
          <ac:chgData name="T H" userId="270efafb50020bd6" providerId="LiveId" clId="{40EF8202-4954-4A78-8D97-A460B975EA47}" dt="2022-08-27T06:51:16.392" v="27" actId="20577"/>
          <ac:spMkLst>
            <pc:docMk/>
            <pc:sldMk cId="3234727935" sldId="438"/>
            <ac:spMk id="51" creationId="{00000000-0000-0000-0000-000000000000}"/>
          </ac:spMkLst>
        </pc:spChg>
        <pc:spChg chg="del">
          <ac:chgData name="T H" userId="270efafb50020bd6" providerId="LiveId" clId="{40EF8202-4954-4A78-8D97-A460B975EA47}" dt="2022-08-27T06:51:10.875" v="26" actId="478"/>
          <ac:spMkLst>
            <pc:docMk/>
            <pc:sldMk cId="3234727935" sldId="438"/>
            <ac:spMk id="57" creationId="{00000000-0000-0000-0000-000000000000}"/>
          </ac:spMkLst>
        </pc:spChg>
        <pc:spChg chg="del">
          <ac:chgData name="T H" userId="270efafb50020bd6" providerId="LiveId" clId="{40EF8202-4954-4A78-8D97-A460B975EA47}" dt="2022-08-27T06:51:10.875" v="26" actId="478"/>
          <ac:spMkLst>
            <pc:docMk/>
            <pc:sldMk cId="3234727935" sldId="438"/>
            <ac:spMk id="58" creationId="{00000000-0000-0000-0000-000000000000}"/>
          </ac:spMkLst>
        </pc:spChg>
        <pc:spChg chg="del">
          <ac:chgData name="T H" userId="270efafb50020bd6" providerId="LiveId" clId="{40EF8202-4954-4A78-8D97-A460B975EA47}" dt="2022-08-27T06:51:10.875" v="26" actId="478"/>
          <ac:spMkLst>
            <pc:docMk/>
            <pc:sldMk cId="3234727935" sldId="438"/>
            <ac:spMk id="60" creationId="{00000000-0000-0000-0000-000000000000}"/>
          </ac:spMkLst>
        </pc:spChg>
        <pc:picChg chg="del">
          <ac:chgData name="T H" userId="270efafb50020bd6" providerId="LiveId" clId="{40EF8202-4954-4A78-8D97-A460B975EA47}" dt="2022-08-27T06:51:10.875" v="26" actId="478"/>
          <ac:picMkLst>
            <pc:docMk/>
            <pc:sldMk cId="3234727935" sldId="438"/>
            <ac:picMk id="52" creationId="{00000000-0000-0000-0000-000000000000}"/>
          </ac:picMkLst>
        </pc:picChg>
        <pc:picChg chg="del">
          <ac:chgData name="T H" userId="270efafb50020bd6" providerId="LiveId" clId="{40EF8202-4954-4A78-8D97-A460B975EA47}" dt="2022-08-27T06:51:10.875" v="26" actId="478"/>
          <ac:picMkLst>
            <pc:docMk/>
            <pc:sldMk cId="3234727935" sldId="438"/>
            <ac:picMk id="53" creationId="{00000000-0000-0000-0000-000000000000}"/>
          </ac:picMkLst>
        </pc:picChg>
        <pc:picChg chg="del">
          <ac:chgData name="T H" userId="270efafb50020bd6" providerId="LiveId" clId="{40EF8202-4954-4A78-8D97-A460B975EA47}" dt="2022-08-27T06:51:10.875" v="26" actId="478"/>
          <ac:picMkLst>
            <pc:docMk/>
            <pc:sldMk cId="3234727935" sldId="438"/>
            <ac:picMk id="54" creationId="{00000000-0000-0000-0000-000000000000}"/>
          </ac:picMkLst>
        </pc:picChg>
        <pc:picChg chg="del">
          <ac:chgData name="T H" userId="270efafb50020bd6" providerId="LiveId" clId="{40EF8202-4954-4A78-8D97-A460B975EA47}" dt="2022-08-27T06:51:10.875" v="26" actId="478"/>
          <ac:picMkLst>
            <pc:docMk/>
            <pc:sldMk cId="3234727935" sldId="438"/>
            <ac:picMk id="55" creationId="{00000000-0000-0000-0000-000000000000}"/>
          </ac:picMkLst>
        </pc:picChg>
        <pc:picChg chg="del">
          <ac:chgData name="T H" userId="270efafb50020bd6" providerId="LiveId" clId="{40EF8202-4954-4A78-8D97-A460B975EA47}" dt="2022-08-27T06:51:10.875" v="26" actId="478"/>
          <ac:picMkLst>
            <pc:docMk/>
            <pc:sldMk cId="3234727935" sldId="438"/>
            <ac:picMk id="2058" creationId="{00000000-0000-0000-0000-000000000000}"/>
          </ac:picMkLst>
        </pc:picChg>
        <pc:picChg chg="del">
          <ac:chgData name="T H" userId="270efafb50020bd6" providerId="LiveId" clId="{40EF8202-4954-4A78-8D97-A460B975EA47}" dt="2022-08-27T06:51:10.875" v="26" actId="478"/>
          <ac:picMkLst>
            <pc:docMk/>
            <pc:sldMk cId="3234727935" sldId="438"/>
            <ac:picMk id="2060" creationId="{00000000-0000-0000-0000-000000000000}"/>
          </ac:picMkLst>
        </pc:picChg>
        <pc:picChg chg="del">
          <ac:chgData name="T H" userId="270efafb50020bd6" providerId="LiveId" clId="{40EF8202-4954-4A78-8D97-A460B975EA47}" dt="2022-08-27T06:51:10.875" v="26" actId="478"/>
          <ac:picMkLst>
            <pc:docMk/>
            <pc:sldMk cId="3234727935" sldId="438"/>
            <ac:picMk id="2062" creationId="{00000000-0000-0000-0000-000000000000}"/>
          </ac:picMkLst>
        </pc:picChg>
        <pc:picChg chg="del">
          <ac:chgData name="T H" userId="270efafb50020bd6" providerId="LiveId" clId="{40EF8202-4954-4A78-8D97-A460B975EA47}" dt="2022-08-27T06:51:10.875" v="26" actId="478"/>
          <ac:picMkLst>
            <pc:docMk/>
            <pc:sldMk cId="3234727935" sldId="438"/>
            <ac:picMk id="2064" creationId="{00000000-0000-0000-0000-000000000000}"/>
          </ac:picMkLst>
        </pc:picChg>
        <pc:picChg chg="del">
          <ac:chgData name="T H" userId="270efafb50020bd6" providerId="LiveId" clId="{40EF8202-4954-4A78-8D97-A460B975EA47}" dt="2022-08-27T06:51:10.875" v="26" actId="478"/>
          <ac:picMkLst>
            <pc:docMk/>
            <pc:sldMk cId="3234727935" sldId="438"/>
            <ac:picMk id="2066" creationId="{00000000-0000-0000-0000-000000000000}"/>
          </ac:picMkLst>
        </pc:picChg>
        <pc:picChg chg="del">
          <ac:chgData name="T H" userId="270efafb50020bd6" providerId="LiveId" clId="{40EF8202-4954-4A78-8D97-A460B975EA47}" dt="2022-08-27T06:51:10.875" v="26" actId="478"/>
          <ac:picMkLst>
            <pc:docMk/>
            <pc:sldMk cId="3234727935" sldId="438"/>
            <ac:picMk id="2068" creationId="{00000000-0000-0000-0000-000000000000}"/>
          </ac:picMkLst>
        </pc:picChg>
      </pc:sldChg>
      <pc:sldChg chg="modSp">
        <pc:chgData name="T H" userId="270efafb50020bd6" providerId="LiveId" clId="{40EF8202-4954-4A78-8D97-A460B975EA47}" dt="2022-08-27T06:38:30.347" v="1"/>
        <pc:sldMkLst>
          <pc:docMk/>
          <pc:sldMk cId="3638933607" sldId="441"/>
        </pc:sldMkLst>
        <pc:picChg chg="mod">
          <ac:chgData name="T H" userId="270efafb50020bd6" providerId="LiveId" clId="{40EF8202-4954-4A78-8D97-A460B975EA47}" dt="2022-08-27T06:38:30.347" v="1"/>
          <ac:picMkLst>
            <pc:docMk/>
            <pc:sldMk cId="3638933607" sldId="441"/>
            <ac:picMk id="1027" creationId="{00000000-0000-0000-0000-000000000000}"/>
          </ac:picMkLst>
        </pc:picChg>
      </pc:sldChg>
      <pc:sldChg chg="modSp mod">
        <pc:chgData name="T H" userId="270efafb50020bd6" providerId="LiveId" clId="{40EF8202-4954-4A78-8D97-A460B975EA47}" dt="2022-08-27T06:48:33.686" v="23" actId="207"/>
        <pc:sldMkLst>
          <pc:docMk/>
          <pc:sldMk cId="2662513508" sldId="442"/>
        </pc:sldMkLst>
        <pc:spChg chg="mod">
          <ac:chgData name="T H" userId="270efafb50020bd6" providerId="LiveId" clId="{40EF8202-4954-4A78-8D97-A460B975EA47}" dt="2022-08-27T06:48:33.686" v="23" actId="207"/>
          <ac:spMkLst>
            <pc:docMk/>
            <pc:sldMk cId="2662513508" sldId="442"/>
            <ac:spMk id="18" creationId="{00000000-0000-0000-0000-000000000000}"/>
          </ac:spMkLst>
        </pc:spChg>
        <pc:spChg chg="mod">
          <ac:chgData name="T H" userId="270efafb50020bd6" providerId="LiveId" clId="{40EF8202-4954-4A78-8D97-A460B975EA47}" dt="2022-08-27T06:43:04.383" v="6" actId="114"/>
          <ac:spMkLst>
            <pc:docMk/>
            <pc:sldMk cId="2662513508" sldId="442"/>
            <ac:spMk id="19" creationId="{00000000-0000-0000-0000-000000000000}"/>
          </ac:spMkLst>
        </pc:spChg>
      </pc:sldChg>
      <pc:sldChg chg="modSp">
        <pc:chgData name="T H" userId="270efafb50020bd6" providerId="LiveId" clId="{40EF8202-4954-4A78-8D97-A460B975EA47}" dt="2022-08-27T06:48:26.831" v="21" actId="207"/>
        <pc:sldMkLst>
          <pc:docMk/>
          <pc:sldMk cId="3085710602" sldId="443"/>
        </pc:sldMkLst>
        <pc:grpChg chg="mod">
          <ac:chgData name="T H" userId="270efafb50020bd6" providerId="LiveId" clId="{40EF8202-4954-4A78-8D97-A460B975EA47}" dt="2022-08-27T06:48:26.831" v="21" actId="207"/>
          <ac:grpSpMkLst>
            <pc:docMk/>
            <pc:sldMk cId="3085710602" sldId="443"/>
            <ac:grpSpMk id="26" creationId="{00000000-0000-0000-0000-000000000000}"/>
          </ac:grpSpMkLst>
        </pc:grpChg>
      </pc:sldChg>
      <pc:sldChg chg="modSp mod">
        <pc:chgData name="T H" userId="270efafb50020bd6" providerId="LiveId" clId="{40EF8202-4954-4A78-8D97-A460B975EA47}" dt="2022-08-27T06:46:24.698" v="19" actId="948"/>
        <pc:sldMkLst>
          <pc:docMk/>
          <pc:sldMk cId="1466137262" sldId="444"/>
        </pc:sldMkLst>
        <pc:spChg chg="mod">
          <ac:chgData name="T H" userId="270efafb50020bd6" providerId="LiveId" clId="{40EF8202-4954-4A78-8D97-A460B975EA47}" dt="2022-08-27T06:46:11.835" v="18" actId="14100"/>
          <ac:spMkLst>
            <pc:docMk/>
            <pc:sldMk cId="1466137262" sldId="444"/>
            <ac:spMk id="32" creationId="{00000000-0000-0000-0000-000000000000}"/>
          </ac:spMkLst>
        </pc:spChg>
        <pc:spChg chg="mod">
          <ac:chgData name="T H" userId="270efafb50020bd6" providerId="LiveId" clId="{40EF8202-4954-4A78-8D97-A460B975EA47}" dt="2022-08-27T06:46:24.698" v="19" actId="948"/>
          <ac:spMkLst>
            <pc:docMk/>
            <pc:sldMk cId="1466137262" sldId="444"/>
            <ac:spMk id="33" creationId="{00000000-0000-0000-0000-000000000000}"/>
          </ac:spMkLst>
        </pc:spChg>
        <pc:grpChg chg="mod">
          <ac:chgData name="T H" userId="270efafb50020bd6" providerId="LiveId" clId="{40EF8202-4954-4A78-8D97-A460B975EA47}" dt="2022-08-27T06:46:11.835" v="18" actId="14100"/>
          <ac:grpSpMkLst>
            <pc:docMk/>
            <pc:sldMk cId="1466137262" sldId="444"/>
            <ac:grpSpMk id="31" creationId="{00000000-0000-0000-0000-000000000000}"/>
          </ac:grpSpMkLst>
        </pc:grpChg>
        <pc:picChg chg="mod">
          <ac:chgData name="T H" userId="270efafb50020bd6" providerId="LiveId" clId="{40EF8202-4954-4A78-8D97-A460B975EA47}" dt="2022-08-27T06:46:11.835" v="18" actId="14100"/>
          <ac:picMkLst>
            <pc:docMk/>
            <pc:sldMk cId="1466137262" sldId="444"/>
            <ac:picMk id="34" creationId="{00000000-0000-0000-0000-000000000000}"/>
          </ac:picMkLst>
        </pc:picChg>
      </pc:sldChg>
      <pc:sldChg chg="modSp mod">
        <pc:chgData name="T H" userId="270efafb50020bd6" providerId="LiveId" clId="{40EF8202-4954-4A78-8D97-A460B975EA47}" dt="2022-08-27T06:48:38.535" v="24" actId="207"/>
        <pc:sldMkLst>
          <pc:docMk/>
          <pc:sldMk cId="2473815132" sldId="446"/>
        </pc:sldMkLst>
        <pc:spChg chg="mod">
          <ac:chgData name="T H" userId="270efafb50020bd6" providerId="LiveId" clId="{40EF8202-4954-4A78-8D97-A460B975EA47}" dt="2022-08-27T06:48:38.535" v="24" actId="207"/>
          <ac:spMkLst>
            <pc:docMk/>
            <pc:sldMk cId="2473815132" sldId="446"/>
            <ac:spMk id="25" creationId="{00000000-0000-0000-0000-000000000000}"/>
          </ac:spMkLst>
        </pc:spChg>
      </pc:sldChg>
      <pc:sldChg chg="modSp mod">
        <pc:chgData name="T H" userId="270efafb50020bd6" providerId="LiveId" clId="{40EF8202-4954-4A78-8D97-A460B975EA47}" dt="2022-08-27T06:51:32.634" v="28" actId="1076"/>
        <pc:sldMkLst>
          <pc:docMk/>
          <pc:sldMk cId="2473815132" sldId="447"/>
        </pc:sldMkLst>
        <pc:spChg chg="mod">
          <ac:chgData name="T H" userId="270efafb50020bd6" providerId="LiveId" clId="{40EF8202-4954-4A78-8D97-A460B975EA47}" dt="2022-08-27T06:51:32.634" v="28" actId="1076"/>
          <ac:spMkLst>
            <pc:docMk/>
            <pc:sldMk cId="2473815132" sldId="447"/>
            <ac:spMk id="22" creationId="{00000000-0000-0000-0000-000000000000}"/>
          </ac:spMkLst>
        </pc:spChg>
        <pc:picChg chg="mod">
          <ac:chgData name="T H" userId="270efafb50020bd6" providerId="LiveId" clId="{40EF8202-4954-4A78-8D97-A460B975EA47}" dt="2022-08-27T06:50:01.141" v="25"/>
          <ac:picMkLst>
            <pc:docMk/>
            <pc:sldMk cId="2473815132" sldId="447"/>
            <ac:picMk id="1027" creationId="{00000000-0000-0000-0000-000000000000}"/>
          </ac:picMkLst>
        </pc:picChg>
      </pc:sldChg>
      <pc:sldChg chg="modSp">
        <pc:chgData name="T H" userId="270efafb50020bd6" providerId="LiveId" clId="{40EF8202-4954-4A78-8D97-A460B975EA47}" dt="2022-08-27T06:43:34.836" v="7" actId="207"/>
        <pc:sldMkLst>
          <pc:docMk/>
          <pc:sldMk cId="2294927882" sldId="448"/>
        </pc:sldMkLst>
        <pc:spChg chg="mod">
          <ac:chgData name="T H" userId="270efafb50020bd6" providerId="LiveId" clId="{40EF8202-4954-4A78-8D97-A460B975EA47}" dt="2022-08-27T06:43:34.836" v="7" actId="207"/>
          <ac:spMkLst>
            <pc:docMk/>
            <pc:sldMk cId="2294927882" sldId="448"/>
            <ac:spMk id="14" creationId="{00000000-0000-0000-0000-000000000000}"/>
          </ac:spMkLst>
        </pc:spChg>
      </pc:sldChg>
      <pc:sldChg chg="modSp mod">
        <pc:chgData name="T H" userId="270efafb50020bd6" providerId="LiveId" clId="{40EF8202-4954-4A78-8D97-A460B975EA47}" dt="2022-08-27T06:48:21.895" v="20" actId="207"/>
        <pc:sldMkLst>
          <pc:docMk/>
          <pc:sldMk cId="2294927882" sldId="449"/>
        </pc:sldMkLst>
        <pc:spChg chg="mod">
          <ac:chgData name="T H" userId="270efafb50020bd6" providerId="LiveId" clId="{40EF8202-4954-4A78-8D97-A460B975EA47}" dt="2022-08-27T06:48:21.895" v="20" actId="207"/>
          <ac:spMkLst>
            <pc:docMk/>
            <pc:sldMk cId="2294927882" sldId="449"/>
            <ac:spMk id="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16</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hape, square&#10;&#10;Description automatically generated">
            <a:extLst>
              <a:ext uri="{FF2B5EF4-FFF2-40B4-BE49-F238E27FC236}">
                <a16:creationId xmlns:a16="http://schemas.microsoft.com/office/drawing/2014/main" id="{BED1BA02-93E4-45A7-B16A-508898EAB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9" name="Rectangle 8">
            <a:extLst>
              <a:ext uri="{FF2B5EF4-FFF2-40B4-BE49-F238E27FC236}">
                <a16:creationId xmlns:a16="http://schemas.microsoft.com/office/drawing/2014/main" id="{B808DE37-A60F-4BC2-B7B4-7B9946761AC6}"/>
              </a:ext>
            </a:extLst>
          </p:cNvPr>
          <p:cNvSpPr/>
          <p:nvPr userDrawn="1"/>
        </p:nvSpPr>
        <p:spPr>
          <a:xfrm>
            <a:off x="13690919" y="1"/>
            <a:ext cx="2348781" cy="209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C6DFDF03-5AC0-4D97-8A6E-C972B0EC42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92968" y="129310"/>
            <a:ext cx="1765201" cy="2232615"/>
          </a:xfrm>
          <a:prstGeom prst="rect">
            <a:avLst/>
          </a:prstGeom>
        </p:spPr>
      </p:pic>
      <p:sp>
        <p:nvSpPr>
          <p:cNvPr id="4" name="Rectangle 3">
            <a:extLst>
              <a:ext uri="{FF2B5EF4-FFF2-40B4-BE49-F238E27FC236}">
                <a16:creationId xmlns:a16="http://schemas.microsoft.com/office/drawing/2014/main" id="{2C7AF168-150A-672B-0A78-B7D4276D1801}"/>
              </a:ext>
            </a:extLst>
          </p:cNvPr>
          <p:cNvSpPr/>
          <p:nvPr userDrawn="1"/>
        </p:nvSpPr>
        <p:spPr>
          <a:xfrm>
            <a:off x="1" y="2098876"/>
            <a:ext cx="11153196" cy="451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Hình ảnh 1">
            <a:extLst>
              <a:ext uri="{FF2B5EF4-FFF2-40B4-BE49-F238E27FC236}">
                <a16:creationId xmlns:a16="http://schemas.microsoft.com/office/drawing/2014/main" id="{F7F2483F-8162-A886-67C9-41D855E5D101}"/>
              </a:ext>
            </a:extLst>
          </p:cNvPr>
          <p:cNvPicPr>
            <a:picLocks noChangeAspect="1"/>
          </p:cNvPicPr>
          <p:nvPr userDrawn="1"/>
        </p:nvPicPr>
        <p:blipFill>
          <a:blip r:embed="rId4"/>
          <a:stretch>
            <a:fillRect/>
          </a:stretch>
        </p:blipFill>
        <p:spPr>
          <a:xfrm>
            <a:off x="611958" y="30483"/>
            <a:ext cx="11004792" cy="2072803"/>
          </a:xfrm>
          <a:prstGeom prst="rect">
            <a:avLst/>
          </a:prstGeom>
        </p:spPr>
      </p:pic>
      <p:pic>
        <p:nvPicPr>
          <p:cNvPr id="5" name="Hình ảnh 4">
            <a:extLst>
              <a:ext uri="{FF2B5EF4-FFF2-40B4-BE49-F238E27FC236}">
                <a16:creationId xmlns:a16="http://schemas.microsoft.com/office/drawing/2014/main" id="{F6007027-88C0-9A31-A696-4B228B1CA61A}"/>
              </a:ext>
            </a:extLst>
          </p:cNvPr>
          <p:cNvPicPr>
            <a:picLocks noChangeAspect="1"/>
          </p:cNvPicPr>
          <p:nvPr userDrawn="1"/>
        </p:nvPicPr>
        <p:blipFill>
          <a:blip r:embed="rId5"/>
          <a:stretch>
            <a:fillRect/>
          </a:stretch>
        </p:blipFill>
        <p:spPr>
          <a:xfrm>
            <a:off x="-549855" y="1654629"/>
            <a:ext cx="12252905" cy="4708324"/>
          </a:xfrm>
          <a:prstGeom prst="rect">
            <a:avLst/>
          </a:prstGeom>
        </p:spPr>
      </p:pic>
    </p:spTree>
    <p:extLst>
      <p:ext uri="{BB962C8B-B14F-4D97-AF65-F5344CB8AC3E}">
        <p14:creationId xmlns:p14="http://schemas.microsoft.com/office/powerpoint/2010/main" val="91067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a16="http://schemas.microsoft.com/office/drawing/2014/main" id="{EF37990C-6645-45BD-9578-2C2A2481C356}"/>
              </a:ext>
            </a:extLst>
          </p:cNvPr>
          <p:cNvSpPr/>
          <p:nvPr userDrawn="1"/>
        </p:nvSpPr>
        <p:spPr>
          <a:xfrm>
            <a:off x="13598205" y="1"/>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54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a16="http://schemas.microsoft.com/office/drawing/2014/main" id="{EF37990C-6645-45BD-9578-2C2A2481C356}"/>
              </a:ext>
            </a:extLst>
          </p:cNvPr>
          <p:cNvSpPr/>
          <p:nvPr userDrawn="1"/>
        </p:nvSpPr>
        <p:spPr>
          <a:xfrm>
            <a:off x="13598205" y="1"/>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Hình ảnh 2" descr="Ảnh có chứa văn bản, bánh xe&#10;&#10;Mô tả được tạo tự động">
            <a:extLst>
              <a:ext uri="{FF2B5EF4-FFF2-40B4-BE49-F238E27FC236}">
                <a16:creationId xmlns:a16="http://schemas.microsoft.com/office/drawing/2014/main" id="{C3019001-17E2-6E7A-2885-039FD7B396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 y="381000"/>
            <a:ext cx="16276356" cy="8138178"/>
          </a:xfrm>
          <a:prstGeom prst="rect">
            <a:avLst/>
          </a:prstGeom>
        </p:spPr>
      </p:pic>
    </p:spTree>
    <p:extLst>
      <p:ext uri="{BB962C8B-B14F-4D97-AF65-F5344CB8AC3E}">
        <p14:creationId xmlns:p14="http://schemas.microsoft.com/office/powerpoint/2010/main" val="368430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9926E7B7-3AA3-A0AD-1C2D-8597156FE8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42614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C4A75548-7F64-6CA2-20DD-ED87EEA75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355651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3A1F4629-611C-9E40-0899-190B163B7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416352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4F747058-02FD-681F-11CD-27C85699D44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56503" y="0"/>
            <a:ext cx="920136" cy="1163781"/>
          </a:xfrm>
          <a:prstGeom prst="rect">
            <a:avLst/>
          </a:prstGeom>
        </p:spPr>
      </p:pic>
    </p:spTree>
    <p:extLst>
      <p:ext uri="{BB962C8B-B14F-4D97-AF65-F5344CB8AC3E}">
        <p14:creationId xmlns:p14="http://schemas.microsoft.com/office/powerpoint/2010/main" val="3660001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3.jp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21.jp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F854761-78E7-8E6C-5359-D01E93A524A2}"/>
              </a:ext>
            </a:extLst>
          </p:cNvPr>
          <p:cNvSpPr txBox="1">
            <a:spLocks noChangeArrowheads="1"/>
          </p:cNvSpPr>
          <p:nvPr/>
        </p:nvSpPr>
        <p:spPr bwMode="auto">
          <a:xfrm>
            <a:off x="442119" y="6716983"/>
            <a:ext cx="9817433" cy="167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91585" tIns="95792" rIns="191585" bIns="9579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93665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Di </a:t>
            </a:r>
            <a:r>
              <a:rPr kumimoji="0" lang="en-GB"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tích</a:t>
            </a: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GB"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lịch</a:t>
            </a: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GB"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sử</a:t>
            </a: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GB"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văn</a:t>
            </a: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GB"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hoá</a:t>
            </a: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GB"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và</a:t>
            </a: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GB"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cảnh</a:t>
            </a: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GB"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quan</a:t>
            </a: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GB"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thiên</a:t>
            </a: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GB"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nhiên</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endParaRPr>
          </a:p>
        </p:txBody>
      </p:sp>
      <p:sp>
        <p:nvSpPr>
          <p:cNvPr id="3" name="TextBox 2">
            <a:extLst>
              <a:ext uri="{FF2B5EF4-FFF2-40B4-BE49-F238E27FC236}">
                <a16:creationId xmlns:a16="http://schemas.microsoft.com/office/drawing/2014/main" id="{3BE4F6C8-99B3-1497-421D-970ABF4D9F27}"/>
              </a:ext>
            </a:extLst>
          </p:cNvPr>
          <p:cNvSpPr txBox="1"/>
          <p:nvPr/>
        </p:nvSpPr>
        <p:spPr>
          <a:xfrm>
            <a:off x="3642519" y="5562600"/>
            <a:ext cx="33528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TUẦN 15</a:t>
            </a:r>
          </a:p>
        </p:txBody>
      </p:sp>
    </p:spTree>
    <p:extLst>
      <p:ext uri="{BB962C8B-B14F-4D97-AF65-F5344CB8AC3E}">
        <p14:creationId xmlns:p14="http://schemas.microsoft.com/office/powerpoint/2010/main" val="70405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289719" y="838200"/>
            <a:ext cx="15316200" cy="1754326"/>
            <a:chOff x="1804379" y="2133600"/>
            <a:chExt cx="15316200" cy="1754326"/>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79" y="2294929"/>
              <a:ext cx="736614" cy="87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538869" y="2133600"/>
              <a:ext cx="14581710" cy="1754326"/>
            </a:xfrm>
            <a:prstGeom prst="rect">
              <a:avLst/>
            </a:prstGeom>
          </p:spPr>
          <p:txBody>
            <a:bodyPr wrap="square">
              <a:spAutoFit/>
            </a:bodyPr>
            <a:lstStyle/>
            <a:p>
              <a:pPr algn="just"/>
              <a:r>
                <a:rPr lang="en-US" sz="3600" b="1" dirty="0" err="1">
                  <a:latin typeface="AvantGarde" panose="00000400000000000000" pitchFamily="2" charset="0"/>
                  <a:ea typeface="AvantGarde" panose="00000400000000000000" pitchFamily="2" charset="0"/>
                  <a:cs typeface="AvantGarde" panose="00000400000000000000" pitchFamily="2" charset="0"/>
                </a:rPr>
                <a:t>Em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các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bạn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đã</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làm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gì</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để</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thể</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hiện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sự</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tôn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trọng</a:t>
              </a:r>
              <a:r>
                <a:rPr lang="en-US" sz="3600" b="1" dirty="0">
                  <a:latin typeface="AvantGarde" panose="00000400000000000000" pitchFamily="2" charset="0"/>
                  <a:ea typeface="AvantGarde" panose="00000400000000000000" pitchFamily="2" charset="0"/>
                  <a:cs typeface="AvantGarde" panose="00000400000000000000" pitchFamily="2" charset="0"/>
                </a:rPr>
                <a:t> di  </a:t>
              </a:r>
              <a:r>
                <a:rPr lang="en-US" sz="3600" b="1" dirty="0" err="1">
                  <a:latin typeface="AvantGarde" panose="00000400000000000000" pitchFamily="2" charset="0"/>
                  <a:ea typeface="AvantGarde" panose="00000400000000000000" pitchFamily="2" charset="0"/>
                  <a:cs typeface="AvantGarde" panose="00000400000000000000" pitchFamily="2" charset="0"/>
                </a:rPr>
                <a:t>tích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lịch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sử</a:t>
              </a:r>
              <a:r>
                <a:rPr lang="en-US" sz="3600" b="1" dirty="0">
                  <a:latin typeface="AvantGarde" panose="00000400000000000000" pitchFamily="2" charset="0"/>
                  <a:ea typeface="AvantGarde" panose="00000400000000000000" pitchFamily="2" charset="0"/>
                  <a:cs typeface="AvantGarde" panose="00000400000000000000" pitchFamily="2" charset="0"/>
                </a:rPr>
                <a:t> - </a:t>
              </a:r>
              <a:r>
                <a:rPr lang="en-US" sz="3600" b="1" dirty="0" err="1">
                  <a:latin typeface="AvantGarde" panose="00000400000000000000" pitchFamily="2" charset="0"/>
                  <a:ea typeface="AvantGarde" panose="00000400000000000000" pitchFamily="2" charset="0"/>
                  <a:cs typeface="AvantGarde" panose="00000400000000000000" pitchFamily="2" charset="0"/>
                </a:rPr>
                <a:t>văn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hóa</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cảnh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quan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thiên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nhiên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giữ</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vệ</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sinh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khi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tham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quan</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grpSp>
      <p:sp>
        <p:nvSpPr>
          <p:cNvPr id="19" name="Rectangle 18"/>
          <p:cNvSpPr/>
          <p:nvPr/>
        </p:nvSpPr>
        <p:spPr>
          <a:xfrm>
            <a:off x="1463971" y="2895600"/>
            <a:ext cx="13702185" cy="5078313"/>
          </a:xfrm>
          <a:prstGeom prst="rect">
            <a:avLst/>
          </a:prstGeom>
          <a:solidFill>
            <a:schemeClr val="bg1"/>
          </a:solidFill>
        </p:spPr>
        <p:txBody>
          <a:bodyPr wrap="square">
            <a:spAutoFit/>
          </a:bodyPr>
          <a:lstStyle/>
          <a:p>
            <a:pPr algn="just"/>
            <a:r>
              <a:rPr lang="nl-NL"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Những việc làm để thể hiện sự tôn trọng di tích lịch sử - văn hóa, cảnh quan thiên nhiên và giữ vệ sinh khi đi tham quan</a:t>
            </a:r>
            <a:r>
              <a:rPr lang="nl-NL" sz="3600" b="1" i="1"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endParaRPr lang="en-US" sz="3600" b="1" i="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p>
            <a:pPr algn="just"/>
            <a:r>
              <a:rPr lang="nl-NL"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 Vào các khu vực trang nghiêm thì không nói chuyện, không đùa nghịch.</a:t>
            </a:r>
            <a:endPar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p>
            <a:pPr algn="just"/>
            <a:r>
              <a:rPr lang="nl-NL"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 Không sờ vào hiện vật hay trèo ra hàng rào để vào khu vực cấm.</a:t>
            </a:r>
            <a:endPar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p>
            <a:pPr algn="just"/>
            <a:r>
              <a:rPr lang="nl-NL"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 Xếp thẳng hàng khi đi tham quan.</a:t>
            </a:r>
            <a:endPar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p>
            <a:pPr algn="just"/>
            <a:r>
              <a:rPr lang="nl-NL"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 Không vứt rác bừa bãi trong các khu di tích.</a:t>
            </a:r>
            <a:endPar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p>
            <a:pPr algn="just"/>
            <a:r>
              <a:rPr lang="nl-NL"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 Thu dọn rác thải, chai nhựa, lon nước trước khi ra về.</a:t>
            </a:r>
            <a:endPar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bg/>
                                          </p:spTgt>
                                        </p:tgtEl>
                                        <p:attrNameLst>
                                          <p:attrName>style.visibility</p:attrName>
                                        </p:attrNameLst>
                                      </p:cBhvr>
                                      <p:to>
                                        <p:strVal val="visible"/>
                                      </p:to>
                                    </p:set>
                                    <p:animEffect transition="in" filter="fade">
                                      <p:cBhvr>
                                        <p:cTn id="12" dur="500"/>
                                        <p:tgtEl>
                                          <p:spTgt spid="1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Effect transition="in" filter="fade">
                                      <p:cBhvr>
                                        <p:cTn id="32" dur="500"/>
                                        <p:tgtEl>
                                          <p:spTgt spid="1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Effect transition="in" filter="fade">
                                      <p:cBhvr>
                                        <p:cTn id="37" dur="500"/>
                                        <p:tgtEl>
                                          <p:spTgt spid="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Effect transition="in" filter="fade">
                                      <p:cBhvr>
                                        <p:cTn id="4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AAD9210C-499B-4C63-3429-DBF17ACC8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spTree>
    <p:extLst>
      <p:ext uri="{BB962C8B-B14F-4D97-AF65-F5344CB8AC3E}">
        <p14:creationId xmlns:p14="http://schemas.microsoft.com/office/powerpoint/2010/main" val="135148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365919" y="482195"/>
            <a:ext cx="15322185" cy="1221254"/>
            <a:chOff x="1280319" y="2057400"/>
            <a:chExt cx="15322185" cy="1221254"/>
          </a:xfrm>
        </p:grpSpPr>
        <p:sp>
          <p:nvSpPr>
            <p:cNvPr id="27" name="Rectangle 26"/>
            <p:cNvSpPr/>
            <p:nvPr/>
          </p:nvSpPr>
          <p:spPr>
            <a:xfrm>
              <a:off x="2588450" y="2407095"/>
              <a:ext cx="14014054" cy="646331"/>
            </a:xfrm>
            <a:prstGeom prst="rect">
              <a:avLst/>
            </a:prstGeom>
          </p:spPr>
          <p:txBody>
            <a:bodyPr wrap="square">
              <a:spAutoFit/>
            </a:bodyPr>
            <a:lstStyle/>
            <a:p>
              <a:pPr algn="just"/>
              <a:r>
                <a:rPr lang="en-US" sz="3600" b="1" dirty="0" err="1">
                  <a:latin typeface="AvantGarde" panose="00000400000000000000" pitchFamily="2" charset="0"/>
                  <a:ea typeface="AvantGarde" panose="00000400000000000000" pitchFamily="2" charset="0"/>
                  <a:cs typeface="AvantGarde" panose="00000400000000000000" pitchFamily="2" charset="0"/>
                </a:rPr>
                <a:t>Em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sẽ</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ứng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xử</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như</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thế</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nào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khi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nhìn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thấy</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tình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huống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dưới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đây</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2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979" y="1572450"/>
            <a:ext cx="8271125" cy="399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a:extLst>
              <a:ext uri="{FF2B5EF4-FFF2-40B4-BE49-F238E27FC236}">
                <a16:creationId xmlns:a16="http://schemas.microsoft.com/office/drawing/2014/main" id="{38C84FD5-6FA0-7AA3-8757-2DA734D1DE3B}"/>
              </a:ext>
            </a:extLst>
          </p:cNvPr>
          <p:cNvGrpSpPr/>
          <p:nvPr/>
        </p:nvGrpSpPr>
        <p:grpSpPr>
          <a:xfrm>
            <a:off x="8138319" y="5867400"/>
            <a:ext cx="7960341" cy="3055297"/>
            <a:chOff x="6807379" y="5317178"/>
            <a:chExt cx="7960341" cy="3055297"/>
          </a:xfrm>
        </p:grpSpPr>
        <p:pic>
          <p:nvPicPr>
            <p:cNvPr id="3" name="Picture 2" descr="A picture containing doll&#10;&#10;Description automatically generated">
              <a:extLst>
                <a:ext uri="{FF2B5EF4-FFF2-40B4-BE49-F238E27FC236}">
                  <a16:creationId xmlns:a16="http://schemas.microsoft.com/office/drawing/2014/main" id="{635ABCFF-2133-E6F3-3545-27258173FF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62520" y="5569569"/>
              <a:ext cx="3505200" cy="2802906"/>
            </a:xfrm>
            <a:prstGeom prst="rect">
              <a:avLst/>
            </a:prstGeom>
          </p:spPr>
        </p:pic>
        <p:sp>
          <p:nvSpPr>
            <p:cNvPr id="4" name="Speech Bubble: Rectangle with Corners Rounded 3">
              <a:extLst>
                <a:ext uri="{FF2B5EF4-FFF2-40B4-BE49-F238E27FC236}">
                  <a16:creationId xmlns:a16="http://schemas.microsoft.com/office/drawing/2014/main" id="{A7161A6C-7C9C-8E72-3404-AF9AF747AB6A}"/>
                </a:ext>
              </a:extLst>
            </p:cNvPr>
            <p:cNvSpPr/>
            <p:nvPr/>
          </p:nvSpPr>
          <p:spPr>
            <a:xfrm>
              <a:off x="6807379" y="5317178"/>
              <a:ext cx="4343400" cy="1447800"/>
            </a:xfrm>
            <a:prstGeom prst="wedgeRoundRectCallout">
              <a:avLst>
                <a:gd name="adj1" fmla="val 61874"/>
                <a:gd name="adj2" fmla="val 787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Thảo</a:t>
              </a:r>
              <a:r>
                <a:rPr lang="en-US" sz="44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luận</a:t>
              </a:r>
              <a:r>
                <a:rPr lang="en-US" sz="44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nhóm</a:t>
              </a:r>
              <a:endParaRPr lang="en-US" sz="44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grpSp>
      <p:sp>
        <p:nvSpPr>
          <p:cNvPr id="6" name="Rectangle 5">
            <a:extLst>
              <a:ext uri="{FF2B5EF4-FFF2-40B4-BE49-F238E27FC236}">
                <a16:creationId xmlns:a16="http://schemas.microsoft.com/office/drawing/2014/main" id="{2147B1F1-72ED-6537-9863-7348D88493AE}"/>
              </a:ext>
            </a:extLst>
          </p:cNvPr>
          <p:cNvSpPr/>
          <p:nvPr/>
        </p:nvSpPr>
        <p:spPr>
          <a:xfrm>
            <a:off x="276816" y="1539793"/>
            <a:ext cx="6413703" cy="5632311"/>
          </a:xfrm>
          <a:prstGeom prst="rect">
            <a:avLst/>
          </a:prstGeom>
        </p:spPr>
        <p:txBody>
          <a:bodyPr wrap="square">
            <a:spAutoFit/>
          </a:bodyPr>
          <a:lstStyle/>
          <a:p>
            <a:pPr algn="just"/>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Cách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tiến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hành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p>
          <a:p>
            <a:pPr algn="just"/>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Thảo</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luận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cách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xử</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theo</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nhóm</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4.</a:t>
            </a:r>
          </a:p>
          <a:p>
            <a:pPr algn="just"/>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Thực</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hiện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đóng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vai</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thể</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hiện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cách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xử</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của</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nhóm</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mình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p>
          <a:p>
            <a:pPr algn="just"/>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Các</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nhóm</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nhận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xét</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góp</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ý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cho</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nhóm</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bạn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p>
          <a:p>
            <a:pPr algn="just"/>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Bình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chọn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nhóm</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có</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cách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xử</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hay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nhất</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C2BEEB3C-9268-8574-B1E4-470EFEE1A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4033" y="2757037"/>
            <a:ext cx="6428572" cy="3629926"/>
          </a:xfrm>
          <a:prstGeom prst="rect">
            <a:avLst/>
          </a:prstGeom>
        </p:spPr>
      </p:pic>
    </p:spTree>
    <p:extLst>
      <p:ext uri="{BB962C8B-B14F-4D97-AF65-F5344CB8AC3E}">
        <p14:creationId xmlns:p14="http://schemas.microsoft.com/office/powerpoint/2010/main" val="2294927882"/>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clipart&#10;&#10;Description automatically generated">
            <a:extLst>
              <a:ext uri="{FF2B5EF4-FFF2-40B4-BE49-F238E27FC236}">
                <a16:creationId xmlns:a16="http://schemas.microsoft.com/office/drawing/2014/main" id="{59BB7BCD-C2FF-9C44-A611-8D28420B0DC5}"/>
              </a:ext>
            </a:extLst>
          </p:cNvPr>
          <p:cNvPicPr>
            <a:picLocks noChangeAspect="1"/>
          </p:cNvPicPr>
          <p:nvPr/>
        </p:nvPicPr>
        <p:blipFill rotWithShape="1">
          <a:blip r:embed="rId3">
            <a:extLst>
              <a:ext uri="{28A0092B-C50C-407E-A947-70E740481C1C}">
                <a14:useLocalDpi xmlns:a14="http://schemas.microsoft.com/office/drawing/2010/main" val="0"/>
              </a:ext>
            </a:extLst>
          </a:blip>
          <a:srcRect t="21366" b="10263"/>
          <a:stretch/>
        </p:blipFill>
        <p:spPr>
          <a:xfrm>
            <a:off x="8991037" y="5181599"/>
            <a:ext cx="7250642" cy="3962401"/>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19" y="990600"/>
            <a:ext cx="7657815" cy="507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29104" y="381000"/>
            <a:ext cx="7760430" cy="5078313"/>
          </a:xfrm>
          <a:prstGeom prst="rect">
            <a:avLst/>
          </a:prstGeom>
          <a:noFill/>
        </p:spPr>
        <p:txBody>
          <a:bodyPr wrap="square">
            <a:spAutoFit/>
          </a:bodyPr>
          <a:lstStyle/>
          <a:p>
            <a:pPr algn="just"/>
            <a:r>
              <a:rPr lang="nl-NL" sz="3600" b="1" dirty="0">
                <a:latin typeface="AvantGarde" panose="00000400000000000000" pitchFamily="2" charset="0"/>
                <a:ea typeface="AvantGarde" panose="00000400000000000000" pitchFamily="2" charset="0"/>
                <a:cs typeface="AvantGarde" panose="00000400000000000000" pitchFamily="2" charset="0"/>
              </a:rPr>
              <a:t>Khi gặp tình huống trên em sẽ khuyên hai bạn đây là khu di tích, các bạn không nên trèo qua hàng rào để vào chụp ảnh cùng hiện vật. Việc này có thể làm hỏng hóc, xước xát lên hiện vật trong bảo tàng. Nếu muốn chụp ảnh thì có thể đứng ngoài hàng rào và chụp.</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2949278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5953D-D097-FCA2-B683-FBD9E8AB0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3" y="2066444"/>
            <a:ext cx="6172200" cy="6172200"/>
          </a:xfrm>
          <a:prstGeom prst="rect">
            <a:avLst/>
          </a:prstGeom>
        </p:spPr>
      </p:pic>
      <p:grpSp>
        <p:nvGrpSpPr>
          <p:cNvPr id="31" name="Group 30"/>
          <p:cNvGrpSpPr/>
          <p:nvPr/>
        </p:nvGrpSpPr>
        <p:grpSpPr>
          <a:xfrm>
            <a:off x="5471319" y="1371600"/>
            <a:ext cx="9911821" cy="5222306"/>
            <a:chOff x="5350272" y="4077649"/>
            <a:chExt cx="9911821" cy="4629481"/>
          </a:xfrm>
        </p:grpSpPr>
        <p:sp>
          <p:nvSpPr>
            <p:cNvPr id="32" name="Rounded Rectangle 1"/>
            <p:cNvSpPr/>
            <p:nvPr/>
          </p:nvSpPr>
          <p:spPr>
            <a:xfrm>
              <a:off x="5737876" y="4800600"/>
              <a:ext cx="9524217" cy="3906530"/>
            </a:xfrm>
            <a:custGeom>
              <a:avLst/>
              <a:gdLst>
                <a:gd name="connsiteX0" fmla="*/ 0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0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1867377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449249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944046"/>
                <a:gd name="connsiteY0" fmla="*/ 697435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697435 h 3977495"/>
                <a:gd name="connsiteX0" fmla="*/ 293298 w 12944046"/>
                <a:gd name="connsiteY0" fmla="*/ 889304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702834 w 12853655"/>
                <a:gd name="connsiteY4" fmla="*/ 3314566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558210 w 12853655"/>
                <a:gd name="connsiteY4" fmla="*/ 3161072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3655" h="3977495">
                  <a:moveTo>
                    <a:pt x="293298" y="889304"/>
                  </a:moveTo>
                  <a:cubicBezTo>
                    <a:pt x="379562" y="505926"/>
                    <a:pt x="400320" y="138023"/>
                    <a:pt x="662929" y="0"/>
                  </a:cubicBezTo>
                  <a:lnTo>
                    <a:pt x="12449249" y="0"/>
                  </a:lnTo>
                  <a:cubicBezTo>
                    <a:pt x="12677352" y="69011"/>
                    <a:pt x="12784643" y="122188"/>
                    <a:pt x="12853655" y="488314"/>
                  </a:cubicBezTo>
                  <a:lnTo>
                    <a:pt x="12558210" y="3161072"/>
                  </a:lnTo>
                  <a:cubicBezTo>
                    <a:pt x="12558210" y="3527198"/>
                    <a:pt x="12406031" y="3977495"/>
                    <a:pt x="12039905" y="3977495"/>
                  </a:cubicBezTo>
                  <a:lnTo>
                    <a:pt x="662929" y="3977495"/>
                  </a:lnTo>
                  <a:cubicBezTo>
                    <a:pt x="296803" y="3977495"/>
                    <a:pt x="0" y="3680692"/>
                    <a:pt x="0" y="3314566"/>
                  </a:cubicBezTo>
                  <a:cubicBezTo>
                    <a:pt x="0" y="2430687"/>
                    <a:pt x="189781" y="1721424"/>
                    <a:pt x="293298" y="889304"/>
                  </a:cubicBezTo>
                  <a:close/>
                </a:path>
              </a:pathLst>
            </a:custGeom>
            <a:solidFill>
              <a:srgbClr val="FFE18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6118876" y="5161590"/>
              <a:ext cx="8908501" cy="2946940"/>
            </a:xfrm>
            <a:prstGeom prst="rect">
              <a:avLst/>
            </a:prstGeom>
          </p:spPr>
          <p:txBody>
            <a:bodyPr wrap="square">
              <a:spAutoFit/>
            </a:bodyPr>
            <a:lstStyle/>
            <a:p>
              <a:pPr algn="ctr">
                <a:lnSpc>
                  <a:spcPct val="120000"/>
                </a:lnSpc>
              </a:pP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Chúng</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mình</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cùng</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tôn</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trọng</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di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tích</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lịch</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sử</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văn</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hóa</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cảnh</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quan</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thiên</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nhiên</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và</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giữ</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vệ</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sinh</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khi</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đi</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tham</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quan</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5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nhé</a:t>
              </a:r>
              <a:r>
                <a:rPr lang="en-US" sz="45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3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60606" l="0" r="9251">
                          <a14:foregroundMark x1="4493" y1="28485" x2="7665" y2="25455"/>
                          <a14:foregroundMark x1="7665" y1="25455" x2="7841" y2="21818"/>
                          <a14:foregroundMark x1="7665" y1="14545" x2="7225" y2="24242"/>
                          <a14:foregroundMark x1="5286" y1="12121" x2="6079" y2="9697"/>
                          <a14:foregroundMark x1="6079" y1="9697" x2="6256" y2="21212"/>
                        </a14:backgroundRemoval>
                      </a14:imgEffect>
                      <a14:imgEffect>
                        <a14:sharpenSoften amount="25000"/>
                      </a14:imgEffect>
                    </a14:imgLayer>
                  </a14:imgProps>
                </a:ext>
                <a:ext uri="{28A0092B-C50C-407E-A947-70E740481C1C}">
                  <a14:useLocalDpi xmlns:a14="http://schemas.microsoft.com/office/drawing/2010/main" val="0"/>
                </a:ext>
              </a:extLst>
            </a:blip>
            <a:srcRect r="90901" b="41125"/>
            <a:stretch/>
          </p:blipFill>
          <p:spPr bwMode="auto">
            <a:xfrm>
              <a:off x="5350272" y="4077649"/>
              <a:ext cx="1537208" cy="144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53E75AB8-C9D5-7098-DCD3-92E94CFB05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4088" y="3463625"/>
            <a:ext cx="6248461" cy="2216749"/>
          </a:xfrm>
          <a:prstGeom prst="rect">
            <a:avLst/>
          </a:prstGeom>
        </p:spPr>
      </p:pic>
    </p:spTree>
    <p:extLst>
      <p:ext uri="{BB962C8B-B14F-4D97-AF65-F5344CB8AC3E}">
        <p14:creationId xmlns:p14="http://schemas.microsoft.com/office/powerpoint/2010/main" val="3234727935"/>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EE0BD25D-914A-C514-40C0-BBEDB6763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759" y="1600200"/>
            <a:ext cx="12985121" cy="4261216"/>
          </a:xfrm>
          <a:prstGeom prst="rect">
            <a:avLst/>
          </a:prstGeom>
        </p:spPr>
      </p:pic>
      <p:pic>
        <p:nvPicPr>
          <p:cNvPr id="7" name="Picture 6">
            <a:extLst>
              <a:ext uri="{FF2B5EF4-FFF2-40B4-BE49-F238E27FC236}">
                <a16:creationId xmlns:a16="http://schemas.microsoft.com/office/drawing/2014/main" id="{87DD9D96-F03E-837A-89DE-AE1214CB0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919" y="2667000"/>
            <a:ext cx="9305925" cy="6907064"/>
          </a:xfrm>
          <a:prstGeom prst="rect">
            <a:avLst/>
          </a:prstGeom>
        </p:spPr>
      </p:pic>
    </p:spTree>
    <p:extLst>
      <p:ext uri="{BB962C8B-B14F-4D97-AF65-F5344CB8AC3E}">
        <p14:creationId xmlns:p14="http://schemas.microsoft.com/office/powerpoint/2010/main" val="963397092"/>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C9CEDDA-AD75-4DB9-C16C-2E20C734E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CD741F8D-67B1-743E-611C-7D068611A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919" y="4572000"/>
            <a:ext cx="3810000" cy="4023762"/>
          </a:xfrm>
          <a:prstGeom prst="rect">
            <a:avLst/>
          </a:prstGeom>
        </p:spPr>
      </p:pic>
    </p:spTree>
    <p:extLst>
      <p:ext uri="{BB962C8B-B14F-4D97-AF65-F5344CB8AC3E}">
        <p14:creationId xmlns:p14="http://schemas.microsoft.com/office/powerpoint/2010/main" val="259034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6FE6E-6137-F8C8-CDD3-314B9F732B73}"/>
              </a:ext>
            </a:extLst>
          </p:cNvPr>
          <p:cNvSpPr txBox="1"/>
          <p:nvPr/>
        </p:nvSpPr>
        <p:spPr>
          <a:xfrm>
            <a:off x="3490119" y="418290"/>
            <a:ext cx="9948069"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Thứ … ngày … tháng … năm 20 …</a:t>
            </a:r>
          </a:p>
        </p:txBody>
      </p:sp>
      <p:sp>
        <p:nvSpPr>
          <p:cNvPr id="3" name="TextBox 2">
            <a:extLst>
              <a:ext uri="{FF2B5EF4-FFF2-40B4-BE49-F238E27FC236}">
                <a16:creationId xmlns:a16="http://schemas.microsoft.com/office/drawing/2014/main" id="{BA07BBC7-218D-8783-7C5C-5BE522AA4179}"/>
              </a:ext>
            </a:extLst>
          </p:cNvPr>
          <p:cNvSpPr txBox="1"/>
          <p:nvPr/>
        </p:nvSpPr>
        <p:spPr>
          <a:xfrm>
            <a:off x="6196029" y="1310470"/>
            <a:ext cx="9948069"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Tự </a:t>
            </a:r>
            <a:r>
              <a:rPr kumimoji="0" lang="el-GR" sz="48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ηΗ</a:t>
            </a:r>
            <a:r>
              <a:rPr kumimoji="0" lang="en-US" sz="48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łn và xã hĖ</a:t>
            </a:r>
          </a:p>
        </p:txBody>
      </p:sp>
      <p:sp>
        <p:nvSpPr>
          <p:cNvPr id="4" name="TextBox 3">
            <a:extLst>
              <a:ext uri="{FF2B5EF4-FFF2-40B4-BE49-F238E27FC236}">
                <a16:creationId xmlns:a16="http://schemas.microsoft.com/office/drawing/2014/main" id="{E5653E91-779F-880A-1585-2AC35BE735C3}"/>
              </a:ext>
            </a:extLst>
          </p:cNvPr>
          <p:cNvSpPr txBox="1"/>
          <p:nvPr/>
        </p:nvSpPr>
        <p:spPr>
          <a:xfrm>
            <a:off x="3873292" y="1917700"/>
            <a:ext cx="10363200" cy="2194360"/>
          </a:xfrm>
          <a:prstGeom prst="roundRect">
            <a:avLst/>
          </a:prstGeom>
          <a:noFill/>
          <a:ln>
            <a:solidFill>
              <a:srgbClr val="FFFFFF">
                <a:alpha val="21176"/>
              </a:srgbClr>
            </a:solidFill>
          </a:ln>
        </p:spPr>
        <p:txBody>
          <a:bodyPr wrap="square" rtlCol="0">
            <a:spAutoFit/>
          </a:bodyPr>
          <a:lstStyle/>
          <a:p>
            <a:pPr marL="0" marR="0" lvl="0" indent="0" algn="ctr" defTabSz="1936650" rtl="0" eaLnBrk="1" fontAlgn="auto" latinLnBrk="0" hangingPunct="1">
              <a:lnSpc>
                <a:spcPct val="128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Di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tích</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lịch</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sử</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văn</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hoá</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và</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cảnh</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quan</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thiên</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nhiên</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Times New Roman" panose="02020603050405020304" pitchFamily="18" charset="0"/>
              </a:rPr>
              <a:t>tiết</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Times New Roman" panose="02020603050405020304" pitchFamily="18" charset="0"/>
              </a:rPr>
              <a:t> 3)</a:t>
            </a:r>
          </a:p>
        </p:txBody>
      </p:sp>
    </p:spTree>
    <p:extLst>
      <p:ext uri="{BB962C8B-B14F-4D97-AF65-F5344CB8AC3E}">
        <p14:creationId xmlns:p14="http://schemas.microsoft.com/office/powerpoint/2010/main" val="8681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8BD6D989-B49C-FA34-C56E-1BB8046D35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52824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137319" y="971908"/>
            <a:ext cx="15556770" cy="1200329"/>
            <a:chOff x="1642894" y="2362200"/>
            <a:chExt cx="15556770" cy="1200329"/>
          </a:xfrm>
        </p:grpSpPr>
        <p:sp>
          <p:nvSpPr>
            <p:cNvPr id="25" name="Rectangle 24"/>
            <p:cNvSpPr/>
            <p:nvPr/>
          </p:nvSpPr>
          <p:spPr>
            <a:xfrm>
              <a:off x="2538868" y="2362200"/>
              <a:ext cx="14660796" cy="1200329"/>
            </a:xfrm>
            <a:prstGeom prst="rect">
              <a:avLst/>
            </a:prstGeom>
          </p:spPr>
          <p:txBody>
            <a:bodyPr wrap="square">
              <a:spAutoFit/>
            </a:bodyPr>
            <a:lstStyle/>
            <a:p>
              <a:pPr algn="just"/>
              <a:r>
                <a:rPr lang="en-US" sz="3600" b="1" dirty="0" err="1">
                  <a:latin typeface="AvantGarde" panose="00000400000000000000" pitchFamily="2" charset="0"/>
                  <a:ea typeface="AvantGarde" panose="00000400000000000000" pitchFamily="2" charset="0"/>
                  <a:cs typeface="AvantGarde" panose="00000400000000000000" pitchFamily="2" charset="0"/>
                </a:rPr>
                <a:t>Hãy</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nói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những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việc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nên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làm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những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việc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không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nên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làm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trong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mỗi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hình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sau</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đây</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Vì</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sao</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658" y="2438400"/>
            <a:ext cx="4648593" cy="367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189" y="2438400"/>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6719" y="2438400"/>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Text&#10;&#10;Description automatically generated">
            <a:extLst>
              <a:ext uri="{FF2B5EF4-FFF2-40B4-BE49-F238E27FC236}">
                <a16:creationId xmlns:a16="http://schemas.microsoft.com/office/drawing/2014/main" id="{1E40A49F-740E-4165-9FDC-F2FFCE7204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8519" y="5867400"/>
            <a:ext cx="4303268" cy="4303268"/>
          </a:xfrm>
          <a:prstGeom prst="rect">
            <a:avLst/>
          </a:prstGeom>
        </p:spPr>
      </p:pic>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3936121D-FDB2-662F-E414-E245FE65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033" y="2757037"/>
            <a:ext cx="6428572" cy="3629926"/>
          </a:xfrm>
          <a:prstGeom prst="rect">
            <a:avLst/>
          </a:prstGeom>
        </p:spPr>
      </p:pic>
    </p:spTree>
    <p:extLst>
      <p:ext uri="{BB962C8B-B14F-4D97-AF65-F5344CB8AC3E}">
        <p14:creationId xmlns:p14="http://schemas.microsoft.com/office/powerpoint/2010/main" val="22319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79962" y="1066800"/>
            <a:ext cx="655202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879361" y="1143000"/>
            <a:ext cx="8995008" cy="3416320"/>
          </a:xfrm>
          <a:prstGeom prst="rect">
            <a:avLst/>
          </a:prstGeom>
          <a:solidFill>
            <a:schemeClr val="bg1"/>
          </a:solidFill>
        </p:spPr>
        <p:txBody>
          <a:bodyPr wrap="square">
            <a:spAutoFit/>
          </a:bodyPr>
          <a:lstStyle/>
          <a:p>
            <a:pPr algn="ctr"/>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Hình 1: </a:t>
            </a:r>
          </a:p>
          <a:p>
            <a:pPr algn="just"/>
            <a:r>
              <a:rPr lang="nl-NL" sz="3600" b="1" dirty="0">
                <a:latin typeface="AvantGarde" panose="00000400000000000000" pitchFamily="2" charset="0"/>
                <a:ea typeface="AvantGarde" panose="00000400000000000000" pitchFamily="2" charset="0"/>
                <a:cs typeface="AvantGarde" panose="00000400000000000000" pitchFamily="2" charset="0"/>
              </a:rPr>
              <a:t>Các bạn nhỏ nên xếp thành hàng và nghe theo sự chỉ dẫn của hướng dẫn viên và cô giáo vì trong khu di tích rất đông người, nếu các bạn không xếp thành hàng sẽ dễ đi lạc.</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3" name="Picture 2" descr="A picture containing clipart&#10;&#10;Description automatically generated">
            <a:extLst>
              <a:ext uri="{FF2B5EF4-FFF2-40B4-BE49-F238E27FC236}">
                <a16:creationId xmlns:a16="http://schemas.microsoft.com/office/drawing/2014/main" id="{8D0E9103-0068-C81F-B3EF-0A4797B00FB6}"/>
              </a:ext>
            </a:extLst>
          </p:cNvPr>
          <p:cNvPicPr>
            <a:picLocks noChangeAspect="1"/>
          </p:cNvPicPr>
          <p:nvPr/>
        </p:nvPicPr>
        <p:blipFill rotWithShape="1">
          <a:blip r:embed="rId5">
            <a:extLst>
              <a:ext uri="{28A0092B-C50C-407E-A947-70E740481C1C}">
                <a14:useLocalDpi xmlns:a14="http://schemas.microsoft.com/office/drawing/2010/main" val="0"/>
              </a:ext>
            </a:extLst>
          </a:blip>
          <a:srcRect t="21366" b="10263"/>
          <a:stretch/>
        </p:blipFill>
        <p:spPr>
          <a:xfrm>
            <a:off x="8747919" y="4800600"/>
            <a:ext cx="7250642" cy="3962401"/>
          </a:xfrm>
          <a:prstGeom prst="rect">
            <a:avLst/>
          </a:prstGeom>
        </p:spPr>
      </p:pic>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71B80CBA-9F0A-0235-9E92-04C35F849898}"/>
              </a:ext>
            </a:extLst>
          </p:cNvPr>
          <p:cNvPicPr>
            <a:picLocks noChangeAspect="1"/>
          </p:cNvPicPr>
          <p:nvPr/>
        </p:nvPicPr>
        <p:blipFill rotWithShape="1">
          <a:blip r:embed="rId3">
            <a:extLst>
              <a:ext uri="{28A0092B-C50C-407E-A947-70E740481C1C}">
                <a14:useLocalDpi xmlns:a14="http://schemas.microsoft.com/office/drawing/2010/main" val="0"/>
              </a:ext>
            </a:extLst>
          </a:blip>
          <a:srcRect t="21366" b="10263"/>
          <a:stretch/>
        </p:blipFill>
        <p:spPr>
          <a:xfrm>
            <a:off x="8747919" y="4800600"/>
            <a:ext cx="7250642" cy="3962401"/>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26" y="1124309"/>
            <a:ext cx="5901185" cy="466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842919" y="609600"/>
            <a:ext cx="8995008" cy="4524315"/>
          </a:xfrm>
          <a:prstGeom prst="rect">
            <a:avLst/>
          </a:prstGeom>
          <a:noFill/>
        </p:spPr>
        <p:txBody>
          <a:bodyPr wrap="square">
            <a:spAutoFit/>
          </a:bodyPr>
          <a:lstStyle/>
          <a:p>
            <a:pPr algn="ctr"/>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Hình 2: </a:t>
            </a:r>
          </a:p>
          <a:p>
            <a:pPr algn="just"/>
            <a:r>
              <a:rPr lang="nl-NL" sz="3600" b="1"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Bạn nhỏ không nên giờ vào hiện vật vì các hiện vật đã được bảo quản và lưu giữ rất cẩn thận, có hiện vật lên đến cả nghìn năm. Nếu sờ vào hiện vật là vi phạm nội quy và có thể gây hỏng hóc, xước và không còn nguyên như trạng thái ban đầu.</a:t>
            </a:r>
            <a:endParaRPr lang="en-US" sz="3600" b="1"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99" y="955775"/>
            <a:ext cx="6791219" cy="537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153731" y="955775"/>
            <a:ext cx="8995008" cy="2862322"/>
          </a:xfrm>
          <a:prstGeom prst="rect">
            <a:avLst/>
          </a:prstGeom>
          <a:solidFill>
            <a:schemeClr val="bg1"/>
          </a:solidFill>
        </p:spPr>
        <p:txBody>
          <a:bodyPr wrap="square">
            <a:spAutoFit/>
          </a:bodyPr>
          <a:lstStyle/>
          <a:p>
            <a:pPr algn="ctr"/>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Hình 3: </a:t>
            </a:r>
          </a:p>
          <a:p>
            <a:pPr algn="just"/>
            <a:r>
              <a:rPr lang="nl-NL" sz="3600" b="1" dirty="0">
                <a:latin typeface="AvantGarde" panose="00000400000000000000" pitchFamily="2" charset="0"/>
                <a:ea typeface="AvantGarde" panose="00000400000000000000" pitchFamily="2" charset="0"/>
                <a:cs typeface="AvantGarde" panose="00000400000000000000" pitchFamily="2" charset="0"/>
              </a:rPr>
              <a:t>Các bạn nhỏ nên thu gom hết rác thải sau khi ra về để tránh làm ô nhiễm và giữ cảnh quan thiên nhiên luôn sạch sẽ và đẹp đẽ.</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2" name="Picture 1" descr="A picture containing clipart&#10;&#10;Description automatically generated">
            <a:extLst>
              <a:ext uri="{FF2B5EF4-FFF2-40B4-BE49-F238E27FC236}">
                <a16:creationId xmlns:a16="http://schemas.microsoft.com/office/drawing/2014/main" id="{AC871B60-F293-7EDF-1D2C-2AA335D26743}"/>
              </a:ext>
            </a:extLst>
          </p:cNvPr>
          <p:cNvPicPr>
            <a:picLocks noChangeAspect="1"/>
          </p:cNvPicPr>
          <p:nvPr/>
        </p:nvPicPr>
        <p:blipFill rotWithShape="1">
          <a:blip r:embed="rId4">
            <a:extLst>
              <a:ext uri="{28A0092B-C50C-407E-A947-70E740481C1C}">
                <a14:useLocalDpi xmlns:a14="http://schemas.microsoft.com/office/drawing/2010/main" val="0"/>
              </a:ext>
            </a:extLst>
          </a:blip>
          <a:srcRect t="21366" b="10263"/>
          <a:stretch/>
        </p:blipFill>
        <p:spPr>
          <a:xfrm>
            <a:off x="8747919" y="4800600"/>
            <a:ext cx="7250642" cy="3962401"/>
          </a:xfrm>
          <a:prstGeom prst="rect">
            <a:avLst/>
          </a:prstGeom>
        </p:spPr>
      </p:pic>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10127</TotalTime>
  <Words>509</Words>
  <Application>Microsoft Office PowerPoint</Application>
  <PresentationFormat>Custom</PresentationFormat>
  <Paragraphs>29</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#9Slide05 Brannboll Ny</vt:lpstr>
      <vt:lpstr>Arial</vt:lpstr>
      <vt:lpstr>Arial-Rounded</vt:lpstr>
      <vt:lpstr>AvantGarde</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thơ nguyễn</cp:lastModifiedBy>
  <cp:revision>1176</cp:revision>
  <dcterms:created xsi:type="dcterms:W3CDTF">2008-09-09T22:52:10Z</dcterms:created>
  <dcterms:modified xsi:type="dcterms:W3CDTF">2022-12-18T14:29:30Z</dcterms:modified>
</cp:coreProperties>
</file>