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336" r:id="rId4"/>
    <p:sldId id="337" r:id="rId5"/>
    <p:sldId id="322" r:id="rId6"/>
    <p:sldId id="261" r:id="rId7"/>
    <p:sldId id="262" r:id="rId8"/>
    <p:sldId id="302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270" r:id="rId17"/>
    <p:sldId id="271" r:id="rId18"/>
    <p:sldId id="345" r:id="rId19"/>
    <p:sldId id="346" r:id="rId20"/>
    <p:sldId id="274" r:id="rId21"/>
    <p:sldId id="333" r:id="rId22"/>
    <p:sldId id="347" r:id="rId23"/>
    <p:sldId id="276" r:id="rId24"/>
    <p:sldId id="348" r:id="rId25"/>
    <p:sldId id="278" r:id="rId26"/>
    <p:sldId id="315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9" r:id="rId36"/>
  </p:sldIdLst>
  <p:sldSz cx="12192000" cy="6858000"/>
  <p:notesSz cx="6858000" cy="9144000"/>
  <p:embeddedFontLst>
    <p:embeddedFont>
      <p:font typeface="Arial-Rounded" panose="020B0500000000000000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HP001 4 hàng" panose="020B0603050302020204" pitchFamily="34" charset="0"/>
      <p:regular r:id="rId44"/>
      <p:bold r:id="rId45"/>
    </p:embeddedFont>
    <p:embeddedFont>
      <p:font typeface="AvantGarde" panose="00000400000000000000" charset="0"/>
      <p:regular r:id="rId46"/>
    </p:embeddedFont>
    <p:embeddedFont>
      <p:font typeface="SVN-Anastasia" panose="020B0604020202020204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Azp2sKstJjGCVOnwhecJF/mfd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BDFD9"/>
    <a:srgbClr val="FFF2CC"/>
    <a:srgbClr val="F5F8DE"/>
    <a:srgbClr val="F8FAE7"/>
    <a:srgbClr val="FDFDF6"/>
    <a:srgbClr val="F5F8DF"/>
    <a:srgbClr val="D5ECFB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22" autoAdjust="0"/>
  </p:normalViewPr>
  <p:slideViewPr>
    <p:cSldViewPr snapToGrid="0">
      <p:cViewPr varScale="1">
        <p:scale>
          <a:sx n="62" d="100"/>
          <a:sy n="62" d="100"/>
        </p:scale>
        <p:origin x="1032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CFB345-7AE1-0635-5F56-02B4076202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83566-A4BD-594C-70CD-22419ADB5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D4E64-8158-4DF5-9642-53B5B9EEDB3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3D679-33DD-52A1-6BEA-5B70AB5054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0A468-F993-9253-3500-4C676DAD6C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17DE3-8FAF-41E3-B77F-AC6802FD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3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5053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9899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933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tự gõ thêm các từ khó đối với hs của mình</a:t>
            </a:r>
            <a:endParaRPr/>
          </a:p>
        </p:txBody>
      </p:sp>
      <p:sp>
        <p:nvSpPr>
          <p:cNvPr id="209" name="Google Shape;20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8270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250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4164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830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379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63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747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0539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05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8397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21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9"/>
          <p:cNvGrpSpPr/>
          <p:nvPr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4" name="Google Shape;14;p39"/>
            <p:cNvSpPr/>
            <p:nvPr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39"/>
            <p:cNvSpPr/>
            <p:nvPr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9"/>
            <p:cNvSpPr/>
            <p:nvPr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Google Shape;17;p39" descr="Logo, company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0800" y="0"/>
            <a:ext cx="1391200" cy="176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9"/>
          <p:cNvPicPr preferRelativeResize="0"/>
          <p:nvPr/>
        </p:nvPicPr>
        <p:blipFill rotWithShape="1">
          <a:blip r:embed="rId3">
            <a:alphaModFix/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3449" y="0"/>
            <a:ext cx="4639376" cy="8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BFFE47-1551-CDCF-BE4C-D907A61A5B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29508" y="711596"/>
            <a:ext cx="8266892" cy="18045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0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6097939"/>
            <a:ext cx="12192000" cy="76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0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0" descr="Ảnh có chứa văn bản, bánh xe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48" y="411474"/>
            <a:ext cx="12070104" cy="603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/>
          <p:nvPr/>
        </p:nvSpPr>
        <p:spPr>
          <a:xfrm>
            <a:off x="0" y="5953125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1"/>
          <p:cNvSpPr/>
          <p:nvPr/>
        </p:nvSpPr>
        <p:spPr>
          <a:xfrm>
            <a:off x="0" y="6191251"/>
            <a:ext cx="12192000" cy="666750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2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6097939"/>
            <a:ext cx="12192000" cy="76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2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3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887" y="0"/>
            <a:ext cx="10936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3"/>
          <p:cNvSpPr/>
          <p:nvPr/>
        </p:nvSpPr>
        <p:spPr>
          <a:xfrm>
            <a:off x="0" y="5953125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3"/>
          <p:cNvSpPr/>
          <p:nvPr/>
        </p:nvSpPr>
        <p:spPr>
          <a:xfrm>
            <a:off x="0" y="6191251"/>
            <a:ext cx="12192000" cy="666750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8" descr="Logo, company nam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00820" y="0"/>
            <a:ext cx="791180" cy="1001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4.xml"/><Relationship Id="rId4" Type="http://schemas.openxmlformats.org/officeDocument/2006/relationships/control" Target="../activeX/activeX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3831530" y="2811865"/>
            <a:ext cx="79399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 </a:t>
            </a:r>
            <a:r>
              <a:rPr lang="en-US" sz="4400" b="1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4400" b="1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endParaRPr sz="4400" b="1" i="0" u="none" strike="noStrike" cap="none" dirty="0">
              <a:solidFill>
                <a:schemeClr val="dk1"/>
              </a:solidFill>
              <a:latin typeface="SVN-Anastasia" panose="020B0606040200020203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7" name="Google Shape;47;p1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0720" y="3898539"/>
            <a:ext cx="2491071" cy="277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 descr="A cartoon of a chil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3022" y="3898539"/>
            <a:ext cx="2698892" cy="246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3117" y="4533084"/>
            <a:ext cx="2274938" cy="214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15034"/>
            <a:ext cx="1411642" cy="29318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817878-7096-3B7A-FBBE-C1BD2EF83EE4}"/>
              </a:ext>
            </a:extLst>
          </p:cNvPr>
          <p:cNvSpPr txBox="1"/>
          <p:nvPr/>
        </p:nvSpPr>
        <p:spPr>
          <a:xfrm>
            <a:off x="-127299" y="2812765"/>
            <a:ext cx="1666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5C0A0B9B-61FA-C33C-D26E-B562FC2F3B91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6" name="Google Shape;126;p9">
              <a:extLst>
                <a:ext uri="{FF2B5EF4-FFF2-40B4-BE49-F238E27FC236}">
                  <a16:creationId xmlns:a16="http://schemas.microsoft.com/office/drawing/2014/main" id="{8759CA23-3FF4-910C-086F-939AE95F2D94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127;p9">
              <a:extLst>
                <a:ext uri="{FF2B5EF4-FFF2-40B4-BE49-F238E27FC236}">
                  <a16:creationId xmlns:a16="http://schemas.microsoft.com/office/drawing/2014/main" id="{311016AD-4F94-51D8-823C-E7C91D92E4FA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128;p9">
                <a:extLst>
                  <a:ext uri="{FF2B5EF4-FFF2-40B4-BE49-F238E27FC236}">
                    <a16:creationId xmlns:a16="http://schemas.microsoft.com/office/drawing/2014/main" id="{93B3B8CD-6FBB-67EB-0EE2-B83D307A41C5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8" name="Google Shape;129;p9">
                <a:extLst>
                  <a:ext uri="{FF2B5EF4-FFF2-40B4-BE49-F238E27FC236}">
                    <a16:creationId xmlns:a16="http://schemas.microsoft.com/office/drawing/2014/main" id="{E943DAB7-AC31-4AD3-8C00-ED2955A42D3C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9" name="Google Shape;130;p9">
            <a:extLst>
              <a:ext uri="{FF2B5EF4-FFF2-40B4-BE49-F238E27FC236}">
                <a16:creationId xmlns:a16="http://schemas.microsoft.com/office/drawing/2014/main" id="{F5FEF96A-E59A-318F-FDF3-53B5D16E34CD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64969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5C0A0B9B-61FA-C33C-D26E-B562FC2F3B91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6" name="Google Shape;126;p9">
              <a:extLst>
                <a:ext uri="{FF2B5EF4-FFF2-40B4-BE49-F238E27FC236}">
                  <a16:creationId xmlns:a16="http://schemas.microsoft.com/office/drawing/2014/main" id="{8759CA23-3FF4-910C-086F-939AE95F2D94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127;p9">
              <a:extLst>
                <a:ext uri="{FF2B5EF4-FFF2-40B4-BE49-F238E27FC236}">
                  <a16:creationId xmlns:a16="http://schemas.microsoft.com/office/drawing/2014/main" id="{311016AD-4F94-51D8-823C-E7C91D92E4FA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128;p9">
                <a:extLst>
                  <a:ext uri="{FF2B5EF4-FFF2-40B4-BE49-F238E27FC236}">
                    <a16:creationId xmlns:a16="http://schemas.microsoft.com/office/drawing/2014/main" id="{93B3B8CD-6FBB-67EB-0EE2-B83D307A41C5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8" name="Google Shape;129;p9">
                <a:extLst>
                  <a:ext uri="{FF2B5EF4-FFF2-40B4-BE49-F238E27FC236}">
                    <a16:creationId xmlns:a16="http://schemas.microsoft.com/office/drawing/2014/main" id="{E943DAB7-AC31-4AD3-8C00-ED2955A42D3C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9" name="Google Shape;130;p9">
            <a:extLst>
              <a:ext uri="{FF2B5EF4-FFF2-40B4-BE49-F238E27FC236}">
                <a16:creationId xmlns:a16="http://schemas.microsoft.com/office/drawing/2014/main" id="{F5FEF96A-E59A-318F-FDF3-53B5D16E34CD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70033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5C0A0B9B-61FA-C33C-D26E-B562FC2F3B91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6" name="Google Shape;126;p9">
              <a:extLst>
                <a:ext uri="{FF2B5EF4-FFF2-40B4-BE49-F238E27FC236}">
                  <a16:creationId xmlns:a16="http://schemas.microsoft.com/office/drawing/2014/main" id="{8759CA23-3FF4-910C-086F-939AE95F2D94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127;p9">
              <a:extLst>
                <a:ext uri="{FF2B5EF4-FFF2-40B4-BE49-F238E27FC236}">
                  <a16:creationId xmlns:a16="http://schemas.microsoft.com/office/drawing/2014/main" id="{311016AD-4F94-51D8-823C-E7C91D92E4FA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128;p9">
                <a:extLst>
                  <a:ext uri="{FF2B5EF4-FFF2-40B4-BE49-F238E27FC236}">
                    <a16:creationId xmlns:a16="http://schemas.microsoft.com/office/drawing/2014/main" id="{93B3B8CD-6FBB-67EB-0EE2-B83D307A41C5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8" name="Google Shape;129;p9">
                <a:extLst>
                  <a:ext uri="{FF2B5EF4-FFF2-40B4-BE49-F238E27FC236}">
                    <a16:creationId xmlns:a16="http://schemas.microsoft.com/office/drawing/2014/main" id="{E943DAB7-AC31-4AD3-8C00-ED2955A42D3C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9" name="Google Shape;130;p9">
            <a:extLst>
              <a:ext uri="{FF2B5EF4-FFF2-40B4-BE49-F238E27FC236}">
                <a16:creationId xmlns:a16="http://schemas.microsoft.com/office/drawing/2014/main" id="{F5FEF96A-E59A-318F-FDF3-53B5D16E34CD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9639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5C0A0B9B-61FA-C33C-D26E-B562FC2F3B91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6" name="Google Shape;126;p9">
              <a:extLst>
                <a:ext uri="{FF2B5EF4-FFF2-40B4-BE49-F238E27FC236}">
                  <a16:creationId xmlns:a16="http://schemas.microsoft.com/office/drawing/2014/main" id="{8759CA23-3FF4-910C-086F-939AE95F2D94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127;p9">
              <a:extLst>
                <a:ext uri="{FF2B5EF4-FFF2-40B4-BE49-F238E27FC236}">
                  <a16:creationId xmlns:a16="http://schemas.microsoft.com/office/drawing/2014/main" id="{311016AD-4F94-51D8-823C-E7C91D92E4FA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128;p9">
                <a:extLst>
                  <a:ext uri="{FF2B5EF4-FFF2-40B4-BE49-F238E27FC236}">
                    <a16:creationId xmlns:a16="http://schemas.microsoft.com/office/drawing/2014/main" id="{93B3B8CD-6FBB-67EB-0EE2-B83D307A41C5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8" name="Google Shape;129;p9">
                <a:extLst>
                  <a:ext uri="{FF2B5EF4-FFF2-40B4-BE49-F238E27FC236}">
                    <a16:creationId xmlns:a16="http://schemas.microsoft.com/office/drawing/2014/main" id="{E943DAB7-AC31-4AD3-8C00-ED2955A42D3C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9" name="Google Shape;130;p9">
            <a:extLst>
              <a:ext uri="{FF2B5EF4-FFF2-40B4-BE49-F238E27FC236}">
                <a16:creationId xmlns:a16="http://schemas.microsoft.com/office/drawing/2014/main" id="{F5FEF96A-E59A-318F-FDF3-53B5D16E34CD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30987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5C0A0B9B-61FA-C33C-D26E-B562FC2F3B91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6" name="Google Shape;126;p9">
              <a:extLst>
                <a:ext uri="{FF2B5EF4-FFF2-40B4-BE49-F238E27FC236}">
                  <a16:creationId xmlns:a16="http://schemas.microsoft.com/office/drawing/2014/main" id="{8759CA23-3FF4-910C-086F-939AE95F2D94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127;p9">
              <a:extLst>
                <a:ext uri="{FF2B5EF4-FFF2-40B4-BE49-F238E27FC236}">
                  <a16:creationId xmlns:a16="http://schemas.microsoft.com/office/drawing/2014/main" id="{311016AD-4F94-51D8-823C-E7C91D92E4FA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128;p9">
                <a:extLst>
                  <a:ext uri="{FF2B5EF4-FFF2-40B4-BE49-F238E27FC236}">
                    <a16:creationId xmlns:a16="http://schemas.microsoft.com/office/drawing/2014/main" id="{93B3B8CD-6FBB-67EB-0EE2-B83D307A41C5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8" name="Google Shape;129;p9">
                <a:extLst>
                  <a:ext uri="{FF2B5EF4-FFF2-40B4-BE49-F238E27FC236}">
                    <a16:creationId xmlns:a16="http://schemas.microsoft.com/office/drawing/2014/main" id="{E943DAB7-AC31-4AD3-8C00-ED2955A42D3C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9" name="Google Shape;130;p9">
            <a:extLst>
              <a:ext uri="{FF2B5EF4-FFF2-40B4-BE49-F238E27FC236}">
                <a16:creationId xmlns:a16="http://schemas.microsoft.com/office/drawing/2014/main" id="{F5FEF96A-E59A-318F-FDF3-53B5D16E34CD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56290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oogle Shape;200;p14">
            <a:extLst>
              <a:ext uri="{FF2B5EF4-FFF2-40B4-BE49-F238E27FC236}">
                <a16:creationId xmlns:a16="http://schemas.microsoft.com/office/drawing/2014/main" id="{FF580791-912F-A322-5E3F-D6EC49118855}"/>
              </a:ext>
            </a:extLst>
          </p:cNvPr>
          <p:cNvGrpSpPr/>
          <p:nvPr/>
        </p:nvGrpSpPr>
        <p:grpSpPr>
          <a:xfrm>
            <a:off x="264469" y="6100967"/>
            <a:ext cx="3291530" cy="713772"/>
            <a:chOff x="508724" y="6144228"/>
            <a:chExt cx="3291530" cy="713772"/>
          </a:xfrm>
        </p:grpSpPr>
        <p:sp>
          <p:nvSpPr>
            <p:cNvPr id="9" name="Google Shape;201;p14">
              <a:extLst>
                <a:ext uri="{FF2B5EF4-FFF2-40B4-BE49-F238E27FC236}">
                  <a16:creationId xmlns:a16="http://schemas.microsoft.com/office/drawing/2014/main" id="{EDB0F284-3AFE-CE28-BD9D-ECCEF9413B92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0" name="Google Shape;202;p14">
              <a:extLst>
                <a:ext uri="{FF2B5EF4-FFF2-40B4-BE49-F238E27FC236}">
                  <a16:creationId xmlns:a16="http://schemas.microsoft.com/office/drawing/2014/main" id="{070DB083-B199-8D48-317C-C04CDE53C8C2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Google Shape;203;p14">
                <a:extLst>
                  <a:ext uri="{FF2B5EF4-FFF2-40B4-BE49-F238E27FC236}">
                    <a16:creationId xmlns:a16="http://schemas.microsoft.com/office/drawing/2014/main" id="{A40596AE-4E6D-EAEF-BD12-87255C6F540A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2" name="Google Shape;204;p14">
                <a:extLst>
                  <a:ext uri="{FF2B5EF4-FFF2-40B4-BE49-F238E27FC236}">
                    <a16:creationId xmlns:a16="http://schemas.microsoft.com/office/drawing/2014/main" id="{DF8AAEB1-F391-55B5-9999-58CB4F39EF3C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3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3" name="Google Shape;205;p14">
            <a:extLst>
              <a:ext uri="{FF2B5EF4-FFF2-40B4-BE49-F238E27FC236}">
                <a16:creationId xmlns:a16="http://schemas.microsoft.com/office/drawing/2014/main" id="{3F8DE69C-05E8-FDB6-71F0-662442C90A68}"/>
              </a:ext>
            </a:extLst>
          </p:cNvPr>
          <p:cNvSpPr txBox="1"/>
          <p:nvPr/>
        </p:nvSpPr>
        <p:spPr>
          <a:xfrm>
            <a:off x="962507" y="6196671"/>
            <a:ext cx="27255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Nối tiếp đoạn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TỪ KHÓ</a:t>
            </a:r>
            <a:endParaRPr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4908995" y="1351528"/>
            <a:ext cx="4603615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àng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4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ên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ỗi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ốc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ê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ực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>
            <a:off x="4094978" y="10581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KHỔ THƠ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3831220" y="1805715"/>
            <a:ext cx="6354502" cy="275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endParaRPr lang="vi-VN" sz="3600" b="1" dirty="0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  <a:endParaRPr lang="vi-VN" sz="3600" b="1" dirty="0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>
            <a:off x="4094978" y="10581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KHỔ THƠ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3831220" y="1805715"/>
            <a:ext cx="6354502" cy="275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endParaRPr lang="vi-VN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endParaRPr lang="en-US" sz="36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6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oogle Shape;234;p18">
            <a:extLst>
              <a:ext uri="{FF2B5EF4-FFF2-40B4-BE49-F238E27FC236}">
                <a16:creationId xmlns:a16="http://schemas.microsoft.com/office/drawing/2014/main" id="{89326152-C272-1E11-5087-A1512314B7C4}"/>
              </a:ext>
            </a:extLst>
          </p:cNvPr>
          <p:cNvGrpSpPr/>
          <p:nvPr/>
        </p:nvGrpSpPr>
        <p:grpSpPr>
          <a:xfrm>
            <a:off x="339357" y="6131437"/>
            <a:ext cx="3291530" cy="713772"/>
            <a:chOff x="508724" y="6144228"/>
            <a:chExt cx="3291530" cy="713772"/>
          </a:xfrm>
        </p:grpSpPr>
        <p:sp>
          <p:nvSpPr>
            <p:cNvPr id="6" name="Google Shape;235;p18">
              <a:extLst>
                <a:ext uri="{FF2B5EF4-FFF2-40B4-BE49-F238E27FC236}">
                  <a16:creationId xmlns:a16="http://schemas.microsoft.com/office/drawing/2014/main" id="{0D533FC5-A912-D307-6A20-A22E5D1C559C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236;p18">
              <a:extLst>
                <a:ext uri="{FF2B5EF4-FFF2-40B4-BE49-F238E27FC236}">
                  <a16:creationId xmlns:a16="http://schemas.microsoft.com/office/drawing/2014/main" id="{F25EC30C-9ADF-5DBA-B4F2-F850A3378A70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237;p18">
                <a:extLst>
                  <a:ext uri="{FF2B5EF4-FFF2-40B4-BE49-F238E27FC236}">
                    <a16:creationId xmlns:a16="http://schemas.microsoft.com/office/drawing/2014/main" id="{E52B53C4-E3EC-E260-4C3D-9DB0CDAD85C8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8" name="Google Shape;238;p18">
                <a:extLst>
                  <a:ext uri="{FF2B5EF4-FFF2-40B4-BE49-F238E27FC236}">
                    <a16:creationId xmlns:a16="http://schemas.microsoft.com/office/drawing/2014/main" id="{2AF1B298-1D8D-9EA1-30DA-683643008AA3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4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9" name="Google Shape;239;p18">
            <a:extLst>
              <a:ext uri="{FF2B5EF4-FFF2-40B4-BE49-F238E27FC236}">
                <a16:creationId xmlns:a16="http://schemas.microsoft.com/office/drawing/2014/main" id="{C3A403A1-2C3F-C3F3-34F8-74E4430F4314}"/>
              </a:ext>
            </a:extLst>
          </p:cNvPr>
          <p:cNvSpPr txBox="1"/>
          <p:nvPr/>
        </p:nvSpPr>
        <p:spPr>
          <a:xfrm>
            <a:off x="1006764" y="6229215"/>
            <a:ext cx="27255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Nối tiếp đoạn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8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36698F24-4A6F-F8D0-675E-8FCA73AD4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60" y="3315068"/>
            <a:ext cx="2649744" cy="3510273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D0D8FB-DB6A-BBAD-DF28-5E59CC0E6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811" y="1943292"/>
            <a:ext cx="5487040" cy="14857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/>
          <p:nvPr/>
        </p:nvSpPr>
        <p:spPr>
          <a:xfrm>
            <a:off x="224268" y="1046430"/>
            <a:ext cx="76569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Gôn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: 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Khung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Giải nghĩa từ</a:t>
            </a:r>
            <a:endParaRPr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8" name="Picture 7" descr="A close-up of a doll&#10;&#10;Description automatically generated with medium confidence">
            <a:extLst>
              <a:ext uri="{FF2B5EF4-FFF2-40B4-BE49-F238E27FC236}">
                <a16:creationId xmlns:a16="http://schemas.microsoft.com/office/drawing/2014/main" id="{F5A7AAF3-1EA5-583A-3A0E-A0F7CC84E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31600" y="2499115"/>
            <a:ext cx="1686160" cy="350568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9F58432-443C-4365-F1E4-D781F2D00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1600" y="622652"/>
            <a:ext cx="1869948" cy="1876463"/>
          </a:xfrm>
          <a:prstGeom prst="rect">
            <a:avLst/>
          </a:prstGeom>
        </p:spPr>
      </p:pic>
      <p:sp>
        <p:nvSpPr>
          <p:cNvPr id="2" name="Google Shape;247;p19">
            <a:extLst>
              <a:ext uri="{FF2B5EF4-FFF2-40B4-BE49-F238E27FC236}">
                <a16:creationId xmlns:a16="http://schemas.microsoft.com/office/drawing/2014/main" id="{859C7518-D557-2943-C728-8922F2EF2976}"/>
              </a:ext>
            </a:extLst>
          </p:cNvPr>
          <p:cNvSpPr/>
          <p:nvPr/>
        </p:nvSpPr>
        <p:spPr>
          <a:xfrm>
            <a:off x="224268" y="3039275"/>
            <a:ext cx="76569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: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khiển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trận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đấu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thao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Google Shape;247;p19">
            <a:extLst>
              <a:ext uri="{FF2B5EF4-FFF2-40B4-BE49-F238E27FC236}">
                <a16:creationId xmlns:a16="http://schemas.microsoft.com/office/drawing/2014/main" id="{2326743B-27AB-37AE-2275-4F3E72CEFEF9}"/>
              </a:ext>
            </a:extLst>
          </p:cNvPr>
          <p:cNvSpPr/>
          <p:nvPr/>
        </p:nvSpPr>
        <p:spPr>
          <a:xfrm>
            <a:off x="224268" y="4601232"/>
            <a:ext cx="76569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: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Tấn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/>
          <p:nvPr/>
        </p:nvSpPr>
        <p:spPr>
          <a:xfrm>
            <a:off x="224268" y="1648310"/>
            <a:ext cx="76569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nổi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Bra-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xin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Giải nghĩa từ</a:t>
            </a:r>
            <a:endParaRPr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8" name="Picture 7" descr="A close-up of a doll&#10;&#10;Description automatically generated with medium confidence">
            <a:extLst>
              <a:ext uri="{FF2B5EF4-FFF2-40B4-BE49-F238E27FC236}">
                <a16:creationId xmlns:a16="http://schemas.microsoft.com/office/drawing/2014/main" id="{F5A7AAF3-1EA5-583A-3A0E-A0F7CC84E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31600" y="2499115"/>
            <a:ext cx="1686160" cy="350568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9F58432-443C-4365-F1E4-D781F2D00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1600" y="622652"/>
            <a:ext cx="1869948" cy="1876463"/>
          </a:xfrm>
          <a:prstGeom prst="rect">
            <a:avLst/>
          </a:prstGeom>
        </p:spPr>
      </p:pic>
      <p:sp>
        <p:nvSpPr>
          <p:cNvPr id="2" name="Google Shape;247;p19">
            <a:extLst>
              <a:ext uri="{FF2B5EF4-FFF2-40B4-BE49-F238E27FC236}">
                <a16:creationId xmlns:a16="http://schemas.microsoft.com/office/drawing/2014/main" id="{859C7518-D557-2943-C728-8922F2EF2976}"/>
              </a:ext>
            </a:extLst>
          </p:cNvPr>
          <p:cNvSpPr/>
          <p:nvPr/>
        </p:nvSpPr>
        <p:spPr>
          <a:xfrm>
            <a:off x="224268" y="4031419"/>
            <a:ext cx="76569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Thủ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môn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: 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bảo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vệ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khung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oogle Shape;261;p20">
            <a:extLst>
              <a:ext uri="{FF2B5EF4-FFF2-40B4-BE49-F238E27FC236}">
                <a16:creationId xmlns:a16="http://schemas.microsoft.com/office/drawing/2014/main" id="{0B1EBE67-AAD1-4F23-E4FD-10003EE185AA}"/>
              </a:ext>
            </a:extLst>
          </p:cNvPr>
          <p:cNvGrpSpPr/>
          <p:nvPr/>
        </p:nvGrpSpPr>
        <p:grpSpPr>
          <a:xfrm>
            <a:off x="11489" y="6123849"/>
            <a:ext cx="3872997" cy="713772"/>
            <a:chOff x="508724" y="6144228"/>
            <a:chExt cx="3872997" cy="713772"/>
          </a:xfrm>
        </p:grpSpPr>
        <p:sp>
          <p:nvSpPr>
            <p:cNvPr id="9" name="Google Shape;262;p20">
              <a:extLst>
                <a:ext uri="{FF2B5EF4-FFF2-40B4-BE49-F238E27FC236}">
                  <a16:creationId xmlns:a16="http://schemas.microsoft.com/office/drawing/2014/main" id="{5F9C7E63-6F28-0D99-C52B-07C7BDED0C71}"/>
                </a:ext>
              </a:extLst>
            </p:cNvPr>
            <p:cNvSpPr/>
            <p:nvPr/>
          </p:nvSpPr>
          <p:spPr>
            <a:xfrm>
              <a:off x="548471" y="6177626"/>
              <a:ext cx="383325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0" name="Google Shape;263;p20">
              <a:extLst>
                <a:ext uri="{FF2B5EF4-FFF2-40B4-BE49-F238E27FC236}">
                  <a16:creationId xmlns:a16="http://schemas.microsoft.com/office/drawing/2014/main" id="{543603AF-9B88-4ED6-DFD5-432D12C6BE23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Google Shape;264;p20">
                <a:extLst>
                  <a:ext uri="{FF2B5EF4-FFF2-40B4-BE49-F238E27FC236}">
                    <a16:creationId xmlns:a16="http://schemas.microsoft.com/office/drawing/2014/main" id="{746C930D-6F2D-D65E-AA27-0D0B148CCB5B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2" name="Google Shape;265;p20">
                <a:extLst>
                  <a:ext uri="{FF2B5EF4-FFF2-40B4-BE49-F238E27FC236}">
                    <a16:creationId xmlns:a16="http://schemas.microsoft.com/office/drawing/2014/main" id="{7A89E145-DD8F-C69F-3B7F-2176F94BDECB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5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3" name="Google Shape;266;p20">
            <a:extLst>
              <a:ext uri="{FF2B5EF4-FFF2-40B4-BE49-F238E27FC236}">
                <a16:creationId xmlns:a16="http://schemas.microsoft.com/office/drawing/2014/main" id="{02264218-2D7E-EC10-6B55-FC1EB26649BC}"/>
              </a:ext>
            </a:extLst>
          </p:cNvPr>
          <p:cNvSpPr txBox="1"/>
          <p:nvPr/>
        </p:nvSpPr>
        <p:spPr>
          <a:xfrm>
            <a:off x="709527" y="6219553"/>
            <a:ext cx="34289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Luyện đọc nhóm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6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7779" y="828476"/>
            <a:ext cx="5716441" cy="5201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oogle Shape;281;p22">
            <a:extLst>
              <a:ext uri="{FF2B5EF4-FFF2-40B4-BE49-F238E27FC236}">
                <a16:creationId xmlns:a16="http://schemas.microsoft.com/office/drawing/2014/main" id="{375922D9-B2D7-C653-DEF8-44BB61F5F94E}"/>
              </a:ext>
            </a:extLst>
          </p:cNvPr>
          <p:cNvGrpSpPr/>
          <p:nvPr/>
        </p:nvGrpSpPr>
        <p:grpSpPr>
          <a:xfrm>
            <a:off x="60434" y="6132023"/>
            <a:ext cx="3304230" cy="713772"/>
            <a:chOff x="508724" y="6144228"/>
            <a:chExt cx="3304230" cy="713772"/>
          </a:xfrm>
        </p:grpSpPr>
        <p:sp>
          <p:nvSpPr>
            <p:cNvPr id="6" name="Google Shape;282;p22">
              <a:extLst>
                <a:ext uri="{FF2B5EF4-FFF2-40B4-BE49-F238E27FC236}">
                  <a16:creationId xmlns:a16="http://schemas.microsoft.com/office/drawing/2014/main" id="{4BA9C718-4009-9DB7-521B-53962F227DCA}"/>
                </a:ext>
              </a:extLst>
            </p:cNvPr>
            <p:cNvSpPr/>
            <p:nvPr/>
          </p:nvSpPr>
          <p:spPr>
            <a:xfrm>
              <a:off x="548471" y="6177626"/>
              <a:ext cx="3264483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283;p22">
              <a:extLst>
                <a:ext uri="{FF2B5EF4-FFF2-40B4-BE49-F238E27FC236}">
                  <a16:creationId xmlns:a16="http://schemas.microsoft.com/office/drawing/2014/main" id="{9E4C29B0-390F-7218-AD2F-924A1CBABF6F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284;p22">
                <a:extLst>
                  <a:ext uri="{FF2B5EF4-FFF2-40B4-BE49-F238E27FC236}">
                    <a16:creationId xmlns:a16="http://schemas.microsoft.com/office/drawing/2014/main" id="{B5DD95DA-B11C-BCD1-D2C2-0AEC1AE48CBD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8" name="Google Shape;285;p22">
                <a:extLst>
                  <a:ext uri="{FF2B5EF4-FFF2-40B4-BE49-F238E27FC236}">
                    <a16:creationId xmlns:a16="http://schemas.microsoft.com/office/drawing/2014/main" id="{58EAB30D-9257-9D24-C6C0-65A85DF4E8F8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6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9" name="Google Shape;286;p22">
            <a:extLst>
              <a:ext uri="{FF2B5EF4-FFF2-40B4-BE49-F238E27FC236}">
                <a16:creationId xmlns:a16="http://schemas.microsoft.com/office/drawing/2014/main" id="{00E2B7FB-307F-FBA6-4067-6B1351A8728A}"/>
              </a:ext>
            </a:extLst>
          </p:cNvPr>
          <p:cNvSpPr txBox="1"/>
          <p:nvPr/>
        </p:nvSpPr>
        <p:spPr>
          <a:xfrm>
            <a:off x="758473" y="6227727"/>
            <a:ext cx="26823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Đọc toàn bài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8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4362" y="1259357"/>
            <a:ext cx="6323276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0BAA168-83CB-8694-F487-3DAB1B2FD23F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0" y="0"/>
            <a:chExt cx="3352807" cy="1182626"/>
          </a:xfrm>
        </p:grpSpPr>
        <p:pic>
          <p:nvPicPr>
            <p:cNvPr id="9" name="Google Shape;298;p24">
              <a:extLst>
                <a:ext uri="{FF2B5EF4-FFF2-40B4-BE49-F238E27FC236}">
                  <a16:creationId xmlns:a16="http://schemas.microsoft.com/office/drawing/2014/main" id="{E0F296F5-D45E-C78C-1F48-0F60D757220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300;p24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4248DB5F-FCED-0432-84A4-F38AD1ADF72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1607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301;p24">
            <a:extLst>
              <a:ext uri="{FF2B5EF4-FFF2-40B4-BE49-F238E27FC236}">
                <a16:creationId xmlns:a16="http://schemas.microsoft.com/office/drawing/2014/main" id="{8F8153FE-0F3A-86BB-39E9-325D54B7EC42}"/>
              </a:ext>
            </a:extLst>
          </p:cNvPr>
          <p:cNvSpPr txBox="1"/>
          <p:nvPr/>
        </p:nvSpPr>
        <p:spPr>
          <a:xfrm>
            <a:off x="331607" y="1311983"/>
            <a:ext cx="1160189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biệt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Google Shape;302;p24">
            <a:extLst>
              <a:ext uri="{FF2B5EF4-FFF2-40B4-BE49-F238E27FC236}">
                <a16:creationId xmlns:a16="http://schemas.microsoft.com/office/drawing/2014/main" id="{9CF3AC7A-FB64-B42B-CE91-65378F676B6F}"/>
              </a:ext>
            </a:extLst>
          </p:cNvPr>
          <p:cNvSpPr/>
          <p:nvPr/>
        </p:nvSpPr>
        <p:spPr>
          <a:xfrm>
            <a:off x="331607" y="2862834"/>
            <a:ext cx="1160189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cổ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vũ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3" name="Google Shape;299;p24">
            <a:extLst>
              <a:ext uri="{FF2B5EF4-FFF2-40B4-BE49-F238E27FC236}">
                <a16:creationId xmlns:a16="http://schemas.microsoft.com/office/drawing/2014/main" id="{B1ACD11A-398E-555D-5638-756AFC5CC4B1}"/>
              </a:ext>
            </a:extLst>
          </p:cNvPr>
          <p:cNvSpPr txBox="1"/>
          <p:nvPr/>
        </p:nvSpPr>
        <p:spPr>
          <a:xfrm>
            <a:off x="1351011" y="380052"/>
            <a:ext cx="19029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Đọc hiểu</a:t>
            </a:r>
            <a:endParaRPr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0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25"/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308" name="Google Shape;308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25"/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Đọc hiểu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310" name="Google Shape;310;p25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1" name="Google Shape;311;p25"/>
          <p:cNvSpPr txBox="1"/>
          <p:nvPr/>
        </p:nvSpPr>
        <p:spPr>
          <a:xfrm>
            <a:off x="647701" y="1255800"/>
            <a:ext cx="1129755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trận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đấu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nổi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12" name="Google Shape;312;p25"/>
          <p:cNvSpPr/>
          <p:nvPr/>
        </p:nvSpPr>
        <p:spPr>
          <a:xfrm>
            <a:off x="2621280" y="2529262"/>
            <a:ext cx="920145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cởi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“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cổ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vũ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nhanh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bàn,cười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vui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vẻ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4010C28-4569-C10B-BA50-26D3878F5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23" y="3093263"/>
            <a:ext cx="2236465" cy="3725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26"/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318" name="Google Shape;318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26"/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Đọc hiểu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320" name="Google Shape;320;p26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26"/>
          <p:cNvSpPr txBox="1"/>
          <p:nvPr/>
        </p:nvSpPr>
        <p:spPr>
          <a:xfrm>
            <a:off x="439661" y="1046071"/>
            <a:ext cx="113126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3.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hiểu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”?</a:t>
            </a:r>
            <a:endParaRPr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22" name="Google Shape;322;p26"/>
          <p:cNvSpPr/>
          <p:nvPr/>
        </p:nvSpPr>
        <p:spPr>
          <a:xfrm>
            <a:off x="439662" y="2562406"/>
            <a:ext cx="878168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so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nhanh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cơn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;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kĩ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thuật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giống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nổi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giới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4" name="Picture 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797E3F27-79A0-BBBE-4952-06D69781A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3291" y="2892424"/>
            <a:ext cx="2419048" cy="39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27"/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328" name="Google Shape;328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27"/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Đọc hiểu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330" name="Google Shape;330;p27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1" name="Google Shape;331;p27"/>
          <p:cNvSpPr txBox="1"/>
          <p:nvPr/>
        </p:nvSpPr>
        <p:spPr>
          <a:xfrm>
            <a:off x="439661" y="1046071"/>
            <a:ext cx="1153039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4.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Khung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miêu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tả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32" name="Google Shape;332;p27"/>
          <p:cNvSpPr/>
          <p:nvPr/>
        </p:nvSpPr>
        <p:spPr>
          <a:xfrm>
            <a:off x="4450467" y="2738432"/>
            <a:ext cx="5932024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thủ”dắt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4" name="Picture 3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29309E44-81CF-1731-03D2-7B79E0179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07" y="2738432"/>
            <a:ext cx="3021200" cy="3723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1;p24">
            <a:extLst>
              <a:ext uri="{FF2B5EF4-FFF2-40B4-BE49-F238E27FC236}">
                <a16:creationId xmlns:a16="http://schemas.microsoft.com/office/drawing/2014/main" id="{9CD5F17C-8907-D99F-40CB-3BDF30632367}"/>
              </a:ext>
            </a:extLst>
          </p:cNvPr>
          <p:cNvSpPr txBox="1"/>
          <p:nvPr/>
        </p:nvSpPr>
        <p:spPr>
          <a:xfrm>
            <a:off x="331607" y="1311983"/>
            <a:ext cx="1160189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góp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phần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nước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mạnh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khỏe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Google Shape;302;p24">
            <a:extLst>
              <a:ext uri="{FF2B5EF4-FFF2-40B4-BE49-F238E27FC236}">
                <a16:creationId xmlns:a16="http://schemas.microsoft.com/office/drawing/2014/main" id="{4368A7B8-FC52-B6AC-6C49-25ED915C92B5}"/>
              </a:ext>
            </a:extLst>
          </p:cNvPr>
          <p:cNvSpPr/>
          <p:nvPr/>
        </p:nvSpPr>
        <p:spPr>
          <a:xfrm>
            <a:off x="331607" y="2862834"/>
            <a:ext cx="1160189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góp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phần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nước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mạnh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khoẻ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bồi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bổ</a:t>
            </a:r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sức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khoẻ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8"/>
          <p:cNvGrpSpPr/>
          <p:nvPr/>
        </p:nvGrpSpPr>
        <p:grpSpPr>
          <a:xfrm>
            <a:off x="1922798" y="1283266"/>
            <a:ext cx="8773438" cy="4563537"/>
            <a:chOff x="6418599" y="4636134"/>
            <a:chExt cx="8773438" cy="4563537"/>
          </a:xfrm>
        </p:grpSpPr>
        <p:pic>
          <p:nvPicPr>
            <p:cNvPr id="338" name="Google Shape;338;p28" descr="Frame Border Transparent PNG Gold Image​ | Gallery Yopriceville -  High-Quality Images and Transparent… | Clip art frames borders, Frame  border design, Frame clipar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523549" y="2531184"/>
              <a:ext cx="4563537" cy="8773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28"/>
            <p:cNvSpPr/>
            <p:nvPr/>
          </p:nvSpPr>
          <p:spPr>
            <a:xfrm>
              <a:off x="7339648" y="5640650"/>
              <a:ext cx="6931338" cy="2554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defRPr/>
              </a:pP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Miêu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tả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cảnh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bạn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nhỏ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nông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thôn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chơi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thể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thao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trên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đồng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ruộng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Cảm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nhận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niềm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vui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bạn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nhỏ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và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vẻ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đẹp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nông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thôn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thanh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bình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</a:t>
              </a:r>
              <a:endParaRPr lang="vi-VN" sz="3200" b="1" noProof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pic>
        <p:nvPicPr>
          <p:cNvPr id="340" name="Google Shape;340;p28" descr="Ảnh có chứa người máy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8833" y="2942103"/>
            <a:ext cx="3383314" cy="36839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28"/>
          <p:cNvGrpSpPr/>
          <p:nvPr/>
        </p:nvGrpSpPr>
        <p:grpSpPr>
          <a:xfrm>
            <a:off x="3870911" y="456668"/>
            <a:ext cx="4450178" cy="832518"/>
            <a:chOff x="4659099" y="302297"/>
            <a:chExt cx="3300838" cy="1334247"/>
          </a:xfrm>
        </p:grpSpPr>
        <p:sp>
          <p:nvSpPr>
            <p:cNvPr id="342" name="Google Shape;342;p28"/>
            <p:cNvSpPr/>
            <p:nvPr/>
          </p:nvSpPr>
          <p:spPr>
            <a:xfrm>
              <a:off x="4659099" y="304800"/>
              <a:ext cx="3300838" cy="133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BF9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Questrial"/>
                </a:rPr>
                <a:t>NỘI DUNG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659099" y="302297"/>
              <a:ext cx="3300838" cy="133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Questrial"/>
                </a:rPr>
                <a:t>NỘI DUNG</a:t>
              </a:r>
              <a:endParaRPr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769" y="1259357"/>
            <a:ext cx="6248461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/>
          <p:nvPr/>
        </p:nvSpPr>
        <p:spPr>
          <a:xfrm>
            <a:off x="304516" y="-6247"/>
            <a:ext cx="1158183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1)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Tìm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một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câu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khiến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bài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thơ</a:t>
            </a:r>
            <a:endParaRPr lang="en-US" sz="3600" b="1" dirty="0">
              <a:solidFill>
                <a:schemeClr val="dk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Google Shape;354;p30">
            <a:extLst>
              <a:ext uri="{FF2B5EF4-FFF2-40B4-BE49-F238E27FC236}">
                <a16:creationId xmlns:a16="http://schemas.microsoft.com/office/drawing/2014/main" id="{1F548534-301B-33B0-8A0D-2AEA3FF48AE1}"/>
              </a:ext>
            </a:extLst>
          </p:cNvPr>
          <p:cNvSpPr txBox="1"/>
          <p:nvPr/>
        </p:nvSpPr>
        <p:spPr>
          <a:xfrm>
            <a:off x="3254981" y="855487"/>
            <a:ext cx="642546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Trọng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tài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đứng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giữa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sân</a:t>
            </a:r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Bụm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tay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làm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còi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thổi</a:t>
            </a:r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Cuồng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nhiệt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quên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bắt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lỗi</a:t>
            </a:r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Reo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ầm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: “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Sút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!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Sút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!”.</a:t>
            </a:r>
            <a:endParaRPr lang="en-US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Picture 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992BEED9-9FAC-4CE4-F8A2-A41A6D378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291" y="2892424"/>
            <a:ext cx="2419048" cy="395238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9E36B3-2F50-5223-4CAD-656AB5414A68}"/>
              </a:ext>
            </a:extLst>
          </p:cNvPr>
          <p:cNvCxnSpPr/>
          <p:nvPr/>
        </p:nvCxnSpPr>
        <p:spPr>
          <a:xfrm>
            <a:off x="5388864" y="4145280"/>
            <a:ext cx="2487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"/>
          <p:cNvSpPr txBox="1"/>
          <p:nvPr/>
        </p:nvSpPr>
        <p:spPr>
          <a:xfrm>
            <a:off x="4008983" y="0"/>
            <a:ext cx="548858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2)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Đặt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một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câu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khiến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: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Google Shape;372;p31">
            <a:extLst>
              <a:ext uri="{FF2B5EF4-FFF2-40B4-BE49-F238E27FC236}">
                <a16:creationId xmlns:a16="http://schemas.microsoft.com/office/drawing/2014/main" id="{0C4CDDC9-55CF-A0F4-6788-8CFF30121664}"/>
              </a:ext>
            </a:extLst>
          </p:cNvPr>
          <p:cNvSpPr txBox="1"/>
          <p:nvPr/>
        </p:nvSpPr>
        <p:spPr>
          <a:xfrm>
            <a:off x="105818" y="646290"/>
            <a:ext cx="119808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a)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Để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cổ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vũ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cầu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thủ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trên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sân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.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Google Shape;372;p31">
            <a:extLst>
              <a:ext uri="{FF2B5EF4-FFF2-40B4-BE49-F238E27FC236}">
                <a16:creationId xmlns:a16="http://schemas.microsoft.com/office/drawing/2014/main" id="{70B6DE47-6629-86F1-210D-8B1A072B68E9}"/>
              </a:ext>
            </a:extLst>
          </p:cNvPr>
          <p:cNvSpPr txBox="1"/>
          <p:nvPr/>
        </p:nvSpPr>
        <p:spPr>
          <a:xfrm>
            <a:off x="105818" y="2437787"/>
            <a:ext cx="119808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b)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Để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gọi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bạn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chuyền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bóng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cho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mình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.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Google Shape;372;p31">
            <a:extLst>
              <a:ext uri="{FF2B5EF4-FFF2-40B4-BE49-F238E27FC236}">
                <a16:creationId xmlns:a16="http://schemas.microsoft.com/office/drawing/2014/main" id="{BC1594FB-7185-4346-1131-681674604354}"/>
              </a:ext>
            </a:extLst>
          </p:cNvPr>
          <p:cNvSpPr txBox="1"/>
          <p:nvPr/>
        </p:nvSpPr>
        <p:spPr>
          <a:xfrm>
            <a:off x="105818" y="4229284"/>
            <a:ext cx="119808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c)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Để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nhắc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thủ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môn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đừng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bỏ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trống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khung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thành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.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TextBox1" r:id="rId2" imgW="11982600" imgH="1143000"/>
        </mc:Choice>
        <mc:Fallback>
          <p:control name="TextBox1" r:id="rId2" imgW="11982600" imgH="1143000">
            <p:pic>
              <p:nvPicPr>
                <p:cNvPr id="20" name="TextBox1">
                  <a:extLst>
                    <a:ext uri="{FF2B5EF4-FFF2-40B4-BE49-F238E27FC236}">
                      <a16:creationId xmlns:a16="http://schemas.microsoft.com/office/drawing/2014/main" id="{730373A6-2ED0-B8AB-17F6-4CD9F40C824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6363" y="1292225"/>
                  <a:ext cx="11979275" cy="1146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TextBox2" r:id="rId3" imgW="11982600" imgH="1143000"/>
        </mc:Choice>
        <mc:Fallback>
          <p:control name="TextBox2" r:id="rId3" imgW="11982600" imgH="1143000">
            <p:pic>
              <p:nvPicPr>
                <p:cNvPr id="21" name="TextBox2">
                  <a:extLst>
                    <a:ext uri="{FF2B5EF4-FFF2-40B4-BE49-F238E27FC236}">
                      <a16:creationId xmlns:a16="http://schemas.microsoft.com/office/drawing/2014/main" id="{C062A651-D7FD-98D7-9677-F6F454609C4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6363" y="3083593"/>
                  <a:ext cx="11979275" cy="1146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TextBox3" r:id="rId4" imgW="11982600" imgH="1143000"/>
        </mc:Choice>
        <mc:Fallback>
          <p:control name="TextBox3" r:id="rId4" imgW="11982600" imgH="1143000">
            <p:pic>
              <p:nvPicPr>
                <p:cNvPr id="22" name="TextBox3">
                  <a:extLst>
                    <a:ext uri="{FF2B5EF4-FFF2-40B4-BE49-F238E27FC236}">
                      <a16:creationId xmlns:a16="http://schemas.microsoft.com/office/drawing/2014/main" id="{5652359F-9EEA-6B5A-2043-8132AE9F333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357" y="4874961"/>
                  <a:ext cx="11979275" cy="114617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263" y="2320625"/>
            <a:ext cx="6248461" cy="221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4" descr="Ảnh có chứa chong chóng, đồ họa véc-tơ, vật thể ngoài trời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94" y="0"/>
            <a:ext cx="1214141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4" descr="Ảnh có chứa văn bản, vật chứa, lon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6414" y="3153325"/>
            <a:ext cx="5668166" cy="24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1;p27">
            <a:extLst>
              <a:ext uri="{FF2B5EF4-FFF2-40B4-BE49-F238E27FC236}">
                <a16:creationId xmlns:a16="http://schemas.microsoft.com/office/drawing/2014/main" id="{82F7D27E-D9CF-053F-9030-CA629DCE3236}"/>
              </a:ext>
            </a:extLst>
          </p:cNvPr>
          <p:cNvSpPr txBox="1"/>
          <p:nvPr/>
        </p:nvSpPr>
        <p:spPr>
          <a:xfrm>
            <a:off x="439661" y="849301"/>
            <a:ext cx="1153039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Chủ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tịch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Minh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mong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muốn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Google Shape;332;p27">
            <a:extLst>
              <a:ext uri="{FF2B5EF4-FFF2-40B4-BE49-F238E27FC236}">
                <a16:creationId xmlns:a16="http://schemas.microsoft.com/office/drawing/2014/main" id="{F9923434-D826-EE8E-B095-E30A808574F0}"/>
              </a:ext>
            </a:extLst>
          </p:cNvPr>
          <p:cNvSpPr/>
          <p:nvPr/>
        </p:nvSpPr>
        <p:spPr>
          <a:xfrm>
            <a:off x="4114801" y="2170542"/>
            <a:ext cx="720852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eaLnBrk="1" hangingPunct="1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Chủ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tịch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Minh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mong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muốn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ai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cũng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gắng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alt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3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1479E931-EB5B-5035-67E7-28A425264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07" y="2541662"/>
            <a:ext cx="3021200" cy="37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9775FDE-DB84-1992-624C-90D74D30C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59" t="50000" r="4126" b="16456"/>
          <a:stretch/>
        </p:blipFill>
        <p:spPr>
          <a:xfrm>
            <a:off x="829519" y="618727"/>
            <a:ext cx="10532962" cy="559739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076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/>
        </p:nvSpPr>
        <p:spPr>
          <a:xfrm>
            <a:off x="1668072" y="170728"/>
            <a:ext cx="9235280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	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Thứ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 …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wgày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 …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κáng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 …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wăm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 20 …</a:t>
            </a:r>
            <a:endParaRPr dirty="0">
              <a:latin typeface="HP001 4 hàng" panose="020B0603050302020204" pitchFamily="34" charset="0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				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TΗĞng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 VΗİΙ</a:t>
            </a:r>
            <a:endParaRPr dirty="0">
              <a:latin typeface="HP001 4 hàng" panose="020B0603050302020204" pitchFamily="34" charset="0"/>
            </a:endParaRPr>
          </a:p>
          <a:p>
            <a:pPr lvl="0" algn="ctr">
              <a:lnSpc>
                <a:spcPct val="125000"/>
              </a:lnSpc>
            </a:pP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	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đǌ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Tǟ</a:t>
            </a:r>
            <a:r>
              <a:rPr lang="el-GR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Ϊ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g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wắng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l-GR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εΗϛ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u</a:t>
            </a:r>
            <a:endParaRPr sz="3600" b="1" dirty="0">
              <a:solidFill>
                <a:srgbClr val="FF0000"/>
              </a:solidFill>
              <a:latin typeface="HP001 4 hàng" panose="020B0603050302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4267" y="1421403"/>
            <a:ext cx="5486453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7" name="Google Shape;109;p8">
            <a:extLst>
              <a:ext uri="{FF2B5EF4-FFF2-40B4-BE49-F238E27FC236}">
                <a16:creationId xmlns:a16="http://schemas.microsoft.com/office/drawing/2014/main" id="{FD608D83-4D10-9A1E-6E82-43957D64CF82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9" name="Google Shape;110;p8">
              <a:extLst>
                <a:ext uri="{FF2B5EF4-FFF2-40B4-BE49-F238E27FC236}">
                  <a16:creationId xmlns:a16="http://schemas.microsoft.com/office/drawing/2014/main" id="{CF877418-CE8E-AB02-0698-DED7C129BAFA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0" name="Google Shape;111;p8">
              <a:extLst>
                <a:ext uri="{FF2B5EF4-FFF2-40B4-BE49-F238E27FC236}">
                  <a16:creationId xmlns:a16="http://schemas.microsoft.com/office/drawing/2014/main" id="{C98D08C0-B794-4A05-38C6-C2FFF6767A9B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Google Shape;112;p8">
                <a:extLst>
                  <a:ext uri="{FF2B5EF4-FFF2-40B4-BE49-F238E27FC236}">
                    <a16:creationId xmlns:a16="http://schemas.microsoft.com/office/drawing/2014/main" id="{2F3BA97C-D681-CE4B-EF1C-4AA7B798A4B6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2" name="Google Shape;113;p8">
                <a:extLst>
                  <a:ext uri="{FF2B5EF4-FFF2-40B4-BE49-F238E27FC236}">
                    <a16:creationId xmlns:a16="http://schemas.microsoft.com/office/drawing/2014/main" id="{B06F4132-B18E-97DB-A0D4-2DE5C7F74CAE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1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3" name="Google Shape;114;p8">
            <a:extLst>
              <a:ext uri="{FF2B5EF4-FFF2-40B4-BE49-F238E27FC236}">
                <a16:creationId xmlns:a16="http://schemas.microsoft.com/office/drawing/2014/main" id="{07F1F00E-8AD0-F42D-8DE0-9ABE21DACA41}"/>
              </a:ext>
            </a:extLst>
          </p:cNvPr>
          <p:cNvSpPr txBox="1"/>
          <p:nvPr/>
        </p:nvSpPr>
        <p:spPr>
          <a:xfrm>
            <a:off x="1181711" y="6222694"/>
            <a:ext cx="20386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Đọc mẫu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441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5C0A0B9B-61FA-C33C-D26E-B562FC2F3B91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6" name="Google Shape;126;p9">
              <a:extLst>
                <a:ext uri="{FF2B5EF4-FFF2-40B4-BE49-F238E27FC236}">
                  <a16:creationId xmlns:a16="http://schemas.microsoft.com/office/drawing/2014/main" id="{8759CA23-3FF4-910C-086F-939AE95F2D94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127;p9">
              <a:extLst>
                <a:ext uri="{FF2B5EF4-FFF2-40B4-BE49-F238E27FC236}">
                  <a16:creationId xmlns:a16="http://schemas.microsoft.com/office/drawing/2014/main" id="{311016AD-4F94-51D8-823C-E7C91D92E4FA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128;p9">
                <a:extLst>
                  <a:ext uri="{FF2B5EF4-FFF2-40B4-BE49-F238E27FC236}">
                    <a16:creationId xmlns:a16="http://schemas.microsoft.com/office/drawing/2014/main" id="{93B3B8CD-6FBB-67EB-0EE2-B83D307A41C5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8" name="Google Shape;129;p9">
                <a:extLst>
                  <a:ext uri="{FF2B5EF4-FFF2-40B4-BE49-F238E27FC236}">
                    <a16:creationId xmlns:a16="http://schemas.microsoft.com/office/drawing/2014/main" id="{E943DAB7-AC31-4AD3-8C00-ED2955A42D3C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9" name="Google Shape;130;p9">
            <a:extLst>
              <a:ext uri="{FF2B5EF4-FFF2-40B4-BE49-F238E27FC236}">
                <a16:creationId xmlns:a16="http://schemas.microsoft.com/office/drawing/2014/main" id="{F5FEF96A-E59A-318F-FDF3-53B5D16E34CD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18136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1792</Words>
  <Application>Microsoft Office PowerPoint</Application>
  <PresentationFormat>Widescreen</PresentationFormat>
  <Paragraphs>335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Arial-Rounded</vt:lpstr>
      <vt:lpstr>Calibri</vt:lpstr>
      <vt:lpstr>HP001 4 hàng</vt:lpstr>
      <vt:lpstr>AvantGarde</vt:lpstr>
      <vt:lpstr>Arial</vt:lpstr>
      <vt:lpstr>Questrial</vt:lpstr>
      <vt:lpstr>SVN-Anastasia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MTC</cp:lastModifiedBy>
  <cp:revision>24</cp:revision>
  <dcterms:created xsi:type="dcterms:W3CDTF">2021-12-21T12:51:08Z</dcterms:created>
  <dcterms:modified xsi:type="dcterms:W3CDTF">2022-12-16T07:27:36Z</dcterms:modified>
</cp:coreProperties>
</file>