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5" r:id="rId4"/>
    <p:sldId id="258" r:id="rId5"/>
    <p:sldId id="259" r:id="rId6"/>
    <p:sldId id="260" r:id="rId7"/>
    <p:sldId id="261" r:id="rId8"/>
    <p:sldId id="274" r:id="rId9"/>
    <p:sldId id="277" r:id="rId10"/>
    <p:sldId id="267" r:id="rId11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900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916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27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6505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44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714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094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12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43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684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63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2D21B-1D0B-4A56-B101-1761050C4E82}" type="datetimeFigureOut">
              <a:rPr lang="vi-VN" smtClean="0"/>
              <a:t>01/12/2022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0BA1-A181-4123-97A5-A952C6CC7BD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601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729748" y="836712"/>
            <a:ext cx="6730917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44570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2055" y="2099816"/>
            <a:ext cx="8966302" cy="352746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522" y="4792287"/>
            <a:ext cx="2762375" cy="21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3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1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6734" y="1556792"/>
            <a:ext cx="907812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9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9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" y="-242373"/>
            <a:ext cx="12192000" cy="4813300"/>
          </a:xfrm>
          <a:prstGeom prst="rect">
            <a:avLst/>
          </a:prstGeom>
        </p:spPr>
      </p:pic>
      <p:pic>
        <p:nvPicPr>
          <p:cNvPr id="3" name="图片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671" y="3604640"/>
            <a:ext cx="3077136" cy="3253360"/>
          </a:xfrm>
          <a:prstGeom prst="rect">
            <a:avLst/>
          </a:prstGeom>
        </p:spPr>
      </p:pic>
      <p:sp>
        <p:nvSpPr>
          <p:cNvPr id="4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4103999" y="1605686"/>
            <a:ext cx="5671623" cy="868633"/>
          </a:xfrm>
          <a:prstGeom prst="rect">
            <a:avLst/>
          </a:prstGeom>
        </p:spPr>
        <p:txBody>
          <a:bodyPr wrap="square" lIns="119384" tIns="59692" rIns="119384" bIns="59692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000" b="1" kern="0" dirty="0">
                <a:ln w="6350">
                  <a:noFill/>
                </a:ln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000" b="1" kern="0" dirty="0">
              <a:ln w="6350">
                <a:noFill/>
              </a:ln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626082" y="3040421"/>
            <a:ext cx="787312" cy="56380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574926" y="2728405"/>
            <a:ext cx="6215408" cy="115412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gam)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567434" y="4373004"/>
            <a:ext cx="904607" cy="64408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619618" y="4047935"/>
            <a:ext cx="6215406" cy="1294225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4302" y1="58934" x2="43605" y2="83386"/>
                        <a14:foregroundMark x1="43605" y1="79937" x2="63953" y2="60815"/>
                        <a14:foregroundMark x1="44186" y1="28840" x2="47093" y2="59561"/>
                        <a14:foregroundMark x1="12209" y1="93103" x2="81395" y2="93103"/>
                        <a14:foregroundMark x1="60465" y1="56426" x2="63372" y2="82759"/>
                        <a14:foregroundMark x1="44186" y1="82132" x2="55233" y2="66771"/>
                        <a14:foregroundMark x1="41860" y1="67712" x2="45930" y2="8432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699" y="1460050"/>
            <a:ext cx="1766340" cy="327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1" b="100000" l="9579" r="100000">
                        <a14:foregroundMark x1="22196" y1="60778" x2="37617" y2="47305"/>
                        <a14:foregroundMark x1="19159" y1="47904" x2="24299" y2="76048"/>
                        <a14:foregroundMark x1="23131" y1="72455" x2="42290" y2="69162"/>
                        <a14:foregroundMark x1="47196" y1="56587" x2="56542" y2="80240"/>
                        <a14:foregroundMark x1="51168" y1="51497" x2="35047" y2="41916"/>
                        <a14:foregroundMark x1="34346" y1="41916" x2="30374" y2="42814"/>
                        <a14:foregroundMark x1="87617" y1="88323" x2="90187" y2="90419"/>
                        <a14:foregroundMark x1="23364" y1="39222" x2="31776" y2="37725"/>
                        <a14:foregroundMark x1="31776" y1="37725" x2="36916" y2="38024"/>
                        <a14:foregroundMark x1="36916" y1="38024" x2="44626" y2="41018"/>
                        <a14:foregroundMark x1="44626" y1="41018" x2="49766" y2="45509"/>
                        <a14:foregroundMark x1="49766" y1="45509" x2="53738" y2="54491"/>
                        <a14:foregroundMark x1="53738" y1="54491" x2="52804" y2="61976"/>
                        <a14:foregroundMark x1="52804" y1="61976" x2="51402" y2="65868"/>
                        <a14:foregroundMark x1="85280" y1="91018" x2="88084" y2="8532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22" y="1364405"/>
            <a:ext cx="4320480" cy="337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24264" y="214619"/>
            <a:ext cx="3006646" cy="635000"/>
            <a:chOff x="2165623" y="147944"/>
            <a:chExt cx="3006646" cy="635000"/>
          </a:xfrm>
        </p:grpSpPr>
        <p:grpSp>
          <p:nvGrpSpPr>
            <p:cNvPr id="5" name="Group 4"/>
            <p:cNvGrpSpPr/>
            <p:nvPr/>
          </p:nvGrpSpPr>
          <p:grpSpPr>
            <a:xfrm>
              <a:off x="2165623" y="147944"/>
              <a:ext cx="3006646" cy="635000"/>
              <a:chOff x="1253941" y="554838"/>
              <a:chExt cx="3006646" cy="6350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b="1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100347" y="595534"/>
                <a:ext cx="2160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a)  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?</a:t>
                </a:r>
                <a:endParaRPr lang="vi-VN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3560385" y="159696"/>
              <a:ext cx="747788" cy="6050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2597" y="4869260"/>
            <a:ext cx="5688632" cy="791988"/>
            <a:chOff x="118542" y="4516719"/>
            <a:chExt cx="5688632" cy="791988"/>
          </a:xfrm>
        </p:grpSpPr>
        <p:sp>
          <p:nvSpPr>
            <p:cNvPr id="12" name="TextBox 11"/>
            <p:cNvSpPr txBox="1"/>
            <p:nvPr/>
          </p:nvSpPr>
          <p:spPr>
            <a:xfrm>
              <a:off x="118542" y="4600821"/>
              <a:ext cx="56886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Túi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gạo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        kg</a:t>
              </a:r>
              <a:endParaRPr lang="vi-VN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008943" y="4516719"/>
              <a:ext cx="861478" cy="7124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55246" y="4869160"/>
            <a:ext cx="5472608" cy="712481"/>
            <a:chOff x="118542" y="4516719"/>
            <a:chExt cx="5472608" cy="712481"/>
          </a:xfrm>
        </p:grpSpPr>
        <p:sp>
          <p:nvSpPr>
            <p:cNvPr id="15" name="TextBox 14"/>
            <p:cNvSpPr txBox="1"/>
            <p:nvPr/>
          </p:nvSpPr>
          <p:spPr>
            <a:xfrm>
              <a:off x="118542" y="4600821"/>
              <a:ext cx="54726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Lan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           kg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577544" y="4516719"/>
              <a:ext cx="861478" cy="7124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4222998" y="4876759"/>
            <a:ext cx="861478" cy="712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914248" y="4869159"/>
            <a:ext cx="861478" cy="712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95206" y="1196752"/>
            <a:ext cx="0" cy="4536504"/>
          </a:xfrm>
          <a:prstGeom prst="line">
            <a:avLst/>
          </a:prstGeom>
          <a:ln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9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838622" y="1196752"/>
            <a:ext cx="10585176" cy="4032448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2" name="Group 1"/>
          <p:cNvGrpSpPr/>
          <p:nvPr/>
        </p:nvGrpSpPr>
        <p:grpSpPr>
          <a:xfrm>
            <a:off x="424264" y="214619"/>
            <a:ext cx="3006646" cy="635000"/>
            <a:chOff x="2165623" y="147944"/>
            <a:chExt cx="3006646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2165623" y="147944"/>
              <a:ext cx="3006646" cy="635000"/>
              <a:chOff x="1253941" y="554838"/>
              <a:chExt cx="3006646" cy="635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253941" y="554838"/>
                <a:ext cx="654049" cy="635000"/>
                <a:chOff x="7934325" y="85725"/>
                <a:chExt cx="654049" cy="6350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8001000" y="152400"/>
                  <a:ext cx="520700" cy="495300"/>
                </a:xfrm>
                <a:prstGeom prst="ellipse">
                  <a:avLst/>
                </a:prstGeom>
                <a:solidFill>
                  <a:srgbClr val="FFC000"/>
                </a:solidFill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 smtClean="0">
                      <a:solidFill>
                        <a:sysClr val="windowText" lastClr="00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vi-VN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7934325" y="85725"/>
                  <a:ext cx="654049" cy="635000"/>
                </a:xfrm>
                <a:prstGeom prst="ellipse">
                  <a:avLst/>
                </a:prstGeom>
                <a:noFill/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b="1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100347" y="595534"/>
                <a:ext cx="2160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b)  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   ?</a:t>
                </a:r>
                <a:endParaRPr lang="vi-VN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" name="Rounded Rectangle 3"/>
            <p:cNvSpPr/>
            <p:nvPr/>
          </p:nvSpPr>
          <p:spPr>
            <a:xfrm>
              <a:off x="3560385" y="159696"/>
              <a:ext cx="747788" cy="60500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/>
            </a:p>
          </p:txBody>
        </p:sp>
      </p:grpSp>
      <p:grpSp>
        <p:nvGrpSpPr>
          <p:cNvPr id="27" name="Huy Duẩn"/>
          <p:cNvGrpSpPr/>
          <p:nvPr/>
        </p:nvGrpSpPr>
        <p:grpSpPr>
          <a:xfrm>
            <a:off x="959371" y="1331169"/>
            <a:ext cx="10153128" cy="3682007"/>
            <a:chOff x="1774726" y="971129"/>
            <a:chExt cx="10153128" cy="3682007"/>
          </a:xfrm>
          <a:solidFill>
            <a:srgbClr val="00B0F0"/>
          </a:solidFill>
        </p:grpSpPr>
        <p:grpSp>
          <p:nvGrpSpPr>
            <p:cNvPr id="12" name="Group 11"/>
            <p:cNvGrpSpPr/>
            <p:nvPr/>
          </p:nvGrpSpPr>
          <p:grpSpPr>
            <a:xfrm>
              <a:off x="8903518" y="2367188"/>
              <a:ext cx="1008112" cy="1972515"/>
              <a:chOff x="8759502" y="1772816"/>
              <a:chExt cx="1283068" cy="2566887"/>
            </a:xfrm>
            <a:grpFill/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6" r="17539" b="1223"/>
              <a:stretch/>
            </p:blipFill>
            <p:spPr>
              <a:xfrm>
                <a:off x="8759502" y="1772816"/>
                <a:ext cx="1283068" cy="2566887"/>
              </a:xfrm>
              <a:prstGeom prst="rect">
                <a:avLst/>
              </a:prstGeom>
              <a:grp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903518" y="3056259"/>
                <a:ext cx="864096" cy="6808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942666" y="2367187"/>
              <a:ext cx="1008112" cy="1972515"/>
              <a:chOff x="8759502" y="1772816"/>
              <a:chExt cx="1283068" cy="2566887"/>
            </a:xfrm>
            <a:grpFill/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6" r="17539" b="1223"/>
              <a:stretch/>
            </p:blipFill>
            <p:spPr>
              <a:xfrm>
                <a:off x="8759502" y="1772816"/>
                <a:ext cx="1283068" cy="2566887"/>
              </a:xfrm>
              <a:prstGeom prst="rect">
                <a:avLst/>
              </a:prstGeom>
              <a:grp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8994816" y="3006484"/>
                <a:ext cx="766786" cy="6808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10919742" y="2367188"/>
              <a:ext cx="1008112" cy="1972515"/>
              <a:chOff x="8759502" y="1772816"/>
              <a:chExt cx="1283068" cy="2566887"/>
            </a:xfrm>
            <a:grpFill/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96" r="17539" b="1223"/>
              <a:stretch/>
            </p:blipFill>
            <p:spPr>
              <a:xfrm>
                <a:off x="8759502" y="1772816"/>
                <a:ext cx="1283068" cy="2566887"/>
              </a:xfrm>
              <a:prstGeom prst="rect">
                <a:avLst/>
              </a:prstGeom>
              <a:grpFill/>
            </p:spPr>
          </p:pic>
          <p:sp>
            <p:nvSpPr>
              <p:cNvPr id="18" name="Huy Duẩn"/>
              <p:cNvSpPr txBox="1"/>
              <p:nvPr/>
            </p:nvSpPr>
            <p:spPr>
              <a:xfrm>
                <a:off x="8903518" y="3056259"/>
                <a:ext cx="864096" cy="68088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2800" b="1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815286" y="1798217"/>
              <a:ext cx="2087673" cy="2566887"/>
              <a:chOff x="6455805" y="1700808"/>
              <a:chExt cx="2087673" cy="2566887"/>
            </a:xfrm>
            <a:grpFill/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67" t="19551" r="13251" b="5591"/>
              <a:stretch/>
            </p:blipFill>
            <p:spPr>
              <a:xfrm>
                <a:off x="6455805" y="1700808"/>
                <a:ext cx="2087673" cy="2566887"/>
              </a:xfrm>
              <a:prstGeom prst="rect">
                <a:avLst/>
              </a:prstGeom>
              <a:grp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959302" y="2864255"/>
                <a:ext cx="86409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600" b="1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99062" y="1798217"/>
              <a:ext cx="2087673" cy="2566887"/>
              <a:chOff x="6455805" y="1700808"/>
              <a:chExt cx="2087673" cy="2566887"/>
            </a:xfrm>
            <a:grpFill/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67" t="19551" r="13251" b="5591"/>
              <a:stretch/>
            </p:blipFill>
            <p:spPr>
              <a:xfrm>
                <a:off x="6455805" y="1700808"/>
                <a:ext cx="2087673" cy="2566887"/>
              </a:xfrm>
              <a:prstGeom prst="rect">
                <a:avLst/>
              </a:prstGeom>
              <a:grpFill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959302" y="2864255"/>
                <a:ext cx="864096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3600" b="1" i="1" dirty="0" smtClean="0"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3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774726" y="971129"/>
              <a:ext cx="3257830" cy="3682007"/>
              <a:chOff x="1774726" y="971129"/>
              <a:chExt cx="3257830" cy="3682007"/>
            </a:xfrm>
            <a:grpFill/>
          </p:grpSpPr>
          <p:pic>
            <p:nvPicPr>
              <p:cNvPr id="2050" name="Picture 2" descr="Can 5 lít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4726" y="971129"/>
                <a:ext cx="3257830" cy="3682007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24" name="Oval 23"/>
              <p:cNvSpPr/>
              <p:nvPr/>
            </p:nvSpPr>
            <p:spPr>
              <a:xfrm>
                <a:off x="2782838" y="2564904"/>
                <a:ext cx="1152128" cy="1213203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10 </a:t>
                </a:r>
                <a:r>
                  <a:rPr lang="en-US" sz="3200" b="1" i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vi-VN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355482" y="5482509"/>
            <a:ext cx="1579994" cy="742609"/>
            <a:chOff x="-542255" y="4691923"/>
            <a:chExt cx="1579994" cy="742609"/>
          </a:xfrm>
        </p:grpSpPr>
        <p:sp>
          <p:nvSpPr>
            <p:cNvPr id="30" name="TextBox 29"/>
            <p:cNvSpPr txBox="1"/>
            <p:nvPr/>
          </p:nvSpPr>
          <p:spPr>
            <a:xfrm>
              <a:off x="-542255" y="4726646"/>
              <a:ext cx="15799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i="1" dirty="0" smtClean="0">
                  <a:latin typeface="Times New Roman" pitchFamily="18" charset="0"/>
                  <a:cs typeface="Times New Roman" pitchFamily="18" charset="0"/>
                </a:rPr>
                <a:t>        l</a:t>
              </a:r>
              <a:endParaRPr lang="vi-VN" sz="4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-447985" y="4691923"/>
              <a:ext cx="861478" cy="7124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5449752" y="5462679"/>
            <a:ext cx="861478" cy="712481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9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566" y="220802"/>
            <a:ext cx="10801199" cy="635000"/>
            <a:chOff x="1253941" y="554838"/>
            <a:chExt cx="10801199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5529" y="595534"/>
              <a:ext cx="99996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sầu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riêng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-gam?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917592" y="1124744"/>
            <a:ext cx="6633998" cy="2989035"/>
            <a:chOff x="2782838" y="1268760"/>
            <a:chExt cx="7216304" cy="31330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750" b="72396" l="32943" r="69546">
                          <a14:foregroundMark x1="51611" y1="52083" x2="51611" y2="60156"/>
                          <a14:foregroundMark x1="49780" y1="51693" x2="50293" y2="59375"/>
                          <a14:foregroundMark x1="50293" y1="50521" x2="51903" y2="50391"/>
                          <a14:backgroundMark x1="51391" y1="59375" x2="51391" y2="5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18" t="43777" r="26980" b="24145"/>
            <a:stretch/>
          </p:blipFill>
          <p:spPr>
            <a:xfrm>
              <a:off x="2782838" y="2095764"/>
              <a:ext cx="7216304" cy="230604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107367" y="1607690"/>
              <a:ext cx="1152128" cy="1010314"/>
              <a:chOff x="5206235" y="2125315"/>
              <a:chExt cx="1656184" cy="1519709"/>
            </a:xfrm>
            <a:solidFill>
              <a:srgbClr val="FFC000"/>
            </a:solidFill>
          </p:grpSpPr>
          <p:grpSp>
            <p:nvGrpSpPr>
              <p:cNvPr id="16" name="Group 15"/>
              <p:cNvGrpSpPr/>
              <p:nvPr/>
            </p:nvGrpSpPr>
            <p:grpSpPr>
              <a:xfrm>
                <a:off x="5206235" y="2125315"/>
                <a:ext cx="1656184" cy="1519709"/>
                <a:chOff x="7103318" y="1680046"/>
                <a:chExt cx="2310586" cy="2139479"/>
              </a:xfrm>
              <a:grpFill/>
            </p:grpSpPr>
            <p:sp>
              <p:nvSpPr>
                <p:cNvPr id="18" name="Donut 17"/>
                <p:cNvSpPr/>
                <p:nvPr/>
              </p:nvSpPr>
              <p:spPr>
                <a:xfrm>
                  <a:off x="7898571" y="1680046"/>
                  <a:ext cx="720080" cy="74084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Trapezoid 18"/>
                <p:cNvSpPr/>
                <p:nvPr/>
              </p:nvSpPr>
              <p:spPr>
                <a:xfrm>
                  <a:off x="7103318" y="2307357"/>
                  <a:ext cx="2310586" cy="1512168"/>
                </a:xfrm>
                <a:prstGeom prst="trapezoid">
                  <a:avLst>
                    <a:gd name="adj" fmla="val 27520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 b="1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5375127" y="2779949"/>
                <a:ext cx="1296143" cy="833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 kg</a:t>
                </a:r>
                <a:endParaRPr lang="vi-VN" sz="2800" b="1" dirty="0">
                  <a:effectLst>
                    <a:glow rad="228600"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943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23" t="20194" b="17137"/>
            <a:stretch/>
          </p:blipFill>
          <p:spPr>
            <a:xfrm rot="802627">
              <a:off x="6390990" y="1268760"/>
              <a:ext cx="2085586" cy="1470594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8327454" y="1883290"/>
              <a:ext cx="828092" cy="753622"/>
              <a:chOff x="5206235" y="2125315"/>
              <a:chExt cx="1656184" cy="1519709"/>
            </a:xfrm>
            <a:solidFill>
              <a:srgbClr val="FFFF00"/>
            </a:solidFill>
          </p:grpSpPr>
          <p:grpSp>
            <p:nvGrpSpPr>
              <p:cNvPr id="45" name="Group 44"/>
              <p:cNvGrpSpPr/>
              <p:nvPr/>
            </p:nvGrpSpPr>
            <p:grpSpPr>
              <a:xfrm>
                <a:off x="5206235" y="2125315"/>
                <a:ext cx="1656184" cy="1519709"/>
                <a:chOff x="7103318" y="1680046"/>
                <a:chExt cx="2310586" cy="2139479"/>
              </a:xfrm>
              <a:grpFill/>
            </p:grpSpPr>
            <p:sp>
              <p:nvSpPr>
                <p:cNvPr id="47" name="Donut 46"/>
                <p:cNvSpPr/>
                <p:nvPr/>
              </p:nvSpPr>
              <p:spPr>
                <a:xfrm>
                  <a:off x="7898571" y="1680046"/>
                  <a:ext cx="720080" cy="74084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Trapezoid 47"/>
                <p:cNvSpPr/>
                <p:nvPr/>
              </p:nvSpPr>
              <p:spPr>
                <a:xfrm>
                  <a:off x="7103318" y="2307357"/>
                  <a:ext cx="2310586" cy="1512168"/>
                </a:xfrm>
                <a:prstGeom prst="trapezoid">
                  <a:avLst>
                    <a:gd name="adj" fmla="val 27520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 b="1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375127" y="2779950"/>
                <a:ext cx="1296144" cy="806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1 kg</a:t>
                </a:r>
                <a:endParaRPr lang="vi-VN" b="1" dirty="0">
                  <a:effectLst>
                    <a:glow rad="228600"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217140" y="1626598"/>
              <a:ext cx="1152128" cy="1010314"/>
              <a:chOff x="5206235" y="2125315"/>
              <a:chExt cx="1656184" cy="1519709"/>
            </a:xfrm>
            <a:solidFill>
              <a:srgbClr val="FFC000"/>
            </a:solidFill>
          </p:grpSpPr>
          <p:grpSp>
            <p:nvGrpSpPr>
              <p:cNvPr id="50" name="Group 49"/>
              <p:cNvGrpSpPr/>
              <p:nvPr/>
            </p:nvGrpSpPr>
            <p:grpSpPr>
              <a:xfrm>
                <a:off x="5206235" y="2125315"/>
                <a:ext cx="1656184" cy="1519709"/>
                <a:chOff x="7103318" y="1680046"/>
                <a:chExt cx="2310586" cy="2139479"/>
              </a:xfrm>
              <a:grpFill/>
            </p:grpSpPr>
            <p:sp>
              <p:nvSpPr>
                <p:cNvPr id="52" name="Donut 51"/>
                <p:cNvSpPr/>
                <p:nvPr/>
              </p:nvSpPr>
              <p:spPr>
                <a:xfrm>
                  <a:off x="7898571" y="1680046"/>
                  <a:ext cx="720080" cy="740842"/>
                </a:xfrm>
                <a:prstGeom prst="donut">
                  <a:avLst/>
                </a:prstGeom>
                <a:grpFill/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Trapezoid 52"/>
                <p:cNvSpPr/>
                <p:nvPr/>
              </p:nvSpPr>
              <p:spPr>
                <a:xfrm>
                  <a:off x="7103318" y="2307357"/>
                  <a:ext cx="2310586" cy="1512168"/>
                </a:xfrm>
                <a:prstGeom prst="trapezoid">
                  <a:avLst>
                    <a:gd name="adj" fmla="val 27520"/>
                  </a:avLst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sz="600" b="1"/>
                </a:p>
              </p:txBody>
            </p:sp>
          </p:grpSp>
          <p:sp>
            <p:nvSpPr>
              <p:cNvPr id="51" name="TextBox 50"/>
              <p:cNvSpPr txBox="1"/>
              <p:nvPr/>
            </p:nvSpPr>
            <p:spPr>
              <a:xfrm>
                <a:off x="5375127" y="2779949"/>
                <a:ext cx="1296143" cy="833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effectLst>
                      <a:glow rad="228600">
                        <a:schemeClr val="bg1"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 kg</a:t>
                </a:r>
                <a:endParaRPr lang="vi-VN" sz="2800" b="1" dirty="0">
                  <a:effectLst>
                    <a:glow rad="228600">
                      <a:schemeClr val="bg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988615" y="3891698"/>
            <a:ext cx="1014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4 kg 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88616" y="4665022"/>
            <a:ext cx="10291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 kg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66814" y="1124744"/>
            <a:ext cx="3024336" cy="1691904"/>
            <a:chOff x="2566814" y="1124744"/>
            <a:chExt cx="3024336" cy="1691904"/>
          </a:xfrm>
        </p:grpSpPr>
        <p:sp>
          <p:nvSpPr>
            <p:cNvPr id="56" name="Rounded Rectangle 55"/>
            <p:cNvSpPr/>
            <p:nvPr/>
          </p:nvSpPr>
          <p:spPr>
            <a:xfrm>
              <a:off x="2782838" y="1268759"/>
              <a:ext cx="2808312" cy="154788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/>
            </a:p>
          </p:txBody>
        </p:sp>
        <p:sp>
          <p:nvSpPr>
            <p:cNvPr id="58" name="Oval 57"/>
            <p:cNvSpPr/>
            <p:nvPr/>
          </p:nvSpPr>
          <p:spPr>
            <a:xfrm>
              <a:off x="2566814" y="1124744"/>
              <a:ext cx="658043" cy="65407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 flipH="1">
            <a:off x="6455244" y="782777"/>
            <a:ext cx="2808314" cy="2082655"/>
            <a:chOff x="2720093" y="1057307"/>
            <a:chExt cx="2808314" cy="1710464"/>
          </a:xfrm>
        </p:grpSpPr>
        <p:sp>
          <p:nvSpPr>
            <p:cNvPr id="61" name="Rounded Rectangle 60"/>
            <p:cNvSpPr/>
            <p:nvPr/>
          </p:nvSpPr>
          <p:spPr>
            <a:xfrm>
              <a:off x="3008126" y="1219882"/>
              <a:ext cx="2520281" cy="1547889"/>
            </a:xfrm>
            <a:prstGeom prst="roundRect">
              <a:avLst/>
            </a:prstGeom>
            <a:noFill/>
            <a:ln w="3810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b="1"/>
            </a:p>
          </p:txBody>
        </p:sp>
        <p:sp>
          <p:nvSpPr>
            <p:cNvPr id="62" name="Oval 61"/>
            <p:cNvSpPr/>
            <p:nvPr/>
          </p:nvSpPr>
          <p:spPr>
            <a:xfrm>
              <a:off x="2720093" y="1057307"/>
              <a:ext cx="648072" cy="57474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vi-VN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4078611" y="5438346"/>
            <a:ext cx="3238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4 – 1 = 3 (kg)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96626" y="6093296"/>
            <a:ext cx="993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3 kg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4566" y="220802"/>
            <a:ext cx="10801199" cy="1117914"/>
            <a:chOff x="1253941" y="554838"/>
            <a:chExt cx="10801199" cy="1117914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5529" y="595534"/>
              <a:ext cx="99996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can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đựng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5 </a:t>
              </a:r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đổ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lít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nữa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đầy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can?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87494" y="1612656"/>
            <a:ext cx="3257830" cy="3682007"/>
            <a:chOff x="1774726" y="971129"/>
            <a:chExt cx="3257830" cy="3682007"/>
          </a:xfrm>
        </p:grpSpPr>
        <p:pic>
          <p:nvPicPr>
            <p:cNvPr id="9" name="Picture 2" descr="Can 5 lí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726" y="971129"/>
              <a:ext cx="3257830" cy="3682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2782838" y="2564904"/>
              <a:ext cx="1152128" cy="1213203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 </a:t>
              </a:r>
              <a:r>
                <a:rPr lang="en-US" sz="32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85511" y="2204864"/>
            <a:ext cx="217970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5847" y="3627280"/>
            <a:ext cx="1432879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 – 5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42820" y="4369651"/>
            <a:ext cx="389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3583" y="3639476"/>
            <a:ext cx="2643478" cy="5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 5 (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271" y="2868885"/>
            <a:ext cx="7762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4264" y="191542"/>
            <a:ext cx="10999534" cy="1077218"/>
            <a:chOff x="1253941" y="531761"/>
            <a:chExt cx="10999534" cy="1077218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28339" y="531761"/>
              <a:ext cx="10225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-gam.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63 kg. </a:t>
              </a:r>
              <a:endParaRPr lang="vi-VN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9" b="100000" l="399" r="99601">
                        <a14:foregroundMark x1="15968" y1="47548" x2="40319" y2="78252"/>
                        <a14:foregroundMark x1="17565" y1="80810" x2="50699" y2="48827"/>
                        <a14:foregroundMark x1="13573" y1="56503" x2="39521" y2="47548"/>
                        <a14:foregroundMark x1="39521" y1="47548" x2="50299" y2="74840"/>
                        <a14:foregroundMark x1="49501" y1="75267" x2="21557" y2="83795"/>
                        <a14:foregroundMark x1="87425" y1="16418" x2="79042" y2="67164"/>
                        <a14:foregroundMark x1="78643" y1="79957" x2="87824" y2="78252"/>
                        <a14:foregroundMark x1="87824" y1="79104" x2="73453" y2="82090"/>
                        <a14:foregroundMark x1="75848" y1="81237" x2="91816" y2="82090"/>
                        <a14:foregroundMark x1="75848" y1="92324" x2="80639" y2="92751"/>
                        <a14:foregroundMark x1="81437" y1="91471" x2="80639" y2="94883"/>
                        <a14:foregroundMark x1="62076" y1="40299" x2="70459" y2="43710"/>
                        <a14:foregroundMark x1="69261" y1="39446" x2="71657" y2="46695"/>
                        <a14:foregroundMark x1="81637" y1="25800" x2="85030" y2="26013"/>
                        <a14:foregroundMark x1="60080" y1="43710" x2="67066" y2="49467"/>
                        <a14:foregroundMark x1="61477" y1="47761" x2="46108" y2="57143"/>
                        <a14:foregroundMark x1="49501" y1="56503" x2="48703" y2="83369"/>
                        <a14:foregroundMark x1="51697" y1="58209" x2="51098" y2="82729"/>
                        <a14:foregroundMark x1="53293" y1="57569" x2="53094" y2="85288"/>
                        <a14:foregroundMark x1="51497" y1="47761" x2="62675" y2="46055"/>
                        <a14:foregroundMark x1="51497" y1="47974" x2="49900" y2="46055"/>
                        <a14:foregroundMark x1="49900" y1="46055" x2="47305" y2="45203"/>
                        <a14:foregroundMark x1="47106" y1="45203" x2="13972" y2="45416"/>
                        <a14:foregroundMark x1="13972" y1="45416" x2="10579" y2="47761"/>
                        <a14:foregroundMark x1="10579" y1="47761" x2="8982" y2="55011"/>
                        <a14:foregroundMark x1="8982" y1="55011" x2="9581" y2="85714"/>
                        <a14:foregroundMark x1="9581" y1="85714" x2="11976" y2="88913"/>
                        <a14:foregroundMark x1="11976" y1="88913" x2="48503" y2="89552"/>
                        <a14:foregroundMark x1="48703" y1="89552" x2="53094" y2="85714"/>
                        <a14:foregroundMark x1="9581" y1="52878" x2="9780" y2="71429"/>
                        <a14:foregroundMark x1="14970" y1="52452" x2="18762" y2="79744"/>
                        <a14:foregroundMark x1="12176" y1="54158" x2="10379" y2="88699"/>
                        <a14:foregroundMark x1="13573" y1="65885" x2="16766" y2="89339"/>
                        <a14:foregroundMark x1="11178" y1="70789" x2="29541" y2="85714"/>
                        <a14:foregroundMark x1="13373" y1="79531" x2="35928" y2="69296"/>
                        <a14:foregroundMark x1="27745" y1="72068" x2="31936" y2="83369"/>
                        <a14:foregroundMark x1="36327" y1="73134" x2="27944" y2="71429"/>
                        <a14:foregroundMark x1="31337" y1="70576" x2="40319" y2="70789"/>
                        <a14:foregroundMark x1="44311" y1="69083" x2="43912" y2="78465"/>
                        <a14:foregroundMark x1="43912" y1="63539" x2="41118" y2="71002"/>
                        <a14:foregroundMark x1="38523" y1="66098" x2="37525" y2="73987"/>
                        <a14:foregroundMark x1="39122" y1="66098" x2="38323" y2="74627"/>
                        <a14:foregroundMark x1="37525" y1="74840" x2="27345" y2="78891"/>
                        <a14:foregroundMark x1="26747" y1="78891" x2="26347" y2="78465"/>
                        <a14:foregroundMark x1="20359" y1="78038" x2="28743" y2="79318"/>
                        <a14:foregroundMark x1="19361" y1="84435" x2="41916" y2="85501"/>
                        <a14:foregroundMark x1="48503" y1="77612" x2="33533" y2="86354"/>
                        <a14:foregroundMark x1="33533" y1="82729" x2="35130" y2="82516"/>
                        <a14:foregroundMark x1="37525" y1="57996" x2="36128" y2="53518"/>
                        <a14:foregroundMark x1="33533" y1="58209" x2="28144" y2="60341"/>
                        <a14:foregroundMark x1="29341" y1="56930" x2="38523" y2="76972"/>
                        <a14:foregroundMark x1="40719" y1="73134" x2="11577" y2="70362"/>
                        <a14:foregroundMark x1="19960" y1="59062" x2="23752" y2="72495"/>
                        <a14:foregroundMark x1="19760" y1="50320" x2="46307" y2="48614"/>
                        <a14:foregroundMark x1="75050" y1="94456" x2="77645" y2="94670"/>
                        <a14:foregroundMark x1="76647" y1="96375" x2="78244" y2="98081"/>
                        <a14:foregroundMark x1="78244" y1="97015" x2="83034" y2="95736"/>
                        <a14:foregroundMark x1="52894" y1="57569" x2="63273" y2="4584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92" y="1124744"/>
            <a:ext cx="5700960" cy="533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20149" y="2132856"/>
            <a:ext cx="217970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4214" y="3789040"/>
            <a:ext cx="1432879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70 – 63 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2838" y="4623199"/>
            <a:ext cx="3895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7 kg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1950" y="3801236"/>
            <a:ext cx="2643478" cy="5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 7 (kg)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303" y="2900916"/>
            <a:ext cx="4715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6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" y="-242373"/>
            <a:ext cx="12192000" cy="4813300"/>
          </a:xfrm>
          <a:prstGeom prst="rect">
            <a:avLst/>
          </a:prstGeom>
        </p:spPr>
      </p:pic>
      <p:pic>
        <p:nvPicPr>
          <p:cNvPr id="3" name="图片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6671" y="3604640"/>
            <a:ext cx="3077136" cy="3253360"/>
          </a:xfrm>
          <a:prstGeom prst="rect">
            <a:avLst/>
          </a:prstGeom>
        </p:spPr>
      </p:pic>
      <p:sp>
        <p:nvSpPr>
          <p:cNvPr id="4" name="íşḷîḓe">
            <a:extLst>
              <a:ext uri="{FF2B5EF4-FFF2-40B4-BE49-F238E27FC236}">
                <a16:creationId xmlns=""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4103999" y="1605686"/>
            <a:ext cx="5671623" cy="868633"/>
          </a:xfrm>
          <a:prstGeom prst="rect">
            <a:avLst/>
          </a:prstGeom>
        </p:spPr>
        <p:txBody>
          <a:bodyPr wrap="square" lIns="119384" tIns="59692" rIns="119384" bIns="59692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000" b="1" kern="0" dirty="0">
                <a:ln w="6350">
                  <a:noFill/>
                </a:ln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000" b="1" kern="0" dirty="0">
              <a:ln w="6350">
                <a:noFill/>
              </a:ln>
              <a:latin typeface="UTM Avo" pitchFamily="18" charset="0"/>
              <a:cs typeface="Times New Roman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=""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2626082" y="3040421"/>
            <a:ext cx="787312" cy="563806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=""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574926" y="2728405"/>
            <a:ext cx="6215408" cy="115412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gam)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=""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567434" y="4373004"/>
            <a:ext cx="904607" cy="64408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=""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619618" y="4047935"/>
            <a:ext cx="6215406" cy="1294225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384" tIns="59692" rIns="119384" bIns="59692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8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299</Words>
  <Application>Microsoft Office PowerPoint</Application>
  <PresentationFormat>Custom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SKY</cp:lastModifiedBy>
  <cp:revision>23</cp:revision>
  <dcterms:created xsi:type="dcterms:W3CDTF">2021-08-11T01:40:55Z</dcterms:created>
  <dcterms:modified xsi:type="dcterms:W3CDTF">2022-12-01T05:23:32Z</dcterms:modified>
</cp:coreProperties>
</file>