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4" r:id="rId7"/>
    <p:sldId id="260" r:id="rId8"/>
    <p:sldId id="261" r:id="rId9"/>
    <p:sldId id="264" r:id="rId10"/>
    <p:sldId id="265" r:id="rId11"/>
    <p:sldId id="268" r:id="rId12"/>
    <p:sldId id="269" r:id="rId13"/>
    <p:sldId id="275" r:id="rId14"/>
    <p:sldId id="270" r:id="rId15"/>
    <p:sldId id="271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4" autoAdjust="0"/>
    <p:restoredTop sz="94660"/>
  </p:normalViewPr>
  <p:slideViewPr>
    <p:cSldViewPr>
      <p:cViewPr varScale="1">
        <p:scale>
          <a:sx n="65" d="100"/>
          <a:sy n="65" d="100"/>
        </p:scale>
        <p:origin x="2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82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2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00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13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4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7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3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59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7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63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04EA-3AD4-4561-887E-130A62A5CD99}" type="datetimeFigureOut">
              <a:rPr lang="vi-VN" smtClean="0"/>
              <a:t>04/12/2021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A096-39D1-438A-BA4C-9D3FD831ED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82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954469" y="2204864"/>
            <a:ext cx="10585176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599262" y="4963297"/>
            <a:ext cx="4940383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Hoàng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Lộc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206774" y="85716"/>
            <a:ext cx="7364477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itchFamily="18" charset="0"/>
                <a:ea typeface="思源黑体 CN Bold" panose="020B0800000000000000" pitchFamily="34" charset="-122"/>
              </a:rPr>
              <a:t> TRƯỜNG TIỂU HỌC ĐOÀN KẾT</a:t>
            </a:r>
            <a:endParaRPr lang="zh-CN" altLang="en-US" sz="3600" b="1" dirty="0"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pic>
        <p:nvPicPr>
          <p:cNvPr id="7" name="Picture 3" descr="D:\2A4 (21-22)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1630" y="51496"/>
            <a:ext cx="2142846" cy="2142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1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2188890"/>
            <a:ext cx="4622931" cy="30243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u lịch mùa hè ở Mộc Châu, có gì đáng nhớ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211032"/>
            <a:ext cx="5351114" cy="33544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214619"/>
            <a:ext cx="10927526" cy="635000"/>
            <a:chOff x="1253941" y="554838"/>
            <a:chExt cx="1092752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10225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7605" y="1316360"/>
            <a:ext cx="3456384" cy="4896544"/>
            <a:chOff x="334566" y="1336757"/>
            <a:chExt cx="3456384" cy="4896544"/>
          </a:xfrm>
        </p:grpSpPr>
        <p:grpSp>
          <p:nvGrpSpPr>
            <p:cNvPr id="13" name="Group 12"/>
            <p:cNvGrpSpPr/>
            <p:nvPr/>
          </p:nvGrpSpPr>
          <p:grpSpPr>
            <a:xfrm>
              <a:off x="334566" y="1336757"/>
              <a:ext cx="3456384" cy="4896544"/>
              <a:chOff x="334566" y="1336757"/>
              <a:chExt cx="3456384" cy="48965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34566" y="1336757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2598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926767" y="2185683"/>
              <a:ext cx="2472713" cy="2035405"/>
            </a:xfrm>
            <a:custGeom>
              <a:avLst/>
              <a:gdLst>
                <a:gd name="connsiteX0" fmla="*/ 47865 w 2472713"/>
                <a:gd name="connsiteY0" fmla="*/ 249973 h 2035405"/>
                <a:gd name="connsiteX1" fmla="*/ 381694 w 2472713"/>
                <a:gd name="connsiteY1" fmla="*/ 90316 h 2035405"/>
                <a:gd name="connsiteX2" fmla="*/ 831637 w 2472713"/>
                <a:gd name="connsiteY2" fmla="*/ 17744 h 2035405"/>
                <a:gd name="connsiteX3" fmla="*/ 991294 w 2472713"/>
                <a:gd name="connsiteY3" fmla="*/ 424144 h 2035405"/>
                <a:gd name="connsiteX4" fmla="*/ 149465 w 2472713"/>
                <a:gd name="connsiteY4" fmla="*/ 1309516 h 2035405"/>
                <a:gd name="connsiteX5" fmla="*/ 76894 w 2472713"/>
                <a:gd name="connsiteY5" fmla="*/ 1803001 h 2035405"/>
                <a:gd name="connsiteX6" fmla="*/ 962265 w 2472713"/>
                <a:gd name="connsiteY6" fmla="*/ 1744944 h 2035405"/>
                <a:gd name="connsiteX7" fmla="*/ 1571865 w 2472713"/>
                <a:gd name="connsiteY7" fmla="*/ 1773973 h 2035405"/>
                <a:gd name="connsiteX8" fmla="*/ 2297579 w 2472713"/>
                <a:gd name="connsiteY8" fmla="*/ 2035230 h 2035405"/>
                <a:gd name="connsiteX9" fmla="*/ 2471751 w 2472713"/>
                <a:gd name="connsiteY9" fmla="*/ 1730430 h 2035405"/>
                <a:gd name="connsiteX10" fmla="*/ 2254037 w 2472713"/>
                <a:gd name="connsiteY10" fmla="*/ 279001 h 203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713" h="2035405">
                  <a:moveTo>
                    <a:pt x="47865" y="249973"/>
                  </a:moveTo>
                  <a:cubicBezTo>
                    <a:pt x="149465" y="189497"/>
                    <a:pt x="251065" y="129021"/>
                    <a:pt x="381694" y="90316"/>
                  </a:cubicBezTo>
                  <a:cubicBezTo>
                    <a:pt x="512323" y="51611"/>
                    <a:pt x="730037" y="-37894"/>
                    <a:pt x="831637" y="17744"/>
                  </a:cubicBezTo>
                  <a:cubicBezTo>
                    <a:pt x="933237" y="73382"/>
                    <a:pt x="1104989" y="208849"/>
                    <a:pt x="991294" y="424144"/>
                  </a:cubicBezTo>
                  <a:cubicBezTo>
                    <a:pt x="877599" y="639439"/>
                    <a:pt x="301865" y="1079706"/>
                    <a:pt x="149465" y="1309516"/>
                  </a:cubicBezTo>
                  <a:cubicBezTo>
                    <a:pt x="-2935" y="1539326"/>
                    <a:pt x="-58573" y="1730430"/>
                    <a:pt x="76894" y="1803001"/>
                  </a:cubicBezTo>
                  <a:cubicBezTo>
                    <a:pt x="212361" y="1875572"/>
                    <a:pt x="713103" y="1749782"/>
                    <a:pt x="962265" y="1744944"/>
                  </a:cubicBezTo>
                  <a:cubicBezTo>
                    <a:pt x="1211427" y="1740106"/>
                    <a:pt x="1349313" y="1725592"/>
                    <a:pt x="1571865" y="1773973"/>
                  </a:cubicBezTo>
                  <a:cubicBezTo>
                    <a:pt x="1794417" y="1822354"/>
                    <a:pt x="2147598" y="2042487"/>
                    <a:pt x="2297579" y="2035230"/>
                  </a:cubicBezTo>
                  <a:cubicBezTo>
                    <a:pt x="2447560" y="2027973"/>
                    <a:pt x="2479008" y="2023135"/>
                    <a:pt x="2471751" y="1730430"/>
                  </a:cubicBezTo>
                  <a:cubicBezTo>
                    <a:pt x="2464494" y="1437725"/>
                    <a:pt x="2359265" y="858363"/>
                    <a:pt x="2254037" y="279001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92628" y="5157192"/>
              <a:ext cx="232225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367014" y="1316360"/>
            <a:ext cx="3456384" cy="4896544"/>
            <a:chOff x="4367014" y="1316360"/>
            <a:chExt cx="3456384" cy="4896544"/>
          </a:xfrm>
        </p:grpSpPr>
        <p:grpSp>
          <p:nvGrpSpPr>
            <p:cNvPr id="15" name="Group 14"/>
            <p:cNvGrpSpPr/>
            <p:nvPr/>
          </p:nvGrpSpPr>
          <p:grpSpPr>
            <a:xfrm>
              <a:off x="4367014" y="1316360"/>
              <a:ext cx="3456384" cy="4896544"/>
              <a:chOff x="4369069" y="1316360"/>
              <a:chExt cx="3456384" cy="4896544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369069" y="1316360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55046" y="1628800"/>
                <a:ext cx="540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4655046" y="1781199"/>
              <a:ext cx="1422186" cy="142218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5435092" y="2325216"/>
              <a:ext cx="1995644" cy="3048000"/>
            </a:xfrm>
            <a:custGeom>
              <a:avLst/>
              <a:gdLst>
                <a:gd name="connsiteX0" fmla="*/ 1009251 w 1995644"/>
                <a:gd name="connsiteY0" fmla="*/ 0 h 3048000"/>
                <a:gd name="connsiteX1" fmla="*/ 1531765 w 1995644"/>
                <a:gd name="connsiteY1" fmla="*/ 986972 h 3048000"/>
                <a:gd name="connsiteX2" fmla="*/ 7765 w 1995644"/>
                <a:gd name="connsiteY2" fmla="*/ 1407886 h 3048000"/>
                <a:gd name="connsiteX3" fmla="*/ 907651 w 1995644"/>
                <a:gd name="connsiteY3" fmla="*/ 2133600 h 3048000"/>
                <a:gd name="connsiteX4" fmla="*/ 181937 w 1995644"/>
                <a:gd name="connsiteY4" fmla="*/ 2046515 h 3048000"/>
                <a:gd name="connsiteX5" fmla="*/ 457708 w 1995644"/>
                <a:gd name="connsiteY5" fmla="*/ 2554515 h 3048000"/>
                <a:gd name="connsiteX6" fmla="*/ 1038279 w 1995644"/>
                <a:gd name="connsiteY6" fmla="*/ 2685143 h 3048000"/>
                <a:gd name="connsiteX7" fmla="*/ 1938165 w 1995644"/>
                <a:gd name="connsiteY7" fmla="*/ 2235200 h 3048000"/>
                <a:gd name="connsiteX8" fmla="*/ 1865594 w 1995644"/>
                <a:gd name="connsiteY8" fmla="*/ 2757715 h 3048000"/>
                <a:gd name="connsiteX9" fmla="*/ 1546279 w 1995644"/>
                <a:gd name="connsiteY9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644" h="3048000">
                  <a:moveTo>
                    <a:pt x="1009251" y="0"/>
                  </a:moveTo>
                  <a:cubicBezTo>
                    <a:pt x="1353965" y="376162"/>
                    <a:pt x="1698679" y="752324"/>
                    <a:pt x="1531765" y="986972"/>
                  </a:cubicBezTo>
                  <a:cubicBezTo>
                    <a:pt x="1364851" y="1221620"/>
                    <a:pt x="111784" y="1216781"/>
                    <a:pt x="7765" y="1407886"/>
                  </a:cubicBezTo>
                  <a:cubicBezTo>
                    <a:pt x="-96254" y="1598991"/>
                    <a:pt x="878622" y="2027162"/>
                    <a:pt x="907651" y="2133600"/>
                  </a:cubicBezTo>
                  <a:cubicBezTo>
                    <a:pt x="936680" y="2240038"/>
                    <a:pt x="256928" y="1976362"/>
                    <a:pt x="181937" y="2046515"/>
                  </a:cubicBezTo>
                  <a:cubicBezTo>
                    <a:pt x="106946" y="2116668"/>
                    <a:pt x="314984" y="2448077"/>
                    <a:pt x="457708" y="2554515"/>
                  </a:cubicBezTo>
                  <a:cubicBezTo>
                    <a:pt x="600432" y="2660953"/>
                    <a:pt x="791536" y="2738362"/>
                    <a:pt x="1038279" y="2685143"/>
                  </a:cubicBezTo>
                  <a:cubicBezTo>
                    <a:pt x="1285022" y="2631924"/>
                    <a:pt x="1800279" y="2223105"/>
                    <a:pt x="1938165" y="2235200"/>
                  </a:cubicBezTo>
                  <a:cubicBezTo>
                    <a:pt x="2076051" y="2247295"/>
                    <a:pt x="1930908" y="2622248"/>
                    <a:pt x="1865594" y="2757715"/>
                  </a:cubicBezTo>
                  <a:cubicBezTo>
                    <a:pt x="1800280" y="2893182"/>
                    <a:pt x="1546279" y="3048000"/>
                    <a:pt x="1546279" y="3048000"/>
                  </a:cubicBez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03572" y="1203761"/>
            <a:ext cx="3456384" cy="4896544"/>
            <a:chOff x="8403572" y="1203761"/>
            <a:chExt cx="3456384" cy="4896544"/>
          </a:xfrm>
        </p:grpSpPr>
        <p:grpSp>
          <p:nvGrpSpPr>
            <p:cNvPr id="17" name="Group 16"/>
            <p:cNvGrpSpPr/>
            <p:nvPr/>
          </p:nvGrpSpPr>
          <p:grpSpPr>
            <a:xfrm>
              <a:off x="8403572" y="1203761"/>
              <a:ext cx="3456384" cy="4896544"/>
              <a:chOff x="8403572" y="1203761"/>
              <a:chExt cx="3456384" cy="48965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8403572" y="1203761"/>
                <a:ext cx="3456384" cy="48965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87494" y="1488812"/>
                <a:ext cx="540060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c)</a:t>
                </a:r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9119542" y="2427595"/>
              <a:ext cx="0" cy="2448876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9854634" y="2373307"/>
              <a:ext cx="1851830" cy="2496457"/>
            </a:xfrm>
            <a:custGeom>
              <a:avLst/>
              <a:gdLst>
                <a:gd name="connsiteX0" fmla="*/ 15080 w 1851830"/>
                <a:gd name="connsiteY0" fmla="*/ 0 h 2496457"/>
                <a:gd name="connsiteX1" fmla="*/ 1524566 w 1851830"/>
                <a:gd name="connsiteY1" fmla="*/ 203200 h 2496457"/>
                <a:gd name="connsiteX2" fmla="*/ 566 w 1851830"/>
                <a:gd name="connsiteY2" fmla="*/ 449943 h 2496457"/>
                <a:gd name="connsiteX3" fmla="*/ 1335880 w 1851830"/>
                <a:gd name="connsiteY3" fmla="*/ 1059543 h 2496457"/>
                <a:gd name="connsiteX4" fmla="*/ 479537 w 1851830"/>
                <a:gd name="connsiteY4" fmla="*/ 1161143 h 2496457"/>
                <a:gd name="connsiteX5" fmla="*/ 1655195 w 1851830"/>
                <a:gd name="connsiteY5" fmla="*/ 1872343 h 2496457"/>
                <a:gd name="connsiteX6" fmla="*/ 1800337 w 1851830"/>
                <a:gd name="connsiteY6" fmla="*/ 2264228 h 2496457"/>
                <a:gd name="connsiteX7" fmla="*/ 1118166 w 1851830"/>
                <a:gd name="connsiteY7" fmla="*/ 2496457 h 249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1830" h="2496457">
                  <a:moveTo>
                    <a:pt x="15080" y="0"/>
                  </a:moveTo>
                  <a:cubicBezTo>
                    <a:pt x="771032" y="64105"/>
                    <a:pt x="1526985" y="128210"/>
                    <a:pt x="1524566" y="203200"/>
                  </a:cubicBezTo>
                  <a:cubicBezTo>
                    <a:pt x="1522147" y="278190"/>
                    <a:pt x="32014" y="307219"/>
                    <a:pt x="566" y="449943"/>
                  </a:cubicBezTo>
                  <a:cubicBezTo>
                    <a:pt x="-30882" y="592667"/>
                    <a:pt x="1256052" y="941010"/>
                    <a:pt x="1335880" y="1059543"/>
                  </a:cubicBezTo>
                  <a:cubicBezTo>
                    <a:pt x="1415708" y="1178076"/>
                    <a:pt x="426318" y="1025676"/>
                    <a:pt x="479537" y="1161143"/>
                  </a:cubicBezTo>
                  <a:cubicBezTo>
                    <a:pt x="532756" y="1296610"/>
                    <a:pt x="1435062" y="1688495"/>
                    <a:pt x="1655195" y="1872343"/>
                  </a:cubicBezTo>
                  <a:cubicBezTo>
                    <a:pt x="1875328" y="2056191"/>
                    <a:pt x="1889842" y="2160209"/>
                    <a:pt x="1800337" y="2264228"/>
                  </a:cubicBezTo>
                  <a:cubicBezTo>
                    <a:pt x="1710832" y="2368247"/>
                    <a:pt x="1414499" y="2432352"/>
                    <a:pt x="1118166" y="2496457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840631" y="1803053"/>
            <a:ext cx="1823967" cy="528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088419" y="1376278"/>
            <a:ext cx="1861896" cy="528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11353" y="5339172"/>
            <a:ext cx="2109470" cy="528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5814" y="1692143"/>
            <a:ext cx="2109470" cy="528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87494" y="4810845"/>
            <a:ext cx="1861896" cy="528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57118" y="5204929"/>
            <a:ext cx="1861896" cy="5283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2" grpId="0" animBg="1"/>
      <p:bldP spid="32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798" y="56557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59188" y="1988840"/>
            <a:ext cx="2585467" cy="4404101"/>
            <a:chOff x="766614" y="1409874"/>
            <a:chExt cx="2585467" cy="4404101"/>
          </a:xfrm>
        </p:grpSpPr>
        <p:pic>
          <p:nvPicPr>
            <p:cNvPr id="8198" name="Picture 6" descr="Gợi ý các mẫu trang trí cột nhà vuông hiện đại cho mọi không gian » Thông  tin Dự án - Cập nhật tin tức Bất Động Sản mới nhấ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31" t="2968" b="16180"/>
            <a:stretch/>
          </p:blipFill>
          <p:spPr bwMode="auto">
            <a:xfrm>
              <a:off x="845443" y="1409874"/>
              <a:ext cx="2347714" cy="365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6614" y="5229200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36501" y="2962051"/>
            <a:ext cx="2818350" cy="3138502"/>
            <a:chOff x="4557142" y="2602135"/>
            <a:chExt cx="2818350" cy="3138502"/>
          </a:xfrm>
        </p:grpSpPr>
        <p:pic>
          <p:nvPicPr>
            <p:cNvPr id="9" name="Picture 8" descr="Mã SMA071008 hoàn 10K xu đơn 0Đ] Bàn gỗ ngồi bệt [100% GỖ CAO SU] bàn  xếp/gấp kháng nước | Shopee Việt Na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6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038" y="2602135"/>
              <a:ext cx="2792454" cy="2792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57142" y="515586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bàn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55446" y="2013338"/>
            <a:ext cx="3456384" cy="4087215"/>
            <a:chOff x="6827477" y="1542672"/>
            <a:chExt cx="3456384" cy="40872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477" y="1542672"/>
              <a:ext cx="3456384" cy="345638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62936" y="5045112"/>
              <a:ext cx="2585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5"/>
            <a:ext cx="12190413" cy="6917708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10830" y="404247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6079310" y="5150800"/>
            <a:ext cx="700928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715155" y="2236657"/>
            <a:ext cx="972169" cy="84865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87325" y="1922438"/>
            <a:ext cx="6215408" cy="179459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50000"/>
              </a:lnSpc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endParaRPr lang="zh-CN" altLang="en-US" sz="4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807174" y="4483340"/>
            <a:ext cx="6215406" cy="1484784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78806" y="4828757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5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426059">
            <a:off x="4255890" y="501033"/>
            <a:ext cx="5203393" cy="14266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4766" y="2708920"/>
            <a:ext cx="705678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142" y="4869160"/>
            <a:ext cx="58325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87)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9490" y="3861048"/>
            <a:ext cx="9145016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22" y="1844824"/>
            <a:ext cx="5672491" cy="444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8882" y="2636912"/>
            <a:ext cx="48878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1715138"/>
            <a:ext cx="5429828" cy="30569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yện kỳ thú về những hiện tượng cầu vồng tuyệ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1688190"/>
            <a:ext cx="5116020" cy="30696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622" y="486916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0988" y="4891017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1268760"/>
            <a:ext cx="825899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THẲNG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CONG </a:t>
            </a:r>
          </a:p>
          <a:p>
            <a:pPr algn="ctr"/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ĐƯỜNG GẤP KHÚC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814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9000" r="-2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8890" y="995244"/>
            <a:ext cx="3320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94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25"/>
            <a:ext cx="12190413" cy="6917708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10830" y="404247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6079310" y="5150800"/>
            <a:ext cx="700928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715155" y="2236657"/>
            <a:ext cx="972169" cy="84865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687325" y="1922438"/>
            <a:ext cx="6215408" cy="179459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>
              <a:lnSpc>
                <a:spcPct val="150000"/>
              </a:lnSpc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endParaRPr lang="zh-CN" altLang="en-US" sz="4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807174" y="4483340"/>
            <a:ext cx="6215406" cy="1484784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78806" y="4828757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49224" b="27954"/>
          <a:stretch/>
        </p:blipFill>
        <p:spPr bwMode="auto">
          <a:xfrm>
            <a:off x="-601538" y="1589769"/>
            <a:ext cx="7423970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84056" y="1844824"/>
            <a:ext cx="4810760" cy="726033"/>
            <a:chOff x="3884056" y="2924944"/>
            <a:chExt cx="4810760" cy="726033"/>
          </a:xfrm>
        </p:grpSpPr>
        <p:sp>
          <p:nvSpPr>
            <p:cNvPr id="8" name="Oval 7"/>
            <p:cNvSpPr/>
            <p:nvPr/>
          </p:nvSpPr>
          <p:spPr>
            <a:xfrm>
              <a:off x="404184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4056" y="3004646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132528" y="292494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74736" y="2960077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185864" y="2996952"/>
              <a:ext cx="3946664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1916832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76544" y="1911504"/>
            <a:ext cx="4058195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>
            <a:off x="4058195" y="1124744"/>
            <a:ext cx="2109019" cy="20279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0764" y="2595371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2836" y="2620605"/>
            <a:ext cx="340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4221088"/>
            <a:ext cx="1219041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06398" y="4256152"/>
            <a:ext cx="287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622" y="364239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33281 -2.96296E-6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81 -2.96296E-6 L 0.3405 -0.000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59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52239 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5 -0.00069 L 0.68906 -0.00069 " pathEditMode="relative" rAng="0" ptsTypes="AA">
                                      <p:cBhvr>
                                        <p:cTn id="4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8" grpId="1"/>
      <p:bldP spid="19" grpId="0"/>
      <p:bldP spid="24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5699" y="39422"/>
            <a:ext cx="457901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THẲNG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Nhận biết nhanh các loại vạch kẻ đường thường gặp để tránh bị phạt o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6" y="1712984"/>
            <a:ext cx="8280920" cy="46621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94369" y="39422"/>
            <a:ext cx="3801675" cy="10133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 CONG</a:t>
            </a:r>
            <a:endParaRPr lang="vi-VN" sz="3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194369" y="1052735"/>
            <a:ext cx="0" cy="5805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96044" y="98072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94606" y="2428241"/>
            <a:ext cx="2748175" cy="2330124"/>
            <a:chOff x="694606" y="2428241"/>
            <a:chExt cx="2748175" cy="2330124"/>
          </a:xfrm>
        </p:grpSpPr>
        <p:sp>
          <p:nvSpPr>
            <p:cNvPr id="6" name="Freeform 5"/>
            <p:cNvSpPr/>
            <p:nvPr/>
          </p:nvSpPr>
          <p:spPr>
            <a:xfrm>
              <a:off x="982638" y="2428241"/>
              <a:ext cx="2460143" cy="2330124"/>
            </a:xfrm>
            <a:custGeom>
              <a:avLst/>
              <a:gdLst>
                <a:gd name="connsiteX0" fmla="*/ 0 w 2162628"/>
                <a:gd name="connsiteY0" fmla="*/ 2003133 h 2003133"/>
                <a:gd name="connsiteX1" fmla="*/ 1161143 w 2162628"/>
                <a:gd name="connsiteY1" fmla="*/ 161 h 2003133"/>
                <a:gd name="connsiteX2" fmla="*/ 2162628 w 2162628"/>
                <a:gd name="connsiteY2" fmla="*/ 1916047 h 200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2628" h="2003133">
                  <a:moveTo>
                    <a:pt x="0" y="2003133"/>
                  </a:moveTo>
                  <a:cubicBezTo>
                    <a:pt x="400352" y="1008904"/>
                    <a:pt x="800705" y="14675"/>
                    <a:pt x="1161143" y="161"/>
                  </a:cubicBezTo>
                  <a:cubicBezTo>
                    <a:pt x="1521581" y="-14353"/>
                    <a:pt x="1842104" y="950847"/>
                    <a:pt x="2162628" y="1916047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606" y="39553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5444" y="1412776"/>
            <a:ext cx="1772603" cy="3816424"/>
            <a:chOff x="5065444" y="1412776"/>
            <a:chExt cx="1772603" cy="3816424"/>
          </a:xfrm>
        </p:grpSpPr>
        <p:sp>
          <p:nvSpPr>
            <p:cNvPr id="7" name="Freeform 6"/>
            <p:cNvSpPr/>
            <p:nvPr/>
          </p:nvSpPr>
          <p:spPr>
            <a:xfrm>
              <a:off x="5065444" y="1803829"/>
              <a:ext cx="1772603" cy="3425371"/>
            </a:xfrm>
            <a:custGeom>
              <a:avLst/>
              <a:gdLst>
                <a:gd name="connsiteX0" fmla="*/ 522556 w 1772603"/>
                <a:gd name="connsiteY0" fmla="*/ 0 h 3425371"/>
                <a:gd name="connsiteX1" fmla="*/ 1712727 w 1772603"/>
                <a:gd name="connsiteY1" fmla="*/ 870857 h 3425371"/>
                <a:gd name="connsiteX2" fmla="*/ 42 w 1772603"/>
                <a:gd name="connsiteY2" fmla="*/ 1465943 h 3425371"/>
                <a:gd name="connsiteX3" fmla="*/ 1770785 w 1772603"/>
                <a:gd name="connsiteY3" fmla="*/ 2322286 h 3425371"/>
                <a:gd name="connsiteX4" fmla="*/ 362899 w 1772603"/>
                <a:gd name="connsiteY4" fmla="*/ 3425371 h 3425371"/>
                <a:gd name="connsiteX5" fmla="*/ 362899 w 1772603"/>
                <a:gd name="connsiteY5" fmla="*/ 3425371 h 342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2603" h="3425371">
                  <a:moveTo>
                    <a:pt x="522556" y="0"/>
                  </a:moveTo>
                  <a:cubicBezTo>
                    <a:pt x="1161184" y="313266"/>
                    <a:pt x="1799813" y="626533"/>
                    <a:pt x="1712727" y="870857"/>
                  </a:cubicBezTo>
                  <a:cubicBezTo>
                    <a:pt x="1625641" y="1115181"/>
                    <a:pt x="-9634" y="1224038"/>
                    <a:pt x="42" y="1465943"/>
                  </a:cubicBezTo>
                  <a:cubicBezTo>
                    <a:pt x="9718" y="1707848"/>
                    <a:pt x="1710309" y="1995715"/>
                    <a:pt x="1770785" y="2322286"/>
                  </a:cubicBezTo>
                  <a:cubicBezTo>
                    <a:pt x="1831261" y="2648857"/>
                    <a:pt x="362899" y="3425371"/>
                    <a:pt x="362899" y="3425371"/>
                  </a:cubicBezTo>
                  <a:lnTo>
                    <a:pt x="362899" y="3425371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9182" y="1412776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31510" y="1705163"/>
            <a:ext cx="1945141" cy="3045133"/>
            <a:chOff x="8831510" y="1705163"/>
            <a:chExt cx="1945141" cy="3045133"/>
          </a:xfrm>
        </p:grpSpPr>
        <p:sp>
          <p:nvSpPr>
            <p:cNvPr id="5" name="Freeform 4"/>
            <p:cNvSpPr/>
            <p:nvPr/>
          </p:nvSpPr>
          <p:spPr>
            <a:xfrm>
              <a:off x="8831510" y="2195782"/>
              <a:ext cx="1945141" cy="2554514"/>
            </a:xfrm>
            <a:custGeom>
              <a:avLst/>
              <a:gdLst>
                <a:gd name="connsiteX0" fmla="*/ 1945141 w 1945141"/>
                <a:gd name="connsiteY0" fmla="*/ 0 h 2554514"/>
                <a:gd name="connsiteX1" fmla="*/ 227 w 1945141"/>
                <a:gd name="connsiteY1" fmla="*/ 1016000 h 2554514"/>
                <a:gd name="connsiteX2" fmla="*/ 1843541 w 1945141"/>
                <a:gd name="connsiteY2" fmla="*/ 2554514 h 255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5141" h="2554514">
                  <a:moveTo>
                    <a:pt x="1945141" y="0"/>
                  </a:moveTo>
                  <a:cubicBezTo>
                    <a:pt x="981150" y="295124"/>
                    <a:pt x="17160" y="590248"/>
                    <a:pt x="227" y="1016000"/>
                  </a:cubicBezTo>
                  <a:cubicBezTo>
                    <a:pt x="-16706" y="1441752"/>
                    <a:pt x="913417" y="1998133"/>
                    <a:pt x="1843541" y="2554514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10114" y="1705163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9460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83038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7946" y="53749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223</Words>
  <Application>Microsoft Office PowerPoint</Application>
  <PresentationFormat>Custom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Times New Roman</vt:lpstr>
      <vt:lpstr>UTM Avo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L171021</cp:lastModifiedBy>
  <cp:revision>25</cp:revision>
  <dcterms:created xsi:type="dcterms:W3CDTF">2021-08-11T13:30:00Z</dcterms:created>
  <dcterms:modified xsi:type="dcterms:W3CDTF">2021-12-04T14:51:19Z</dcterms:modified>
</cp:coreProperties>
</file>