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2"/>
  </p:notesMasterIdLst>
  <p:sldIdLst>
    <p:sldId id="339" r:id="rId3"/>
    <p:sldId id="257" r:id="rId4"/>
    <p:sldId id="340" r:id="rId5"/>
    <p:sldId id="256" r:id="rId6"/>
    <p:sldId id="344" r:id="rId7"/>
    <p:sldId id="346" r:id="rId8"/>
    <p:sldId id="349" r:id="rId9"/>
    <p:sldId id="284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6CD00"/>
    <a:srgbClr val="8AB5BC"/>
    <a:srgbClr val="FFFFFF"/>
    <a:srgbClr val="FFC450"/>
    <a:srgbClr val="D29B00"/>
    <a:srgbClr val="FFD44B"/>
    <a:srgbClr val="FFDD71"/>
    <a:srgbClr val="0033CC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 autoAdjust="0"/>
    <p:restoredTop sz="94660"/>
  </p:normalViewPr>
  <p:slideViewPr>
    <p:cSldViewPr snapToGrid="0">
      <p:cViewPr varScale="1">
        <p:scale>
          <a:sx n="98" d="100"/>
          <a:sy n="9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34203-F5C2-457D-A973-A19DC7481A3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CDD6-7891-4529-8BFE-FABC2F46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37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6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58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791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55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6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8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3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59" y="3371796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418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1" y="1891082"/>
            <a:ext cx="573515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5" y="1891082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2" y="1605718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76477"/>
            <a:ext cx="4005304" cy="3576828"/>
            <a:chOff x="7569120" y="3807357"/>
            <a:chExt cx="3003978" cy="2682621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66111" y="3852849"/>
              <a:ext cx="1336905" cy="1245921"/>
              <a:chOff x="7852949" y="236000"/>
              <a:chExt cx="1086240" cy="1070493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52949" y="495694"/>
                <a:ext cx="1086240" cy="810799"/>
                <a:chOff x="1273574" y="1441924"/>
                <a:chExt cx="1086240" cy="81079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414514" y="1441924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99773" y="1527330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42120" y="204418"/>
                <a:ext cx="218164" cy="28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0" y="5439264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79" y="2160515"/>
            <a:ext cx="3838145" cy="347379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29" y="3900733"/>
            <a:ext cx="573515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</p:spTree>
    <p:extLst>
      <p:ext uri="{BB962C8B-B14F-4D97-AF65-F5344CB8AC3E}">
        <p14:creationId xmlns:p14="http://schemas.microsoft.com/office/powerpoint/2010/main" val="124541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4"/>
            <a:ext cx="11183832" cy="1856241"/>
          </a:xfr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5" y="1891082"/>
            <a:ext cx="3917979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2" y="3900733"/>
            <a:ext cx="3924921" cy="804863"/>
          </a:xfr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7"/>
            <a:ext cx="3595144" cy="804863"/>
          </a:xfr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8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565987" y="1680899"/>
            <a:ext cx="431737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92725" y="4773398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7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6" y="5391862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4" y="1948526"/>
            <a:ext cx="3838145" cy="3473791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037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652036"/>
            <a:ext cx="10972800" cy="1143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547154" y="1861177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307891" y="1575812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480661" y="1880197"/>
            <a:ext cx="4321117" cy="399023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2241398" y="1594832"/>
            <a:ext cx="2799643" cy="627605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668830" y="47116"/>
            <a:ext cx="2414679" cy="223496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547153" y="2372883"/>
            <a:ext cx="4321119" cy="3394075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49412" y="2372883"/>
            <a:ext cx="4352368" cy="3394075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623392" y="525251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3" y="6588532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93" name="วงรี 92"/>
          <p:cNvSpPr/>
          <p:nvPr userDrawn="1"/>
        </p:nvSpPr>
        <p:spPr>
          <a:xfrm>
            <a:off x="662042" y="6104485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94" name="วงรี 93"/>
          <p:cNvSpPr/>
          <p:nvPr userDrawn="1"/>
        </p:nvSpPr>
        <p:spPr>
          <a:xfrm>
            <a:off x="698296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4" y="6281792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1" y="5942545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308672" y="4694940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9" y="6261266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4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6" y="-3538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2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0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1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0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7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7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7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8" y="83706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7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3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16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2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1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3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7" y="1736872"/>
            <a:ext cx="5389033" cy="4049184"/>
          </a:xfr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7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2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1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4"/>
            <a:ext cx="4366872" cy="4594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39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2"/>
            <a:ext cx="4366872" cy="4469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764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6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81021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0" y="262386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5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691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6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6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1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8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7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5070136" y="790535"/>
            <a:ext cx="6338265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6659716" y="5556045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95945" y="222487"/>
            <a:ext cx="1569076" cy="1517326"/>
            <a:chOff x="7796958" y="166865"/>
            <a:chExt cx="1176807" cy="1137995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96958" y="218124"/>
              <a:ext cx="1086406" cy="1086736"/>
              <a:chOff x="7796958" y="218124"/>
              <a:chExt cx="1086406" cy="1086736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96958" y="425193"/>
                <a:ext cx="1086406" cy="879667"/>
                <a:chOff x="1339259" y="1417549"/>
                <a:chExt cx="1086406" cy="87966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90710" y="1417549"/>
                  <a:ext cx="25391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71750" y="1728952"/>
                  <a:ext cx="253915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8024244" y="171957"/>
                <a:ext cx="25391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7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1620332"/>
            <a:ext cx="4460535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27915" y="1600201"/>
            <a:ext cx="6254485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323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5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3" y="1908602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7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5" y="860648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8"/>
            <a:ext cx="3898900" cy="2216149"/>
          </a:xfr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3"/>
            <a:ext cx="4363901" cy="80486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68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5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69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8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29" y="2276872"/>
            <a:ext cx="3608340" cy="3410541"/>
          </a:xfrm>
        </p:spPr>
        <p:txBody>
          <a:bodyPr/>
          <a:lstStyle>
            <a:lvl1pPr marL="0" indent="0">
              <a:buNone/>
              <a:defRPr sz="3733"/>
            </a:lvl1pPr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5596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1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4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1" y="1875262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600" dirty="0">
                  <a:solidFill>
                    <a:srgbClr val="8F77AD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  <a:endParaRPr lang="en-US" sz="9600" dirty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44B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3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8" y="-4536477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7" y="2400697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5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498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0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631051" y="12062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44932" y="22085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69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5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0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3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7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1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522393" y="29940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3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0"/>
            <a:ext cx="2252464" cy="8048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8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</p:spTree>
    <p:extLst>
      <p:ext uri="{BB962C8B-B14F-4D97-AF65-F5344CB8AC3E}">
        <p14:creationId xmlns:p14="http://schemas.microsoft.com/office/powerpoint/2010/main" val="32419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0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2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2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2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208801" y="1786333"/>
            <a:ext cx="9774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67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2488433" y="4767567"/>
            <a:ext cx="7215200" cy="6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2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7" name="Google Shape;77;p2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918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53" name="Google Shape;153;p4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4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4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4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4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4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4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2" name="Google Shape;212;p4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4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74433"/>
            <a:ext cx="83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695100"/>
            <a:ext cx="10272000" cy="4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4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8" name="Google Shape;218;p4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219" name="Google Shape;219;p4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1" name="Google Shape;221;p4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99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5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224" name="Google Shape;224;p5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5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5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5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5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5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5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5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5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5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5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5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5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5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5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5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5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5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5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289" name="Google Shape;289;p5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5"/>
          <p:cNvSpPr txBox="1">
            <a:spLocks noGrp="1"/>
          </p:cNvSpPr>
          <p:nvPr>
            <p:ph type="subTitle" idx="1"/>
          </p:nvPr>
        </p:nvSpPr>
        <p:spPr>
          <a:xfrm>
            <a:off x="2178217" y="4899633"/>
            <a:ext cx="2692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133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subTitle" idx="2"/>
          </p:nvPr>
        </p:nvSpPr>
        <p:spPr>
          <a:xfrm>
            <a:off x="7321784" y="4899633"/>
            <a:ext cx="2692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133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3"/>
          </p:nvPr>
        </p:nvSpPr>
        <p:spPr>
          <a:xfrm>
            <a:off x="2178217" y="5311933"/>
            <a:ext cx="26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4"/>
          </p:nvPr>
        </p:nvSpPr>
        <p:spPr>
          <a:xfrm>
            <a:off x="7321784" y="5311933"/>
            <a:ext cx="26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821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6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298" name="Google Shape;298;p6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6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6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6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6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6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6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6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6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6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6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6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6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6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6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6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7" name="Google Shape;357;p6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6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6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6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6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" name="Google Shape;362;p6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363" name="Google Shape;363;p6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48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8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3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3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" y="3540735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8" y="5248111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899"/>
            <a:ext cx="10363200" cy="1362075"/>
          </a:xfr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2" y="1388695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7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368" name="Google Shape;368;p7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7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7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7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7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7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7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7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7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7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7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7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7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7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7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7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7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7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7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7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7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7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7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7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7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7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7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7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7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7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7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7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7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7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7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7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7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7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7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7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7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7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7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7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7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7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7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7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7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7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7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7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7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7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7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7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7" name="Google Shape;427;p7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7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7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7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7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" name="Google Shape;432;p7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433" name="Google Shape;433;p7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5" name="Google Shape;435;p7"/>
          <p:cNvSpPr txBox="1">
            <a:spLocks noGrp="1"/>
          </p:cNvSpPr>
          <p:nvPr>
            <p:ph type="subTitle" idx="1"/>
          </p:nvPr>
        </p:nvSpPr>
        <p:spPr>
          <a:xfrm>
            <a:off x="1735100" y="3418300"/>
            <a:ext cx="3963200" cy="2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7"/>
          <p:cNvSpPr txBox="1">
            <a:spLocks noGrp="1"/>
          </p:cNvSpPr>
          <p:nvPr>
            <p:ph type="title"/>
          </p:nvPr>
        </p:nvSpPr>
        <p:spPr>
          <a:xfrm>
            <a:off x="1735084" y="2251367"/>
            <a:ext cx="39632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18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8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439" name="Google Shape;439;p8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8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8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8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8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8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8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8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8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8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8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8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8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8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8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8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8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8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8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8" name="Google Shape;498;p8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8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8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8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8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8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504" name="Google Shape;504;p8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6" name="Google Shape;506;p8"/>
          <p:cNvSpPr txBox="1">
            <a:spLocks noGrp="1"/>
          </p:cNvSpPr>
          <p:nvPr>
            <p:ph type="title"/>
          </p:nvPr>
        </p:nvSpPr>
        <p:spPr>
          <a:xfrm>
            <a:off x="1850800" y="23016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08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509" name="Google Shape;509;p9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9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9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9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9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9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9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9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9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9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9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9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9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9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9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9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9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9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9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9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9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9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3" name="Google Shape;573;p9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574" name="Google Shape;574;p9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9"/>
          <p:cNvSpPr txBox="1">
            <a:spLocks noGrp="1"/>
          </p:cNvSpPr>
          <p:nvPr>
            <p:ph type="title"/>
          </p:nvPr>
        </p:nvSpPr>
        <p:spPr>
          <a:xfrm>
            <a:off x="3698600" y="1764800"/>
            <a:ext cx="4794800" cy="1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77" name="Google Shape;577;p9"/>
          <p:cNvSpPr txBox="1">
            <a:spLocks noGrp="1"/>
          </p:cNvSpPr>
          <p:nvPr>
            <p:ph type="subTitle" idx="1"/>
          </p:nvPr>
        </p:nvSpPr>
        <p:spPr>
          <a:xfrm>
            <a:off x="3003600" y="3632033"/>
            <a:ext cx="6184800" cy="2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615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/>
          <p:nvPr/>
        </p:nvSpPr>
        <p:spPr>
          <a:xfrm rot="5400000">
            <a:off x="5865200" y="554600"/>
            <a:ext cx="461600" cy="122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10"/>
          <p:cNvSpPr/>
          <p:nvPr/>
        </p:nvSpPr>
        <p:spPr>
          <a:xfrm>
            <a:off x="11530267" y="-50800"/>
            <a:ext cx="660400" cy="69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0"/>
          <p:cNvSpPr/>
          <p:nvPr/>
        </p:nvSpPr>
        <p:spPr>
          <a:xfrm rot="5400000">
            <a:off x="5197600" y="-5483000"/>
            <a:ext cx="1796800" cy="122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10"/>
          <p:cNvSpPr/>
          <p:nvPr/>
        </p:nvSpPr>
        <p:spPr>
          <a:xfrm>
            <a:off x="-31800" y="-50800"/>
            <a:ext cx="692000" cy="69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10"/>
          <p:cNvSpPr txBox="1">
            <a:spLocks noGrp="1"/>
          </p:cNvSpPr>
          <p:nvPr>
            <p:ph type="title"/>
          </p:nvPr>
        </p:nvSpPr>
        <p:spPr>
          <a:xfrm>
            <a:off x="660400" y="2785267"/>
            <a:ext cx="4432400" cy="27820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84" name="Google Shape;584;p10"/>
          <p:cNvCxnSpPr/>
          <p:nvPr/>
        </p:nvCxnSpPr>
        <p:spPr>
          <a:xfrm rot="10800000">
            <a:off x="0" y="639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10"/>
          <p:cNvCxnSpPr/>
          <p:nvPr/>
        </p:nvCxnSpPr>
        <p:spPr>
          <a:xfrm rot="10800000">
            <a:off x="0" y="950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10"/>
          <p:cNvCxnSpPr/>
          <p:nvPr/>
        </p:nvCxnSpPr>
        <p:spPr>
          <a:xfrm rot="10800000">
            <a:off x="0" y="1261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10"/>
          <p:cNvCxnSpPr/>
          <p:nvPr/>
        </p:nvCxnSpPr>
        <p:spPr>
          <a:xfrm rot="10800000">
            <a:off x="0" y="1573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10"/>
          <p:cNvCxnSpPr/>
          <p:nvPr/>
        </p:nvCxnSpPr>
        <p:spPr>
          <a:xfrm rot="10800000">
            <a:off x="0" y="1884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10"/>
          <p:cNvCxnSpPr/>
          <p:nvPr/>
        </p:nvCxnSpPr>
        <p:spPr>
          <a:xfrm rot="10800000">
            <a:off x="0" y="2195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10"/>
          <p:cNvCxnSpPr/>
          <p:nvPr/>
        </p:nvCxnSpPr>
        <p:spPr>
          <a:xfrm rot="10800000">
            <a:off x="0" y="2506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10"/>
          <p:cNvCxnSpPr/>
          <p:nvPr/>
        </p:nvCxnSpPr>
        <p:spPr>
          <a:xfrm rot="10800000">
            <a:off x="0" y="2818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10"/>
          <p:cNvCxnSpPr/>
          <p:nvPr/>
        </p:nvCxnSpPr>
        <p:spPr>
          <a:xfrm rot="10800000">
            <a:off x="0" y="3129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10"/>
          <p:cNvCxnSpPr/>
          <p:nvPr/>
        </p:nvCxnSpPr>
        <p:spPr>
          <a:xfrm rot="10800000">
            <a:off x="0" y="34408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10"/>
          <p:cNvCxnSpPr/>
          <p:nvPr/>
        </p:nvCxnSpPr>
        <p:spPr>
          <a:xfrm rot="10800000">
            <a:off x="0" y="3752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10"/>
          <p:cNvCxnSpPr/>
          <p:nvPr/>
        </p:nvCxnSpPr>
        <p:spPr>
          <a:xfrm rot="10800000">
            <a:off x="0" y="4063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10"/>
          <p:cNvCxnSpPr/>
          <p:nvPr/>
        </p:nvCxnSpPr>
        <p:spPr>
          <a:xfrm rot="10800000">
            <a:off x="0" y="4374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10"/>
          <p:cNvCxnSpPr/>
          <p:nvPr/>
        </p:nvCxnSpPr>
        <p:spPr>
          <a:xfrm rot="10800000">
            <a:off x="0" y="4686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10"/>
          <p:cNvCxnSpPr/>
          <p:nvPr/>
        </p:nvCxnSpPr>
        <p:spPr>
          <a:xfrm rot="10800000">
            <a:off x="0" y="4997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10"/>
          <p:cNvCxnSpPr/>
          <p:nvPr/>
        </p:nvCxnSpPr>
        <p:spPr>
          <a:xfrm rot="10800000">
            <a:off x="0" y="5308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10"/>
          <p:cNvCxnSpPr/>
          <p:nvPr/>
        </p:nvCxnSpPr>
        <p:spPr>
          <a:xfrm rot="10800000">
            <a:off x="0" y="5619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10"/>
          <p:cNvCxnSpPr/>
          <p:nvPr/>
        </p:nvCxnSpPr>
        <p:spPr>
          <a:xfrm rot="10800000">
            <a:off x="0" y="5931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10"/>
          <p:cNvCxnSpPr/>
          <p:nvPr/>
        </p:nvCxnSpPr>
        <p:spPr>
          <a:xfrm rot="10800000">
            <a:off x="0" y="6242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10"/>
          <p:cNvCxnSpPr/>
          <p:nvPr/>
        </p:nvCxnSpPr>
        <p:spPr>
          <a:xfrm>
            <a:off x="893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10"/>
          <p:cNvCxnSpPr/>
          <p:nvPr/>
        </p:nvCxnSpPr>
        <p:spPr>
          <a:xfrm>
            <a:off x="1208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10"/>
          <p:cNvCxnSpPr/>
          <p:nvPr/>
        </p:nvCxnSpPr>
        <p:spPr>
          <a:xfrm>
            <a:off x="1524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10"/>
          <p:cNvCxnSpPr/>
          <p:nvPr/>
        </p:nvCxnSpPr>
        <p:spPr>
          <a:xfrm>
            <a:off x="1839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10"/>
          <p:cNvCxnSpPr/>
          <p:nvPr/>
        </p:nvCxnSpPr>
        <p:spPr>
          <a:xfrm>
            <a:off x="2154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10"/>
          <p:cNvCxnSpPr/>
          <p:nvPr/>
        </p:nvCxnSpPr>
        <p:spPr>
          <a:xfrm>
            <a:off x="2470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10"/>
          <p:cNvCxnSpPr/>
          <p:nvPr/>
        </p:nvCxnSpPr>
        <p:spPr>
          <a:xfrm>
            <a:off x="2785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10"/>
          <p:cNvCxnSpPr/>
          <p:nvPr/>
        </p:nvCxnSpPr>
        <p:spPr>
          <a:xfrm>
            <a:off x="3100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10"/>
          <p:cNvCxnSpPr/>
          <p:nvPr/>
        </p:nvCxnSpPr>
        <p:spPr>
          <a:xfrm>
            <a:off x="3415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10"/>
          <p:cNvCxnSpPr/>
          <p:nvPr/>
        </p:nvCxnSpPr>
        <p:spPr>
          <a:xfrm>
            <a:off x="3731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10"/>
          <p:cNvCxnSpPr/>
          <p:nvPr/>
        </p:nvCxnSpPr>
        <p:spPr>
          <a:xfrm>
            <a:off x="4046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10"/>
          <p:cNvCxnSpPr/>
          <p:nvPr/>
        </p:nvCxnSpPr>
        <p:spPr>
          <a:xfrm>
            <a:off x="4361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10"/>
          <p:cNvCxnSpPr/>
          <p:nvPr/>
        </p:nvCxnSpPr>
        <p:spPr>
          <a:xfrm>
            <a:off x="4677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10"/>
          <p:cNvCxnSpPr/>
          <p:nvPr/>
        </p:nvCxnSpPr>
        <p:spPr>
          <a:xfrm>
            <a:off x="4992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10"/>
          <p:cNvCxnSpPr/>
          <p:nvPr/>
        </p:nvCxnSpPr>
        <p:spPr>
          <a:xfrm>
            <a:off x="5307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10"/>
          <p:cNvCxnSpPr/>
          <p:nvPr/>
        </p:nvCxnSpPr>
        <p:spPr>
          <a:xfrm>
            <a:off x="5623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10"/>
          <p:cNvCxnSpPr/>
          <p:nvPr/>
        </p:nvCxnSpPr>
        <p:spPr>
          <a:xfrm>
            <a:off x="5938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10"/>
          <p:cNvCxnSpPr/>
          <p:nvPr/>
        </p:nvCxnSpPr>
        <p:spPr>
          <a:xfrm>
            <a:off x="6253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10"/>
          <p:cNvCxnSpPr/>
          <p:nvPr/>
        </p:nvCxnSpPr>
        <p:spPr>
          <a:xfrm>
            <a:off x="6568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10"/>
          <p:cNvCxnSpPr/>
          <p:nvPr/>
        </p:nvCxnSpPr>
        <p:spPr>
          <a:xfrm>
            <a:off x="6884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10"/>
          <p:cNvCxnSpPr/>
          <p:nvPr/>
        </p:nvCxnSpPr>
        <p:spPr>
          <a:xfrm>
            <a:off x="7199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10"/>
          <p:cNvCxnSpPr/>
          <p:nvPr/>
        </p:nvCxnSpPr>
        <p:spPr>
          <a:xfrm>
            <a:off x="7514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10"/>
          <p:cNvCxnSpPr/>
          <p:nvPr/>
        </p:nvCxnSpPr>
        <p:spPr>
          <a:xfrm>
            <a:off x="7830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10"/>
          <p:cNvCxnSpPr/>
          <p:nvPr/>
        </p:nvCxnSpPr>
        <p:spPr>
          <a:xfrm>
            <a:off x="8145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10"/>
          <p:cNvCxnSpPr/>
          <p:nvPr/>
        </p:nvCxnSpPr>
        <p:spPr>
          <a:xfrm>
            <a:off x="84607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10"/>
          <p:cNvCxnSpPr/>
          <p:nvPr/>
        </p:nvCxnSpPr>
        <p:spPr>
          <a:xfrm>
            <a:off x="87760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10"/>
          <p:cNvCxnSpPr/>
          <p:nvPr/>
        </p:nvCxnSpPr>
        <p:spPr>
          <a:xfrm>
            <a:off x="90913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10"/>
          <p:cNvCxnSpPr/>
          <p:nvPr/>
        </p:nvCxnSpPr>
        <p:spPr>
          <a:xfrm>
            <a:off x="94066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10"/>
          <p:cNvCxnSpPr/>
          <p:nvPr/>
        </p:nvCxnSpPr>
        <p:spPr>
          <a:xfrm>
            <a:off x="97219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10"/>
          <p:cNvCxnSpPr/>
          <p:nvPr/>
        </p:nvCxnSpPr>
        <p:spPr>
          <a:xfrm>
            <a:off x="100372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10"/>
          <p:cNvCxnSpPr/>
          <p:nvPr/>
        </p:nvCxnSpPr>
        <p:spPr>
          <a:xfrm>
            <a:off x="103525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10"/>
          <p:cNvCxnSpPr/>
          <p:nvPr/>
        </p:nvCxnSpPr>
        <p:spPr>
          <a:xfrm>
            <a:off x="106678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10"/>
          <p:cNvCxnSpPr/>
          <p:nvPr/>
        </p:nvCxnSpPr>
        <p:spPr>
          <a:xfrm>
            <a:off x="109831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0"/>
          <p:cNvCxnSpPr/>
          <p:nvPr/>
        </p:nvCxnSpPr>
        <p:spPr>
          <a:xfrm>
            <a:off x="11298467" y="-46400"/>
            <a:ext cx="0" cy="158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" name="Google Shape;637;p10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38" name="Google Shape;638;p10"/>
          <p:cNvCxnSpPr/>
          <p:nvPr/>
        </p:nvCxnSpPr>
        <p:spPr>
          <a:xfrm>
            <a:off x="893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10"/>
          <p:cNvCxnSpPr/>
          <p:nvPr/>
        </p:nvCxnSpPr>
        <p:spPr>
          <a:xfrm>
            <a:off x="1208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10"/>
          <p:cNvCxnSpPr/>
          <p:nvPr/>
        </p:nvCxnSpPr>
        <p:spPr>
          <a:xfrm>
            <a:off x="1524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10"/>
          <p:cNvCxnSpPr/>
          <p:nvPr/>
        </p:nvCxnSpPr>
        <p:spPr>
          <a:xfrm>
            <a:off x="1839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10"/>
          <p:cNvCxnSpPr/>
          <p:nvPr/>
        </p:nvCxnSpPr>
        <p:spPr>
          <a:xfrm>
            <a:off x="2154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10"/>
          <p:cNvCxnSpPr/>
          <p:nvPr/>
        </p:nvCxnSpPr>
        <p:spPr>
          <a:xfrm>
            <a:off x="2470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10"/>
          <p:cNvCxnSpPr/>
          <p:nvPr/>
        </p:nvCxnSpPr>
        <p:spPr>
          <a:xfrm>
            <a:off x="2785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10"/>
          <p:cNvCxnSpPr/>
          <p:nvPr/>
        </p:nvCxnSpPr>
        <p:spPr>
          <a:xfrm>
            <a:off x="3100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10"/>
          <p:cNvCxnSpPr/>
          <p:nvPr/>
        </p:nvCxnSpPr>
        <p:spPr>
          <a:xfrm>
            <a:off x="3415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10"/>
          <p:cNvCxnSpPr/>
          <p:nvPr/>
        </p:nvCxnSpPr>
        <p:spPr>
          <a:xfrm>
            <a:off x="3731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10"/>
          <p:cNvCxnSpPr/>
          <p:nvPr/>
        </p:nvCxnSpPr>
        <p:spPr>
          <a:xfrm>
            <a:off x="4046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10"/>
          <p:cNvCxnSpPr/>
          <p:nvPr/>
        </p:nvCxnSpPr>
        <p:spPr>
          <a:xfrm>
            <a:off x="4361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10"/>
          <p:cNvCxnSpPr/>
          <p:nvPr/>
        </p:nvCxnSpPr>
        <p:spPr>
          <a:xfrm>
            <a:off x="4677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10"/>
          <p:cNvCxnSpPr/>
          <p:nvPr/>
        </p:nvCxnSpPr>
        <p:spPr>
          <a:xfrm>
            <a:off x="4992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2" name="Google Shape;652;p10"/>
          <p:cNvCxnSpPr/>
          <p:nvPr/>
        </p:nvCxnSpPr>
        <p:spPr>
          <a:xfrm>
            <a:off x="5307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10"/>
          <p:cNvCxnSpPr/>
          <p:nvPr/>
        </p:nvCxnSpPr>
        <p:spPr>
          <a:xfrm>
            <a:off x="5623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10"/>
          <p:cNvCxnSpPr/>
          <p:nvPr/>
        </p:nvCxnSpPr>
        <p:spPr>
          <a:xfrm>
            <a:off x="5938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" name="Google Shape;655;p10"/>
          <p:cNvCxnSpPr/>
          <p:nvPr/>
        </p:nvCxnSpPr>
        <p:spPr>
          <a:xfrm>
            <a:off x="6253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10"/>
          <p:cNvCxnSpPr/>
          <p:nvPr/>
        </p:nvCxnSpPr>
        <p:spPr>
          <a:xfrm>
            <a:off x="6568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10"/>
          <p:cNvCxnSpPr/>
          <p:nvPr/>
        </p:nvCxnSpPr>
        <p:spPr>
          <a:xfrm>
            <a:off x="6884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10"/>
          <p:cNvCxnSpPr/>
          <p:nvPr/>
        </p:nvCxnSpPr>
        <p:spPr>
          <a:xfrm>
            <a:off x="7199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10"/>
          <p:cNvCxnSpPr/>
          <p:nvPr/>
        </p:nvCxnSpPr>
        <p:spPr>
          <a:xfrm>
            <a:off x="7514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10"/>
          <p:cNvCxnSpPr/>
          <p:nvPr/>
        </p:nvCxnSpPr>
        <p:spPr>
          <a:xfrm>
            <a:off x="7830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10"/>
          <p:cNvCxnSpPr/>
          <p:nvPr/>
        </p:nvCxnSpPr>
        <p:spPr>
          <a:xfrm>
            <a:off x="8145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10"/>
          <p:cNvCxnSpPr/>
          <p:nvPr/>
        </p:nvCxnSpPr>
        <p:spPr>
          <a:xfrm>
            <a:off x="84607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10"/>
          <p:cNvCxnSpPr/>
          <p:nvPr/>
        </p:nvCxnSpPr>
        <p:spPr>
          <a:xfrm>
            <a:off x="87760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10"/>
          <p:cNvCxnSpPr/>
          <p:nvPr/>
        </p:nvCxnSpPr>
        <p:spPr>
          <a:xfrm>
            <a:off x="90913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10"/>
          <p:cNvCxnSpPr/>
          <p:nvPr/>
        </p:nvCxnSpPr>
        <p:spPr>
          <a:xfrm>
            <a:off x="94066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10"/>
          <p:cNvCxnSpPr/>
          <p:nvPr/>
        </p:nvCxnSpPr>
        <p:spPr>
          <a:xfrm>
            <a:off x="97219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10"/>
          <p:cNvCxnSpPr/>
          <p:nvPr/>
        </p:nvCxnSpPr>
        <p:spPr>
          <a:xfrm>
            <a:off x="100372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10"/>
          <p:cNvCxnSpPr/>
          <p:nvPr/>
        </p:nvCxnSpPr>
        <p:spPr>
          <a:xfrm>
            <a:off x="103525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10"/>
          <p:cNvCxnSpPr/>
          <p:nvPr/>
        </p:nvCxnSpPr>
        <p:spPr>
          <a:xfrm>
            <a:off x="106678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10"/>
          <p:cNvCxnSpPr/>
          <p:nvPr/>
        </p:nvCxnSpPr>
        <p:spPr>
          <a:xfrm>
            <a:off x="109831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10"/>
          <p:cNvCxnSpPr/>
          <p:nvPr/>
        </p:nvCxnSpPr>
        <p:spPr>
          <a:xfrm>
            <a:off x="11298467" y="6470400"/>
            <a:ext cx="0" cy="3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10"/>
          <p:cNvCxnSpPr/>
          <p:nvPr/>
        </p:nvCxnSpPr>
        <p:spPr>
          <a:xfrm rot="10800000">
            <a:off x="11531600" y="639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10"/>
          <p:cNvCxnSpPr/>
          <p:nvPr/>
        </p:nvCxnSpPr>
        <p:spPr>
          <a:xfrm rot="10800000">
            <a:off x="11531600" y="950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" name="Google Shape;674;p10"/>
          <p:cNvCxnSpPr/>
          <p:nvPr/>
        </p:nvCxnSpPr>
        <p:spPr>
          <a:xfrm rot="10800000">
            <a:off x="11531600" y="1261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10"/>
          <p:cNvCxnSpPr/>
          <p:nvPr/>
        </p:nvCxnSpPr>
        <p:spPr>
          <a:xfrm rot="10800000">
            <a:off x="11531600" y="1573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0"/>
          <p:cNvCxnSpPr/>
          <p:nvPr/>
        </p:nvCxnSpPr>
        <p:spPr>
          <a:xfrm rot="10800000">
            <a:off x="11531600" y="1884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0"/>
          <p:cNvCxnSpPr/>
          <p:nvPr/>
        </p:nvCxnSpPr>
        <p:spPr>
          <a:xfrm rot="10800000">
            <a:off x="11531600" y="2195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10"/>
          <p:cNvCxnSpPr/>
          <p:nvPr/>
        </p:nvCxnSpPr>
        <p:spPr>
          <a:xfrm rot="10800000">
            <a:off x="11531600" y="2506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10"/>
          <p:cNvCxnSpPr/>
          <p:nvPr/>
        </p:nvCxnSpPr>
        <p:spPr>
          <a:xfrm rot="10800000">
            <a:off x="11531600" y="2818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10"/>
          <p:cNvCxnSpPr/>
          <p:nvPr/>
        </p:nvCxnSpPr>
        <p:spPr>
          <a:xfrm rot="10800000">
            <a:off x="11531600" y="3129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10"/>
          <p:cNvCxnSpPr/>
          <p:nvPr/>
        </p:nvCxnSpPr>
        <p:spPr>
          <a:xfrm rot="10800000">
            <a:off x="11531600" y="34408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10"/>
          <p:cNvCxnSpPr/>
          <p:nvPr/>
        </p:nvCxnSpPr>
        <p:spPr>
          <a:xfrm rot="10800000">
            <a:off x="11531600" y="37521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10"/>
          <p:cNvCxnSpPr/>
          <p:nvPr/>
        </p:nvCxnSpPr>
        <p:spPr>
          <a:xfrm rot="10800000">
            <a:off x="11531600" y="40634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10"/>
          <p:cNvCxnSpPr/>
          <p:nvPr/>
        </p:nvCxnSpPr>
        <p:spPr>
          <a:xfrm rot="10800000">
            <a:off x="11531600" y="43747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10"/>
          <p:cNvCxnSpPr/>
          <p:nvPr/>
        </p:nvCxnSpPr>
        <p:spPr>
          <a:xfrm rot="10800000">
            <a:off x="11531600" y="46860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10"/>
          <p:cNvCxnSpPr/>
          <p:nvPr/>
        </p:nvCxnSpPr>
        <p:spPr>
          <a:xfrm rot="10800000">
            <a:off x="11531600" y="49973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7" name="Google Shape;687;p10"/>
          <p:cNvCxnSpPr/>
          <p:nvPr/>
        </p:nvCxnSpPr>
        <p:spPr>
          <a:xfrm rot="10800000">
            <a:off x="11531600" y="53086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10"/>
          <p:cNvCxnSpPr/>
          <p:nvPr/>
        </p:nvCxnSpPr>
        <p:spPr>
          <a:xfrm rot="10800000">
            <a:off x="11531600" y="56199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10"/>
          <p:cNvCxnSpPr/>
          <p:nvPr/>
        </p:nvCxnSpPr>
        <p:spPr>
          <a:xfrm rot="10800000">
            <a:off x="11531600" y="59312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10"/>
          <p:cNvCxnSpPr/>
          <p:nvPr/>
        </p:nvCxnSpPr>
        <p:spPr>
          <a:xfrm rot="10800000">
            <a:off x="11531600" y="6242500"/>
            <a:ext cx="66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1" name="Google Shape;691;p10"/>
          <p:cNvGrpSpPr/>
          <p:nvPr/>
        </p:nvGrpSpPr>
        <p:grpSpPr>
          <a:xfrm>
            <a:off x="0" y="327800"/>
            <a:ext cx="12192000" cy="6226000"/>
            <a:chOff x="0" y="245850"/>
            <a:chExt cx="9144000" cy="4669500"/>
          </a:xfrm>
        </p:grpSpPr>
        <p:cxnSp>
          <p:nvCxnSpPr>
            <p:cNvPr id="692" name="Google Shape;692;p10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0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4" name="Google Shape;694;p10"/>
          <p:cNvGrpSpPr/>
          <p:nvPr/>
        </p:nvGrpSpPr>
        <p:grpSpPr>
          <a:xfrm>
            <a:off x="262951" y="-46399"/>
            <a:ext cx="11666100" cy="6974400"/>
            <a:chOff x="197213" y="-34799"/>
            <a:chExt cx="8749575" cy="5230800"/>
          </a:xfrm>
        </p:grpSpPr>
        <p:cxnSp>
          <p:nvCxnSpPr>
            <p:cNvPr id="695" name="Google Shape;695;p10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0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0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0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10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10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10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10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3" name="Google Shape;703;p10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04" name="Google Shape;704;p10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9458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11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708" name="Google Shape;708;p11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1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1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1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1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1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1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1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1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1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1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1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1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1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1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1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1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1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1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1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1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1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1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1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1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1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1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1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1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1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1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1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1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1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1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1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1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1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1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1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1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1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1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1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1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1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1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1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1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1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1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1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1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1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1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1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1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7" name="Google Shape;767;p11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1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1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1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1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2" name="Google Shape;772;p11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773" name="Google Shape;773;p11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5" name="Google Shape;77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547867"/>
            <a:ext cx="8768000" cy="1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6" name="Google Shape;776;p11"/>
          <p:cNvSpPr txBox="1">
            <a:spLocks noGrp="1"/>
          </p:cNvSpPr>
          <p:nvPr>
            <p:ph type="subTitle" idx="1"/>
          </p:nvPr>
        </p:nvSpPr>
        <p:spPr>
          <a:xfrm>
            <a:off x="1712000" y="4499233"/>
            <a:ext cx="87680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80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67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3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780" name="Google Shape;780;p13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3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3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3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3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3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3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3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3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3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3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3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3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3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3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3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3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3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3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3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3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3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3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3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3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3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3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3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3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3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3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3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3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3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3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3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3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3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3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3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3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3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3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3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3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3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3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3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3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3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3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3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3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3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3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3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3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3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3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9" name="Google Shape;839;p13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3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3"/>
          <p:cNvSpPr txBox="1">
            <a:spLocks noGrp="1"/>
          </p:cNvSpPr>
          <p:nvPr>
            <p:ph type="title"/>
          </p:nvPr>
        </p:nvSpPr>
        <p:spPr>
          <a:xfrm>
            <a:off x="960000" y="2425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title" idx="2" hasCustomPrompt="1"/>
          </p:nvPr>
        </p:nvSpPr>
        <p:spPr>
          <a:xfrm>
            <a:off x="20708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43" name="Google Shape;843;p13"/>
          <p:cNvSpPr txBox="1">
            <a:spLocks noGrp="1"/>
          </p:cNvSpPr>
          <p:nvPr>
            <p:ph type="subTitle" idx="1"/>
          </p:nvPr>
        </p:nvSpPr>
        <p:spPr>
          <a:xfrm>
            <a:off x="9600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3"/>
          </p:nvPr>
        </p:nvSpPr>
        <p:spPr>
          <a:xfrm>
            <a:off x="4538400" y="2425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5" name="Google Shape;845;p13"/>
          <p:cNvSpPr txBox="1">
            <a:spLocks noGrp="1"/>
          </p:cNvSpPr>
          <p:nvPr>
            <p:ph type="subTitle" idx="4"/>
          </p:nvPr>
        </p:nvSpPr>
        <p:spPr>
          <a:xfrm>
            <a:off x="45384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 idx="5"/>
          </p:nvPr>
        </p:nvSpPr>
        <p:spPr>
          <a:xfrm>
            <a:off x="8620500" y="2425300"/>
            <a:ext cx="210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subTitle" idx="6"/>
          </p:nvPr>
        </p:nvSpPr>
        <p:spPr>
          <a:xfrm>
            <a:off x="8116800" y="30041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7"/>
          </p:nvPr>
        </p:nvSpPr>
        <p:spPr>
          <a:xfrm>
            <a:off x="1558800" y="4811167"/>
            <a:ext cx="19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subTitle" idx="8"/>
          </p:nvPr>
        </p:nvSpPr>
        <p:spPr>
          <a:xfrm>
            <a:off x="9600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title" idx="9"/>
          </p:nvPr>
        </p:nvSpPr>
        <p:spPr>
          <a:xfrm>
            <a:off x="5137200" y="4811167"/>
            <a:ext cx="19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13"/>
          </p:nvPr>
        </p:nvSpPr>
        <p:spPr>
          <a:xfrm>
            <a:off x="45384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14"/>
          </p:nvPr>
        </p:nvSpPr>
        <p:spPr>
          <a:xfrm>
            <a:off x="9023233" y="4811167"/>
            <a:ext cx="130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subTitle" idx="15"/>
          </p:nvPr>
        </p:nvSpPr>
        <p:spPr>
          <a:xfrm>
            <a:off x="8116800" y="53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title" idx="16"/>
          </p:nvPr>
        </p:nvSpPr>
        <p:spPr>
          <a:xfrm>
            <a:off x="960000" y="474433"/>
            <a:ext cx="874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17" hasCustomPrompt="1"/>
          </p:nvPr>
        </p:nvSpPr>
        <p:spPr>
          <a:xfrm>
            <a:off x="56492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6" name="Google Shape;856;p13"/>
          <p:cNvSpPr txBox="1">
            <a:spLocks noGrp="1"/>
          </p:cNvSpPr>
          <p:nvPr>
            <p:ph type="title" idx="18" hasCustomPrompt="1"/>
          </p:nvPr>
        </p:nvSpPr>
        <p:spPr>
          <a:xfrm>
            <a:off x="9227600" y="18321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19" hasCustomPrompt="1"/>
          </p:nvPr>
        </p:nvSpPr>
        <p:spPr>
          <a:xfrm>
            <a:off x="20708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20" hasCustomPrompt="1"/>
          </p:nvPr>
        </p:nvSpPr>
        <p:spPr>
          <a:xfrm>
            <a:off x="56492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21" hasCustomPrompt="1"/>
          </p:nvPr>
        </p:nvSpPr>
        <p:spPr>
          <a:xfrm>
            <a:off x="9227600" y="4225547"/>
            <a:ext cx="893600" cy="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3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2" name="Google Shape;862;p13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863" name="Google Shape;863;p13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5" name="Google Shape;865;p13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9542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14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868" name="Google Shape;868;p14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14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14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14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14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4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4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4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4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4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4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4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4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4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4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4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4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4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4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4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4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4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4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4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4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4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4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4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4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4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4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4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4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4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4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4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4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4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4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4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4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4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4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4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4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4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4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4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4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4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4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4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4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4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4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4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4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4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14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7" name="Google Shape;927;p14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1"/>
          </p:nvPr>
        </p:nvSpPr>
        <p:spPr>
          <a:xfrm>
            <a:off x="2000600" y="2328267"/>
            <a:ext cx="8190800" cy="2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9" name="Google Shape;929;p14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14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14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4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3" name="Google Shape;933;p14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934" name="Google Shape;934;p14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6" name="Google Shape;936;p14"/>
          <p:cNvSpPr txBox="1">
            <a:spLocks noGrp="1"/>
          </p:cNvSpPr>
          <p:nvPr>
            <p:ph type="title"/>
          </p:nvPr>
        </p:nvSpPr>
        <p:spPr>
          <a:xfrm>
            <a:off x="3053400" y="49300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41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15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939" name="Google Shape;939;p15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15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15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15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15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15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15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15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15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15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5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5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5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5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5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5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5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5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5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5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5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5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5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5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5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5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5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5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5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5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5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5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5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5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5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5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5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5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5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5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5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5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5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5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5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5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5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5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5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5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5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5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5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15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15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15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15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15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15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15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15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15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15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15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3" name="Google Shape;1003;p15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004" name="Google Shape;1004;p15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6" name="Google Shape;1006;p15"/>
          <p:cNvSpPr txBox="1">
            <a:spLocks noGrp="1"/>
          </p:cNvSpPr>
          <p:nvPr>
            <p:ph type="title"/>
          </p:nvPr>
        </p:nvSpPr>
        <p:spPr>
          <a:xfrm>
            <a:off x="9600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subTitle" idx="1"/>
          </p:nvPr>
        </p:nvSpPr>
        <p:spPr>
          <a:xfrm>
            <a:off x="9600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5"/>
          <p:cNvSpPr txBox="1">
            <a:spLocks noGrp="1"/>
          </p:cNvSpPr>
          <p:nvPr>
            <p:ph type="title" idx="2"/>
          </p:nvPr>
        </p:nvSpPr>
        <p:spPr>
          <a:xfrm>
            <a:off x="45384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09" name="Google Shape;1009;p15"/>
          <p:cNvSpPr txBox="1">
            <a:spLocks noGrp="1"/>
          </p:cNvSpPr>
          <p:nvPr>
            <p:ph type="subTitle" idx="3"/>
          </p:nvPr>
        </p:nvSpPr>
        <p:spPr>
          <a:xfrm>
            <a:off x="45384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"/>
          <p:cNvSpPr txBox="1">
            <a:spLocks noGrp="1"/>
          </p:cNvSpPr>
          <p:nvPr>
            <p:ph type="title" idx="4"/>
          </p:nvPr>
        </p:nvSpPr>
        <p:spPr>
          <a:xfrm>
            <a:off x="8116800" y="39295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5"/>
          </p:nvPr>
        </p:nvSpPr>
        <p:spPr>
          <a:xfrm>
            <a:off x="8116800" y="4394147"/>
            <a:ext cx="31152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 idx="6"/>
          </p:nvPr>
        </p:nvSpPr>
        <p:spPr>
          <a:xfrm>
            <a:off x="960000" y="474433"/>
            <a:ext cx="831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96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16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15" name="Google Shape;1015;p16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6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6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6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6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6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6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6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6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6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6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6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6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6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6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6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6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6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6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6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6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6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6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6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6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6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6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6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6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6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6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6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6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6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6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6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6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6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6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6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6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6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6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6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6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6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6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6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6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6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6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6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6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6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6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6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6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6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6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4" name="Google Shape;1074;p16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6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6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6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6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9" name="Google Shape;1079;p16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080" name="Google Shape;1080;p16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2" name="Google Shape;1082;p16"/>
          <p:cNvSpPr txBox="1">
            <a:spLocks noGrp="1"/>
          </p:cNvSpPr>
          <p:nvPr>
            <p:ph type="title"/>
          </p:nvPr>
        </p:nvSpPr>
        <p:spPr>
          <a:xfrm>
            <a:off x="2746684" y="23962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3" name="Google Shape;1083;p16"/>
          <p:cNvSpPr txBox="1">
            <a:spLocks noGrp="1"/>
          </p:cNvSpPr>
          <p:nvPr>
            <p:ph type="subTitle" idx="1"/>
          </p:nvPr>
        </p:nvSpPr>
        <p:spPr>
          <a:xfrm>
            <a:off x="2746684" y="28734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6"/>
          <p:cNvSpPr txBox="1">
            <a:spLocks noGrp="1"/>
          </p:cNvSpPr>
          <p:nvPr>
            <p:ph type="title" idx="2"/>
          </p:nvPr>
        </p:nvSpPr>
        <p:spPr>
          <a:xfrm>
            <a:off x="7816508" y="23962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5" name="Google Shape;1085;p16"/>
          <p:cNvSpPr txBox="1">
            <a:spLocks noGrp="1"/>
          </p:cNvSpPr>
          <p:nvPr>
            <p:ph type="subTitle" idx="3"/>
          </p:nvPr>
        </p:nvSpPr>
        <p:spPr>
          <a:xfrm>
            <a:off x="7816508" y="28734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6"/>
          <p:cNvSpPr txBox="1">
            <a:spLocks noGrp="1"/>
          </p:cNvSpPr>
          <p:nvPr>
            <p:ph type="title" idx="4"/>
          </p:nvPr>
        </p:nvSpPr>
        <p:spPr>
          <a:xfrm>
            <a:off x="2746684" y="43074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7" name="Google Shape;1087;p16"/>
          <p:cNvSpPr txBox="1">
            <a:spLocks noGrp="1"/>
          </p:cNvSpPr>
          <p:nvPr>
            <p:ph type="subTitle" idx="5"/>
          </p:nvPr>
        </p:nvSpPr>
        <p:spPr>
          <a:xfrm>
            <a:off x="2746684" y="47846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6"/>
          <p:cNvSpPr txBox="1">
            <a:spLocks noGrp="1"/>
          </p:cNvSpPr>
          <p:nvPr>
            <p:ph type="title" idx="6"/>
          </p:nvPr>
        </p:nvSpPr>
        <p:spPr>
          <a:xfrm>
            <a:off x="7816508" y="4307400"/>
            <a:ext cx="27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89" name="Google Shape;1089;p16"/>
          <p:cNvSpPr txBox="1">
            <a:spLocks noGrp="1"/>
          </p:cNvSpPr>
          <p:nvPr>
            <p:ph type="subTitle" idx="7"/>
          </p:nvPr>
        </p:nvSpPr>
        <p:spPr>
          <a:xfrm>
            <a:off x="7816508" y="4784633"/>
            <a:ext cx="2737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6"/>
          <p:cNvSpPr txBox="1">
            <a:spLocks noGrp="1"/>
          </p:cNvSpPr>
          <p:nvPr>
            <p:ph type="title" idx="8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57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5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8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0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1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" y="4752522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6" y="5707134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1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8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548804" y="5076477"/>
            <a:ext cx="1661226" cy="1782540"/>
            <a:chOff x="7911604" y="3807357"/>
            <a:chExt cx="1245920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66111" y="3852850"/>
              <a:ext cx="1336905" cy="1245920"/>
              <a:chOff x="7852949" y="236000"/>
              <a:chExt cx="1086240" cy="1070492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52949" y="495694"/>
                <a:ext cx="1086240" cy="810798"/>
                <a:chOff x="1273574" y="1441925"/>
                <a:chExt cx="1086240" cy="810798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414514" y="1441925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99773" y="1527330"/>
                  <a:ext cx="206307" cy="297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42120" y="204418"/>
                <a:ext cx="218164" cy="281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sz="2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39"/>
            <a:ext cx="10363200" cy="1362075"/>
          </a:xfr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1" y="2906713"/>
            <a:ext cx="836059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4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3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7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093" name="Google Shape;1093;p17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7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7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7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7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7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7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7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7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7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7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17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17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17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17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17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7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7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7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7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7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7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7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7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7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7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7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7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7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7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7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7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7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7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7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7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7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7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7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7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7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7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7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7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7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17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17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17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17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17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17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17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17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17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17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17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17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17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17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2" name="Google Shape;1152;p17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17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17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17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17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7" name="Google Shape;1157;p17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158" name="Google Shape;1158;p17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0" name="Google Shape;1160;p17"/>
          <p:cNvSpPr txBox="1">
            <a:spLocks noGrp="1"/>
          </p:cNvSpPr>
          <p:nvPr>
            <p:ph type="title"/>
          </p:nvPr>
        </p:nvSpPr>
        <p:spPr>
          <a:xfrm>
            <a:off x="1178467" y="27518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1" name="Google Shape;1161;p17"/>
          <p:cNvSpPr txBox="1">
            <a:spLocks noGrp="1"/>
          </p:cNvSpPr>
          <p:nvPr>
            <p:ph type="subTitle" idx="1"/>
          </p:nvPr>
        </p:nvSpPr>
        <p:spPr>
          <a:xfrm>
            <a:off x="1178467" y="32290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7"/>
          <p:cNvSpPr txBox="1">
            <a:spLocks noGrp="1"/>
          </p:cNvSpPr>
          <p:nvPr>
            <p:ph type="title" idx="2"/>
          </p:nvPr>
        </p:nvSpPr>
        <p:spPr>
          <a:xfrm>
            <a:off x="4777267" y="27518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3" name="Google Shape;1163;p17"/>
          <p:cNvSpPr txBox="1">
            <a:spLocks noGrp="1"/>
          </p:cNvSpPr>
          <p:nvPr>
            <p:ph type="subTitle" idx="3"/>
          </p:nvPr>
        </p:nvSpPr>
        <p:spPr>
          <a:xfrm>
            <a:off x="4777267" y="32290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7"/>
          <p:cNvSpPr txBox="1">
            <a:spLocks noGrp="1"/>
          </p:cNvSpPr>
          <p:nvPr>
            <p:ph type="title" idx="4"/>
          </p:nvPr>
        </p:nvSpPr>
        <p:spPr>
          <a:xfrm>
            <a:off x="1178467" y="48662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5" name="Google Shape;1165;p17"/>
          <p:cNvSpPr txBox="1">
            <a:spLocks noGrp="1"/>
          </p:cNvSpPr>
          <p:nvPr>
            <p:ph type="subTitle" idx="5"/>
          </p:nvPr>
        </p:nvSpPr>
        <p:spPr>
          <a:xfrm>
            <a:off x="1178467" y="53434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17"/>
          <p:cNvSpPr txBox="1">
            <a:spLocks noGrp="1"/>
          </p:cNvSpPr>
          <p:nvPr>
            <p:ph type="title" idx="6"/>
          </p:nvPr>
        </p:nvSpPr>
        <p:spPr>
          <a:xfrm>
            <a:off x="4777267" y="4866200"/>
            <a:ext cx="2637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7" name="Google Shape;1167;p17"/>
          <p:cNvSpPr txBox="1">
            <a:spLocks noGrp="1"/>
          </p:cNvSpPr>
          <p:nvPr>
            <p:ph type="subTitle" idx="7"/>
          </p:nvPr>
        </p:nvSpPr>
        <p:spPr>
          <a:xfrm>
            <a:off x="4777267" y="5343433"/>
            <a:ext cx="263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7"/>
          <p:cNvSpPr txBox="1">
            <a:spLocks noGrp="1"/>
          </p:cNvSpPr>
          <p:nvPr>
            <p:ph type="title" idx="8"/>
          </p:nvPr>
        </p:nvSpPr>
        <p:spPr>
          <a:xfrm>
            <a:off x="8282733" y="2751800"/>
            <a:ext cx="2730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69" name="Google Shape;1169;p17"/>
          <p:cNvSpPr txBox="1">
            <a:spLocks noGrp="1"/>
          </p:cNvSpPr>
          <p:nvPr>
            <p:ph type="subTitle" idx="9"/>
          </p:nvPr>
        </p:nvSpPr>
        <p:spPr>
          <a:xfrm>
            <a:off x="8282733" y="3229033"/>
            <a:ext cx="273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17"/>
          <p:cNvSpPr txBox="1">
            <a:spLocks noGrp="1"/>
          </p:cNvSpPr>
          <p:nvPr>
            <p:ph type="title" idx="13"/>
          </p:nvPr>
        </p:nvSpPr>
        <p:spPr>
          <a:xfrm>
            <a:off x="8282733" y="4866200"/>
            <a:ext cx="2730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71" name="Google Shape;1171;p17"/>
          <p:cNvSpPr txBox="1">
            <a:spLocks noGrp="1"/>
          </p:cNvSpPr>
          <p:nvPr>
            <p:ph type="subTitle" idx="14"/>
          </p:nvPr>
        </p:nvSpPr>
        <p:spPr>
          <a:xfrm>
            <a:off x="8282733" y="5343433"/>
            <a:ext cx="2730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7"/>
          <p:cNvSpPr txBox="1">
            <a:spLocks noGrp="1"/>
          </p:cNvSpPr>
          <p:nvPr>
            <p:ph type="title" idx="15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152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18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175" name="Google Shape;1175;p18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18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18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18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18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18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18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18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18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18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8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8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8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8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8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18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18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18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8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18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18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18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18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18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18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18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18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18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18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18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18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18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18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18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18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18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18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18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18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18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18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18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18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18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18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18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18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18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18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18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18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18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18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18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18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18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18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18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18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4" name="Google Shape;1234;p18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5" name="Google Shape;1235;p18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6" name="Google Shape;1236;p18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7" name="Google Shape;1237;p18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8" name="Google Shape;1238;p18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9" name="Google Shape;1239;p18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240" name="Google Shape;1240;p18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2" name="Google Shape;1242;p18"/>
          <p:cNvSpPr txBox="1">
            <a:spLocks noGrp="1"/>
          </p:cNvSpPr>
          <p:nvPr>
            <p:ph type="title" hasCustomPrompt="1"/>
          </p:nvPr>
        </p:nvSpPr>
        <p:spPr>
          <a:xfrm>
            <a:off x="2581000" y="1736000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3" name="Google Shape;1243;p18"/>
          <p:cNvSpPr txBox="1">
            <a:spLocks noGrp="1"/>
          </p:cNvSpPr>
          <p:nvPr>
            <p:ph type="subTitle" idx="1"/>
          </p:nvPr>
        </p:nvSpPr>
        <p:spPr>
          <a:xfrm>
            <a:off x="2581000" y="2474169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8"/>
          <p:cNvSpPr txBox="1">
            <a:spLocks noGrp="1"/>
          </p:cNvSpPr>
          <p:nvPr>
            <p:ph type="title" idx="2" hasCustomPrompt="1"/>
          </p:nvPr>
        </p:nvSpPr>
        <p:spPr>
          <a:xfrm>
            <a:off x="2581000" y="3423532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5" name="Google Shape;1245;p18"/>
          <p:cNvSpPr txBox="1">
            <a:spLocks noGrp="1"/>
          </p:cNvSpPr>
          <p:nvPr>
            <p:ph type="subTitle" idx="3"/>
          </p:nvPr>
        </p:nvSpPr>
        <p:spPr>
          <a:xfrm>
            <a:off x="2581000" y="4161701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8"/>
          <p:cNvSpPr txBox="1">
            <a:spLocks noGrp="1"/>
          </p:cNvSpPr>
          <p:nvPr>
            <p:ph type="title" idx="4" hasCustomPrompt="1"/>
          </p:nvPr>
        </p:nvSpPr>
        <p:spPr>
          <a:xfrm>
            <a:off x="2581000" y="5111064"/>
            <a:ext cx="70300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247" name="Google Shape;1247;p18"/>
          <p:cNvSpPr txBox="1">
            <a:spLocks noGrp="1"/>
          </p:cNvSpPr>
          <p:nvPr>
            <p:ph type="subTitle" idx="5"/>
          </p:nvPr>
        </p:nvSpPr>
        <p:spPr>
          <a:xfrm>
            <a:off x="2581000" y="5849233"/>
            <a:ext cx="70300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9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19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250" name="Google Shape;1250;p19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19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19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19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19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19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19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19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19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19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19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19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19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19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19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19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19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19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19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19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19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19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19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19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19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19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19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19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19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19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19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19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19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19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19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19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19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19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19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19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19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19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19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19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19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19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19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19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19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19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19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19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19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19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19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19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19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19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19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9" name="Google Shape;1309;p19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19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19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19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19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4" name="Google Shape;1314;p19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315" name="Google Shape;1315;p19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7" name="Google Shape;1317;p19"/>
          <p:cNvSpPr txBox="1">
            <a:spLocks noGrp="1"/>
          </p:cNvSpPr>
          <p:nvPr>
            <p:ph type="subTitle" idx="1"/>
          </p:nvPr>
        </p:nvSpPr>
        <p:spPr>
          <a:xfrm>
            <a:off x="1091200" y="2159000"/>
            <a:ext cx="5004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✷"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8" name="Google Shape;1318;p19"/>
          <p:cNvSpPr txBox="1">
            <a:spLocks noGrp="1"/>
          </p:cNvSpPr>
          <p:nvPr>
            <p:ph type="title"/>
          </p:nvPr>
        </p:nvSpPr>
        <p:spPr>
          <a:xfrm>
            <a:off x="960000" y="47442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164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20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321" name="Google Shape;1321;p20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0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0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0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0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0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0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0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0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0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0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0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0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0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0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0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0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0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0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0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0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0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0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0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0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0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0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0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0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0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0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0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0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0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0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0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0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0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0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0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0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0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0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0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0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0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0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0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0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0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0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0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0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0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0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0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0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0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0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0" name="Google Shape;1380;p20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20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20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20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20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5" name="Google Shape;1385;p20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386" name="Google Shape;1386;p20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20"/>
          <p:cNvSpPr txBox="1">
            <a:spLocks noGrp="1"/>
          </p:cNvSpPr>
          <p:nvPr>
            <p:ph type="subTitle" idx="1"/>
          </p:nvPr>
        </p:nvSpPr>
        <p:spPr>
          <a:xfrm>
            <a:off x="6592667" y="3421971"/>
            <a:ext cx="3963200" cy="2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0"/>
          <p:cNvSpPr txBox="1">
            <a:spLocks noGrp="1"/>
          </p:cNvSpPr>
          <p:nvPr>
            <p:ph type="title"/>
          </p:nvPr>
        </p:nvSpPr>
        <p:spPr>
          <a:xfrm>
            <a:off x="6592667" y="2255048"/>
            <a:ext cx="39632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298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21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392" name="Google Shape;1392;p21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1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1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1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1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1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1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1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1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1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1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1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1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1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1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1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1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1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1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1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1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1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1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1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1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1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1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1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1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1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1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1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1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1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1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1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1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1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1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1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1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1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1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1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1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1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1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1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21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21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21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21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21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21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21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21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21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21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21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51" name="Google Shape;1451;p21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21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21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21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21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6" name="Google Shape;1456;p21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457" name="Google Shape;1457;p21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9" name="Google Shape;1459;p21"/>
          <p:cNvSpPr txBox="1">
            <a:spLocks noGrp="1"/>
          </p:cNvSpPr>
          <p:nvPr>
            <p:ph type="ctrTitle"/>
          </p:nvPr>
        </p:nvSpPr>
        <p:spPr>
          <a:xfrm>
            <a:off x="3041600" y="1605500"/>
            <a:ext cx="6108800" cy="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60" name="Google Shape;1460;p21"/>
          <p:cNvSpPr txBox="1">
            <a:spLocks noGrp="1"/>
          </p:cNvSpPr>
          <p:nvPr>
            <p:ph type="subTitle" idx="1"/>
          </p:nvPr>
        </p:nvSpPr>
        <p:spPr>
          <a:xfrm>
            <a:off x="3707000" y="3241484"/>
            <a:ext cx="4778000" cy="16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1"/>
          <p:cNvSpPr txBox="1"/>
          <p:nvPr/>
        </p:nvSpPr>
        <p:spPr>
          <a:xfrm>
            <a:off x="3172400" y="4901767"/>
            <a:ext cx="5847200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</a:t>
            </a: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ntarell"/>
                <a:ea typeface="Cantarell"/>
                <a:cs typeface="Cantarell"/>
                <a:sym typeface="Cantarel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728444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22"/>
          <p:cNvGrpSpPr/>
          <p:nvPr/>
        </p:nvGrpSpPr>
        <p:grpSpPr>
          <a:xfrm>
            <a:off x="0" y="-46399"/>
            <a:ext cx="12192000" cy="6974400"/>
            <a:chOff x="0" y="-34799"/>
            <a:chExt cx="9144000" cy="5230800"/>
          </a:xfrm>
        </p:grpSpPr>
        <p:cxnSp>
          <p:nvCxnSpPr>
            <p:cNvPr id="1464" name="Google Shape;1464;p22"/>
            <p:cNvCxnSpPr/>
            <p:nvPr/>
          </p:nvCxnSpPr>
          <p:spPr>
            <a:xfrm>
              <a:off x="197213" y="-34799"/>
              <a:ext cx="0" cy="523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2"/>
            <p:cNvCxnSpPr/>
            <p:nvPr/>
          </p:nvCxnSpPr>
          <p:spPr>
            <a:xfrm rot="10800000">
              <a:off x="0" y="2458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2"/>
            <p:cNvCxnSpPr/>
            <p:nvPr/>
          </p:nvCxnSpPr>
          <p:spPr>
            <a:xfrm rot="10800000">
              <a:off x="0" y="479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2"/>
            <p:cNvCxnSpPr/>
            <p:nvPr/>
          </p:nvCxnSpPr>
          <p:spPr>
            <a:xfrm rot="10800000">
              <a:off x="0" y="712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2"/>
            <p:cNvCxnSpPr/>
            <p:nvPr/>
          </p:nvCxnSpPr>
          <p:spPr>
            <a:xfrm rot="10800000">
              <a:off x="0" y="9462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2"/>
            <p:cNvCxnSpPr/>
            <p:nvPr/>
          </p:nvCxnSpPr>
          <p:spPr>
            <a:xfrm rot="10800000">
              <a:off x="0" y="1179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2"/>
            <p:cNvCxnSpPr/>
            <p:nvPr/>
          </p:nvCxnSpPr>
          <p:spPr>
            <a:xfrm rot="10800000">
              <a:off x="0" y="14132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2"/>
            <p:cNvCxnSpPr/>
            <p:nvPr/>
          </p:nvCxnSpPr>
          <p:spPr>
            <a:xfrm rot="10800000">
              <a:off x="0" y="1646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2"/>
            <p:cNvCxnSpPr/>
            <p:nvPr/>
          </p:nvCxnSpPr>
          <p:spPr>
            <a:xfrm rot="10800000">
              <a:off x="0" y="18801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2"/>
            <p:cNvCxnSpPr/>
            <p:nvPr/>
          </p:nvCxnSpPr>
          <p:spPr>
            <a:xfrm rot="10800000">
              <a:off x="0" y="2113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2"/>
            <p:cNvCxnSpPr/>
            <p:nvPr/>
          </p:nvCxnSpPr>
          <p:spPr>
            <a:xfrm rot="10800000">
              <a:off x="0" y="23471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2"/>
            <p:cNvCxnSpPr/>
            <p:nvPr/>
          </p:nvCxnSpPr>
          <p:spPr>
            <a:xfrm rot="10800000">
              <a:off x="0" y="25806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2"/>
            <p:cNvCxnSpPr/>
            <p:nvPr/>
          </p:nvCxnSpPr>
          <p:spPr>
            <a:xfrm rot="10800000">
              <a:off x="0" y="28140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2"/>
            <p:cNvCxnSpPr/>
            <p:nvPr/>
          </p:nvCxnSpPr>
          <p:spPr>
            <a:xfrm rot="10800000">
              <a:off x="0" y="30475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2"/>
            <p:cNvCxnSpPr/>
            <p:nvPr/>
          </p:nvCxnSpPr>
          <p:spPr>
            <a:xfrm rot="10800000">
              <a:off x="0" y="3281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2"/>
            <p:cNvCxnSpPr/>
            <p:nvPr/>
          </p:nvCxnSpPr>
          <p:spPr>
            <a:xfrm rot="10800000">
              <a:off x="0" y="35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2"/>
            <p:cNvCxnSpPr/>
            <p:nvPr/>
          </p:nvCxnSpPr>
          <p:spPr>
            <a:xfrm rot="10800000">
              <a:off x="0" y="3747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2"/>
            <p:cNvCxnSpPr/>
            <p:nvPr/>
          </p:nvCxnSpPr>
          <p:spPr>
            <a:xfrm rot="10800000">
              <a:off x="0" y="39814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2"/>
            <p:cNvCxnSpPr/>
            <p:nvPr/>
          </p:nvCxnSpPr>
          <p:spPr>
            <a:xfrm rot="10800000">
              <a:off x="0" y="42149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2"/>
            <p:cNvCxnSpPr/>
            <p:nvPr/>
          </p:nvCxnSpPr>
          <p:spPr>
            <a:xfrm rot="10800000">
              <a:off x="0" y="44484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2"/>
            <p:cNvCxnSpPr/>
            <p:nvPr/>
          </p:nvCxnSpPr>
          <p:spPr>
            <a:xfrm rot="10800000">
              <a:off x="0" y="46818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2"/>
            <p:cNvCxnSpPr/>
            <p:nvPr/>
          </p:nvCxnSpPr>
          <p:spPr>
            <a:xfrm rot="10800000">
              <a:off x="0" y="491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2"/>
            <p:cNvCxnSpPr/>
            <p:nvPr/>
          </p:nvCxnSpPr>
          <p:spPr>
            <a:xfrm>
              <a:off x="4336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2"/>
            <p:cNvCxnSpPr/>
            <p:nvPr/>
          </p:nvCxnSpPr>
          <p:spPr>
            <a:xfrm>
              <a:off x="6701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2"/>
            <p:cNvCxnSpPr/>
            <p:nvPr/>
          </p:nvCxnSpPr>
          <p:spPr>
            <a:xfrm>
              <a:off x="9066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2"/>
            <p:cNvCxnSpPr/>
            <p:nvPr/>
          </p:nvCxnSpPr>
          <p:spPr>
            <a:xfrm>
              <a:off x="11431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2"/>
            <p:cNvCxnSpPr/>
            <p:nvPr/>
          </p:nvCxnSpPr>
          <p:spPr>
            <a:xfrm>
              <a:off x="13795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2"/>
            <p:cNvCxnSpPr/>
            <p:nvPr/>
          </p:nvCxnSpPr>
          <p:spPr>
            <a:xfrm>
              <a:off x="16160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2"/>
            <p:cNvCxnSpPr/>
            <p:nvPr/>
          </p:nvCxnSpPr>
          <p:spPr>
            <a:xfrm>
              <a:off x="18525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2"/>
            <p:cNvCxnSpPr/>
            <p:nvPr/>
          </p:nvCxnSpPr>
          <p:spPr>
            <a:xfrm>
              <a:off x="20890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2"/>
            <p:cNvCxnSpPr/>
            <p:nvPr/>
          </p:nvCxnSpPr>
          <p:spPr>
            <a:xfrm>
              <a:off x="23254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2"/>
            <p:cNvCxnSpPr/>
            <p:nvPr/>
          </p:nvCxnSpPr>
          <p:spPr>
            <a:xfrm>
              <a:off x="25619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2"/>
            <p:cNvCxnSpPr/>
            <p:nvPr/>
          </p:nvCxnSpPr>
          <p:spPr>
            <a:xfrm>
              <a:off x="27984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2"/>
            <p:cNvCxnSpPr/>
            <p:nvPr/>
          </p:nvCxnSpPr>
          <p:spPr>
            <a:xfrm>
              <a:off x="30349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2"/>
            <p:cNvCxnSpPr/>
            <p:nvPr/>
          </p:nvCxnSpPr>
          <p:spPr>
            <a:xfrm>
              <a:off x="32713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2"/>
            <p:cNvCxnSpPr/>
            <p:nvPr/>
          </p:nvCxnSpPr>
          <p:spPr>
            <a:xfrm>
              <a:off x="35078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22"/>
            <p:cNvCxnSpPr/>
            <p:nvPr/>
          </p:nvCxnSpPr>
          <p:spPr>
            <a:xfrm>
              <a:off x="37443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22"/>
            <p:cNvCxnSpPr/>
            <p:nvPr/>
          </p:nvCxnSpPr>
          <p:spPr>
            <a:xfrm>
              <a:off x="39808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22"/>
            <p:cNvCxnSpPr/>
            <p:nvPr/>
          </p:nvCxnSpPr>
          <p:spPr>
            <a:xfrm>
              <a:off x="42172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2"/>
            <p:cNvCxnSpPr/>
            <p:nvPr/>
          </p:nvCxnSpPr>
          <p:spPr>
            <a:xfrm>
              <a:off x="44537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2"/>
            <p:cNvCxnSpPr/>
            <p:nvPr/>
          </p:nvCxnSpPr>
          <p:spPr>
            <a:xfrm>
              <a:off x="46902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2"/>
            <p:cNvCxnSpPr/>
            <p:nvPr/>
          </p:nvCxnSpPr>
          <p:spPr>
            <a:xfrm>
              <a:off x="49267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2"/>
            <p:cNvCxnSpPr/>
            <p:nvPr/>
          </p:nvCxnSpPr>
          <p:spPr>
            <a:xfrm>
              <a:off x="51631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2"/>
            <p:cNvCxnSpPr/>
            <p:nvPr/>
          </p:nvCxnSpPr>
          <p:spPr>
            <a:xfrm>
              <a:off x="53996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2"/>
            <p:cNvCxnSpPr/>
            <p:nvPr/>
          </p:nvCxnSpPr>
          <p:spPr>
            <a:xfrm>
              <a:off x="56361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2"/>
            <p:cNvCxnSpPr/>
            <p:nvPr/>
          </p:nvCxnSpPr>
          <p:spPr>
            <a:xfrm>
              <a:off x="58726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2"/>
            <p:cNvCxnSpPr/>
            <p:nvPr/>
          </p:nvCxnSpPr>
          <p:spPr>
            <a:xfrm>
              <a:off x="61090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2"/>
            <p:cNvCxnSpPr/>
            <p:nvPr/>
          </p:nvCxnSpPr>
          <p:spPr>
            <a:xfrm>
              <a:off x="63455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2"/>
            <p:cNvCxnSpPr/>
            <p:nvPr/>
          </p:nvCxnSpPr>
          <p:spPr>
            <a:xfrm>
              <a:off x="65820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2"/>
            <p:cNvCxnSpPr/>
            <p:nvPr/>
          </p:nvCxnSpPr>
          <p:spPr>
            <a:xfrm>
              <a:off x="68185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2"/>
            <p:cNvCxnSpPr/>
            <p:nvPr/>
          </p:nvCxnSpPr>
          <p:spPr>
            <a:xfrm>
              <a:off x="70549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2"/>
            <p:cNvCxnSpPr/>
            <p:nvPr/>
          </p:nvCxnSpPr>
          <p:spPr>
            <a:xfrm>
              <a:off x="72914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2"/>
            <p:cNvCxnSpPr/>
            <p:nvPr/>
          </p:nvCxnSpPr>
          <p:spPr>
            <a:xfrm>
              <a:off x="75279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2"/>
            <p:cNvCxnSpPr/>
            <p:nvPr/>
          </p:nvCxnSpPr>
          <p:spPr>
            <a:xfrm>
              <a:off x="77644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2"/>
            <p:cNvCxnSpPr/>
            <p:nvPr/>
          </p:nvCxnSpPr>
          <p:spPr>
            <a:xfrm>
              <a:off x="80008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2"/>
            <p:cNvCxnSpPr/>
            <p:nvPr/>
          </p:nvCxnSpPr>
          <p:spPr>
            <a:xfrm>
              <a:off x="823736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22"/>
            <p:cNvCxnSpPr/>
            <p:nvPr/>
          </p:nvCxnSpPr>
          <p:spPr>
            <a:xfrm>
              <a:off x="847383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22"/>
            <p:cNvCxnSpPr/>
            <p:nvPr/>
          </p:nvCxnSpPr>
          <p:spPr>
            <a:xfrm>
              <a:off x="8710313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22"/>
            <p:cNvCxnSpPr/>
            <p:nvPr/>
          </p:nvCxnSpPr>
          <p:spPr>
            <a:xfrm>
              <a:off x="8946788" y="-34799"/>
              <a:ext cx="0" cy="523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3" name="Google Shape;1523;p22"/>
          <p:cNvSpPr/>
          <p:nvPr/>
        </p:nvSpPr>
        <p:spPr>
          <a:xfrm>
            <a:off x="661600" y="1546300"/>
            <a:ext cx="10868800" cy="48972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22"/>
          <p:cNvSpPr/>
          <p:nvPr/>
        </p:nvSpPr>
        <p:spPr>
          <a:xfrm>
            <a:off x="661600" y="414400"/>
            <a:ext cx="90472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22"/>
          <p:cNvSpPr/>
          <p:nvPr/>
        </p:nvSpPr>
        <p:spPr>
          <a:xfrm>
            <a:off x="9903467" y="414400"/>
            <a:ext cx="1626800" cy="936800"/>
          </a:xfrm>
          <a:prstGeom prst="rect">
            <a:avLst/>
          </a:prstGeom>
          <a:solidFill>
            <a:srgbClr val="FFFFFF">
              <a:alpha val="6369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22"/>
          <p:cNvSpPr/>
          <p:nvPr/>
        </p:nvSpPr>
        <p:spPr>
          <a:xfrm>
            <a:off x="10946517" y="689100"/>
            <a:ext cx="387200" cy="3876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22"/>
          <p:cNvSpPr/>
          <p:nvPr/>
        </p:nvSpPr>
        <p:spPr>
          <a:xfrm>
            <a:off x="10100017" y="826267"/>
            <a:ext cx="248400" cy="113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28" name="Google Shape;1528;p22"/>
          <p:cNvGrpSpPr/>
          <p:nvPr/>
        </p:nvGrpSpPr>
        <p:grpSpPr>
          <a:xfrm>
            <a:off x="10555181" y="749600"/>
            <a:ext cx="284232" cy="266599"/>
            <a:chOff x="7899236" y="562200"/>
            <a:chExt cx="213174" cy="199949"/>
          </a:xfrm>
        </p:grpSpPr>
        <p:sp>
          <p:nvSpPr>
            <p:cNvPr id="1529" name="Google Shape;1529;p22"/>
            <p:cNvSpPr/>
            <p:nvPr/>
          </p:nvSpPr>
          <p:spPr>
            <a:xfrm>
              <a:off x="7899236" y="615149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7965410" y="562200"/>
              <a:ext cx="147000" cy="147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390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8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8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4797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4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4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4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1" y="1814904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98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1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2" y="3355053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128533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59" y="356659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0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1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/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4" y="3418770"/>
            <a:ext cx="7567961" cy="1470025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68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8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0" y="5439264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2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59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59" y="356659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7" y="860648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4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59" y="473577"/>
            <a:ext cx="8957671" cy="1339531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4" y="1988841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988841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8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8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4"/>
            <a:ext cx="6712260" cy="960107"/>
          </a:xfr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0" y="4219324"/>
            <a:ext cx="3950228" cy="96010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9794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42DE-F0EE-4C77-B9C6-2A34B17B2D30}" type="datetimeFigureOut">
              <a:rPr lang="th-TH" smtClean="0"/>
              <a:t>12/12/65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7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ungee"/>
              <a:buNone/>
              <a:defRPr sz="30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Char char="●"/>
              <a:defRPr sz="18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607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99.png"/><Relationship Id="rId3" Type="http://schemas.openxmlformats.org/officeDocument/2006/relationships/image" Target="../media/image75.png"/><Relationship Id="rId7" Type="http://schemas.openxmlformats.org/officeDocument/2006/relationships/image" Target="../media/image94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76.png"/><Relationship Id="rId15" Type="http://schemas.openxmlformats.org/officeDocument/2006/relationships/image" Target="../media/image33.png"/><Relationship Id="rId10" Type="http://schemas.openxmlformats.org/officeDocument/2006/relationships/image" Target="../media/image96.png"/><Relationship Id="rId4" Type="http://schemas.openxmlformats.org/officeDocument/2006/relationships/image" Target="../media/image6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5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79.png"/><Relationship Id="rId10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microsoft.com/office/2007/relationships/hdphoto" Target="../media/hdphoto10.wdp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กลุ่ม 41">
            <a:extLst>
              <a:ext uri="{FF2B5EF4-FFF2-40B4-BE49-F238E27FC236}">
                <a16:creationId xmlns:a16="http://schemas.microsoft.com/office/drawing/2014/main" id="{CED6ED00-56B3-4698-AD6D-54E4F8701850}"/>
              </a:ext>
            </a:extLst>
          </p:cNvPr>
          <p:cNvGrpSpPr/>
          <p:nvPr/>
        </p:nvGrpSpPr>
        <p:grpSpPr>
          <a:xfrm>
            <a:off x="3763264" y="235187"/>
            <a:ext cx="4532303" cy="809153"/>
            <a:chOff x="2271564" y="3507854"/>
            <a:chExt cx="4606206" cy="543974"/>
          </a:xfrm>
        </p:grpSpPr>
        <p:sp>
          <p:nvSpPr>
            <p:cNvPr id="66" name="สี่เหลี่ยมผืนผ้า 1">
              <a:extLst>
                <a:ext uri="{FF2B5EF4-FFF2-40B4-BE49-F238E27FC236}">
                  <a16:creationId xmlns:a16="http://schemas.microsoft.com/office/drawing/2014/main" id="{BB7CC055-9CEF-42D4-A806-CB0EB4C6C5BB}"/>
                </a:ext>
              </a:extLst>
            </p:cNvPr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สี่เหลี่ยมผืนผ้า 62">
              <a:extLst>
                <a:ext uri="{FF2B5EF4-FFF2-40B4-BE49-F238E27FC236}">
                  <a16:creationId xmlns:a16="http://schemas.microsoft.com/office/drawing/2014/main" id="{75985CD7-1986-4D2D-8370-4E9EFC4DC538}"/>
                </a:ext>
              </a:extLst>
            </p:cNvPr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26166" y="1117022"/>
            <a:ext cx="184731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endParaRPr lang="en-US" sz="11733" dirty="0">
              <a:solidFill>
                <a:srgbClr val="8064A2">
                  <a:lumMod val="75000"/>
                </a:srgbClr>
              </a:solidFill>
              <a:latin typeface="UD Digi Kyokasho N-B" panose="02020700000000000000" pitchFamily="17" charset="-128"/>
              <a:ea typeface="UD Digi Kyokasho N-B" panose="02020700000000000000" pitchFamily="17" charset="-128"/>
              <a:cs typeface="milk tea Med" pitchFamily="2" charset="-34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53">
            <a:off x="8200477" y="1529745"/>
            <a:ext cx="493527" cy="583487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pic>
        <p:nvPicPr>
          <p:cNvPr id="94" name="รูปภาพ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316" flipH="1">
            <a:off x="4289564" y="3420595"/>
            <a:ext cx="246764" cy="291744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9898351" y="-1356917"/>
            <a:ext cx="4005304" cy="3066631"/>
            <a:chOff x="7394814" y="-989414"/>
            <a:chExt cx="3003978" cy="2299973"/>
          </a:xfrm>
        </p:grpSpPr>
        <p:sp>
          <p:nvSpPr>
            <p:cNvPr id="87" name="เมฆ 86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pic>
          <p:nvPicPr>
            <p:cNvPr id="88" name="รูปภาพ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89" name="รูปภาพ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46" name="กลุ่ม 45"/>
          <p:cNvGrpSpPr/>
          <p:nvPr/>
        </p:nvGrpSpPr>
        <p:grpSpPr>
          <a:xfrm>
            <a:off x="-1720629" y="-1397770"/>
            <a:ext cx="4324119" cy="3201304"/>
            <a:chOff x="-1250470" y="-989413"/>
            <a:chExt cx="3243089" cy="2400978"/>
          </a:xfrm>
        </p:grpSpPr>
        <p:sp>
          <p:nvSpPr>
            <p:cNvPr id="86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97" name="รูปภาพ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pic>
        <p:nvPicPr>
          <p:cNvPr id="98" name="รูปภาพ 9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84"/>
          <a:stretch/>
        </p:blipFill>
        <p:spPr>
          <a:xfrm>
            <a:off x="9224492" y="3433154"/>
            <a:ext cx="2964399" cy="3201453"/>
          </a:xfrm>
          <a:prstGeom prst="rect">
            <a:avLst/>
          </a:prstGeo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spPr>
      </p:pic>
      <p:grpSp>
        <p:nvGrpSpPr>
          <p:cNvPr id="108" name="กลุ่ม 107"/>
          <p:cNvGrpSpPr/>
          <p:nvPr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109" name="กลุ่ม 108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111" name="เมฆ 110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pic>
            <p:nvPicPr>
              <p:cNvPr id="112" name="รูปภาพ 1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 flipH="1">
            <a:off x="91352" y="3345335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92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1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62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63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grpSp>
            <p:nvGrpSpPr>
              <p:cNvPr id="74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65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68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2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0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6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7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th-TH" sz="3733">
                  <a:solidFill>
                    <a:prstClr val="white"/>
                  </a:solidFill>
                  <a:latin typeface="FC Onigiri Outline"/>
                  <a:cs typeface="FC Onigiri Outline"/>
                </a:endParaRPr>
              </a:p>
            </p:txBody>
          </p:sp>
        </p:grpSp>
      </p:grpSp>
      <p:sp>
        <p:nvSpPr>
          <p:cNvPr id="113" name="วงรี 112"/>
          <p:cNvSpPr/>
          <p:nvPr/>
        </p:nvSpPr>
        <p:spPr>
          <a:xfrm>
            <a:off x="9612783" y="4795198"/>
            <a:ext cx="118147" cy="1123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4" name="วงรี 113"/>
          <p:cNvSpPr/>
          <p:nvPr/>
        </p:nvSpPr>
        <p:spPr>
          <a:xfrm>
            <a:off x="9626259" y="4494949"/>
            <a:ext cx="118147" cy="11236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5" name="วงรี 114"/>
          <p:cNvSpPr/>
          <p:nvPr/>
        </p:nvSpPr>
        <p:spPr>
          <a:xfrm>
            <a:off x="9541996" y="4359146"/>
            <a:ext cx="118147" cy="112361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6" name="วงรี 115"/>
          <p:cNvSpPr/>
          <p:nvPr/>
        </p:nvSpPr>
        <p:spPr>
          <a:xfrm>
            <a:off x="9571983" y="4651833"/>
            <a:ext cx="118147" cy="1123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7" name="วงรี 116"/>
          <p:cNvSpPr/>
          <p:nvPr/>
        </p:nvSpPr>
        <p:spPr>
          <a:xfrm>
            <a:off x="11471189" y="4852810"/>
            <a:ext cx="118147" cy="1123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8" name="วงรี 117"/>
          <p:cNvSpPr/>
          <p:nvPr/>
        </p:nvSpPr>
        <p:spPr>
          <a:xfrm>
            <a:off x="11464492" y="4561516"/>
            <a:ext cx="118147" cy="1123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19" name="วงรี 118"/>
          <p:cNvSpPr/>
          <p:nvPr/>
        </p:nvSpPr>
        <p:spPr>
          <a:xfrm>
            <a:off x="11523641" y="4416758"/>
            <a:ext cx="118147" cy="112361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20" name="วงรี 119"/>
          <p:cNvSpPr/>
          <p:nvPr/>
        </p:nvSpPr>
        <p:spPr>
          <a:xfrm>
            <a:off x="11546472" y="4714957"/>
            <a:ext cx="118147" cy="11236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CF67D-EFA1-4F31-8985-A4D0758CDA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0796" y="2062401"/>
            <a:ext cx="12623386" cy="1270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BEB4E-67FD-49A5-8F57-3D61822DED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8809" y="171433"/>
            <a:ext cx="2566638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6BA9E-C1C1-4E54-88A8-8782D6FB6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151" y="3538858"/>
            <a:ext cx="1071769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กลุ่ม 57"/>
          <p:cNvGrpSpPr/>
          <p:nvPr/>
        </p:nvGrpSpPr>
        <p:grpSpPr>
          <a:xfrm>
            <a:off x="7058745" y="4909456"/>
            <a:ext cx="3015709" cy="600000"/>
            <a:chOff x="3289945" y="3405879"/>
            <a:chExt cx="2261782" cy="450000"/>
          </a:xfrm>
        </p:grpSpPr>
        <p:sp>
          <p:nvSpPr>
            <p:cNvPr id="54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7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841881" y="1498391"/>
            <a:ext cx="99184" cy="111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863A1-352D-4CD6-9816-F04885E7F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97" t="54194" r="6371" b="23154"/>
          <a:stretch/>
        </p:blipFill>
        <p:spPr>
          <a:xfrm>
            <a:off x="7031796" y="4102392"/>
            <a:ext cx="3160162" cy="1537168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1600034" y="1126642"/>
            <a:ext cx="8991932" cy="5159507"/>
          </a:xfrm>
          <a:prstGeom prst="round2DiagRect">
            <a:avLst/>
          </a:prstGeom>
          <a:solidFill>
            <a:schemeClr val="bg1"/>
          </a:solidFill>
          <a:ln>
            <a:solidFill>
              <a:srgbClr val="CCC1D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รูปภาพ 93">
            <a:extLst>
              <a:ext uri="{FF2B5EF4-FFF2-40B4-BE49-F238E27FC236}">
                <a16:creationId xmlns:a16="http://schemas.microsoft.com/office/drawing/2014/main" id="{F01C946E-7199-4F9B-AADE-4B335AFD1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15">
            <a:off x="-206419" y="3521511"/>
            <a:ext cx="2424106" cy="3420313"/>
          </a:xfrm>
          <a:prstGeom prst="rect">
            <a:avLst/>
          </a:prstGeom>
        </p:spPr>
      </p:pic>
      <p:pic>
        <p:nvPicPr>
          <p:cNvPr id="63" name="รูปภาพ 46">
            <a:extLst>
              <a:ext uri="{FF2B5EF4-FFF2-40B4-BE49-F238E27FC236}">
                <a16:creationId xmlns:a16="http://schemas.microsoft.com/office/drawing/2014/main" id="{5038AD6E-CC2A-40D5-BBD9-C2825FBCD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45" y="5104415"/>
            <a:ext cx="2399071" cy="1929920"/>
          </a:xfrm>
          <a:prstGeom prst="rect">
            <a:avLst/>
          </a:prstGeom>
        </p:spPr>
      </p:pic>
      <p:pic>
        <p:nvPicPr>
          <p:cNvPr id="69" name="รูปภาพ 43">
            <a:extLst>
              <a:ext uri="{FF2B5EF4-FFF2-40B4-BE49-F238E27FC236}">
                <a16:creationId xmlns:a16="http://schemas.microsoft.com/office/drawing/2014/main" id="{F26DDBEF-9D1C-424B-950D-56222055DA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2" y="1474427"/>
            <a:ext cx="419940" cy="5531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545B9B-8196-4E66-9D32-B903FFAFBC4C}"/>
              </a:ext>
            </a:extLst>
          </p:cNvPr>
          <p:cNvSpPr txBox="1"/>
          <p:nvPr/>
        </p:nvSpPr>
        <p:spPr>
          <a:xfrm>
            <a:off x="3359595" y="1532489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4" name="กลุ่ม 103"/>
          <p:cNvGrpSpPr/>
          <p:nvPr/>
        </p:nvGrpSpPr>
        <p:grpSpPr>
          <a:xfrm>
            <a:off x="2069635" y="1474427"/>
            <a:ext cx="602364" cy="626553"/>
            <a:chOff x="5181879" y="1475363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105" name="ดาว 5 แฉก 1"/>
            <p:cNvSpPr/>
            <p:nvPr/>
          </p:nvSpPr>
          <p:spPr>
            <a:xfrm>
              <a:off x="5181879" y="1475363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 dirty="0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6" name="วงรี 105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7" name="วงรี 106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8" name="ส่วนโค้ง 107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9" name="วงรี 108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10" name="วงรี 109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A046688-0E29-4D1F-83F4-8A35FC8F28CE}"/>
              </a:ext>
            </a:extLst>
          </p:cNvPr>
          <p:cNvSpPr txBox="1"/>
          <p:nvPr/>
        </p:nvSpPr>
        <p:spPr>
          <a:xfrm>
            <a:off x="3377610" y="2163807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0" name="รูปภาพ 43">
            <a:extLst>
              <a:ext uri="{FF2B5EF4-FFF2-40B4-BE49-F238E27FC236}">
                <a16:creationId xmlns:a16="http://schemas.microsoft.com/office/drawing/2014/main" id="{0CD3BDAB-29DC-4F8E-BB1F-BD25F4AAA1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2" y="2125110"/>
            <a:ext cx="419940" cy="553180"/>
          </a:xfrm>
          <a:prstGeom prst="rect">
            <a:avLst/>
          </a:prstGeom>
        </p:spPr>
      </p:pic>
      <p:pic>
        <p:nvPicPr>
          <p:cNvPr id="81" name="รูปภาพ 43">
            <a:extLst>
              <a:ext uri="{FF2B5EF4-FFF2-40B4-BE49-F238E27FC236}">
                <a16:creationId xmlns:a16="http://schemas.microsoft.com/office/drawing/2014/main" id="{AA508BDF-8362-4C33-A1DA-FAB58A391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2" y="2786953"/>
            <a:ext cx="419940" cy="55318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D87CAA2-DB68-43F8-A509-D34CA3A01240}"/>
              </a:ext>
            </a:extLst>
          </p:cNvPr>
          <p:cNvSpPr txBox="1"/>
          <p:nvPr/>
        </p:nvSpPr>
        <p:spPr>
          <a:xfrm>
            <a:off x="3387584" y="2841378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76EBFC-DA9D-4F34-B08D-91444B525734}"/>
              </a:ext>
            </a:extLst>
          </p:cNvPr>
          <p:cNvSpPr txBox="1"/>
          <p:nvPr/>
        </p:nvSpPr>
        <p:spPr>
          <a:xfrm>
            <a:off x="3406474" y="3550906"/>
            <a:ext cx="55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รูปภาพ 43">
            <a:extLst>
              <a:ext uri="{FF2B5EF4-FFF2-40B4-BE49-F238E27FC236}">
                <a16:creationId xmlns:a16="http://schemas.microsoft.com/office/drawing/2014/main" id="{15EA6009-E1D1-4FEE-BB0F-A528D2AE9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60" y="3471440"/>
            <a:ext cx="419940" cy="553180"/>
          </a:xfrm>
          <a:prstGeom prst="rect">
            <a:avLst/>
          </a:prstGeom>
        </p:spPr>
      </p:pic>
      <p:pic>
        <p:nvPicPr>
          <p:cNvPr id="93" name="รูปภาพ 43">
            <a:extLst>
              <a:ext uri="{FF2B5EF4-FFF2-40B4-BE49-F238E27FC236}">
                <a16:creationId xmlns:a16="http://schemas.microsoft.com/office/drawing/2014/main" id="{C5C51ECC-942A-4FEA-ADF8-288B97726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90" y="4168368"/>
            <a:ext cx="419940" cy="5531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7DBE7E05-7FDD-449C-A38E-72D350D1509A}"/>
              </a:ext>
            </a:extLst>
          </p:cNvPr>
          <p:cNvSpPr txBox="1"/>
          <p:nvPr/>
        </p:nvSpPr>
        <p:spPr>
          <a:xfrm>
            <a:off x="3416448" y="4228477"/>
            <a:ext cx="67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5" name="รูปภาพ 43">
            <a:extLst>
              <a:ext uri="{FF2B5EF4-FFF2-40B4-BE49-F238E27FC236}">
                <a16:creationId xmlns:a16="http://schemas.microsoft.com/office/drawing/2014/main" id="{84FA5C0A-F460-42DC-88D1-B688EB1C1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4" y="4865296"/>
            <a:ext cx="419940" cy="55318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A04E7F1-9D92-4404-BB14-94D01B1491D6}"/>
              </a:ext>
            </a:extLst>
          </p:cNvPr>
          <p:cNvSpPr txBox="1"/>
          <p:nvPr/>
        </p:nvSpPr>
        <p:spPr>
          <a:xfrm>
            <a:off x="3416448" y="4916108"/>
            <a:ext cx="69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3A6A2-FE40-E05B-7DCC-9700694ED59B}"/>
              </a:ext>
            </a:extLst>
          </p:cNvPr>
          <p:cNvSpPr txBox="1"/>
          <p:nvPr/>
        </p:nvSpPr>
        <p:spPr>
          <a:xfrm>
            <a:off x="3838575" y="592456"/>
            <a:ext cx="469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959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9" grpId="0"/>
      <p:bldP spid="82" grpId="0"/>
      <p:bldP spid="89" grpId="0"/>
      <p:bldP spid="94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45">
            <a:extLst>
              <a:ext uri="{FF2B5EF4-FFF2-40B4-BE49-F238E27FC236}">
                <a16:creationId xmlns:a16="http://schemas.microsoft.com/office/drawing/2014/main" id="{2EC5D1F7-D056-4561-8C81-F9156A45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5" y="2773257"/>
            <a:ext cx="4044810" cy="3743766"/>
          </a:xfrm>
          <a:prstGeom prst="rect">
            <a:avLst/>
          </a:prstGeom>
        </p:spPr>
      </p:pic>
      <p:sp>
        <p:nvSpPr>
          <p:cNvPr id="7" name="วงรี 133">
            <a:extLst>
              <a:ext uri="{FF2B5EF4-FFF2-40B4-BE49-F238E27FC236}">
                <a16:creationId xmlns:a16="http://schemas.microsoft.com/office/drawing/2014/main" id="{5AC724C9-06A4-4D1A-A44F-2F067C0707A7}"/>
              </a:ext>
            </a:extLst>
          </p:cNvPr>
          <p:cNvSpPr/>
          <p:nvPr/>
        </p:nvSpPr>
        <p:spPr>
          <a:xfrm flipV="1">
            <a:off x="3583701" y="4512929"/>
            <a:ext cx="206478" cy="1905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" name="วงรี 134">
            <a:extLst>
              <a:ext uri="{FF2B5EF4-FFF2-40B4-BE49-F238E27FC236}">
                <a16:creationId xmlns:a16="http://schemas.microsoft.com/office/drawing/2014/main" id="{15ACC558-6AE2-4A5B-94FB-B4A7C07C47B4}"/>
              </a:ext>
            </a:extLst>
          </p:cNvPr>
          <p:cNvSpPr/>
          <p:nvPr/>
        </p:nvSpPr>
        <p:spPr>
          <a:xfrm flipV="1">
            <a:off x="3625221" y="4237020"/>
            <a:ext cx="206478" cy="1905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9" name="วงรี 135">
            <a:extLst>
              <a:ext uri="{FF2B5EF4-FFF2-40B4-BE49-F238E27FC236}">
                <a16:creationId xmlns:a16="http://schemas.microsoft.com/office/drawing/2014/main" id="{91CAED0E-4AD0-4E73-8EFD-C382AC84FCBC}"/>
              </a:ext>
            </a:extLst>
          </p:cNvPr>
          <p:cNvSpPr/>
          <p:nvPr/>
        </p:nvSpPr>
        <p:spPr>
          <a:xfrm flipV="1">
            <a:off x="3525349" y="4075929"/>
            <a:ext cx="206478" cy="190586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10" name="วงรี 136">
            <a:extLst>
              <a:ext uri="{FF2B5EF4-FFF2-40B4-BE49-F238E27FC236}">
                <a16:creationId xmlns:a16="http://schemas.microsoft.com/office/drawing/2014/main" id="{96D1CAD2-2988-4A7D-BEBE-7F1625AED9D7}"/>
              </a:ext>
            </a:extLst>
          </p:cNvPr>
          <p:cNvSpPr/>
          <p:nvPr/>
        </p:nvSpPr>
        <p:spPr>
          <a:xfrm flipV="1">
            <a:off x="3542901" y="4386689"/>
            <a:ext cx="206478" cy="1905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859BF4-432C-454D-BF72-2753AC706D75}"/>
              </a:ext>
            </a:extLst>
          </p:cNvPr>
          <p:cNvSpPr txBox="1"/>
          <p:nvPr/>
        </p:nvSpPr>
        <p:spPr>
          <a:xfrm rot="1351072">
            <a:off x="3472435" y="2032511"/>
            <a:ext cx="56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sz="28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CAC66-39D7-4D48-9292-0221BC86FAFE}"/>
              </a:ext>
            </a:extLst>
          </p:cNvPr>
          <p:cNvSpPr txBox="1"/>
          <p:nvPr/>
        </p:nvSpPr>
        <p:spPr>
          <a:xfrm rot="21389866">
            <a:off x="4792616" y="15762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สามเหลี่ยมหน้าจั่ว 105">
            <a:extLst>
              <a:ext uri="{FF2B5EF4-FFF2-40B4-BE49-F238E27FC236}">
                <a16:creationId xmlns:a16="http://schemas.microsoft.com/office/drawing/2014/main" id="{F2C43C52-ADE7-449A-887A-789C9FBC6E5D}"/>
              </a:ext>
            </a:extLst>
          </p:cNvPr>
          <p:cNvSpPr/>
          <p:nvPr/>
        </p:nvSpPr>
        <p:spPr>
          <a:xfrm rot="20089558">
            <a:off x="10868797" y="1123037"/>
            <a:ext cx="98304" cy="74674"/>
          </a:xfrm>
          <a:prstGeom prst="triangl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ามเหลี่ยมหน้าจั่ว 106">
            <a:extLst>
              <a:ext uri="{FF2B5EF4-FFF2-40B4-BE49-F238E27FC236}">
                <a16:creationId xmlns:a16="http://schemas.microsoft.com/office/drawing/2014/main" id="{0F23DABE-015D-473F-B16F-6D39E91D10C4}"/>
              </a:ext>
            </a:extLst>
          </p:cNvPr>
          <p:cNvSpPr/>
          <p:nvPr/>
        </p:nvSpPr>
        <p:spPr>
          <a:xfrm rot="1772264">
            <a:off x="4335701" y="2781168"/>
            <a:ext cx="142726" cy="14162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108">
            <a:extLst>
              <a:ext uri="{FF2B5EF4-FFF2-40B4-BE49-F238E27FC236}">
                <a16:creationId xmlns:a16="http://schemas.microsoft.com/office/drawing/2014/main" id="{7D76F9B5-F404-4222-BD02-341495B75F1D}"/>
              </a:ext>
            </a:extLst>
          </p:cNvPr>
          <p:cNvSpPr/>
          <p:nvPr/>
        </p:nvSpPr>
        <p:spPr>
          <a:xfrm>
            <a:off x="4462085" y="1379742"/>
            <a:ext cx="54000" cy="546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109">
            <a:extLst>
              <a:ext uri="{FF2B5EF4-FFF2-40B4-BE49-F238E27FC236}">
                <a16:creationId xmlns:a16="http://schemas.microsoft.com/office/drawing/2014/main" id="{6CE848AF-9F2A-49EC-BC6B-1C5055278A2B}"/>
              </a:ext>
            </a:extLst>
          </p:cNvPr>
          <p:cNvSpPr/>
          <p:nvPr/>
        </p:nvSpPr>
        <p:spPr>
          <a:xfrm>
            <a:off x="11364900" y="3287302"/>
            <a:ext cx="54000" cy="54699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5F6D9C-F24D-4A21-BBFC-EF56444DBE32}"/>
              </a:ext>
            </a:extLst>
          </p:cNvPr>
          <p:cNvGrpSpPr/>
          <p:nvPr/>
        </p:nvGrpSpPr>
        <p:grpSpPr>
          <a:xfrm>
            <a:off x="3698835" y="310369"/>
            <a:ext cx="7599539" cy="4431083"/>
            <a:chOff x="3698835" y="310369"/>
            <a:chExt cx="7599539" cy="4431083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74C22CED-7353-4A01-8362-CBD000B9D738}"/>
                </a:ext>
              </a:extLst>
            </p:cNvPr>
            <p:cNvSpPr/>
            <p:nvPr/>
          </p:nvSpPr>
          <p:spPr>
            <a:xfrm rot="11040464">
              <a:off x="3698835" y="310369"/>
              <a:ext cx="7599539" cy="443108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B3A2C7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A32C79-4BC4-41AA-BE7A-D848D9E1687A}"/>
                </a:ext>
              </a:extLst>
            </p:cNvPr>
            <p:cNvSpPr/>
            <p:nvPr/>
          </p:nvSpPr>
          <p:spPr>
            <a:xfrm>
              <a:off x="4664211" y="1379742"/>
              <a:ext cx="887541" cy="1114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B799D30-C6CE-4BF5-9D6D-80989BC3D9E5}"/>
              </a:ext>
            </a:extLst>
          </p:cNvPr>
          <p:cNvSpPr txBox="1"/>
          <p:nvPr/>
        </p:nvSpPr>
        <p:spPr>
          <a:xfrm>
            <a:off x="4219401" y="1510079"/>
            <a:ext cx="6353519" cy="226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4" name="รูปภาพ 77">
            <a:extLst>
              <a:ext uri="{FF2B5EF4-FFF2-40B4-BE49-F238E27FC236}">
                <a16:creationId xmlns:a16="http://schemas.microsoft.com/office/drawing/2014/main" id="{F071F2DC-9871-4AEC-A417-EF00E7D3D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17" y="3652958"/>
            <a:ext cx="698442" cy="5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40AC13CF-6A40-47A4-813A-66E683E5A216}"/>
              </a:ext>
            </a:extLst>
          </p:cNvPr>
          <p:cNvSpPr txBox="1"/>
          <p:nvPr/>
        </p:nvSpPr>
        <p:spPr>
          <a:xfrm rot="21389866">
            <a:off x="9787848" y="1425157"/>
            <a:ext cx="4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67" name="สามเหลี่ยมหน้าจั่ว 113">
            <a:extLst>
              <a:ext uri="{FF2B5EF4-FFF2-40B4-BE49-F238E27FC236}">
                <a16:creationId xmlns:a16="http://schemas.microsoft.com/office/drawing/2014/main" id="{2D995420-0219-4119-881B-7817BD4A8961}"/>
              </a:ext>
            </a:extLst>
          </p:cNvPr>
          <p:cNvSpPr/>
          <p:nvPr/>
        </p:nvSpPr>
        <p:spPr>
          <a:xfrm rot="20089558">
            <a:off x="838196" y="2080707"/>
            <a:ext cx="98304" cy="74674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8" name="สามเหลี่ยมหน้าจั่ว 114">
            <a:extLst>
              <a:ext uri="{FF2B5EF4-FFF2-40B4-BE49-F238E27FC236}">
                <a16:creationId xmlns:a16="http://schemas.microsoft.com/office/drawing/2014/main" id="{CE5DFA9D-A186-4EF0-9FC5-9F93AB08CAE2}"/>
              </a:ext>
            </a:extLst>
          </p:cNvPr>
          <p:cNvSpPr/>
          <p:nvPr/>
        </p:nvSpPr>
        <p:spPr>
          <a:xfrm rot="1772264">
            <a:off x="5448142" y="6506604"/>
            <a:ext cx="142726" cy="141628"/>
          </a:xfrm>
          <a:prstGeom prst="triangl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9" name="วงรี 115">
            <a:extLst>
              <a:ext uri="{FF2B5EF4-FFF2-40B4-BE49-F238E27FC236}">
                <a16:creationId xmlns:a16="http://schemas.microsoft.com/office/drawing/2014/main" id="{11AB5A1E-9507-44CB-9D60-BA939A06A9C1}"/>
              </a:ext>
            </a:extLst>
          </p:cNvPr>
          <p:cNvSpPr/>
          <p:nvPr/>
        </p:nvSpPr>
        <p:spPr>
          <a:xfrm>
            <a:off x="5664827" y="6379238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0" name="วงรี 116">
            <a:extLst>
              <a:ext uri="{FF2B5EF4-FFF2-40B4-BE49-F238E27FC236}">
                <a16:creationId xmlns:a16="http://schemas.microsoft.com/office/drawing/2014/main" id="{FE7A2F1D-E674-44B6-A9D9-BCA3A541DFEB}"/>
              </a:ext>
            </a:extLst>
          </p:cNvPr>
          <p:cNvSpPr/>
          <p:nvPr/>
        </p:nvSpPr>
        <p:spPr>
          <a:xfrm>
            <a:off x="5884338" y="6645248"/>
            <a:ext cx="54000" cy="5469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1" name="วงรี 117">
            <a:extLst>
              <a:ext uri="{FF2B5EF4-FFF2-40B4-BE49-F238E27FC236}">
                <a16:creationId xmlns:a16="http://schemas.microsoft.com/office/drawing/2014/main" id="{56261AE0-3BA3-47A9-9B1F-86B350B689C3}"/>
              </a:ext>
            </a:extLst>
          </p:cNvPr>
          <p:cNvSpPr/>
          <p:nvPr/>
        </p:nvSpPr>
        <p:spPr>
          <a:xfrm>
            <a:off x="8252024" y="6003742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5845-9C2D-4DCC-BB6A-E7D31E7DA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9" t="7592" r="76875" b="82778"/>
          <a:stretch/>
        </p:blipFill>
        <p:spPr>
          <a:xfrm>
            <a:off x="9944100" y="584200"/>
            <a:ext cx="1511300" cy="660400"/>
          </a:xfrm>
          <a:prstGeom prst="rect">
            <a:avLst/>
          </a:prstGeom>
        </p:spPr>
      </p:pic>
      <p:pic>
        <p:nvPicPr>
          <p:cNvPr id="114" name="รูปภาพ 92">
            <a:extLst>
              <a:ext uri="{FF2B5EF4-FFF2-40B4-BE49-F238E27FC236}">
                <a16:creationId xmlns:a16="http://schemas.microsoft.com/office/drawing/2014/main" id="{98B01CE4-2989-48D0-8389-CBA5CFAC1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51" y="2855011"/>
            <a:ext cx="2103427" cy="396046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6B3E2572-31E2-47CE-8677-9DAC0B472059}"/>
              </a:ext>
            </a:extLst>
          </p:cNvPr>
          <p:cNvSpPr txBox="1"/>
          <p:nvPr/>
        </p:nvSpPr>
        <p:spPr>
          <a:xfrm>
            <a:off x="1172073" y="1755735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400 + 50 + 0,07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BB310EF-4E5D-4947-BE65-D372C73B22DD}"/>
              </a:ext>
            </a:extLst>
          </p:cNvPr>
          <p:cNvSpPr txBox="1"/>
          <p:nvPr/>
        </p:nvSpPr>
        <p:spPr>
          <a:xfrm>
            <a:off x="6096000" y="1755735"/>
            <a:ext cx="5970104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30 + 0,5 + 0,04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DCE4482-98DA-4AB9-BCF6-636478042745}"/>
                  </a:ext>
                </a:extLst>
              </p:cNvPr>
              <p:cNvSpPr txBox="1"/>
              <p:nvPr/>
            </p:nvSpPr>
            <p:spPr>
              <a:xfrm>
                <a:off x="1172073" y="2740960"/>
                <a:ext cx="5970104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100 + 7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DCE4482-98DA-4AB9-BCF6-636478042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73" y="2740960"/>
                <a:ext cx="5970104" cy="1290418"/>
              </a:xfrm>
              <a:prstGeom prst="rect">
                <a:avLst/>
              </a:prstGeom>
              <a:blipFill>
                <a:blip r:embed="rId5"/>
                <a:stretch>
                  <a:fillRect l="-3061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A2E0ED4-33F3-4574-870E-656BCD1E7D71}"/>
                  </a:ext>
                </a:extLst>
              </p:cNvPr>
              <p:cNvSpPr txBox="1"/>
              <p:nvPr/>
            </p:nvSpPr>
            <p:spPr>
              <a:xfrm>
                <a:off x="6096000" y="2712062"/>
                <a:ext cx="5970104" cy="130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d) 35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A2E0ED4-33F3-4574-870E-656BCD1E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12062"/>
                <a:ext cx="5970104" cy="1302793"/>
              </a:xfrm>
              <a:prstGeom prst="rect">
                <a:avLst/>
              </a:prstGeom>
              <a:blipFill>
                <a:blip r:embed="rId6"/>
                <a:stretch>
                  <a:fillRect l="-3064"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รูปภาพ 80">
            <a:extLst>
              <a:ext uri="{FF2B5EF4-FFF2-40B4-BE49-F238E27FC236}">
                <a16:creationId xmlns:a16="http://schemas.microsoft.com/office/drawing/2014/main" id="{55224EE8-217D-47F6-88D6-DF3D58B7BF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24" y="463509"/>
            <a:ext cx="1338852" cy="908091"/>
          </a:xfrm>
          <a:prstGeom prst="rect">
            <a:avLst/>
          </a:prstGeom>
        </p:spPr>
      </p:pic>
      <p:pic>
        <p:nvPicPr>
          <p:cNvPr id="147" name="รูปภาพ 75">
            <a:extLst>
              <a:ext uri="{FF2B5EF4-FFF2-40B4-BE49-F238E27FC236}">
                <a16:creationId xmlns:a16="http://schemas.microsoft.com/office/drawing/2014/main" id="{50317ED0-C307-4715-B51D-EC6556661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3" y="168171"/>
            <a:ext cx="1081973" cy="1279193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1B1E0CBA-1A22-4A49-BE4E-1C94BC93CD89}"/>
              </a:ext>
            </a:extLst>
          </p:cNvPr>
          <p:cNvSpPr txBox="1"/>
          <p:nvPr/>
        </p:nvSpPr>
        <p:spPr>
          <a:xfrm rot="1351072">
            <a:off x="7823018" y="5537135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0D6FD4C-9DDF-459D-A75B-FA1282797AB7}"/>
              </a:ext>
            </a:extLst>
          </p:cNvPr>
          <p:cNvSpPr txBox="1"/>
          <p:nvPr/>
        </p:nvSpPr>
        <p:spPr>
          <a:xfrm rot="21389866">
            <a:off x="11187075" y="15841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sp>
        <p:nvSpPr>
          <p:cNvPr id="156" name="สามเหลี่ยมหน้าจั่ว 41">
            <a:extLst>
              <a:ext uri="{FF2B5EF4-FFF2-40B4-BE49-F238E27FC236}">
                <a16:creationId xmlns:a16="http://schemas.microsoft.com/office/drawing/2014/main" id="{8A6CDEA8-905D-4F59-A3ED-ED0570984D06}"/>
              </a:ext>
            </a:extLst>
          </p:cNvPr>
          <p:cNvSpPr/>
          <p:nvPr/>
        </p:nvSpPr>
        <p:spPr>
          <a:xfrm rot="20089558">
            <a:off x="309716" y="2692796"/>
            <a:ext cx="224426" cy="242219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7" name="สามเหลี่ยมหน้าจั่ว 97">
            <a:extLst>
              <a:ext uri="{FF2B5EF4-FFF2-40B4-BE49-F238E27FC236}">
                <a16:creationId xmlns:a16="http://schemas.microsoft.com/office/drawing/2014/main" id="{9DAD3C87-295D-4491-A32F-AE6B27CC4D43}"/>
              </a:ext>
            </a:extLst>
          </p:cNvPr>
          <p:cNvSpPr/>
          <p:nvPr/>
        </p:nvSpPr>
        <p:spPr>
          <a:xfrm rot="1772264">
            <a:off x="406637" y="3000702"/>
            <a:ext cx="142726" cy="141628"/>
          </a:xfrm>
          <a:prstGeom prst="triangl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8" name="วงรี 45">
            <a:extLst>
              <a:ext uri="{FF2B5EF4-FFF2-40B4-BE49-F238E27FC236}">
                <a16:creationId xmlns:a16="http://schemas.microsoft.com/office/drawing/2014/main" id="{61455CCF-5929-4AF3-B871-940E0374C6F8}"/>
              </a:ext>
            </a:extLst>
          </p:cNvPr>
          <p:cNvSpPr/>
          <p:nvPr/>
        </p:nvSpPr>
        <p:spPr>
          <a:xfrm>
            <a:off x="451000" y="6364049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9" name="วงรี 99">
            <a:extLst>
              <a:ext uri="{FF2B5EF4-FFF2-40B4-BE49-F238E27FC236}">
                <a16:creationId xmlns:a16="http://schemas.microsoft.com/office/drawing/2014/main" id="{D65ACC7A-F665-4FDD-9929-FABE5FA4FC70}"/>
              </a:ext>
            </a:extLst>
          </p:cNvPr>
          <p:cNvSpPr/>
          <p:nvPr/>
        </p:nvSpPr>
        <p:spPr>
          <a:xfrm>
            <a:off x="679599" y="6635130"/>
            <a:ext cx="54000" cy="5469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0" name="วงรี 100">
            <a:extLst>
              <a:ext uri="{FF2B5EF4-FFF2-40B4-BE49-F238E27FC236}">
                <a16:creationId xmlns:a16="http://schemas.microsoft.com/office/drawing/2014/main" id="{FF044685-84FC-439C-AA1F-E0191C5537C3}"/>
              </a:ext>
            </a:extLst>
          </p:cNvPr>
          <p:cNvSpPr/>
          <p:nvPr/>
        </p:nvSpPr>
        <p:spPr>
          <a:xfrm>
            <a:off x="11019927" y="2055552"/>
            <a:ext cx="189158" cy="18503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680DFC-757F-479E-B995-E98113E407DC}"/>
              </a:ext>
            </a:extLst>
          </p:cNvPr>
          <p:cNvSpPr txBox="1"/>
          <p:nvPr/>
        </p:nvSpPr>
        <p:spPr>
          <a:xfrm rot="1351072">
            <a:off x="131628" y="6281187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cs typeface="FC Onigiri Outline"/>
            </a:endParaRPr>
          </a:p>
        </p:txBody>
      </p:sp>
      <p:grpSp>
        <p:nvGrpSpPr>
          <p:cNvPr id="176" name="กลุ่ม 50">
            <a:extLst>
              <a:ext uri="{FF2B5EF4-FFF2-40B4-BE49-F238E27FC236}">
                <a16:creationId xmlns:a16="http://schemas.microsoft.com/office/drawing/2014/main" id="{286D11A5-DD90-4265-B7DF-AFD342154E5A}"/>
              </a:ext>
            </a:extLst>
          </p:cNvPr>
          <p:cNvGrpSpPr/>
          <p:nvPr/>
        </p:nvGrpSpPr>
        <p:grpSpPr>
          <a:xfrm>
            <a:off x="947714" y="5143232"/>
            <a:ext cx="9168249" cy="1226893"/>
            <a:chOff x="2886799" y="1239258"/>
            <a:chExt cx="4302872" cy="722178"/>
          </a:xfrm>
        </p:grpSpPr>
        <p:sp>
          <p:nvSpPr>
            <p:cNvPr id="177" name="สี่เหลี่ยมผืนผ้า 78">
              <a:extLst>
                <a:ext uri="{FF2B5EF4-FFF2-40B4-BE49-F238E27FC236}">
                  <a16:creationId xmlns:a16="http://schemas.microsoft.com/office/drawing/2014/main" id="{D8EF4BD0-8DBF-4F58-A223-7AF3563D6252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78" name="สี่เหลี่ยมผืนผ้า 44">
              <a:extLst>
                <a:ext uri="{FF2B5EF4-FFF2-40B4-BE49-F238E27FC236}">
                  <a16:creationId xmlns:a16="http://schemas.microsoft.com/office/drawing/2014/main" id="{ED350413-BC5B-4014-B52F-0D9273C8E97E}"/>
                </a:ext>
              </a:extLst>
            </p:cNvPr>
            <p:cNvSpPr/>
            <p:nvPr/>
          </p:nvSpPr>
          <p:spPr>
            <a:xfrm>
              <a:off x="2886799" y="123925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79" name="รูปแบบอิสระ 84">
            <a:extLst>
              <a:ext uri="{FF2B5EF4-FFF2-40B4-BE49-F238E27FC236}">
                <a16:creationId xmlns:a16="http://schemas.microsoft.com/office/drawing/2014/main" id="{C1D23E37-C6F8-44A9-8FBC-0528466676F4}"/>
              </a:ext>
            </a:extLst>
          </p:cNvPr>
          <p:cNvSpPr/>
          <p:nvPr/>
        </p:nvSpPr>
        <p:spPr>
          <a:xfrm>
            <a:off x="1003542" y="4362250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ECACD-22F3-422A-A6EA-1E0CF5BBA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4675" y="4072240"/>
            <a:ext cx="4423148" cy="810553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4181C1FD-1E58-403C-A686-F252FBEC4C43}"/>
              </a:ext>
            </a:extLst>
          </p:cNvPr>
          <p:cNvSpPr txBox="1"/>
          <p:nvPr/>
        </p:nvSpPr>
        <p:spPr>
          <a:xfrm>
            <a:off x="1172073" y="5043828"/>
            <a:ext cx="8460677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BAC89-BA06-47E8-9D35-E9EEB14F6746}"/>
              </a:ext>
            </a:extLst>
          </p:cNvPr>
          <p:cNvGrpSpPr/>
          <p:nvPr/>
        </p:nvGrpSpPr>
        <p:grpSpPr>
          <a:xfrm>
            <a:off x="5316159" y="4070097"/>
            <a:ext cx="5116572" cy="2437590"/>
            <a:chOff x="5075619" y="4060276"/>
            <a:chExt cx="5116572" cy="24375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67643A-7EB8-4F1F-8460-89EEE998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5619" y="4060276"/>
              <a:ext cx="5116572" cy="2437590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83BED06-5F83-4B84-9776-7594E2284EAF}"/>
                </a:ext>
              </a:extLst>
            </p:cNvPr>
            <p:cNvSpPr txBox="1"/>
            <p:nvPr/>
          </p:nvSpPr>
          <p:spPr>
            <a:xfrm>
              <a:off x="5567875" y="4582475"/>
              <a:ext cx="4121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Theo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, ở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c, d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cộng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dưới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dạng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thập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2400" b="1" i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hết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i="1" dirty="0" err="1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400" i="1" dirty="0">
                  <a:ln w="0"/>
                  <a:solidFill>
                    <a:srgbClr val="008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C9AA3A6-DE2D-48AC-A5C8-694CBE51E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587" y="510030"/>
            <a:ext cx="3446814" cy="106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2" grpId="0"/>
      <p:bldP spid="179" grpId="0" animBg="1"/>
      <p:bldP spid="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52FBA2-8EDC-4201-A2DC-C1AE98FB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2" y="509395"/>
            <a:ext cx="3675001" cy="657186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40AC13CF-6A40-47A4-813A-66E683E5A216}"/>
              </a:ext>
            </a:extLst>
          </p:cNvPr>
          <p:cNvSpPr txBox="1"/>
          <p:nvPr/>
        </p:nvSpPr>
        <p:spPr>
          <a:xfrm rot="21389866">
            <a:off x="9787848" y="1425157"/>
            <a:ext cx="4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67" name="สามเหลี่ยมหน้าจั่ว 113">
            <a:extLst>
              <a:ext uri="{FF2B5EF4-FFF2-40B4-BE49-F238E27FC236}">
                <a16:creationId xmlns:a16="http://schemas.microsoft.com/office/drawing/2014/main" id="{2D995420-0219-4119-881B-7817BD4A8961}"/>
              </a:ext>
            </a:extLst>
          </p:cNvPr>
          <p:cNvSpPr/>
          <p:nvPr/>
        </p:nvSpPr>
        <p:spPr>
          <a:xfrm rot="20089558">
            <a:off x="838196" y="2080707"/>
            <a:ext cx="98304" cy="74674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8" name="สามเหลี่ยมหน้าจั่ว 114">
            <a:extLst>
              <a:ext uri="{FF2B5EF4-FFF2-40B4-BE49-F238E27FC236}">
                <a16:creationId xmlns:a16="http://schemas.microsoft.com/office/drawing/2014/main" id="{CE5DFA9D-A186-4EF0-9FC5-9F93AB08CAE2}"/>
              </a:ext>
            </a:extLst>
          </p:cNvPr>
          <p:cNvSpPr/>
          <p:nvPr/>
        </p:nvSpPr>
        <p:spPr>
          <a:xfrm rot="1772264">
            <a:off x="5448142" y="6506604"/>
            <a:ext cx="142726" cy="141628"/>
          </a:xfrm>
          <a:prstGeom prst="triangl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9" name="วงรี 115">
            <a:extLst>
              <a:ext uri="{FF2B5EF4-FFF2-40B4-BE49-F238E27FC236}">
                <a16:creationId xmlns:a16="http://schemas.microsoft.com/office/drawing/2014/main" id="{11AB5A1E-9507-44CB-9D60-BA939A06A9C1}"/>
              </a:ext>
            </a:extLst>
          </p:cNvPr>
          <p:cNvSpPr/>
          <p:nvPr/>
        </p:nvSpPr>
        <p:spPr>
          <a:xfrm>
            <a:off x="5664827" y="6379238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0" name="วงรี 116">
            <a:extLst>
              <a:ext uri="{FF2B5EF4-FFF2-40B4-BE49-F238E27FC236}">
                <a16:creationId xmlns:a16="http://schemas.microsoft.com/office/drawing/2014/main" id="{FE7A2F1D-E674-44B6-A9D9-BCA3A541DFEB}"/>
              </a:ext>
            </a:extLst>
          </p:cNvPr>
          <p:cNvSpPr/>
          <p:nvPr/>
        </p:nvSpPr>
        <p:spPr>
          <a:xfrm>
            <a:off x="5884338" y="6645248"/>
            <a:ext cx="54000" cy="5469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1" name="วงรี 117">
            <a:extLst>
              <a:ext uri="{FF2B5EF4-FFF2-40B4-BE49-F238E27FC236}">
                <a16:creationId xmlns:a16="http://schemas.microsoft.com/office/drawing/2014/main" id="{56261AE0-3BA3-47A9-9B1F-86B350B689C3}"/>
              </a:ext>
            </a:extLst>
          </p:cNvPr>
          <p:cNvSpPr/>
          <p:nvPr/>
        </p:nvSpPr>
        <p:spPr>
          <a:xfrm>
            <a:off x="8252024" y="6003742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D5845-9C2D-4DCC-BB6A-E7D31E7DA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9" t="7592" r="76875" b="82778"/>
          <a:stretch/>
        </p:blipFill>
        <p:spPr>
          <a:xfrm>
            <a:off x="9944100" y="584200"/>
            <a:ext cx="1511300" cy="660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A5E511-63A7-4E22-B22E-0FA3A46E7D30}"/>
              </a:ext>
            </a:extLst>
          </p:cNvPr>
          <p:cNvGrpSpPr/>
          <p:nvPr/>
        </p:nvGrpSpPr>
        <p:grpSpPr>
          <a:xfrm>
            <a:off x="3175383" y="56490"/>
            <a:ext cx="5086888" cy="1151051"/>
            <a:chOff x="1727143" y="77880"/>
            <a:chExt cx="5086888" cy="1151051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285A10B-653C-49E7-A96D-9232363A2B57}"/>
                </a:ext>
              </a:extLst>
            </p:cNvPr>
            <p:cNvSpPr txBox="1"/>
            <p:nvPr/>
          </p:nvSpPr>
          <p:spPr>
            <a:xfrm rot="1351072">
              <a:off x="6449829" y="778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rPr>
                <a:t>+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endParaRPr>
            </a:p>
          </p:txBody>
        </p:sp>
        <p:sp>
          <p:nvSpPr>
            <p:cNvPr id="145" name="สี่เหลี่ยมผืนผ้ามุมมน 50">
              <a:extLst>
                <a:ext uri="{FF2B5EF4-FFF2-40B4-BE49-F238E27FC236}">
                  <a16:creationId xmlns:a16="http://schemas.microsoft.com/office/drawing/2014/main" id="{B0CFE03A-2A60-40C5-8160-5A171CB5DF9A}"/>
                </a:ext>
              </a:extLst>
            </p:cNvPr>
            <p:cNvSpPr/>
            <p:nvPr/>
          </p:nvSpPr>
          <p:spPr>
            <a:xfrm>
              <a:off x="1727143" y="568737"/>
              <a:ext cx="1854258" cy="616218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7F1FF"/>
                </a:solidFill>
                <a:effectLst/>
                <a:uLnTx/>
                <a:uFillTx/>
                <a:latin typeface="Arial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D0B41FA-72F7-4FF8-BFBB-AB267AE6C5B5}"/>
                </a:ext>
              </a:extLst>
            </p:cNvPr>
            <p:cNvSpPr txBox="1"/>
            <p:nvPr/>
          </p:nvSpPr>
          <p:spPr>
            <a:xfrm>
              <a:off x="1771142" y="327466"/>
              <a:ext cx="1577948" cy="90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&gt; &lt; = 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1B1E0CBA-1A22-4A49-BE4E-1C94BC93CD89}"/>
              </a:ext>
            </a:extLst>
          </p:cNvPr>
          <p:cNvSpPr txBox="1"/>
          <p:nvPr/>
        </p:nvSpPr>
        <p:spPr>
          <a:xfrm rot="1351072">
            <a:off x="7823018" y="5537135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0D6FD4C-9DDF-459D-A75B-FA1282797AB7}"/>
              </a:ext>
            </a:extLst>
          </p:cNvPr>
          <p:cNvSpPr txBox="1"/>
          <p:nvPr/>
        </p:nvSpPr>
        <p:spPr>
          <a:xfrm rot="21389866">
            <a:off x="11187075" y="15841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56" name="สามเหลี่ยมหน้าจั่ว 41">
            <a:extLst>
              <a:ext uri="{FF2B5EF4-FFF2-40B4-BE49-F238E27FC236}">
                <a16:creationId xmlns:a16="http://schemas.microsoft.com/office/drawing/2014/main" id="{8A6CDEA8-905D-4F59-A3ED-ED0570984D06}"/>
              </a:ext>
            </a:extLst>
          </p:cNvPr>
          <p:cNvSpPr/>
          <p:nvPr/>
        </p:nvSpPr>
        <p:spPr>
          <a:xfrm rot="20089558">
            <a:off x="309716" y="2692796"/>
            <a:ext cx="224426" cy="242219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7" name="สามเหลี่ยมหน้าจั่ว 97">
            <a:extLst>
              <a:ext uri="{FF2B5EF4-FFF2-40B4-BE49-F238E27FC236}">
                <a16:creationId xmlns:a16="http://schemas.microsoft.com/office/drawing/2014/main" id="{9DAD3C87-295D-4491-A32F-AE6B27CC4D43}"/>
              </a:ext>
            </a:extLst>
          </p:cNvPr>
          <p:cNvSpPr/>
          <p:nvPr/>
        </p:nvSpPr>
        <p:spPr>
          <a:xfrm rot="1772264">
            <a:off x="406637" y="3000702"/>
            <a:ext cx="142726" cy="141628"/>
          </a:xfrm>
          <a:prstGeom prst="triangl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8" name="วงรี 45">
            <a:extLst>
              <a:ext uri="{FF2B5EF4-FFF2-40B4-BE49-F238E27FC236}">
                <a16:creationId xmlns:a16="http://schemas.microsoft.com/office/drawing/2014/main" id="{61455CCF-5929-4AF3-B871-940E0374C6F8}"/>
              </a:ext>
            </a:extLst>
          </p:cNvPr>
          <p:cNvSpPr/>
          <p:nvPr/>
        </p:nvSpPr>
        <p:spPr>
          <a:xfrm>
            <a:off x="451000" y="6364049"/>
            <a:ext cx="54000" cy="5469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59" name="วงรี 99">
            <a:extLst>
              <a:ext uri="{FF2B5EF4-FFF2-40B4-BE49-F238E27FC236}">
                <a16:creationId xmlns:a16="http://schemas.microsoft.com/office/drawing/2014/main" id="{D65ACC7A-F665-4FDD-9929-FABE5FA4FC70}"/>
              </a:ext>
            </a:extLst>
          </p:cNvPr>
          <p:cNvSpPr/>
          <p:nvPr/>
        </p:nvSpPr>
        <p:spPr>
          <a:xfrm>
            <a:off x="679599" y="6635130"/>
            <a:ext cx="54000" cy="5469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0" name="วงรี 100">
            <a:extLst>
              <a:ext uri="{FF2B5EF4-FFF2-40B4-BE49-F238E27FC236}">
                <a16:creationId xmlns:a16="http://schemas.microsoft.com/office/drawing/2014/main" id="{FF044685-84FC-439C-AA1F-E0191C5537C3}"/>
              </a:ext>
            </a:extLst>
          </p:cNvPr>
          <p:cNvSpPr/>
          <p:nvPr/>
        </p:nvSpPr>
        <p:spPr>
          <a:xfrm>
            <a:off x="11019927" y="2055552"/>
            <a:ext cx="189158" cy="18503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3680DFC-757F-479E-B995-E98113E407DC}"/>
              </a:ext>
            </a:extLst>
          </p:cNvPr>
          <p:cNvSpPr txBox="1"/>
          <p:nvPr/>
        </p:nvSpPr>
        <p:spPr>
          <a:xfrm rot="1351072">
            <a:off x="131628" y="6281187"/>
            <a:ext cx="63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4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922C5-7CDE-4BCB-B568-5E2FFDA924D8}"/>
              </a:ext>
            </a:extLst>
          </p:cNvPr>
          <p:cNvSpPr txBox="1"/>
          <p:nvPr/>
        </p:nvSpPr>
        <p:spPr>
          <a:xfrm>
            <a:off x="5029641" y="369095"/>
            <a:ext cx="69849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7" name="รูปภาพ 39">
            <a:extLst>
              <a:ext uri="{FF2B5EF4-FFF2-40B4-BE49-F238E27FC236}">
                <a16:creationId xmlns:a16="http://schemas.microsoft.com/office/drawing/2014/main" id="{92AD48A7-22A0-4B37-A926-CD2602B56D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-42829"/>
            <a:ext cx="1111126" cy="1518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/>
              <p:nvPr/>
            </p:nvSpPr>
            <p:spPr>
              <a:xfrm>
                <a:off x="1679480" y="1900140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4,35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D86C38-9821-4A43-8D65-692AF711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80" y="1900140"/>
                <a:ext cx="6235700" cy="1836337"/>
              </a:xfrm>
              <a:prstGeom prst="rect">
                <a:avLst/>
              </a:prstGeom>
              <a:blipFill>
                <a:blip r:embed="rId6"/>
                <a:stretch>
                  <a:fillRect l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3A178-A5C4-4801-9E5E-2A8A753047E8}"/>
                  </a:ext>
                </a:extLst>
              </p:cNvPr>
              <p:cNvSpPr txBox="1"/>
              <p:nvPr/>
            </p:nvSpPr>
            <p:spPr>
              <a:xfrm>
                <a:off x="6799518" y="1844281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2,2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3A178-A5C4-4801-9E5E-2A8A7530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18" y="1844281"/>
                <a:ext cx="6235700" cy="1836337"/>
              </a:xfrm>
              <a:prstGeom prst="rect">
                <a:avLst/>
              </a:prstGeom>
              <a:blipFill>
                <a:blip r:embed="rId7"/>
                <a:stretch>
                  <a:fillRect l="-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กลุ่ม 50">
            <a:extLst>
              <a:ext uri="{FF2B5EF4-FFF2-40B4-BE49-F238E27FC236}">
                <a16:creationId xmlns:a16="http://schemas.microsoft.com/office/drawing/2014/main" id="{CC37C205-D938-44A5-AD7E-EBF522A9534F}"/>
              </a:ext>
            </a:extLst>
          </p:cNvPr>
          <p:cNvGrpSpPr/>
          <p:nvPr/>
        </p:nvGrpSpPr>
        <p:grpSpPr>
          <a:xfrm>
            <a:off x="10157439" y="4546600"/>
            <a:ext cx="2298946" cy="2170357"/>
            <a:chOff x="7524328" y="3360515"/>
            <a:chExt cx="1145241" cy="1007040"/>
          </a:xfrm>
        </p:grpSpPr>
        <p:pic>
          <p:nvPicPr>
            <p:cNvPr id="67" name="รูปภาพ 44">
              <a:extLst>
                <a:ext uri="{FF2B5EF4-FFF2-40B4-BE49-F238E27FC236}">
                  <a16:creationId xmlns:a16="http://schemas.microsoft.com/office/drawing/2014/main" id="{CFB11631-CCC0-4AA6-B743-1C92C68E5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415" y="3566915"/>
              <a:ext cx="561719" cy="800640"/>
            </a:xfrm>
            <a:prstGeom prst="rect">
              <a:avLst/>
            </a:prstGeom>
          </p:spPr>
        </p:pic>
        <p:grpSp>
          <p:nvGrpSpPr>
            <p:cNvPr id="68" name="กลุ่ม 118">
              <a:extLst>
                <a:ext uri="{FF2B5EF4-FFF2-40B4-BE49-F238E27FC236}">
                  <a16:creationId xmlns:a16="http://schemas.microsoft.com/office/drawing/2014/main" id="{8FED10AF-7077-4A19-BF8E-982B23DD57EB}"/>
                </a:ext>
              </a:extLst>
            </p:cNvPr>
            <p:cNvGrpSpPr/>
            <p:nvPr/>
          </p:nvGrpSpPr>
          <p:grpSpPr>
            <a:xfrm>
              <a:off x="7524328" y="3360515"/>
              <a:ext cx="1145241" cy="834623"/>
              <a:chOff x="1335567" y="1329063"/>
              <a:chExt cx="1145241" cy="8346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A5D708-AF10-47FE-ABCA-8193C1D86E80}"/>
                  </a:ext>
                </a:extLst>
              </p:cNvPr>
              <p:cNvSpPr txBox="1"/>
              <p:nvPr/>
            </p:nvSpPr>
            <p:spPr>
              <a:xfrm rot="1351072">
                <a:off x="1335567" y="1329063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86A1147-65C7-491D-8E11-7CCD2EC737BC}"/>
                  </a:ext>
                </a:extLst>
              </p:cNvPr>
              <p:cNvSpPr txBox="1"/>
              <p:nvPr/>
            </p:nvSpPr>
            <p:spPr>
              <a:xfrm rot="21389866">
                <a:off x="2116606" y="164046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สามเหลี่ยมหน้าจั่ว 121">
                <a:extLst>
                  <a:ext uri="{FF2B5EF4-FFF2-40B4-BE49-F238E27FC236}">
                    <a16:creationId xmlns:a16="http://schemas.microsoft.com/office/drawing/2014/main" id="{0454FB5A-0D20-4486-999B-6FF6F84438E6}"/>
                  </a:ext>
                </a:extLst>
              </p:cNvPr>
              <p:cNvSpPr/>
              <p:nvPr/>
            </p:nvSpPr>
            <p:spPr>
              <a:xfrm rot="20089558">
                <a:off x="2027960" y="1461300"/>
                <a:ext cx="98304" cy="7467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สามเหลี่ยมหน้าจั่ว 122">
                <a:extLst>
                  <a:ext uri="{FF2B5EF4-FFF2-40B4-BE49-F238E27FC236}">
                    <a16:creationId xmlns:a16="http://schemas.microsoft.com/office/drawing/2014/main" id="{A5F5944D-A686-4EF1-A89E-799F9DEC2F65}"/>
                  </a:ext>
                </a:extLst>
              </p:cNvPr>
              <p:cNvSpPr/>
              <p:nvPr/>
            </p:nvSpPr>
            <p:spPr>
              <a:xfrm rot="1772264">
                <a:off x="1465201" y="1838254"/>
                <a:ext cx="142726" cy="141628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123">
                <a:extLst>
                  <a:ext uri="{FF2B5EF4-FFF2-40B4-BE49-F238E27FC236}">
                    <a16:creationId xmlns:a16="http://schemas.microsoft.com/office/drawing/2014/main" id="{107F30E3-9CCC-4077-923E-7B6B60BDE9D1}"/>
                  </a:ext>
                </a:extLst>
              </p:cNvPr>
              <p:cNvSpPr/>
              <p:nvPr/>
            </p:nvSpPr>
            <p:spPr>
              <a:xfrm>
                <a:off x="1439564" y="1756854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124">
                <a:extLst>
                  <a:ext uri="{FF2B5EF4-FFF2-40B4-BE49-F238E27FC236}">
                    <a16:creationId xmlns:a16="http://schemas.microsoft.com/office/drawing/2014/main" id="{4C0858B6-1B0B-4349-8A09-80EBE6C09D28}"/>
                  </a:ext>
                </a:extLst>
              </p:cNvPr>
              <p:cNvSpPr/>
              <p:nvPr/>
            </p:nvSpPr>
            <p:spPr>
              <a:xfrm>
                <a:off x="1786075" y="1443938"/>
                <a:ext cx="54000" cy="5469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5" name="วงรี 125">
                <a:extLst>
                  <a:ext uri="{FF2B5EF4-FFF2-40B4-BE49-F238E27FC236}">
                    <a16:creationId xmlns:a16="http://schemas.microsoft.com/office/drawing/2014/main" id="{85D9140C-6121-4D25-B15B-B8A68E44D4CB}"/>
                  </a:ext>
                </a:extLst>
              </p:cNvPr>
              <p:cNvSpPr/>
              <p:nvPr/>
            </p:nvSpPr>
            <p:spPr>
              <a:xfrm>
                <a:off x="2248761" y="1637021"/>
                <a:ext cx="54000" cy="546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F5C86E-3A60-4DA7-BCDD-00C2CC6789E9}"/>
                  </a:ext>
                </a:extLst>
              </p:cNvPr>
              <p:cNvSpPr txBox="1"/>
              <p:nvPr/>
            </p:nvSpPr>
            <p:spPr>
              <a:xfrm>
                <a:off x="1431206" y="4034083"/>
                <a:ext cx="6235700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14,09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</a:t>
                </a:r>
                <a:r>
                  <a:rPr lang="en-US" sz="40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F5C86E-3A60-4DA7-BCDD-00C2CC67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06" y="4034083"/>
                <a:ext cx="6235700" cy="1747466"/>
              </a:xfrm>
              <a:prstGeom prst="rect">
                <a:avLst/>
              </a:prstGeom>
              <a:blipFill>
                <a:blip r:embed="rId9"/>
                <a:stretch>
                  <a:fillRect l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0EC9286-632A-48ED-BAE4-9E9BC52F76C6}"/>
                  </a:ext>
                </a:extLst>
              </p:cNvPr>
              <p:cNvSpPr txBox="1"/>
              <p:nvPr/>
            </p:nvSpPr>
            <p:spPr>
              <a:xfrm>
                <a:off x="6826250" y="3967277"/>
                <a:ext cx="6235700" cy="18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  </a:t>
                </a:r>
                <a:r>
                  <a:rPr lang="en-US" sz="4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7,15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0EC9286-632A-48ED-BAE4-9E9BC52F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0" y="3967277"/>
                <a:ext cx="6235700" cy="1836337"/>
              </a:xfrm>
              <a:prstGeom prst="rect">
                <a:avLst/>
              </a:prstGeom>
              <a:blipFill>
                <a:blip r:embed="rId10"/>
                <a:stretch>
                  <a:fillRect l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5EBB085F-D326-4488-AE6B-B9432D60EDA0}"/>
              </a:ext>
            </a:extLst>
          </p:cNvPr>
          <p:cNvSpPr txBox="1"/>
          <p:nvPr/>
        </p:nvSpPr>
        <p:spPr>
          <a:xfrm>
            <a:off x="2787252" y="1716684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6AB2D1-9B63-484B-B44A-3AD52F62FEA4}"/>
              </a:ext>
            </a:extLst>
          </p:cNvPr>
          <p:cNvSpPr txBox="1"/>
          <p:nvPr/>
        </p:nvSpPr>
        <p:spPr>
          <a:xfrm>
            <a:off x="2993661" y="3822941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0550349-B71C-4F35-A0F2-53AB39DB7FB9}"/>
              </a:ext>
            </a:extLst>
          </p:cNvPr>
          <p:cNvSpPr txBox="1"/>
          <p:nvPr/>
        </p:nvSpPr>
        <p:spPr>
          <a:xfrm>
            <a:off x="7946957" y="1695608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DE6C26-60D0-4CC3-972E-ED2194C77DB4}"/>
              </a:ext>
            </a:extLst>
          </p:cNvPr>
          <p:cNvSpPr txBox="1"/>
          <p:nvPr/>
        </p:nvSpPr>
        <p:spPr>
          <a:xfrm>
            <a:off x="7946957" y="3843269"/>
            <a:ext cx="935182" cy="1212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F6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7200" dirty="0">
              <a:ln>
                <a:solidFill>
                  <a:srgbClr val="002060"/>
                </a:solidFill>
              </a:ln>
              <a:solidFill>
                <a:srgbClr val="F6CD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2A084A-3BB9-4AA2-BD62-310A39BCA372}"/>
                  </a:ext>
                </a:extLst>
              </p:cNvPr>
              <p:cNvSpPr txBox="1"/>
              <p:nvPr/>
            </p:nvSpPr>
            <p:spPr>
              <a:xfrm>
                <a:off x="1140394" y="3076641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4,6 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C2A084A-3BB9-4AA2-BD62-310A39BCA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94" y="3076641"/>
                <a:ext cx="21875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231A8B1-D6D3-4B1C-A03D-26C4780A24CD}"/>
                  </a:ext>
                </a:extLst>
              </p:cNvPr>
              <p:cNvSpPr txBox="1"/>
              <p:nvPr/>
            </p:nvSpPr>
            <p:spPr>
              <a:xfrm>
                <a:off x="6353238" y="3077519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2,04</m:t>
                      </m:r>
                      <m:r>
                        <a:rPr lang="en-US" sz="360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231A8B1-D6D3-4B1C-A03D-26C4780A2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238" y="3077519"/>
                <a:ext cx="218757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F30516-4517-4D0A-9535-DB4735AD249D}"/>
                  </a:ext>
                </a:extLst>
              </p:cNvPr>
              <p:cNvSpPr txBox="1"/>
              <p:nvPr/>
            </p:nvSpPr>
            <p:spPr>
              <a:xfrm>
                <a:off x="3317948" y="5091036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14,1 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DF30516-4517-4D0A-9535-DB4735AD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48" y="5091036"/>
                <a:ext cx="218757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57069B9-D3E5-4E16-A1CB-3956D3BBFE6F}"/>
                  </a:ext>
                </a:extLst>
              </p:cNvPr>
              <p:cNvSpPr txBox="1"/>
              <p:nvPr/>
            </p:nvSpPr>
            <p:spPr>
              <a:xfrm>
                <a:off x="6310560" y="5127068"/>
                <a:ext cx="2187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7,15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57069B9-D3E5-4E16-A1CB-3956D3BB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60" y="5127068"/>
                <a:ext cx="218757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รูปภาพ 93">
            <a:extLst>
              <a:ext uri="{FF2B5EF4-FFF2-40B4-BE49-F238E27FC236}">
                <a16:creationId xmlns:a16="http://schemas.microsoft.com/office/drawing/2014/main" id="{4CD2AF8C-EDD1-4402-B0C4-62AEB204DA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15">
            <a:off x="10249710" y="215602"/>
            <a:ext cx="1096524" cy="15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174" name="รูปภาพ 43">
            <a:extLst>
              <a:ext uri="{FF2B5EF4-FFF2-40B4-BE49-F238E27FC236}">
                <a16:creationId xmlns:a16="http://schemas.microsoft.com/office/drawing/2014/main" id="{8A72D669-992B-4A85-901B-1B7878E47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167217" y="5334000"/>
            <a:ext cx="1781598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045B67-A65F-44CA-B091-595A5CA8B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59" y="698535"/>
            <a:ext cx="3069511" cy="553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B56AA1-72CB-41CE-8354-7372D887ABC9}"/>
              </a:ext>
            </a:extLst>
          </p:cNvPr>
          <p:cNvSpPr txBox="1"/>
          <p:nvPr/>
        </p:nvSpPr>
        <p:spPr>
          <a:xfrm>
            <a:off x="1164644" y="596935"/>
            <a:ext cx="10058399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17A9A-6988-4512-902E-4E180BDE9C97}"/>
              </a:ext>
            </a:extLst>
          </p:cNvPr>
          <p:cNvSpPr txBox="1"/>
          <p:nvPr/>
        </p:nvSpPr>
        <p:spPr>
          <a:xfrm>
            <a:off x="1468729" y="20518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6,251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F257BE-24DF-4610-BB81-75F6AB45132A}"/>
              </a:ext>
            </a:extLst>
          </p:cNvPr>
          <p:cNvSpPr txBox="1"/>
          <p:nvPr/>
        </p:nvSpPr>
        <p:spPr>
          <a:xfrm>
            <a:off x="4702449" y="20177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33,14 : 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E0633-C555-41F4-BAC5-8348AE29D59E}"/>
              </a:ext>
            </a:extLst>
          </p:cNvPr>
          <p:cNvSpPr txBox="1"/>
          <p:nvPr/>
        </p:nvSpPr>
        <p:spPr>
          <a:xfrm>
            <a:off x="8016139" y="198361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c) 375,23 : 69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381DBA-AEAA-402B-AA0F-187B236C3D1E}"/>
              </a:ext>
            </a:extLst>
          </p:cNvPr>
          <p:cNvGrpSpPr/>
          <p:nvPr/>
        </p:nvGrpSpPr>
        <p:grpSpPr>
          <a:xfrm>
            <a:off x="2968876" y="2940074"/>
            <a:ext cx="1262067" cy="1160760"/>
            <a:chOff x="2968876" y="2940074"/>
            <a:chExt cx="1262067" cy="1160760"/>
          </a:xfrm>
        </p:grpSpPr>
        <p:sp>
          <p:nvSpPr>
            <p:cNvPr id="50" name="Line 7">
              <a:extLst>
                <a:ext uri="{FF2B5EF4-FFF2-40B4-BE49-F238E27FC236}">
                  <a16:creationId xmlns:a16="http://schemas.microsoft.com/office/drawing/2014/main" id="{448CFA89-C985-4BE6-8DF9-1F4613459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8">
              <a:extLst>
                <a:ext uri="{FF2B5EF4-FFF2-40B4-BE49-F238E27FC236}">
                  <a16:creationId xmlns:a16="http://schemas.microsoft.com/office/drawing/2014/main" id="{E91C5F2B-F4C6-4EE4-B1DF-327CE67E1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Rectangle 9">
            <a:extLst>
              <a:ext uri="{FF2B5EF4-FFF2-40B4-BE49-F238E27FC236}">
                <a16:creationId xmlns:a16="http://schemas.microsoft.com/office/drawing/2014/main" id="{C1C70E03-C8C6-4DF1-B1A1-10B342FB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913" y="2895300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6,251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66959E14-4D8E-42A3-AF8C-20499FC8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683" y="2870055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0D1C458E-BFC0-4ACB-A7B4-FEEFB6B9C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0" y="3429000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486D9A53-1EA5-4554-890A-0560D4F1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872" y="345885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419528E0-D001-43B1-821D-8CB854F3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32" y="3458858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54937D0A-497B-402F-9D4C-EC0033F0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290" y="3437381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ED67D56A-C5CD-40AB-9BA0-4738D888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930" y="3452521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A1E2BB0B-4DEB-41F4-AF1D-05084CB6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350" y="3991464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222D9283-ECB1-4224-8D22-6723AFE52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573" y="398121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84F4E6C0-0E97-49AD-A848-AF01F49FE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101" y="3444621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2F35CB94-C77F-44CF-A499-645E8BFF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275" y="4525658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5690E85E-4156-43D6-ACFC-67A69581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379" y="343668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50B4723-EE58-4C47-B837-F00873C9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554" y="4525658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D22997-621F-4ECC-9EB2-CB5EEEEA5146}"/>
              </a:ext>
            </a:extLst>
          </p:cNvPr>
          <p:cNvSpPr txBox="1"/>
          <p:nvPr/>
        </p:nvSpPr>
        <p:spPr>
          <a:xfrm>
            <a:off x="1674797" y="5044070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0,021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299D67-EFE2-4160-8835-79650CC9ED9E}"/>
              </a:ext>
            </a:extLst>
          </p:cNvPr>
          <p:cNvGrpSpPr/>
          <p:nvPr/>
        </p:nvGrpSpPr>
        <p:grpSpPr>
          <a:xfrm>
            <a:off x="6195687" y="2895333"/>
            <a:ext cx="1262067" cy="1160760"/>
            <a:chOff x="2968876" y="2940074"/>
            <a:chExt cx="1262067" cy="1160760"/>
          </a:xfrm>
        </p:grpSpPr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2D885EE9-A91C-4B2D-A9FF-3DE35E189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74BDF621-93FB-477F-8A57-A234BBE1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 9">
            <a:extLst>
              <a:ext uri="{FF2B5EF4-FFF2-40B4-BE49-F238E27FC236}">
                <a16:creationId xmlns:a16="http://schemas.microsoft.com/office/drawing/2014/main" id="{6F4FDDF0-D9AE-4F2F-AFD9-9B193453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686" y="2839327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33,14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1809A54E-E22B-428C-90F7-0835E8E5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494" y="2825314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D9D7F4E3-F5D1-4C70-89C8-C303C5ED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35" y="3381716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D7E37BCE-AD54-423C-A955-E38A2239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683" y="341411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BEE9769C-DC82-48A8-BD9F-26F2C71A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543" y="341411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262F551B-55F1-4D4D-8947-70332195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01" y="339264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9843CD42-2652-42CE-B90F-37CFA733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41" y="3407780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C973B044-6626-40D4-9404-2CB3D906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048" y="3908261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4 1</a:t>
            </a: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39D60B51-841D-4B42-8974-2C50C96D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844" y="3908261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2A4436F-0EB2-44A8-9803-E0CFC0CBF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912" y="3399880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47BB6706-A274-4478-90CD-D264D716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086" y="448091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8A27B552-7C0B-450E-A517-E1D42665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90" y="3391941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775BF2EE-32D8-4774-9D68-30E9C008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65" y="448091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1E0F3B-5985-4D4E-BF08-177077315A36}"/>
              </a:ext>
            </a:extLst>
          </p:cNvPr>
          <p:cNvSpPr txBox="1"/>
          <p:nvPr/>
        </p:nvSpPr>
        <p:spPr>
          <a:xfrm>
            <a:off x="4901608" y="4999329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0,08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5BC2E2-E9B2-4D24-9524-E6DAEC262CB3}"/>
              </a:ext>
            </a:extLst>
          </p:cNvPr>
          <p:cNvGrpSpPr/>
          <p:nvPr/>
        </p:nvGrpSpPr>
        <p:grpSpPr>
          <a:xfrm>
            <a:off x="9649175" y="2856979"/>
            <a:ext cx="1262067" cy="1160760"/>
            <a:chOff x="2968876" y="2940074"/>
            <a:chExt cx="1262067" cy="1160760"/>
          </a:xfrm>
        </p:grpSpPr>
        <p:sp>
          <p:nvSpPr>
            <p:cNvPr id="48" name="Line 7">
              <a:extLst>
                <a:ext uri="{FF2B5EF4-FFF2-40B4-BE49-F238E27FC236}">
                  <a16:creationId xmlns:a16="http://schemas.microsoft.com/office/drawing/2014/main" id="{969B4E0B-EAFA-4E20-9253-8C261ECB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831" y="2940074"/>
              <a:ext cx="10162" cy="11607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Line 8">
              <a:extLst>
                <a:ext uri="{FF2B5EF4-FFF2-40B4-BE49-F238E27FC236}">
                  <a16:creationId xmlns:a16="http://schemas.microsoft.com/office/drawing/2014/main" id="{D5100550-12E2-4D6E-8B5E-95F4F89C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876" y="3481083"/>
              <a:ext cx="12620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3" name="Rectangle 9">
            <a:extLst>
              <a:ext uri="{FF2B5EF4-FFF2-40B4-BE49-F238E27FC236}">
                <a16:creationId xmlns:a16="http://schemas.microsoft.com/office/drawing/2014/main" id="{F2EBAAD4-D89D-424F-AC43-5B7489E9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318" y="2811923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375,23</a:t>
            </a: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B760FBAF-DC7B-4D79-AC31-EE80CE7A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982" y="2786960"/>
            <a:ext cx="938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080" y="3310649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C6524C7D-8F55-4305-A0D4-F414BE39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171" y="3375763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8" name="Rectangle 13">
            <a:extLst>
              <a:ext uri="{FF2B5EF4-FFF2-40B4-BE49-F238E27FC236}">
                <a16:creationId xmlns:a16="http://schemas.microsoft.com/office/drawing/2014/main" id="{FB00097F-785D-470A-A912-8ADB48170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031" y="3375763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69" name="Rectangle 14">
            <a:extLst>
              <a:ext uri="{FF2B5EF4-FFF2-40B4-BE49-F238E27FC236}">
                <a16:creationId xmlns:a16="http://schemas.microsoft.com/office/drawing/2014/main" id="{865F1023-DA46-404B-8767-CB27333B6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016" y="3292725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15">
            <a:extLst>
              <a:ext uri="{FF2B5EF4-FFF2-40B4-BE49-F238E27FC236}">
                <a16:creationId xmlns:a16="http://schemas.microsoft.com/office/drawing/2014/main" id="{ED053A76-34C9-4EAB-BFC3-845FD3FC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7229" y="3369426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429B1EE9-6654-4936-BF30-E313835E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295" y="3870164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2" name="Rectangle 17">
            <a:extLst>
              <a:ext uri="{FF2B5EF4-FFF2-40B4-BE49-F238E27FC236}">
                <a16:creationId xmlns:a16="http://schemas.microsoft.com/office/drawing/2014/main" id="{01C415C2-4FE8-4E77-BAB7-8BD3C7A8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924" y="386786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658B4F43-5E4E-45EE-8C5D-CD6A8544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400" y="3361526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Rectangle 19">
            <a:extLst>
              <a:ext uri="{FF2B5EF4-FFF2-40B4-BE49-F238E27FC236}">
                <a16:creationId xmlns:a16="http://schemas.microsoft.com/office/drawing/2014/main" id="{70FBCAF5-8051-4F6B-AC98-76F940E5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626" y="4442563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BA093BD5-1317-4A61-B16C-43983076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678" y="3353587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19">
            <a:extLst>
              <a:ext uri="{FF2B5EF4-FFF2-40B4-BE49-F238E27FC236}">
                <a16:creationId xmlns:a16="http://schemas.microsoft.com/office/drawing/2014/main" id="{A3C0E68F-B393-4D26-BEF3-A9698CC2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368" y="4442563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35F83A-913F-43D9-8593-236ED1A60153}"/>
              </a:ext>
            </a:extLst>
          </p:cNvPr>
          <p:cNvSpPr txBox="1"/>
          <p:nvPr/>
        </p:nvSpPr>
        <p:spPr>
          <a:xfrm>
            <a:off x="8355096" y="4960975"/>
            <a:ext cx="3423187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0,56</a:t>
            </a:r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4355FDCF-3AB1-4752-B4D3-C14E6F0F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497" y="3310648"/>
            <a:ext cx="85307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DCD3F7-8D65-4BAE-BFA0-AAD676436A6F}"/>
              </a:ext>
            </a:extLst>
          </p:cNvPr>
          <p:cNvSpPr txBox="1"/>
          <p:nvPr/>
        </p:nvSpPr>
        <p:spPr>
          <a:xfrm>
            <a:off x="5419644" y="3397988"/>
            <a:ext cx="544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286" y="3310649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6EEDDA59-F7D5-4F3D-9BDB-5DF1A992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743" y="3865570"/>
            <a:ext cx="120412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6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98162F10-99F3-4425-9AE8-559EB05B10F5}"/>
              </a:ext>
            </a:extLst>
          </p:cNvPr>
          <p:cNvSpPr/>
          <p:nvPr/>
        </p:nvSpPr>
        <p:spPr>
          <a:xfrm>
            <a:off x="628567" y="531254"/>
            <a:ext cx="10909466" cy="5742546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5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0"/>
            <a:ext cx="99184" cy="111348"/>
          </a:xfrm>
          <a:prstGeom prst="rect">
            <a:avLst/>
          </a:prstGeom>
        </p:spPr>
      </p:pic>
      <p:pic>
        <p:nvPicPr>
          <p:cNvPr id="173" name="รูปภาพ 77">
            <a:extLst>
              <a:ext uri="{FF2B5EF4-FFF2-40B4-BE49-F238E27FC236}">
                <a16:creationId xmlns:a16="http://schemas.microsoft.com/office/drawing/2014/main" id="{1268ED1D-1F21-4BD4-A1DF-E7266EA8E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7" y="200212"/>
            <a:ext cx="698442" cy="5182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F15E0F6-EF6C-47B8-A020-463C6A6B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163" y="899590"/>
            <a:ext cx="3095465" cy="94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125" y="2159748"/>
                <a:ext cx="403859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a) 0,8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1,2 x 10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DA181B-CE9E-4E19-85AF-EC71A024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125" y="2159748"/>
                <a:ext cx="4038599" cy="584775"/>
              </a:xfrm>
              <a:prstGeom prst="rect">
                <a:avLst/>
              </a:prstGeom>
              <a:blipFill>
                <a:blip r:embed="rId6"/>
                <a:stretch>
                  <a:fillRect l="-3771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6656" y="2160270"/>
                <a:ext cx="51021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b)  210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14,92 – 6,52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E75D37-FC59-435D-AE69-8E5EDD69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656" y="2160270"/>
                <a:ext cx="5102107" cy="584775"/>
              </a:xfrm>
              <a:prstGeom prst="rect">
                <a:avLst/>
              </a:prstGeom>
              <a:blipFill>
                <a:blip r:embed="rId7"/>
                <a:stretch>
                  <a:fillRect l="-3106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0088" y="2985720"/>
                <a:ext cx="4038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c) 25 :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16 : 10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D18B0E5-1F31-44D5-9FA2-E96B140A7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088" y="2985720"/>
                <a:ext cx="4038600" cy="584775"/>
              </a:xfrm>
              <a:prstGeom prst="rect">
                <a:avLst/>
              </a:prstGeom>
              <a:blipFill>
                <a:blip r:embed="rId8"/>
                <a:stretch>
                  <a:fillRect l="-3771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9424" y="3076087"/>
                <a:ext cx="51021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d) 6,2 </a:t>
                </a:r>
                <a14:m>
                  <m:oMath xmlns:m="http://schemas.openxmlformats.org/officeDocument/2006/math">
                    <m:r>
                      <a:rPr kumimoji="0" lang="en-US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43,18 + 18,82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5134366-83CB-4F4C-A4E3-511A13E5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9424" y="3076087"/>
                <a:ext cx="5102106" cy="584775"/>
              </a:xfrm>
              <a:prstGeom prst="rect">
                <a:avLst/>
              </a:prstGeom>
              <a:blipFill>
                <a:blip r:embed="rId9"/>
                <a:stretch>
                  <a:fillRect l="-2987" t="-12500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รูปภาพ 43">
            <a:extLst>
              <a:ext uri="{FF2B5EF4-FFF2-40B4-BE49-F238E27FC236}">
                <a16:creationId xmlns:a16="http://schemas.microsoft.com/office/drawing/2014/main" id="{8AE19320-9B27-4441-8B3D-F570A6643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9234287" y="4697730"/>
            <a:ext cx="2525415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1"/>
          <a:stretch/>
        </p:blipFill>
        <p:spPr>
          <a:xfrm>
            <a:off x="4331754" y="789448"/>
            <a:ext cx="3240476" cy="2771943"/>
          </a:xfrm>
          <a:prstGeom prst="rect">
            <a:avLst/>
          </a:prstGeom>
        </p:spPr>
      </p:pic>
      <p:grpSp>
        <p:nvGrpSpPr>
          <p:cNvPr id="42" name="กลุ่ม 41"/>
          <p:cNvGrpSpPr/>
          <p:nvPr/>
        </p:nvGrpSpPr>
        <p:grpSpPr>
          <a:xfrm>
            <a:off x="2658730" y="3424450"/>
            <a:ext cx="6645290" cy="2952402"/>
            <a:chOff x="2271564" y="3507854"/>
            <a:chExt cx="4606206" cy="543974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63" name="สี่เหลี่ยมผืนผ้า 62"/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</p:grpSp>
      <p:sp>
        <p:nvSpPr>
          <p:cNvPr id="78" name="วงรี 77"/>
          <p:cNvSpPr/>
          <p:nvPr/>
        </p:nvSpPr>
        <p:spPr>
          <a:xfrm>
            <a:off x="6902483" y="250220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79" name="วงรี 78"/>
          <p:cNvSpPr/>
          <p:nvPr/>
        </p:nvSpPr>
        <p:spPr>
          <a:xfrm>
            <a:off x="6915959" y="2201951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0" name="วงรี 79"/>
          <p:cNvSpPr/>
          <p:nvPr/>
        </p:nvSpPr>
        <p:spPr>
          <a:xfrm>
            <a:off x="6831696" y="2066149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1" name="วงรี 80"/>
          <p:cNvSpPr/>
          <p:nvPr/>
        </p:nvSpPr>
        <p:spPr>
          <a:xfrm>
            <a:off x="6861683" y="2358835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2" name="วงรี 81"/>
          <p:cNvSpPr/>
          <p:nvPr/>
        </p:nvSpPr>
        <p:spPr>
          <a:xfrm>
            <a:off x="4782724" y="2536610"/>
            <a:ext cx="81600" cy="816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3" name="วงรี 82"/>
          <p:cNvSpPr/>
          <p:nvPr/>
        </p:nvSpPr>
        <p:spPr>
          <a:xfrm>
            <a:off x="4773474" y="2271514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4841598" y="2124387"/>
            <a:ext cx="81600" cy="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85" name="วงรี 84"/>
          <p:cNvSpPr/>
          <p:nvPr/>
        </p:nvSpPr>
        <p:spPr>
          <a:xfrm>
            <a:off x="4855074" y="2392219"/>
            <a:ext cx="81600" cy="816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7" y="131174"/>
            <a:ext cx="1309963" cy="993036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F81E79-112C-4F5D-9C01-74A78E78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941" y="3600496"/>
            <a:ext cx="6906079" cy="679995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6F2F25D1-7ADA-4F66-A3E0-7ABD8837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355" y="4672810"/>
            <a:ext cx="7429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Ôn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lại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Chuẩn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bị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Luyện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tập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280FBD"/>
                </a:solidFill>
                <a:cs typeface="Calibri" panose="020F0502020204030204" pitchFamily="34" charset="0"/>
              </a:rPr>
              <a:t>chung</a:t>
            </a:r>
            <a:r>
              <a:rPr lang="en-US" altLang="en-US" b="1" dirty="0">
                <a:solidFill>
                  <a:srgbClr val="280FBD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Interface Project Proposal by Slidesgo">
  <a:themeElements>
    <a:clrScheme name="Simple Light">
      <a:dk1>
        <a:srgbClr val="52344E"/>
      </a:dk1>
      <a:lt1>
        <a:srgbClr val="F7F1FF"/>
      </a:lt1>
      <a:dk2>
        <a:srgbClr val="ECDAFA"/>
      </a:dk2>
      <a:lt2>
        <a:srgbClr val="FD5A7E"/>
      </a:lt2>
      <a:accent1>
        <a:srgbClr val="B08DF7"/>
      </a:accent1>
      <a:accent2>
        <a:srgbClr val="6D80E8"/>
      </a:accent2>
      <a:accent3>
        <a:srgbClr val="BAEDFF"/>
      </a:accent3>
      <a:accent4>
        <a:srgbClr val="81F0A4"/>
      </a:accent4>
      <a:accent5>
        <a:srgbClr val="FFD870"/>
      </a:accent5>
      <a:accent6>
        <a:srgbClr val="F7EEC5"/>
      </a:accent6>
      <a:hlink>
        <a:srgbClr val="5234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355</Words>
  <Application>Microsoft Office PowerPoint</Application>
  <PresentationFormat>Widescreen</PresentationFormat>
  <Paragraphs>100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UD Digi Kyokasho N-B</vt:lpstr>
      <vt:lpstr>Arial</vt:lpstr>
      <vt:lpstr>Bebas Neue</vt:lpstr>
      <vt:lpstr>Bungee</vt:lpstr>
      <vt:lpstr>Calibri</vt:lpstr>
      <vt:lpstr>Cambria Math</vt:lpstr>
      <vt:lpstr>can_NongAor</vt:lpstr>
      <vt:lpstr>Cantarell</vt:lpstr>
      <vt:lpstr>Courier New</vt:lpstr>
      <vt:lpstr>FC Onigiri Outline</vt:lpstr>
      <vt:lpstr>milk tea</vt:lpstr>
      <vt:lpstr>milk tea Med</vt:lpstr>
      <vt:lpstr>Roboto Condensed Light</vt:lpstr>
      <vt:lpstr>ชุดรูปแบบของ Office</vt:lpstr>
      <vt:lpstr>Kawaii Interface Project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Huyền Thanh</cp:lastModifiedBy>
  <cp:revision>21</cp:revision>
  <dcterms:created xsi:type="dcterms:W3CDTF">2021-12-07T07:09:59Z</dcterms:created>
  <dcterms:modified xsi:type="dcterms:W3CDTF">2022-12-12T02:11:57Z</dcterms:modified>
</cp:coreProperties>
</file>