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1"/>
  </p:notesMasterIdLst>
  <p:sldIdLst>
    <p:sldId id="256" r:id="rId3"/>
    <p:sldId id="517" r:id="rId4"/>
    <p:sldId id="259" r:id="rId5"/>
    <p:sldId id="375" r:id="rId6"/>
    <p:sldId id="520" r:id="rId7"/>
    <p:sldId id="516" r:id="rId8"/>
    <p:sldId id="521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-44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08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7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6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6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5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6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2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7899EC-65DD-435D-9009-3A9D9BFC034A}"/>
              </a:ext>
            </a:extLst>
          </p:cNvPr>
          <p:cNvSpPr txBox="1"/>
          <p:nvPr/>
        </p:nvSpPr>
        <p:spPr>
          <a:xfrm>
            <a:off x="4160946" y="2045267"/>
            <a:ext cx="517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 err="1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4000" b="1" kern="0" dirty="0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cầu</a:t>
            </a:r>
            <a:r>
              <a:rPr lang="en-US" sz="4000" b="1" kern="0" dirty="0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4000" b="1" kern="0" dirty="0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đạt</a:t>
            </a:r>
            <a:endParaRPr lang="x-none" sz="40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AA0CFC-6EF6-44BA-A977-BB81680419B3}"/>
              </a:ext>
            </a:extLst>
          </p:cNvPr>
          <p:cNvSpPr txBox="1"/>
          <p:nvPr/>
        </p:nvSpPr>
        <p:spPr>
          <a:xfrm>
            <a:off x="4160946" y="3293231"/>
            <a:ext cx="907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</a:t>
            </a:r>
            <a:r>
              <a:rPr lang="vi-VN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vi-VN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 khổ thơ đầu.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E2983B-5E02-4DC0-85A9-C1C7C727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33" y="3525992"/>
            <a:ext cx="569090" cy="453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6B5F31-A451-48DF-A7FB-550910EC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02" y="4196845"/>
            <a:ext cx="537775" cy="45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7F7C4D-6FCA-49F8-823A-3C8553188D2A}"/>
              </a:ext>
            </a:extLst>
          </p:cNvPr>
          <p:cNvSpPr txBox="1"/>
          <p:nvPr/>
        </p:nvSpPr>
        <p:spPr>
          <a:xfrm>
            <a:off x="4146400" y="3867352"/>
            <a:ext cx="907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b</a:t>
            </a:r>
            <a:r>
              <a:rPr lang="vi-VN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ài </a:t>
            </a: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tập chính tả: da/ gia.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57BB6C4-BDD8-493D-9D19-0727939752D7}"/>
              </a:ext>
            </a:extLst>
          </p:cNvPr>
          <p:cNvSpPr txBox="1"/>
          <p:nvPr/>
        </p:nvSpPr>
        <p:spPr>
          <a:xfrm>
            <a:off x="4160946" y="4561635"/>
            <a:ext cx="907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b</a:t>
            </a:r>
            <a:r>
              <a:rPr lang="vi-VN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ài </a:t>
            </a: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AE0B699-5C23-4BAA-8C3C-7CA8D95A4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04" y="4794408"/>
            <a:ext cx="537775" cy="453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AE29E1-90B1-48A4-98BE-F7D2A5141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4828" y="315572"/>
            <a:ext cx="2572287" cy="2002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28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007656" y="1176021"/>
            <a:ext cx="3982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thềm gió mát,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đồ chơi.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Mèo nằm vẫy đuôi,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Tròn xoe đôi mắt.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CBEBA727-938B-4B9B-BA0D-4137C430FDFB}"/>
              </a:ext>
            </a:extLst>
          </p:cNvPr>
          <p:cNvSpPr/>
          <p:nvPr/>
        </p:nvSpPr>
        <p:spPr>
          <a:xfrm>
            <a:off x="977760" y="9565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76EF36D0-842C-41F6-AD8E-3C64BCA59C85}"/>
              </a:ext>
            </a:extLst>
          </p:cNvPr>
          <p:cNvSpPr txBox="1"/>
          <p:nvPr/>
        </p:nvSpPr>
        <p:spPr>
          <a:xfrm>
            <a:off x="2007656" y="3619876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thị,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na,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mẹ,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cha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xmlns="" id="{4926EDC6-D125-4165-8057-656680048553}"/>
              </a:ext>
            </a:extLst>
          </p:cNvPr>
          <p:cNvSpPr txBox="1"/>
          <p:nvPr/>
        </p:nvSpPr>
        <p:spPr>
          <a:xfrm>
            <a:off x="6640903" y="2397948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chiếc cối nhỏ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thật tròn,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Biếu bà đấy nhé,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Giã trầu thêm ngon.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9029" y="99219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18927" y="-1077512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01" y="2699406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EE728A-C1B5-42D0-8585-9E3623230701}"/>
              </a:ext>
            </a:extLst>
          </p:cNvPr>
          <p:cNvSpPr txBox="1"/>
          <p:nvPr/>
        </p:nvSpPr>
        <p:spPr>
          <a:xfrm>
            <a:off x="6504530" y="3500553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5289309-3B8D-4194-899A-7FDA653C06D3}"/>
              </a:ext>
            </a:extLst>
          </p:cNvPr>
          <p:cNvSpPr txBox="1"/>
          <p:nvPr/>
        </p:nvSpPr>
        <p:spPr>
          <a:xfrm>
            <a:off x="6387060" y="2429040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E25F2B-8BC4-45C5-813F-26AAEF66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9" y="796483"/>
            <a:ext cx="489787" cy="489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1E7206-9FA5-4571-810E-7ADBA3F537FD}"/>
              </a:ext>
            </a:extLst>
          </p:cNvPr>
          <p:cNvSpPr txBox="1"/>
          <p:nvPr/>
        </p:nvSpPr>
        <p:spPr>
          <a:xfrm>
            <a:off x="2526749" y="637855"/>
            <a:ext cx="739342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Ghép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da 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hoặc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gia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 vào các tiếng cho thích hợp. Viết lại 3 từ vào vở ô li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1860140-CD50-4176-A552-B5AD687AB309}"/>
              </a:ext>
            </a:extLst>
          </p:cNvPr>
          <p:cNvSpPr txBox="1"/>
          <p:nvPr/>
        </p:nvSpPr>
        <p:spPr>
          <a:xfrm>
            <a:off x="2724325" y="5562385"/>
            <a:ext cx="71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c</a:t>
            </a:r>
            <a:r>
              <a:rPr lang="x-none" sz="3600" dirty="0">
                <a:solidFill>
                  <a:srgbClr val="FF0000"/>
                </a:solidFill>
                <a:latin typeface="+mj-lt"/>
              </a:rPr>
              <a:t>ặp da; gia đình, da dẻ,…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A8FC08A1-B6BA-489A-8160-B3386911532B}"/>
              </a:ext>
            </a:extLst>
          </p:cNvPr>
          <p:cNvSpPr/>
          <p:nvPr/>
        </p:nvSpPr>
        <p:spPr>
          <a:xfrm>
            <a:off x="4805405" y="2961560"/>
            <a:ext cx="791438" cy="791438"/>
          </a:xfrm>
          <a:prstGeom prst="ellipse">
            <a:avLst/>
          </a:prstGeom>
          <a:solidFill>
            <a:srgbClr val="BAE5E4"/>
          </a:solidFill>
          <a:ln w="25400" cap="flat" cmpd="sng" algn="ctr">
            <a:solidFill>
              <a:srgbClr val="BAE5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32B1BF2-DC29-42CA-BABE-265C5D5B66D8}"/>
              </a:ext>
            </a:extLst>
          </p:cNvPr>
          <p:cNvSpPr/>
          <p:nvPr/>
        </p:nvSpPr>
        <p:spPr>
          <a:xfrm>
            <a:off x="4733084" y="2898475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91B027D-B6FA-4C6F-804C-B403E44760D5}"/>
              </a:ext>
            </a:extLst>
          </p:cNvPr>
          <p:cNvSpPr txBox="1"/>
          <p:nvPr/>
        </p:nvSpPr>
        <p:spPr>
          <a:xfrm>
            <a:off x="4749040" y="3038174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da</a:t>
            </a:r>
            <a:endParaRPr lang="x-none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371477AB-E05E-435A-8CCF-51692B9AEC3D}"/>
              </a:ext>
            </a:extLst>
          </p:cNvPr>
          <p:cNvSpPr/>
          <p:nvPr/>
        </p:nvSpPr>
        <p:spPr>
          <a:xfrm>
            <a:off x="5918432" y="2969481"/>
            <a:ext cx="791438" cy="791438"/>
          </a:xfrm>
          <a:prstGeom prst="ellipse">
            <a:avLst/>
          </a:prstGeom>
          <a:solidFill>
            <a:srgbClr val="FFAB40">
              <a:lumMod val="40000"/>
              <a:lumOff val="60000"/>
            </a:srgbClr>
          </a:solidFill>
          <a:ln w="25400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DDCC6848-DD10-4F5F-8BAF-DB351A20120E}"/>
              </a:ext>
            </a:extLst>
          </p:cNvPr>
          <p:cNvSpPr/>
          <p:nvPr/>
        </p:nvSpPr>
        <p:spPr>
          <a:xfrm>
            <a:off x="5846111" y="2906396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FFAB40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8042C19-3EDE-4695-8B8F-6C43B4F56B4D}"/>
              </a:ext>
            </a:extLst>
          </p:cNvPr>
          <p:cNvSpPr txBox="1"/>
          <p:nvPr/>
        </p:nvSpPr>
        <p:spPr>
          <a:xfrm>
            <a:off x="5862067" y="3046095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gia</a:t>
            </a:r>
            <a:endParaRPr lang="x-none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7A57F96-0CCB-4CFC-B69A-079F4B79E5E8}"/>
              </a:ext>
            </a:extLst>
          </p:cNvPr>
          <p:cNvGrpSpPr/>
          <p:nvPr/>
        </p:nvGrpSpPr>
        <p:grpSpPr>
          <a:xfrm>
            <a:off x="3107517" y="2099979"/>
            <a:ext cx="1047750" cy="1047750"/>
            <a:chOff x="885825" y="1314450"/>
            <a:chExt cx="1047750" cy="10477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43ED2A1A-E1A7-4C8C-8487-ED4E508CA55E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solidFill>
                <a:srgbClr val="A889CC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44ADEA79-07AE-4D7D-AA13-27EDCDDC06BF}"/>
                </a:ext>
              </a:extLst>
            </p:cNvPr>
            <p:cNvSpPr/>
            <p:nvPr/>
          </p:nvSpPr>
          <p:spPr>
            <a:xfrm>
              <a:off x="908194" y="1509121"/>
              <a:ext cx="9829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cặp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C4DA0C8F-3DAA-4F68-8C1D-367D6277ABA4}"/>
              </a:ext>
            </a:extLst>
          </p:cNvPr>
          <p:cNvGrpSpPr/>
          <p:nvPr/>
        </p:nvGrpSpPr>
        <p:grpSpPr>
          <a:xfrm>
            <a:off x="3637170" y="3930598"/>
            <a:ext cx="1124026" cy="1091906"/>
            <a:chOff x="837661" y="1285875"/>
            <a:chExt cx="1124026" cy="109190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869E5B80-459E-4C32-BDFB-16C59443F875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B5D077E5-0E78-41CD-98D2-9BEF7EE2CDAF}"/>
                </a:ext>
              </a:extLst>
            </p:cNvPr>
            <p:cNvSpPr/>
            <p:nvPr/>
          </p:nvSpPr>
          <p:spPr>
            <a:xfrm>
              <a:off x="837661" y="1509121"/>
              <a:ext cx="11240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cầm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ED16B1AC-C6D2-4469-898A-659957C8D2A2}"/>
              </a:ext>
            </a:extLst>
          </p:cNvPr>
          <p:cNvGrpSpPr/>
          <p:nvPr/>
        </p:nvGrpSpPr>
        <p:grpSpPr>
          <a:xfrm>
            <a:off x="7174290" y="1814490"/>
            <a:ext cx="1122422" cy="1091906"/>
            <a:chOff x="838465" y="1285875"/>
            <a:chExt cx="1122422" cy="1091906"/>
          </a:xfrm>
          <a:solidFill>
            <a:srgbClr val="D7EDA9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1621418A-3FEB-4323-893C-EB9ACFB67114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 w="25400" cap="flat" cmpd="sng" algn="ctr">
              <a:solidFill>
                <a:srgbClr val="F4F6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BAE2E519-A474-4BCC-9892-05E45275392D}"/>
                </a:ext>
              </a:extLst>
            </p:cNvPr>
            <p:cNvSpPr/>
            <p:nvPr/>
          </p:nvSpPr>
          <p:spPr>
            <a:xfrm>
              <a:off x="838465" y="1509121"/>
              <a:ext cx="112242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đình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03B3323C-C1C8-4288-8B15-A3B29C1B8D92}"/>
              </a:ext>
            </a:extLst>
          </p:cNvPr>
          <p:cNvGrpSpPr/>
          <p:nvPr/>
        </p:nvGrpSpPr>
        <p:grpSpPr>
          <a:xfrm>
            <a:off x="7660206" y="3497643"/>
            <a:ext cx="865909" cy="865909"/>
            <a:chOff x="967221" y="1405371"/>
            <a:chExt cx="865909" cy="86590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AEAA59A0-6332-4257-9956-05A84D9B5803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 w="25400" cap="flat" cmpd="sng" algn="ctr">
              <a:solidFill>
                <a:srgbClr val="FFAB40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1F996AF7-4692-4F5F-B2E6-5D9C93864662}"/>
                </a:ext>
              </a:extLst>
            </p:cNvPr>
            <p:cNvSpPr/>
            <p:nvPr/>
          </p:nvSpPr>
          <p:spPr>
            <a:xfrm>
              <a:off x="1146239" y="1509121"/>
              <a:ext cx="5068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vị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6D9BC358-F72B-4FD9-9A7A-B07B4493302F}"/>
              </a:ext>
            </a:extLst>
          </p:cNvPr>
          <p:cNvGrpSpPr/>
          <p:nvPr/>
        </p:nvGrpSpPr>
        <p:grpSpPr>
          <a:xfrm>
            <a:off x="6544197" y="4305664"/>
            <a:ext cx="865909" cy="865909"/>
            <a:chOff x="967221" y="1405371"/>
            <a:chExt cx="865909" cy="86590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0F77121C-5991-4278-8315-96B7B7BCBB1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186716F9-F2DA-49D9-860D-F8E275210ED2}"/>
                </a:ext>
              </a:extLst>
            </p:cNvPr>
            <p:cNvSpPr/>
            <p:nvPr/>
          </p:nvSpPr>
          <p:spPr>
            <a:xfrm>
              <a:off x="1031625" y="1537696"/>
              <a:ext cx="7360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dẻ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866F3AC-C84A-4E09-8CD0-E90D770E2229}"/>
              </a:ext>
            </a:extLst>
          </p:cNvPr>
          <p:cNvGrpSpPr/>
          <p:nvPr/>
        </p:nvGrpSpPr>
        <p:grpSpPr>
          <a:xfrm flipV="1">
            <a:off x="4139326" y="2783960"/>
            <a:ext cx="592516" cy="478284"/>
            <a:chOff x="2016413" y="1788423"/>
            <a:chExt cx="688166" cy="68123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68563EB7-9FC2-4CF6-A403-D3BD850302D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922D0577-75E8-4029-ABA0-4012B64DD714}"/>
                </a:ext>
              </a:extLst>
            </p:cNvPr>
            <p:cNvCxnSpPr>
              <a:stCxn id="68" idx="7"/>
              <a:endCxn id="70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9D4E63E2-FE04-483A-99B0-C1AEB55FFEE4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6F83D9E2-92A8-4882-AB60-F284FE2F7874}"/>
              </a:ext>
            </a:extLst>
          </p:cNvPr>
          <p:cNvGrpSpPr/>
          <p:nvPr/>
        </p:nvGrpSpPr>
        <p:grpSpPr>
          <a:xfrm>
            <a:off x="4731842" y="3699563"/>
            <a:ext cx="1261750" cy="776988"/>
            <a:chOff x="2016413" y="1788423"/>
            <a:chExt cx="688166" cy="68123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3B326234-7C1E-46CA-8402-68DBF0DDD7C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9A004B3F-4363-41BE-AFBA-06FFC0051C65}"/>
                </a:ext>
              </a:extLst>
            </p:cNvPr>
            <p:cNvCxnSpPr>
              <a:stCxn id="72" idx="7"/>
              <a:endCxn id="74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3049FCB1-9965-48E2-A9BE-B2A7CFF8665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3BDE3B1C-63D2-4EB7-982D-3C7F6D853DE7}"/>
              </a:ext>
            </a:extLst>
          </p:cNvPr>
          <p:cNvGrpSpPr/>
          <p:nvPr/>
        </p:nvGrpSpPr>
        <p:grpSpPr>
          <a:xfrm>
            <a:off x="6718536" y="2563829"/>
            <a:ext cx="525316" cy="584775"/>
            <a:chOff x="2016413" y="1788423"/>
            <a:chExt cx="688166" cy="68123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xmlns="" id="{989ECA1C-BEB2-4AAD-91C4-CEB346A9DE93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29F20C19-41D4-4CE7-B925-4FE2E3A00344}"/>
                </a:ext>
              </a:extLst>
            </p:cNvPr>
            <p:cNvCxnSpPr>
              <a:stCxn id="76" idx="7"/>
              <a:endCxn id="78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xmlns="" id="{601E0477-683F-4B3E-9B83-30D042AEC4E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2DC0FE7-0750-4C8C-9460-1BBADCB33E77}"/>
              </a:ext>
            </a:extLst>
          </p:cNvPr>
          <p:cNvGrpSpPr/>
          <p:nvPr/>
        </p:nvGrpSpPr>
        <p:grpSpPr>
          <a:xfrm flipV="1">
            <a:off x="6661223" y="3670307"/>
            <a:ext cx="1025721" cy="225068"/>
            <a:chOff x="2016413" y="1895951"/>
            <a:chExt cx="659357" cy="68719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A034A175-CBA7-4024-8554-EE1C6FCF7949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9BDA1B9E-79FD-46A8-B653-E837625B166F}"/>
                </a:ext>
              </a:extLst>
            </p:cNvPr>
            <p:cNvCxnSpPr>
              <a:cxnSpLocks/>
              <a:stCxn id="80" idx="6"/>
              <a:endCxn id="82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54008E1B-44D6-416A-8DA6-CB6844F15BF2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FCBC95D8-D8A3-4D64-8C09-7D99C30755E9}"/>
              </a:ext>
            </a:extLst>
          </p:cNvPr>
          <p:cNvGrpSpPr/>
          <p:nvPr/>
        </p:nvGrpSpPr>
        <p:grpSpPr>
          <a:xfrm flipV="1">
            <a:off x="5317574" y="3773007"/>
            <a:ext cx="1322463" cy="770630"/>
            <a:chOff x="2016413" y="1796741"/>
            <a:chExt cx="680919" cy="67291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xmlns="" id="{865F5EB6-1231-437D-A330-04AAC4F76C4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A13F1A1D-50B9-4324-BCF7-DC3EA36FE64F}"/>
                </a:ext>
              </a:extLst>
            </p:cNvPr>
            <p:cNvCxnSpPr>
              <a:cxnSpLocks/>
              <a:stCxn id="84" idx="7"/>
              <a:endCxn id="86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xmlns="" id="{723462F5-969C-4E4B-AFFD-0D71A9DC8B7E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5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/>
      <p:bldP spid="49" grpId="0" animBg="1"/>
      <p:bldP spid="50" grpId="0" animBg="1"/>
      <p:bldP spid="50" grpId="1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E2BF0A41-3B7A-4F1B-BC71-A3298A78CDB6}"/>
              </a:ext>
            </a:extLst>
          </p:cNvPr>
          <p:cNvGrpSpPr/>
          <p:nvPr/>
        </p:nvGrpSpPr>
        <p:grpSpPr>
          <a:xfrm>
            <a:off x="1186793" y="4454838"/>
            <a:ext cx="9951861" cy="1754326"/>
            <a:chOff x="581617" y="3269919"/>
            <a:chExt cx="5979439" cy="175432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742501D0-290C-4138-B88F-488BADDA1E1A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754326"/>
              <a:chOff x="564377" y="3024759"/>
              <a:chExt cx="5979439" cy="1754326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xmlns="" id="{916BC6B4-5D32-4B2C-A02F-B996212C4E0C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754326"/>
                <a:chOff x="564377" y="3024759"/>
                <a:chExt cx="5979439" cy="1754326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xmlns="" id="{2766961A-43BC-42E1-AEB2-3D79403BA78A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754326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- Con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đ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uốn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l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bên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s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núi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.</a:t>
                  </a:r>
                </a:p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-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Hoa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h              d               v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mình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đón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ánh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nắng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mặt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trời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. 		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xmlns="" id="{7525D6B8-B74E-4C47-99F6-9E6F5A95787C}"/>
                    </a:ext>
                  </a:extLst>
                </p:cNvPr>
                <p:cNvSpPr/>
                <p:nvPr/>
              </p:nvSpPr>
              <p:spPr>
                <a:xfrm>
                  <a:off x="1591603" y="3182289"/>
                  <a:ext cx="765447" cy="363894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213054"/>
                  </a:solidFill>
                  <a:prstDash val="solid"/>
                </a:ln>
                <a:effectLst/>
              </p:spPr>
              <p:txBody>
                <a:bodyPr rtlCol="0" anchor="b"/>
                <a:lstStyle/>
                <a:p>
                  <a:pPr marL="0" marR="0" lvl="0" indent="0" algn="ctr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x-none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xmlns="" id="{7D9FE7CD-6853-4039-B40A-06357002CCB2}"/>
                  </a:ext>
                </a:extLst>
              </p:cNvPr>
              <p:cNvSpPr/>
              <p:nvPr/>
            </p:nvSpPr>
            <p:spPr>
              <a:xfrm>
                <a:off x="4559924" y="3221539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xmlns="" id="{4108AD0D-88DD-44CD-A6E8-5D4B5088FB5C}"/>
                  </a:ext>
                </a:extLst>
              </p:cNvPr>
              <p:cNvSpPr/>
              <p:nvPr/>
            </p:nvSpPr>
            <p:spPr>
              <a:xfrm>
                <a:off x="3015153" y="3176577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xmlns="" id="{0A0FC112-8384-4B54-8758-54DD4D7DC16E}"/>
                </a:ext>
              </a:extLst>
            </p:cNvPr>
            <p:cNvSpPr/>
            <p:nvPr/>
          </p:nvSpPr>
          <p:spPr>
            <a:xfrm>
              <a:off x="1585325" y="400046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xmlns="" id="{71C92DAD-5275-4951-82A4-9005994FF01B}"/>
                </a:ext>
              </a:extLst>
            </p:cNvPr>
            <p:cNvSpPr/>
            <p:nvPr/>
          </p:nvSpPr>
          <p:spPr>
            <a:xfrm>
              <a:off x="2626993" y="401390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12CC9EB5-6BCF-41C6-9EDB-D5D8574D17DA}"/>
                </a:ext>
              </a:extLst>
            </p:cNvPr>
            <p:cNvSpPr/>
            <p:nvPr/>
          </p:nvSpPr>
          <p:spPr>
            <a:xfrm>
              <a:off x="3744959" y="4015146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B8CDB2C4-D81B-47F1-AB7D-51C3CC48EB42}"/>
              </a:ext>
            </a:extLst>
          </p:cNvPr>
          <p:cNvSpPr txBox="1"/>
          <p:nvPr/>
        </p:nvSpPr>
        <p:spPr>
          <a:xfrm>
            <a:off x="3351708" y="508986"/>
            <a:ext cx="884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a hoặc b 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7BC362F0-12D8-4D90-A22A-7C2E6EFE0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5" y="514401"/>
            <a:ext cx="588703" cy="5771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346F96AE-7F5C-4006-82F2-CCD3BA9A8E8F}"/>
              </a:ext>
            </a:extLst>
          </p:cNvPr>
          <p:cNvSpPr txBox="1"/>
          <p:nvPr/>
        </p:nvSpPr>
        <p:spPr>
          <a:xfrm>
            <a:off x="1285955" y="100120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từ ngữ thích hợp thay cho ô trống.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ADC41981-A403-4DA6-9DD1-D295A5EF266D}"/>
              </a:ext>
            </a:extLst>
          </p:cNvPr>
          <p:cNvSpPr txBox="1"/>
          <p:nvPr/>
        </p:nvSpPr>
        <p:spPr>
          <a:xfrm>
            <a:off x="1285955" y="373241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ươn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hay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ương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thay cho ô vuông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xmlns="" id="{A9D0DA28-02D6-454B-B9F7-1C2452ECF275}"/>
              </a:ext>
            </a:extLst>
          </p:cNvPr>
          <p:cNvSpPr/>
          <p:nvPr/>
        </p:nvSpPr>
        <p:spPr>
          <a:xfrm>
            <a:off x="7730194" y="4465437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ườn</a:t>
            </a:r>
            <a:endParaRPr lang="x-none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A83B19E8-2D9C-4845-B7F5-087BD22B526D}"/>
              </a:ext>
            </a:extLst>
          </p:cNvPr>
          <p:cNvSpPr/>
          <p:nvPr/>
        </p:nvSpPr>
        <p:spPr>
          <a:xfrm>
            <a:off x="5198421" y="4400675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ượn</a:t>
            </a:r>
            <a:endParaRPr lang="x-none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xmlns="" id="{D4D07BCA-D6E6-43E4-9C03-98159991BB58}"/>
              </a:ext>
            </a:extLst>
          </p:cNvPr>
          <p:cNvSpPr/>
          <p:nvPr/>
        </p:nvSpPr>
        <p:spPr>
          <a:xfrm>
            <a:off x="2743552" y="442225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ường</a:t>
            </a:r>
            <a:endParaRPr lang="x-none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90AB7A5C-7587-4BB5-8DEA-F42510BDF391}"/>
              </a:ext>
            </a:extLst>
          </p:cNvPr>
          <p:cNvGrpSpPr/>
          <p:nvPr/>
        </p:nvGrpSpPr>
        <p:grpSpPr>
          <a:xfrm>
            <a:off x="1243555" y="1572876"/>
            <a:ext cx="10399885" cy="2116037"/>
            <a:chOff x="458633" y="1190303"/>
            <a:chExt cx="6248628" cy="211603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xmlns="" id="{0A87307A-0C4D-48F9-AFBA-F08F333D07A3}"/>
                </a:ext>
              </a:extLst>
            </p:cNvPr>
            <p:cNvGrpSpPr/>
            <p:nvPr/>
          </p:nvGrpSpPr>
          <p:grpSpPr>
            <a:xfrm>
              <a:off x="458633" y="2721565"/>
              <a:ext cx="3531831" cy="584775"/>
              <a:chOff x="479060" y="2592477"/>
              <a:chExt cx="3531831" cy="584775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xmlns="" id="{3BA56E15-02B2-4E41-BB6C-3F172A9045DB}"/>
                  </a:ext>
                </a:extLst>
              </p:cNvPr>
              <p:cNvSpPr/>
              <p:nvPr/>
            </p:nvSpPr>
            <p:spPr>
              <a:xfrm>
                <a:off x="479060" y="2592477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x-none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Kéo cưa          (lừa sẻ/ lừa xẻ)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xmlns="" id="{F1259205-ACE0-43E5-9B4B-9D69C5CE96BA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495383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xmlns="" id="{890D6B65-AFF1-489E-B3B6-3E3108362924}"/>
                </a:ext>
              </a:extLst>
            </p:cNvPr>
            <p:cNvGrpSpPr/>
            <p:nvPr/>
          </p:nvGrpSpPr>
          <p:grpSpPr>
            <a:xfrm>
              <a:off x="3175430" y="2639691"/>
              <a:ext cx="3531831" cy="584775"/>
              <a:chOff x="3201432" y="2571901"/>
              <a:chExt cx="3531831" cy="584775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xmlns="" id="{41F4B552-8E11-4AD5-AD34-FAB46CA7457C}"/>
                  </a:ext>
                </a:extLst>
              </p:cNvPr>
              <p:cNvSpPr/>
              <p:nvPr/>
            </p:nvSpPr>
            <p:spPr>
              <a:xfrm>
                <a:off x="3201432" y="2571901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Múa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(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/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xmlns="" id="{D4207E3B-DE98-49CD-9DD1-235BE8B7645D}"/>
                  </a:ext>
                </a:extLst>
              </p:cNvPr>
              <p:cNvSpPr/>
              <p:nvPr/>
            </p:nvSpPr>
            <p:spPr>
              <a:xfrm>
                <a:off x="4480761" y="2704934"/>
                <a:ext cx="383208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xmlns="" id="{D1964C2E-C5EE-45E1-A46F-98D3DD23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76279" y="1190303"/>
              <a:ext cx="2781756" cy="1467800"/>
            </a:xfrm>
            <a:prstGeom prst="round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xmlns="" id="{76534CD9-C5CF-44DD-BFCB-CC51DDD6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xmlns="" id="{A6705FA1-4BF6-480A-B16C-DF9F5D620318}"/>
              </a:ext>
            </a:extLst>
          </p:cNvPr>
          <p:cNvSpPr/>
          <p:nvPr/>
        </p:nvSpPr>
        <p:spPr>
          <a:xfrm>
            <a:off x="4937761" y="3133206"/>
            <a:ext cx="1224964" cy="50393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B9C842C3-4366-459B-95CD-426D69F5CE69}"/>
              </a:ext>
            </a:extLst>
          </p:cNvPr>
          <p:cNvSpPr/>
          <p:nvPr/>
        </p:nvSpPr>
        <p:spPr>
          <a:xfrm>
            <a:off x="8809535" y="3129272"/>
            <a:ext cx="637791" cy="40638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xmlns="" id="{16227D35-1C9A-477D-993D-C5DC482867C2}"/>
              </a:ext>
            </a:extLst>
          </p:cNvPr>
          <p:cNvSpPr/>
          <p:nvPr/>
        </p:nvSpPr>
        <p:spPr>
          <a:xfrm>
            <a:off x="2722375" y="501551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ướng</a:t>
            </a:r>
            <a:endParaRPr lang="x-none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xmlns="" id="{799BDCF9-94A6-4B4C-878E-63C692657020}"/>
              </a:ext>
            </a:extLst>
          </p:cNvPr>
          <p:cNvSpPr/>
          <p:nvPr/>
        </p:nvSpPr>
        <p:spPr>
          <a:xfrm>
            <a:off x="4489204" y="4999886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ương</a:t>
            </a:r>
            <a:endParaRPr lang="x-none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xmlns="" id="{47024316-9E8E-4045-BD8A-9843C56D51E8}"/>
              </a:ext>
            </a:extLst>
          </p:cNvPr>
          <p:cNvSpPr/>
          <p:nvPr/>
        </p:nvSpPr>
        <p:spPr>
          <a:xfrm>
            <a:off x="6357838" y="5007699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ươn</a:t>
            </a:r>
            <a:endParaRPr lang="x-none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7" grpId="0" build="p"/>
      <p:bldP spid="128" grpId="0"/>
      <p:bldP spid="129" grpId="0"/>
      <p:bldP spid="130" grpId="0"/>
      <p:bldP spid="131" grpId="0"/>
      <p:bldP spid="141" grpId="0" animBg="1"/>
      <p:bldP spid="142" grpId="0" animBg="1"/>
      <p:bldP spid="143" grpId="0"/>
      <p:bldP spid="144" grpId="0"/>
      <p:bldP spid="1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7899EC-65DD-435D-9009-3A9D9BFC034A}"/>
              </a:ext>
            </a:extLst>
          </p:cNvPr>
          <p:cNvSpPr txBox="1"/>
          <p:nvPr/>
        </p:nvSpPr>
        <p:spPr>
          <a:xfrm>
            <a:off x="4160946" y="2045267"/>
            <a:ext cx="517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000" b="1" kern="0" dirty="0" err="1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4000" b="1" kern="0" dirty="0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cầu</a:t>
            </a:r>
            <a:r>
              <a:rPr lang="en-US" sz="4000" b="1" kern="0" dirty="0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4000" b="1" kern="0" dirty="0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đạt</a:t>
            </a:r>
            <a:endParaRPr lang="x-none" sz="4000" b="1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AA0CFC-6EF6-44BA-A977-BB81680419B3}"/>
              </a:ext>
            </a:extLst>
          </p:cNvPr>
          <p:cNvSpPr txBox="1"/>
          <p:nvPr/>
        </p:nvSpPr>
        <p:spPr>
          <a:xfrm>
            <a:off x="4160946" y="3293231"/>
            <a:ext cx="907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</a:t>
            </a:r>
            <a:r>
              <a:rPr lang="vi-VN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vi-VN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 khổ thơ đầu.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2E2983B-5E02-4DC0-85A9-C1C7C727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33" y="3525992"/>
            <a:ext cx="569090" cy="453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F6B5F31-A451-48DF-A7FB-550910EC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02" y="4196845"/>
            <a:ext cx="537775" cy="45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87F7C4D-6FCA-49F8-823A-3C8553188D2A}"/>
              </a:ext>
            </a:extLst>
          </p:cNvPr>
          <p:cNvSpPr txBox="1"/>
          <p:nvPr/>
        </p:nvSpPr>
        <p:spPr>
          <a:xfrm>
            <a:off x="4146400" y="3867352"/>
            <a:ext cx="907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b</a:t>
            </a:r>
            <a:r>
              <a:rPr lang="vi-VN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ài </a:t>
            </a: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tập chính tả: da/ gia.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57BB6C4-BDD8-493D-9D19-0727939752D7}"/>
              </a:ext>
            </a:extLst>
          </p:cNvPr>
          <p:cNvSpPr txBox="1"/>
          <p:nvPr/>
        </p:nvSpPr>
        <p:spPr>
          <a:xfrm>
            <a:off x="4160946" y="4561635"/>
            <a:ext cx="9076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Làm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b</a:t>
            </a:r>
            <a:r>
              <a:rPr lang="vi-VN" sz="3200" b="1" kern="0" dirty="0" smtClean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ài </a:t>
            </a: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AE0B699-5C23-4BAA-8C3C-7CA8D95A4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04" y="4794408"/>
            <a:ext cx="537775" cy="453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AE29E1-90B1-48A4-98BE-F7D2A5141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4828" y="315572"/>
            <a:ext cx="2572287" cy="2002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114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234</Words>
  <Application>Microsoft Office PowerPoint</Application>
  <PresentationFormat>Custom</PresentationFormat>
  <Paragraphs>42</Paragraphs>
  <Slides>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31</cp:revision>
  <dcterms:created xsi:type="dcterms:W3CDTF">2021-07-20T01:55:21Z</dcterms:created>
  <dcterms:modified xsi:type="dcterms:W3CDTF">2022-12-01T05:26:12Z</dcterms:modified>
</cp:coreProperties>
</file>