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83" r:id="rId2"/>
    <p:sldId id="257" r:id="rId3"/>
    <p:sldId id="281" r:id="rId4"/>
    <p:sldId id="258" r:id="rId5"/>
    <p:sldId id="274" r:id="rId6"/>
    <p:sldId id="260" r:id="rId7"/>
    <p:sldId id="261" r:id="rId8"/>
    <p:sldId id="267" r:id="rId9"/>
    <p:sldId id="268" r:id="rId10"/>
    <p:sldId id="269" r:id="rId11"/>
    <p:sldId id="270" r:id="rId12"/>
    <p:sldId id="271" r:id="rId13"/>
    <p:sldId id="273" r:id="rId14"/>
    <p:sldId id="266" r:id="rId15"/>
    <p:sldId id="264" r:id="rId16"/>
    <p:sldId id="277" r:id="rId17"/>
    <p:sldId id="278" r:id="rId18"/>
    <p:sldId id="279" r:id="rId19"/>
    <p:sldId id="282" r:id="rId2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6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2BA4B-8518-4549-A0D3-307A1E1F6105}" type="datetimeFigureOut">
              <a:rPr lang="vi-VN" smtClean="0"/>
              <a:t>22/12/2022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8DFD69-3C97-41E4-A2F0-A59A6F3B96BA}" type="slidenum">
              <a:rPr lang="vi-VN" smtClean="0"/>
              <a:t>‹#›</a:t>
            </a:fld>
            <a:endParaRPr lang="vi-VN"/>
          </a:p>
        </p:txBody>
      </p:sp>
    </p:spTree>
    <p:extLst>
      <p:ext uri="{BB962C8B-B14F-4D97-AF65-F5344CB8AC3E}">
        <p14:creationId xmlns:p14="http://schemas.microsoft.com/office/powerpoint/2010/main" val="332317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2</a:t>
            </a:fld>
            <a:endParaRPr lang="zh-CN" alt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t>22/12/2022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172575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t>22/12/2022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309139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t>22/12/2022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2952513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42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53714FA-78E2-47D1-A588-D8F5D0F85D0A}" type="datetimeFigureOut">
              <a:rPr lang="vi-VN" smtClean="0"/>
              <a:t>22/12/2022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75243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3714FA-78E2-47D1-A588-D8F5D0F85D0A}" type="datetimeFigureOut">
              <a:rPr lang="vi-VN" smtClean="0"/>
              <a:t>22/12/2022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24707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53714FA-78E2-47D1-A588-D8F5D0F85D0A}" type="datetimeFigureOut">
              <a:rPr lang="vi-VN" smtClean="0"/>
              <a:t>22/12/2022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275782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53714FA-78E2-47D1-A588-D8F5D0F85D0A}" type="datetimeFigureOut">
              <a:rPr lang="vi-VN" smtClean="0"/>
              <a:t>22/12/2022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384911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53714FA-78E2-47D1-A588-D8F5D0F85D0A}" type="datetimeFigureOut">
              <a:rPr lang="vi-VN" smtClean="0"/>
              <a:t>22/12/2022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3997213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714FA-78E2-47D1-A588-D8F5D0F85D0A}" type="datetimeFigureOut">
              <a:rPr lang="vi-VN" smtClean="0"/>
              <a:t>22/12/2022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157554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3714FA-78E2-47D1-A588-D8F5D0F85D0A}" type="datetimeFigureOut">
              <a:rPr lang="vi-VN" smtClean="0"/>
              <a:t>22/12/2022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119516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3714FA-78E2-47D1-A588-D8F5D0F85D0A}" type="datetimeFigureOut">
              <a:rPr lang="vi-VN" smtClean="0"/>
              <a:t>22/12/2022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DEDA02-71A2-40B7-BEAE-A20C5E92C7FA}" type="slidenum">
              <a:rPr lang="vi-VN" smtClean="0"/>
              <a:t>‹#›</a:t>
            </a:fld>
            <a:endParaRPr lang="vi-VN"/>
          </a:p>
        </p:txBody>
      </p:sp>
    </p:spTree>
    <p:extLst>
      <p:ext uri="{BB962C8B-B14F-4D97-AF65-F5344CB8AC3E}">
        <p14:creationId xmlns:p14="http://schemas.microsoft.com/office/powerpoint/2010/main" val="238710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714FA-78E2-47D1-A588-D8F5D0F85D0A}" type="datetimeFigureOut">
              <a:rPr lang="vi-VN" smtClean="0"/>
              <a:t>22/12/2022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EDA02-71A2-40B7-BEAE-A20C5E92C7FA}" type="slidenum">
              <a:rPr lang="vi-VN" smtClean="0"/>
              <a:t>‹#›</a:t>
            </a:fld>
            <a:endParaRPr lang="vi-VN"/>
          </a:p>
        </p:txBody>
      </p:sp>
    </p:spTree>
    <p:extLst>
      <p:ext uri="{BB962C8B-B14F-4D97-AF65-F5344CB8AC3E}">
        <p14:creationId xmlns:p14="http://schemas.microsoft.com/office/powerpoint/2010/main" val="1496053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mp3"/><Relationship Id="rId7" Type="http://schemas.openxmlformats.org/officeDocument/2006/relationships/image" Target="../media/image22.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3"/><Relationship Id="rId7" Type="http://schemas.openxmlformats.org/officeDocument/2006/relationships/image" Target="../media/image2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0.gif"/><Relationship Id="rId17" Type="http://schemas.openxmlformats.org/officeDocument/2006/relationships/image" Target="../media/image20.gif"/><Relationship Id="rId2" Type="http://schemas.openxmlformats.org/officeDocument/2006/relationships/audio" Target="../media/media3.mp3"/><Relationship Id="rId16" Type="http://schemas.openxmlformats.org/officeDocument/2006/relationships/image" Target="../media/image1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4.gif"/><Relationship Id="rId5" Type="http://schemas.microsoft.com/office/2007/relationships/media" Target="../media/media1.mp3"/><Relationship Id="rId1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32.gif"/></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2.xml"/><Relationship Id="rId1" Type="http://schemas.openxmlformats.org/officeDocument/2006/relationships/video" Target="file:///C:\Users\Admin\Downloads\Bi&#7875;u%20di&#7877;n%20b&#243;ng%20x&#224;%20ph&#242;ng%20ch&#250;%20h&#7873;%202.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418"/>
          <a:stretch/>
        </p:blipFill>
        <p:spPr>
          <a:xfrm>
            <a:off x="467544" y="180562"/>
            <a:ext cx="8676456" cy="6607714"/>
          </a:xfrm>
          <a:prstGeom prst="rect">
            <a:avLst/>
          </a:prstGeom>
        </p:spPr>
      </p:pic>
      <p:sp>
        <p:nvSpPr>
          <p:cNvPr id="5" name="TextBox 4"/>
          <p:cNvSpPr txBox="1"/>
          <p:nvPr/>
        </p:nvSpPr>
        <p:spPr>
          <a:xfrm>
            <a:off x="899592" y="1887369"/>
            <a:ext cx="5328592" cy="769441"/>
          </a:xfrm>
          <a:prstGeom prst="rect">
            <a:avLst/>
          </a:prstGeom>
          <a:noFill/>
        </p:spPr>
        <p:txBody>
          <a:bodyPr wrap="square" rtlCol="0">
            <a:spAutoFit/>
          </a:bodyPr>
          <a:lstStyle/>
          <a:p>
            <a:pPr algn="ctr"/>
            <a:r>
              <a:rPr lang="en-GB" sz="4400" b="1" dirty="0" smtClean="0">
                <a:solidFill>
                  <a:srgbClr val="FFFF00"/>
                </a:solidFill>
                <a:latin typeface="Timees New Roman"/>
                <a:cs typeface="Times New Roman" pitchFamily="18" charset="0"/>
              </a:rPr>
              <a:t>TIẾNG VIỆT </a:t>
            </a:r>
            <a:endParaRPr lang="vi-VN" sz="4400" b="1" dirty="0">
              <a:solidFill>
                <a:srgbClr val="FFFF00"/>
              </a:solidFill>
              <a:latin typeface="Timees New Roman"/>
              <a:cs typeface="Times New Roman" pitchFamily="18" charset="0"/>
            </a:endParaRPr>
          </a:p>
        </p:txBody>
      </p:sp>
      <p:sp>
        <p:nvSpPr>
          <p:cNvPr id="6" name="TextBox 5"/>
          <p:cNvSpPr txBox="1"/>
          <p:nvPr/>
        </p:nvSpPr>
        <p:spPr>
          <a:xfrm>
            <a:off x="971600" y="3183188"/>
            <a:ext cx="5328592" cy="954107"/>
          </a:xfrm>
          <a:prstGeom prst="rect">
            <a:avLst/>
          </a:prstGeom>
          <a:noFill/>
        </p:spPr>
        <p:txBody>
          <a:bodyPr wrap="square" rtlCol="0">
            <a:spAutoFit/>
          </a:bodyPr>
          <a:lstStyle/>
          <a:p>
            <a:pPr algn="ctr"/>
            <a:r>
              <a:rPr lang="en-GB" sz="2800" b="1" dirty="0" smtClean="0">
                <a:solidFill>
                  <a:srgbClr val="FF0000"/>
                </a:solidFill>
                <a:latin typeface="Timees New Roman"/>
                <a:cs typeface="Times New Roman" pitchFamily="18" charset="0"/>
              </a:rPr>
              <a:t>BÀI ĐỌC 4</a:t>
            </a:r>
          </a:p>
          <a:p>
            <a:pPr algn="ctr"/>
            <a:r>
              <a:rPr lang="en-GB" sz="2800" b="1" dirty="0" smtClean="0">
                <a:solidFill>
                  <a:srgbClr val="FF0000"/>
                </a:solidFill>
                <a:latin typeface="Timees New Roman"/>
                <a:cs typeface="Times New Roman" pitchFamily="18" charset="0"/>
              </a:rPr>
              <a:t> QUÀ TẶNG CHÚ HỀ</a:t>
            </a:r>
            <a:endParaRPr lang="vi-VN" sz="2800" b="1" dirty="0">
              <a:solidFill>
                <a:srgbClr val="FF0000"/>
              </a:solidFill>
              <a:latin typeface="Timees New Roman"/>
              <a:cs typeface="Times New Roman" pitchFamily="18" charset="0"/>
            </a:endParaRPr>
          </a:p>
        </p:txBody>
      </p:sp>
      <p:sp>
        <p:nvSpPr>
          <p:cNvPr id="2" name="TextBox 1"/>
          <p:cNvSpPr txBox="1"/>
          <p:nvPr/>
        </p:nvSpPr>
        <p:spPr>
          <a:xfrm>
            <a:off x="971600" y="1099381"/>
            <a:ext cx="4896544" cy="523220"/>
          </a:xfrm>
          <a:prstGeom prst="rect">
            <a:avLst/>
          </a:prstGeom>
          <a:noFill/>
        </p:spPr>
        <p:txBody>
          <a:bodyPr wrap="square" rtlCol="0">
            <a:spAutoFit/>
          </a:bodyPr>
          <a:lstStyle/>
          <a:p>
            <a:r>
              <a:rPr lang="en-US" sz="2800" dirty="0" err="1" smtClean="0">
                <a:solidFill>
                  <a:srgbClr val="FFFF00"/>
                </a:solidFill>
                <a:latin typeface="Timees New Roman"/>
              </a:rPr>
              <a:t>Trường</a:t>
            </a:r>
            <a:r>
              <a:rPr lang="en-US" sz="2800" dirty="0" smtClean="0">
                <a:solidFill>
                  <a:srgbClr val="FFFF00"/>
                </a:solidFill>
                <a:latin typeface="Timees New Roman"/>
              </a:rPr>
              <a:t> </a:t>
            </a:r>
            <a:r>
              <a:rPr lang="en-US" sz="2800" dirty="0" err="1">
                <a:solidFill>
                  <a:srgbClr val="FFFF00"/>
                </a:solidFill>
                <a:latin typeface="Timees New Roman"/>
              </a:rPr>
              <a:t>T</a:t>
            </a:r>
            <a:r>
              <a:rPr lang="en-US" sz="2800" dirty="0" err="1" smtClean="0">
                <a:solidFill>
                  <a:srgbClr val="FFFF00"/>
                </a:solidFill>
                <a:latin typeface="Timees New Roman"/>
              </a:rPr>
              <a:t>iểu</a:t>
            </a:r>
            <a:r>
              <a:rPr lang="en-US" sz="2800" dirty="0" smtClean="0">
                <a:solidFill>
                  <a:srgbClr val="FFFF00"/>
                </a:solidFill>
                <a:latin typeface="Timees New Roman"/>
              </a:rPr>
              <a:t> </a:t>
            </a:r>
            <a:r>
              <a:rPr lang="en-US" sz="2800" dirty="0" err="1" smtClean="0">
                <a:solidFill>
                  <a:srgbClr val="FFFF00"/>
                </a:solidFill>
                <a:latin typeface="Timees New Roman"/>
              </a:rPr>
              <a:t>học</a:t>
            </a:r>
            <a:r>
              <a:rPr lang="en-US" sz="2800" dirty="0">
                <a:solidFill>
                  <a:srgbClr val="FFFF00"/>
                </a:solidFill>
                <a:latin typeface="Timees New Roman"/>
              </a:rPr>
              <a:t> </a:t>
            </a:r>
            <a:r>
              <a:rPr lang="en-US" sz="2800" dirty="0" err="1" smtClean="0">
                <a:solidFill>
                  <a:srgbClr val="FFFF00"/>
                </a:solidFill>
                <a:latin typeface="Timees New Roman"/>
              </a:rPr>
              <a:t>Đoàn</a:t>
            </a:r>
            <a:r>
              <a:rPr lang="en-US" sz="2800" dirty="0" smtClean="0">
                <a:solidFill>
                  <a:srgbClr val="FFFF00"/>
                </a:solidFill>
                <a:latin typeface="Timees New Roman"/>
              </a:rPr>
              <a:t> </a:t>
            </a:r>
            <a:r>
              <a:rPr lang="en-US" sz="2800" dirty="0" err="1" smtClean="0">
                <a:solidFill>
                  <a:srgbClr val="FFFF00"/>
                </a:solidFill>
                <a:latin typeface="Timees New Roman"/>
              </a:rPr>
              <a:t>Kết</a:t>
            </a:r>
            <a:endParaRPr lang="en-US" sz="2800" dirty="0">
              <a:solidFill>
                <a:srgbClr val="FFFF00"/>
              </a:solidFill>
              <a:latin typeface="Timees New Roman"/>
            </a:endParaRPr>
          </a:p>
        </p:txBody>
      </p:sp>
    </p:spTree>
    <p:extLst>
      <p:ext uri="{BB962C8B-B14F-4D97-AF65-F5344CB8AC3E}">
        <p14:creationId xmlns:p14="http://schemas.microsoft.com/office/powerpoint/2010/main" val="926944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10195" y="7010398"/>
            <a:ext cx="609600" cy="609600"/>
          </a:xfrm>
          <a:prstGeom prst="rect">
            <a:avLst/>
          </a:prstGeom>
        </p:spPr>
      </p:pic>
      <p:sp>
        <p:nvSpPr>
          <p:cNvPr id="11" name="Rectangle 10"/>
          <p:cNvSpPr/>
          <p:nvPr/>
        </p:nvSpPr>
        <p:spPr>
          <a:xfrm>
            <a:off x="123647" y="188640"/>
            <a:ext cx="8912849" cy="9760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Times New Roman" pitchFamily="18" charset="0"/>
                <a:cs typeface="Times New Roman" pitchFamily="18" charset="0"/>
              </a:rPr>
              <a:t>1.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biểu</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diễn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với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quả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bóng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kì</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lạ</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như</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thế</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nào</a:t>
            </a:r>
            <a:r>
              <a:rPr lang="en-GB" sz="3200" dirty="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1786" y="1340768"/>
            <a:ext cx="8772702" cy="20882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rgbClr val="FF0000"/>
                </a:solidFill>
                <a:latin typeface="+mj-lt"/>
              </a:rPr>
              <a:t>     Quả </a:t>
            </a:r>
            <a:r>
              <a:rPr lang="vi-VN" sz="3200" dirty="0">
                <a:solidFill>
                  <a:srgbClr val="FF0000"/>
                </a:solidFill>
                <a:latin typeface="+mj-lt"/>
              </a:rPr>
              <a:t>bóng </a:t>
            </a:r>
            <a:r>
              <a:rPr lang="vi-VN" sz="3200" dirty="0" smtClean="0">
                <a:solidFill>
                  <a:srgbClr val="FF0000"/>
                </a:solidFill>
                <a:latin typeface="+mj-lt"/>
              </a:rPr>
              <a:t>mỏng </a:t>
            </a:r>
            <a:r>
              <a:rPr lang="vi-VN" sz="3200" dirty="0">
                <a:solidFill>
                  <a:srgbClr val="FF0000"/>
                </a:solidFill>
                <a:latin typeface="+mj-lt"/>
              </a:rPr>
              <a:t>manh thế mà kéo chú hề chạy theo, xiêu vẹo cả người. Có lúc chú phải nhảy người lên ấn quả bóng xuống mà không nổi. Lại có lúc quả bóng kéo chú như bay lên khoảng không</a:t>
            </a:r>
            <a:r>
              <a:rPr lang="vi-VN" sz="3200" dirty="0" smtClean="0">
                <a:solidFill>
                  <a:srgbClr val="FF0000"/>
                </a:solidFill>
                <a:latin typeface="+mj-lt"/>
              </a:rPr>
              <a:t>.</a:t>
            </a:r>
            <a:endParaRPr lang="vi-VN" sz="3200" dirty="0">
              <a:solidFill>
                <a:srgbClr val="FF0000"/>
              </a:solidFill>
              <a:latin typeface="+mj-lt"/>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16795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2224" y="6977740"/>
            <a:ext cx="609600" cy="609600"/>
          </a:xfrm>
          <a:prstGeom prst="rect">
            <a:avLst/>
          </a:prstGeom>
        </p:spPr>
      </p:pic>
      <p:sp>
        <p:nvSpPr>
          <p:cNvPr id="13" name="Rectangle 12"/>
          <p:cNvSpPr/>
          <p:nvPr/>
        </p:nvSpPr>
        <p:spPr>
          <a:xfrm>
            <a:off x="304800" y="292707"/>
            <a:ext cx="9883824" cy="11200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Times New Roman" pitchFamily="18" charset="0"/>
                <a:cs typeface="Times New Roman" pitchFamily="18" charset="0"/>
              </a:rPr>
              <a:t>2. </a:t>
            </a:r>
            <a:r>
              <a:rPr lang="en-GB" sz="3200" dirty="0" err="1">
                <a:solidFill>
                  <a:schemeClr val="tx1"/>
                </a:solidFill>
                <a:latin typeface="Times New Roman" pitchFamily="18" charset="0"/>
                <a:cs typeface="Times New Roman" pitchFamily="18" charset="0"/>
              </a:rPr>
              <a:t>Vì</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sao</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Trang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cảm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thấy</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thương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smtClean="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p:txBody>
      </p:sp>
      <p:sp>
        <p:nvSpPr>
          <p:cNvPr id="14" name="Rectangle 13"/>
          <p:cNvSpPr/>
          <p:nvPr/>
        </p:nvSpPr>
        <p:spPr>
          <a:xfrm>
            <a:off x="265076" y="1696767"/>
            <a:ext cx="8587680" cy="17174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FF0000"/>
                </a:solidFill>
                <a:latin typeface="Timees New Roman"/>
              </a:rPr>
              <a:t>     </a:t>
            </a:r>
            <a:r>
              <a:rPr lang="en-US" sz="2800" dirty="0" err="1" smtClean="0">
                <a:solidFill>
                  <a:srgbClr val="FF0000"/>
                </a:solidFill>
                <a:latin typeface="Timees New Roman"/>
              </a:rPr>
              <a:t>Vì</a:t>
            </a:r>
            <a:r>
              <a:rPr lang="en-US" sz="2800" dirty="0" smtClean="0">
                <a:solidFill>
                  <a:srgbClr val="FF0000"/>
                </a:solidFill>
                <a:latin typeface="Timees New Roman"/>
              </a:rPr>
              <a:t> </a:t>
            </a:r>
            <a:r>
              <a:rPr lang="en-US" sz="2800" dirty="0" err="1">
                <a:solidFill>
                  <a:srgbClr val="FF0000"/>
                </a:solidFill>
                <a:latin typeface="Timees New Roman"/>
              </a:rPr>
              <a:t>chú</a:t>
            </a:r>
            <a:r>
              <a:rPr lang="en-US" sz="2800" dirty="0">
                <a:solidFill>
                  <a:srgbClr val="FF0000"/>
                </a:solidFill>
                <a:latin typeface="Timees New Roman"/>
              </a:rPr>
              <a:t> </a:t>
            </a:r>
            <a:r>
              <a:rPr lang="en-US" sz="2800" dirty="0" err="1">
                <a:solidFill>
                  <a:srgbClr val="FF0000"/>
                </a:solidFill>
                <a:latin typeface="Timees New Roman"/>
              </a:rPr>
              <a:t>hề</a:t>
            </a:r>
            <a:r>
              <a:rPr lang="en-US" sz="2800" dirty="0">
                <a:solidFill>
                  <a:srgbClr val="FF0000"/>
                </a:solidFill>
                <a:latin typeface="Timees New Roman"/>
              </a:rPr>
              <a:t> </a:t>
            </a:r>
            <a:r>
              <a:rPr lang="en-US" sz="2800" dirty="0" err="1">
                <a:solidFill>
                  <a:srgbClr val="FF0000"/>
                </a:solidFill>
                <a:latin typeface="Timees New Roman"/>
              </a:rPr>
              <a:t>định</a:t>
            </a:r>
            <a:r>
              <a:rPr lang="en-US" sz="2800" dirty="0">
                <a:solidFill>
                  <a:srgbClr val="FF0000"/>
                </a:solidFill>
                <a:latin typeface="Timees New Roman"/>
              </a:rPr>
              <a:t> </a:t>
            </a:r>
            <a:r>
              <a:rPr lang="en-US" sz="2800" dirty="0" err="1">
                <a:solidFill>
                  <a:srgbClr val="FF0000"/>
                </a:solidFill>
                <a:latin typeface="Timees New Roman"/>
              </a:rPr>
              <a:t>tặng</a:t>
            </a:r>
            <a:r>
              <a:rPr lang="en-US" sz="2800" dirty="0">
                <a:solidFill>
                  <a:srgbClr val="FF0000"/>
                </a:solidFill>
                <a:latin typeface="Timees New Roman"/>
              </a:rPr>
              <a:t> </a:t>
            </a:r>
            <a:r>
              <a:rPr lang="en-US" sz="2800" dirty="0" err="1">
                <a:solidFill>
                  <a:srgbClr val="FF0000"/>
                </a:solidFill>
                <a:latin typeface="Timees New Roman"/>
              </a:rPr>
              <a:t>quả</a:t>
            </a:r>
            <a:r>
              <a:rPr lang="en-US" sz="2800" dirty="0">
                <a:solidFill>
                  <a:srgbClr val="FF0000"/>
                </a:solidFill>
                <a:latin typeface="Timees New Roman"/>
              </a:rPr>
              <a:t> </a:t>
            </a:r>
            <a:r>
              <a:rPr lang="en-US" sz="2800" dirty="0" err="1">
                <a:solidFill>
                  <a:srgbClr val="FF0000"/>
                </a:solidFill>
                <a:latin typeface="Timees New Roman"/>
              </a:rPr>
              <a:t>bóng</a:t>
            </a:r>
            <a:r>
              <a:rPr lang="en-US" sz="2800" dirty="0">
                <a:solidFill>
                  <a:srgbClr val="FF0000"/>
                </a:solidFill>
                <a:latin typeface="Timees New Roman"/>
              </a:rPr>
              <a:t> </a:t>
            </a:r>
            <a:r>
              <a:rPr lang="en-US" sz="2800" dirty="0" err="1">
                <a:solidFill>
                  <a:srgbClr val="FF0000"/>
                </a:solidFill>
                <a:latin typeface="Timees New Roman"/>
              </a:rPr>
              <a:t>cho</a:t>
            </a:r>
            <a:r>
              <a:rPr lang="en-US" sz="2800" dirty="0">
                <a:solidFill>
                  <a:srgbClr val="FF0000"/>
                </a:solidFill>
                <a:latin typeface="Timees New Roman"/>
              </a:rPr>
              <a:t> </a:t>
            </a:r>
            <a:r>
              <a:rPr lang="en-US" sz="2800" dirty="0" err="1">
                <a:solidFill>
                  <a:srgbClr val="FF0000"/>
                </a:solidFill>
                <a:latin typeface="Timees New Roman"/>
              </a:rPr>
              <a:t>một</a:t>
            </a:r>
            <a:r>
              <a:rPr lang="en-US" sz="2800" dirty="0">
                <a:solidFill>
                  <a:srgbClr val="FF0000"/>
                </a:solidFill>
                <a:latin typeface="Timees New Roman"/>
              </a:rPr>
              <a:t> </a:t>
            </a:r>
            <a:r>
              <a:rPr lang="en-US" sz="2800" dirty="0" err="1">
                <a:solidFill>
                  <a:srgbClr val="FF0000"/>
                </a:solidFill>
                <a:latin typeface="Timees New Roman"/>
              </a:rPr>
              <a:t>cô</a:t>
            </a:r>
            <a:r>
              <a:rPr lang="en-US" sz="2800" dirty="0">
                <a:solidFill>
                  <a:srgbClr val="FF0000"/>
                </a:solidFill>
                <a:latin typeface="Timees New Roman"/>
              </a:rPr>
              <a:t> </a:t>
            </a:r>
            <a:r>
              <a:rPr lang="en-US" sz="2800" dirty="0" err="1">
                <a:solidFill>
                  <a:srgbClr val="FF0000"/>
                </a:solidFill>
                <a:latin typeface="Timees New Roman"/>
              </a:rPr>
              <a:t>gái</a:t>
            </a:r>
            <a:r>
              <a:rPr lang="en-US" sz="2800" dirty="0">
                <a:solidFill>
                  <a:srgbClr val="FF0000"/>
                </a:solidFill>
                <a:latin typeface="Timees New Roman"/>
              </a:rPr>
              <a:t> </a:t>
            </a:r>
            <a:r>
              <a:rPr lang="en-US" sz="2800" dirty="0" err="1">
                <a:solidFill>
                  <a:srgbClr val="FF0000"/>
                </a:solidFill>
                <a:latin typeface="Timees New Roman"/>
              </a:rPr>
              <a:t>nhưng</a:t>
            </a:r>
            <a:r>
              <a:rPr lang="en-US" sz="2800" dirty="0">
                <a:solidFill>
                  <a:srgbClr val="FF0000"/>
                </a:solidFill>
                <a:latin typeface="Timees New Roman"/>
              </a:rPr>
              <a:t> </a:t>
            </a:r>
            <a:r>
              <a:rPr lang="en-US" sz="2800" dirty="0" err="1">
                <a:solidFill>
                  <a:srgbClr val="FF0000"/>
                </a:solidFill>
                <a:latin typeface="Timees New Roman"/>
              </a:rPr>
              <a:t>quả</a:t>
            </a:r>
            <a:r>
              <a:rPr lang="en-US" sz="2800" dirty="0">
                <a:solidFill>
                  <a:srgbClr val="FF0000"/>
                </a:solidFill>
                <a:latin typeface="Timees New Roman"/>
              </a:rPr>
              <a:t> </a:t>
            </a:r>
            <a:r>
              <a:rPr lang="en-US" sz="2800" dirty="0" err="1">
                <a:solidFill>
                  <a:srgbClr val="FF0000"/>
                </a:solidFill>
                <a:latin typeface="Timees New Roman"/>
              </a:rPr>
              <a:t>bóng</a:t>
            </a:r>
            <a:r>
              <a:rPr lang="en-US" sz="2800" dirty="0">
                <a:solidFill>
                  <a:srgbClr val="FF0000"/>
                </a:solidFill>
                <a:latin typeface="Timees New Roman"/>
              </a:rPr>
              <a:t> </a:t>
            </a:r>
            <a:r>
              <a:rPr lang="en-US" sz="2800" dirty="0" err="1">
                <a:solidFill>
                  <a:srgbClr val="FF0000"/>
                </a:solidFill>
                <a:latin typeface="Timees New Roman"/>
              </a:rPr>
              <a:t>nổ</a:t>
            </a:r>
            <a:r>
              <a:rPr lang="en-US" sz="2800" dirty="0">
                <a:solidFill>
                  <a:srgbClr val="FF0000"/>
                </a:solidFill>
                <a:latin typeface="Timees New Roman"/>
              </a:rPr>
              <a:t> </a:t>
            </a:r>
            <a:r>
              <a:rPr lang="en-US" sz="2800" dirty="0" err="1">
                <a:solidFill>
                  <a:srgbClr val="FF0000"/>
                </a:solidFill>
                <a:latin typeface="Timees New Roman"/>
              </a:rPr>
              <a:t>khiến</a:t>
            </a:r>
            <a:r>
              <a:rPr lang="en-US" sz="2800" dirty="0">
                <a:solidFill>
                  <a:srgbClr val="FF0000"/>
                </a:solidFill>
                <a:latin typeface="Timees New Roman"/>
              </a:rPr>
              <a:t> </a:t>
            </a:r>
            <a:r>
              <a:rPr lang="en-US" sz="2800" dirty="0" err="1">
                <a:solidFill>
                  <a:srgbClr val="FF0000"/>
                </a:solidFill>
                <a:latin typeface="Timees New Roman"/>
              </a:rPr>
              <a:t>cô</a:t>
            </a:r>
            <a:r>
              <a:rPr lang="en-US" sz="2800" dirty="0">
                <a:solidFill>
                  <a:srgbClr val="FF0000"/>
                </a:solidFill>
                <a:latin typeface="Timees New Roman"/>
              </a:rPr>
              <a:t> </a:t>
            </a:r>
            <a:r>
              <a:rPr lang="en-US" sz="2800" dirty="0" err="1">
                <a:solidFill>
                  <a:srgbClr val="FF0000"/>
                </a:solidFill>
                <a:latin typeface="Timees New Roman"/>
              </a:rPr>
              <a:t>gái</a:t>
            </a:r>
            <a:r>
              <a:rPr lang="en-US" sz="2800" dirty="0">
                <a:solidFill>
                  <a:srgbClr val="FF0000"/>
                </a:solidFill>
                <a:latin typeface="Timees New Roman"/>
              </a:rPr>
              <a:t> </a:t>
            </a:r>
            <a:r>
              <a:rPr lang="en-US" sz="2800" dirty="0" err="1">
                <a:solidFill>
                  <a:srgbClr val="FF0000"/>
                </a:solidFill>
                <a:latin typeface="Timees New Roman"/>
              </a:rPr>
              <a:t>xấu</a:t>
            </a:r>
            <a:r>
              <a:rPr lang="en-US" sz="2800" dirty="0">
                <a:solidFill>
                  <a:srgbClr val="FF0000"/>
                </a:solidFill>
                <a:latin typeface="Timees New Roman"/>
              </a:rPr>
              <a:t> </a:t>
            </a:r>
            <a:r>
              <a:rPr lang="en-US" sz="2800" dirty="0" err="1">
                <a:solidFill>
                  <a:srgbClr val="FF0000"/>
                </a:solidFill>
                <a:latin typeface="Timees New Roman"/>
              </a:rPr>
              <a:t>hổ</a:t>
            </a:r>
            <a:r>
              <a:rPr lang="en-US" sz="2800" dirty="0">
                <a:solidFill>
                  <a:srgbClr val="FF0000"/>
                </a:solidFill>
                <a:latin typeface="Timees New Roman"/>
              </a:rPr>
              <a:t>, </a:t>
            </a:r>
            <a:r>
              <a:rPr lang="en-US" sz="2800" dirty="0" err="1">
                <a:solidFill>
                  <a:srgbClr val="FF0000"/>
                </a:solidFill>
                <a:latin typeface="Timees New Roman"/>
              </a:rPr>
              <a:t>còn</a:t>
            </a:r>
            <a:r>
              <a:rPr lang="en-US" sz="2800" dirty="0">
                <a:solidFill>
                  <a:srgbClr val="FF0000"/>
                </a:solidFill>
                <a:latin typeface="Timees New Roman"/>
              </a:rPr>
              <a:t> </a:t>
            </a:r>
            <a:r>
              <a:rPr lang="en-US" sz="2800" dirty="0" err="1">
                <a:solidFill>
                  <a:srgbClr val="FF0000"/>
                </a:solidFill>
                <a:latin typeface="Timees New Roman"/>
              </a:rPr>
              <a:t>chú</a:t>
            </a:r>
            <a:r>
              <a:rPr lang="en-US" sz="2800" dirty="0">
                <a:solidFill>
                  <a:srgbClr val="FF0000"/>
                </a:solidFill>
                <a:latin typeface="Timees New Roman"/>
              </a:rPr>
              <a:t> </a:t>
            </a:r>
            <a:r>
              <a:rPr lang="en-US" sz="2800" dirty="0" err="1">
                <a:solidFill>
                  <a:srgbClr val="FF0000"/>
                </a:solidFill>
                <a:latin typeface="Timees New Roman"/>
              </a:rPr>
              <a:t>hề</a:t>
            </a:r>
            <a:r>
              <a:rPr lang="en-US" sz="2800" dirty="0">
                <a:solidFill>
                  <a:srgbClr val="FF0000"/>
                </a:solidFill>
                <a:latin typeface="Timees New Roman"/>
              </a:rPr>
              <a:t> </a:t>
            </a:r>
            <a:r>
              <a:rPr lang="en-US" sz="2800" dirty="0" err="1">
                <a:solidFill>
                  <a:srgbClr val="FF0000"/>
                </a:solidFill>
                <a:latin typeface="Timees New Roman"/>
              </a:rPr>
              <a:t>buồn</a:t>
            </a:r>
            <a:r>
              <a:rPr lang="en-US" sz="2800" dirty="0">
                <a:solidFill>
                  <a:srgbClr val="FF0000"/>
                </a:solidFill>
                <a:latin typeface="Timees New Roman"/>
              </a:rPr>
              <a:t> </a:t>
            </a:r>
            <a:r>
              <a:rPr lang="en-US" sz="2800" dirty="0" err="1">
                <a:solidFill>
                  <a:srgbClr val="FF0000"/>
                </a:solidFill>
                <a:latin typeface="Timees New Roman"/>
              </a:rPr>
              <a:t>muốn</a:t>
            </a:r>
            <a:r>
              <a:rPr lang="en-US" sz="2800" dirty="0">
                <a:solidFill>
                  <a:srgbClr val="FF0000"/>
                </a:solidFill>
                <a:latin typeface="Timees New Roman"/>
              </a:rPr>
              <a:t> </a:t>
            </a:r>
            <a:r>
              <a:rPr lang="en-US" sz="2800" dirty="0" err="1">
                <a:solidFill>
                  <a:srgbClr val="FF0000"/>
                </a:solidFill>
                <a:latin typeface="Timees New Roman"/>
              </a:rPr>
              <a:t>khóc</a:t>
            </a:r>
            <a:r>
              <a:rPr lang="en-US" sz="2800" dirty="0" smtClean="0">
                <a:solidFill>
                  <a:srgbClr val="FF0000"/>
                </a:solidFill>
                <a:latin typeface="Timees New Roman"/>
              </a:rPr>
              <a:t>.</a:t>
            </a:r>
            <a:endParaRPr lang="vi-VN" sz="2800" dirty="0">
              <a:solidFill>
                <a:srgbClr val="FF0000"/>
              </a:solidFill>
              <a:latin typeface="Timees New Roman"/>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81980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1248" y="5506522"/>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205096" y="7271656"/>
            <a:ext cx="609600" cy="609600"/>
          </a:xfrm>
          <a:prstGeom prst="rect">
            <a:avLst/>
          </a:prstGeom>
        </p:spPr>
      </p:pic>
      <p:sp>
        <p:nvSpPr>
          <p:cNvPr id="13" name="Rectangle 12"/>
          <p:cNvSpPr/>
          <p:nvPr/>
        </p:nvSpPr>
        <p:spPr>
          <a:xfrm>
            <a:off x="304800" y="292706"/>
            <a:ext cx="8572500" cy="25602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dirty="0" smtClean="0">
              <a:solidFill>
                <a:schemeClr val="tx1"/>
              </a:solidFill>
              <a:latin typeface="Times New Roman" pitchFamily="18" charset="0"/>
              <a:cs typeface="Times New Roman" pitchFamily="18" charset="0"/>
            </a:endParaRPr>
          </a:p>
          <a:p>
            <a:r>
              <a:rPr lang="en-GB" sz="3200" dirty="0" smtClean="0">
                <a:solidFill>
                  <a:schemeClr val="tx1"/>
                </a:solidFill>
                <a:latin typeface="Times New Roman" pitchFamily="18" charset="0"/>
                <a:cs typeface="Times New Roman" pitchFamily="18" charset="0"/>
              </a:rPr>
              <a:t>3</a:t>
            </a:r>
            <a:r>
              <a:rPr lang="en-GB" sz="3200" dirty="0">
                <a:solidFill>
                  <a:schemeClr val="tx1"/>
                </a:solidFill>
                <a:latin typeface="Times New Roman" pitchFamily="18" charset="0"/>
                <a:cs typeface="Times New Roman" pitchFamily="18" charset="0"/>
              </a:rPr>
              <a:t>. Theo </a:t>
            </a:r>
            <a:r>
              <a:rPr lang="en-GB" sz="3200" dirty="0" err="1">
                <a:solidFill>
                  <a:schemeClr val="tx1"/>
                </a:solidFill>
                <a:latin typeface="Times New Roman" pitchFamily="18" charset="0"/>
                <a:cs typeface="Times New Roman" pitchFamily="18" charset="0"/>
              </a:rPr>
              <a:t>em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cô</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gái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a:t>
            </a:r>
            <a:r>
              <a:rPr lang="en-GB" sz="3200" dirty="0" err="1" smtClean="0">
                <a:solidFill>
                  <a:schemeClr val="tx1"/>
                </a:solidFill>
                <a:latin typeface="Times New Roman" pitchFamily="18" charset="0"/>
                <a:cs typeface="Times New Roman" pitchFamily="18" charset="0"/>
              </a:rPr>
              <a:t>ược</a:t>
            </a:r>
            <a:r>
              <a:rPr lang="en-GB" sz="3200" dirty="0" smtClean="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tặng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quả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bóng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endParaRPr lang="en-GB" sz="3200" dirty="0" smtClean="0">
              <a:solidFill>
                <a:schemeClr val="tx1"/>
              </a:solidFill>
              <a:latin typeface="Times New Roman" pitchFamily="18" charset="0"/>
              <a:cs typeface="Times New Roman" pitchFamily="18" charset="0"/>
            </a:endParaRPr>
          </a:p>
          <a:p>
            <a:r>
              <a:rPr lang="en-GB" sz="3200" dirty="0" err="1" smtClean="0">
                <a:solidFill>
                  <a:schemeClr val="tx1"/>
                </a:solidFill>
                <a:latin typeface="Times New Roman" pitchFamily="18" charset="0"/>
                <a:cs typeface="Times New Roman" pitchFamily="18" charset="0"/>
              </a:rPr>
              <a:t>ai</a:t>
            </a:r>
            <a:r>
              <a:rPr lang="en-GB" sz="3200" dirty="0" smtClean="0">
                <a:solidFill>
                  <a:schemeClr val="tx1"/>
                </a:solidFill>
                <a:latin typeface="Times New Roman" pitchFamily="18" charset="0"/>
                <a:cs typeface="Times New Roman" pitchFamily="18" charset="0"/>
              </a:rPr>
              <a:t>? </a:t>
            </a:r>
            <a:r>
              <a:rPr lang="en-GB" sz="3200" dirty="0" err="1" smtClean="0">
                <a:solidFill>
                  <a:schemeClr val="tx1"/>
                </a:solidFill>
                <a:latin typeface="Times New Roman" pitchFamily="18" charset="0"/>
                <a:cs typeface="Times New Roman" pitchFamily="18" charset="0"/>
              </a:rPr>
              <a:t>Chọn</a:t>
            </a:r>
            <a:r>
              <a:rPr lang="en-GB" sz="3200" dirty="0" smtClean="0">
                <a:solidFill>
                  <a:schemeClr val="tx1"/>
                </a:solidFill>
                <a:latin typeface="Times New Roman" pitchFamily="18" charset="0"/>
                <a:cs typeface="Times New Roman" pitchFamily="18" charset="0"/>
              </a:rPr>
              <a:t> </a:t>
            </a:r>
            <a:r>
              <a:rPr lang="en-GB" sz="3200" dirty="0">
                <a:solidFill>
                  <a:schemeClr val="tx1"/>
                </a:solidFill>
                <a:latin typeface="Times New Roman" pitchFamily="18" charset="0"/>
                <a:cs typeface="Times New Roman" pitchFamily="18" charset="0"/>
              </a:rPr>
              <a:t>ý </a:t>
            </a:r>
            <a:r>
              <a:rPr lang="en-GB" sz="3200" dirty="0" err="1">
                <a:solidFill>
                  <a:schemeClr val="tx1"/>
                </a:solidFill>
                <a:latin typeface="Times New Roman" pitchFamily="18" charset="0"/>
                <a:cs typeface="Times New Roman" pitchFamily="18" charset="0"/>
              </a:rPr>
              <a:t>đúng</a:t>
            </a:r>
            <a:r>
              <a:rPr lang="en-GB" sz="3200" dirty="0">
                <a:solidFill>
                  <a:schemeClr val="tx1"/>
                </a:solidFill>
                <a:latin typeface="Times New Roman" pitchFamily="18" charset="0"/>
                <a:cs typeface="Times New Roman" pitchFamily="18" charset="0"/>
              </a:rPr>
              <a:t>.</a:t>
            </a:r>
          </a:p>
          <a:p>
            <a:pPr marL="457200" indent="-457200">
              <a:buAutoNum type="alphaLcPeriod"/>
            </a:pP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một</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khán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giả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giống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như</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Trang</a:t>
            </a:r>
            <a:r>
              <a:rPr lang="en-GB" sz="3200" dirty="0">
                <a:solidFill>
                  <a:schemeClr val="tx1"/>
                </a:solidFill>
                <a:latin typeface="Times New Roman" pitchFamily="18" charset="0"/>
                <a:cs typeface="Times New Roman" pitchFamily="18" charset="0"/>
              </a:rPr>
              <a:t>.</a:t>
            </a:r>
          </a:p>
          <a:p>
            <a:pPr marL="457200" indent="-457200">
              <a:buAutoNum type="alphaLcPeriod"/>
            </a:pP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một</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diễn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viên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xiếc</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đóng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làm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khán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giả</a:t>
            </a:r>
            <a:r>
              <a:rPr lang="en-GB" sz="3200" dirty="0">
                <a:solidFill>
                  <a:schemeClr val="tx1"/>
                </a:solidFill>
                <a:latin typeface="Times New Roman" pitchFamily="18" charset="0"/>
                <a:cs typeface="Times New Roman" pitchFamily="18" charset="0"/>
              </a:rPr>
              <a:t>.</a:t>
            </a:r>
          </a:p>
          <a:p>
            <a:pPr marL="457200" indent="-457200">
              <a:buAutoNum type="alphaLcPeriod"/>
            </a:pPr>
            <a:r>
              <a:rPr lang="en-GB" sz="3200" dirty="0" err="1">
                <a:solidFill>
                  <a:schemeClr val="tx1"/>
                </a:solidFill>
                <a:latin typeface="Times New Roman" pitchFamily="18" charset="0"/>
                <a:cs typeface="Times New Roman" pitchFamily="18" charset="0"/>
              </a:rPr>
              <a:t>Là</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một</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người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thân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hoặc</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bạn</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của</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endParaRPr lang="vi-VN" sz="3200" dirty="0">
              <a:solidFill>
                <a:schemeClr val="tx1"/>
              </a:solidFill>
              <a:latin typeface="Times New Roman" pitchFamily="18" charset="0"/>
              <a:cs typeface="Times New Roman" pitchFamily="18" charset="0"/>
            </a:endParaRPr>
          </a:p>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04800" y="2991626"/>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rPr>
              <a:t>b. </a:t>
            </a:r>
            <a:r>
              <a:rPr lang="en-GB" sz="3200" dirty="0" err="1">
                <a:solidFill>
                  <a:srgbClr val="FF0000"/>
                </a:solidFill>
                <a:latin typeface="Times New Roman" pitchFamily="18" charset="0"/>
                <a:cs typeface="Times New Roman" pitchFamily="18" charset="0"/>
              </a:rPr>
              <a:t>Là</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một</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khán</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giả</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giống</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như</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Trang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387549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9392"/>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456644" y="7212951"/>
            <a:ext cx="609600" cy="609600"/>
          </a:xfrm>
          <a:prstGeom prst="rect">
            <a:avLst/>
          </a:prstGeom>
        </p:spPr>
      </p:pic>
      <p:sp>
        <p:nvSpPr>
          <p:cNvPr id="17" name="Rectangle 16"/>
          <p:cNvSpPr/>
          <p:nvPr/>
        </p:nvSpPr>
        <p:spPr>
          <a:xfrm>
            <a:off x="304800" y="292707"/>
            <a:ext cx="8572500" cy="9760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Times New Roman" pitchFamily="18" charset="0"/>
                <a:cs typeface="Times New Roman" pitchFamily="18" charset="0"/>
              </a:rPr>
              <a:t>4. </a:t>
            </a:r>
            <a:r>
              <a:rPr lang="en-GB" sz="3200" dirty="0" err="1">
                <a:solidFill>
                  <a:schemeClr val="tx1"/>
                </a:solidFill>
                <a:latin typeface="Times New Roman" pitchFamily="18" charset="0"/>
                <a:cs typeface="Times New Roman" pitchFamily="18" charset="0"/>
              </a:rPr>
              <a:t>Trang</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đã</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làm</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gì</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để</a:t>
            </a:r>
            <a:r>
              <a:rPr lang="en-GB" sz="3200" dirty="0">
                <a:solidFill>
                  <a:schemeClr val="tx1"/>
                </a:solidFill>
                <a:latin typeface="Times New Roman" pitchFamily="18" charset="0"/>
                <a:cs typeface="Times New Roman" pitchFamily="18" charset="0"/>
              </a:rPr>
              <a:t> an </a:t>
            </a:r>
            <a:r>
              <a:rPr lang="en-GB" sz="3200" dirty="0" err="1">
                <a:solidFill>
                  <a:schemeClr val="tx1"/>
                </a:solidFill>
                <a:latin typeface="Times New Roman" pitchFamily="18" charset="0"/>
                <a:cs typeface="Times New Roman" pitchFamily="18" charset="0"/>
              </a:rPr>
              <a:t>ủi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chú</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hề</a:t>
            </a:r>
            <a:r>
              <a:rPr lang="en-GB" sz="3200" dirty="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04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800" dirty="0" smtClean="0">
                <a:solidFill>
                  <a:srgbClr val="FF0000"/>
                </a:solidFill>
                <a:latin typeface="Timees New Roman"/>
              </a:rPr>
              <a:t>      Trang </a:t>
            </a:r>
            <a:r>
              <a:rPr lang="nl-NL" sz="2800" dirty="0">
                <a:solidFill>
                  <a:srgbClr val="FF0000"/>
                </a:solidFill>
                <a:latin typeface="Timees New Roman"/>
              </a:rPr>
              <a:t>nhờ mẹ mua cho quả bóng, Trang tặng quả bóng cho chú hề để chú đền cho cô hôm nọ.</a:t>
            </a:r>
            <a:endParaRPr lang="vi-VN" sz="2800" dirty="0">
              <a:solidFill>
                <a:srgbClr val="FF0000"/>
              </a:solidFill>
              <a:latin typeface="Timees New Roman"/>
            </a:endParaRPr>
          </a:p>
          <a:p>
            <a:pPr algn="just"/>
            <a:endParaRPr lang="en-US" sz="2800" dirty="0">
              <a:solidFill>
                <a:srgbClr val="FF0000"/>
              </a:solidFill>
              <a:latin typeface="Timees New Roman"/>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Tree>
    <p:extLst>
      <p:ext uri="{BB962C8B-B14F-4D97-AF65-F5344CB8AC3E}">
        <p14:creationId xmlns:p14="http://schemas.microsoft.com/office/powerpoint/2010/main" val="184271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par>
                          <p:cTn id="47" fill="hold">
                            <p:stCondLst>
                              <p:cond delay="5388"/>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 presetClass="mediacall" presetSubtype="0" fill="hold" nodeType="withEffect">
                                  <p:stCondLst>
                                    <p:cond delay="0"/>
                                  </p:stCondLst>
                                  <p:childTnLst>
                                    <p:cmd type="call" cmd="playFrom(0.0)">
                                      <p:cBhvr>
                                        <p:cTn id="52" dur="32835" fill="hold"/>
                                        <p:tgtEl>
                                          <p:spTgt spid="8"/>
                                        </p:tgtEl>
                                      </p:cBhvr>
                                    </p:cmd>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2"/>
                                        </p:tgtEl>
                                      </p:cBhvr>
                                    </p:animEffect>
                                    <p:animScale>
                                      <p:cBhvr>
                                        <p:cTn id="70"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2034E-914D-41E5-A402-597B707343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47" b="16732"/>
          <a:stretch/>
        </p:blipFill>
        <p:spPr>
          <a:xfrm>
            <a:off x="-108521" y="-171400"/>
            <a:ext cx="9279211" cy="6912768"/>
          </a:xfrm>
          <a:prstGeom prst="rect">
            <a:avLst/>
          </a:prstGeom>
        </p:spPr>
      </p:pic>
      <p:sp>
        <p:nvSpPr>
          <p:cNvPr id="3" name="TextBox 2"/>
          <p:cNvSpPr txBox="1"/>
          <p:nvPr/>
        </p:nvSpPr>
        <p:spPr>
          <a:xfrm>
            <a:off x="395536" y="980728"/>
            <a:ext cx="5256584" cy="2554545"/>
          </a:xfrm>
          <a:prstGeom prst="rect">
            <a:avLst/>
          </a:prstGeom>
          <a:noFill/>
        </p:spPr>
        <p:txBody>
          <a:bodyPr wrap="square" rtlCol="0">
            <a:spAutoFit/>
          </a:bodyPr>
          <a:lstStyle/>
          <a:p>
            <a:pPr algn="just"/>
            <a:r>
              <a:rPr lang="nl-NL" sz="4000" dirty="0">
                <a:solidFill>
                  <a:srgbClr val="FFC000"/>
                </a:solidFill>
                <a:latin typeface="Timees New Roman"/>
              </a:rPr>
              <a:t>Bài đọc nói về niềm thích thú của bé Trang khi xem xiếc và lòng nhân hậu của cô bé</a:t>
            </a:r>
            <a:endParaRPr lang="vi-VN" sz="4000" dirty="0">
              <a:solidFill>
                <a:srgbClr val="FFC000"/>
              </a:solidFill>
              <a:latin typeface="Timees New Roman"/>
            </a:endParaRPr>
          </a:p>
        </p:txBody>
      </p:sp>
    </p:spTree>
    <p:extLst>
      <p:ext uri="{BB962C8B-B14F-4D97-AF65-F5344CB8AC3E}">
        <p14:creationId xmlns:p14="http://schemas.microsoft.com/office/powerpoint/2010/main" val="347579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12578"/>
            <a:ext cx="7281915" cy="3973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808" y="2996952"/>
            <a:ext cx="4392488" cy="1200329"/>
          </a:xfrm>
          <a:prstGeom prst="rect">
            <a:avLst/>
          </a:prstGeom>
          <a:noFill/>
        </p:spPr>
        <p:txBody>
          <a:bodyPr wrap="square" rtlCol="0">
            <a:spAutoFit/>
          </a:bodyPr>
          <a:lstStyle/>
          <a:p>
            <a:pPr algn="ctr">
              <a:defRPr/>
            </a:pPr>
            <a:r>
              <a:rPr lang="en-US" sz="72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TẬP</a:t>
            </a:r>
            <a:endParaRPr lang="en-US" sz="7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6775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2" y="38337"/>
            <a:ext cx="8988490" cy="6741368"/>
          </a:xfrm>
          <a:prstGeom prst="rect">
            <a:avLst/>
          </a:prstGeom>
          <a:solidFill>
            <a:schemeClr val="accent2">
              <a:lumMod val="75000"/>
            </a:schemeClr>
          </a:solidFill>
        </p:spPr>
      </p:pic>
      <p:sp>
        <p:nvSpPr>
          <p:cNvPr id="4" name="TextBox 3"/>
          <p:cNvSpPr txBox="1"/>
          <p:nvPr/>
        </p:nvSpPr>
        <p:spPr>
          <a:xfrm>
            <a:off x="547598" y="1268760"/>
            <a:ext cx="8064896" cy="2246769"/>
          </a:xfrm>
          <a:prstGeom prst="rect">
            <a:avLst/>
          </a:prstGeom>
          <a:noFill/>
        </p:spPr>
        <p:txBody>
          <a:bodyPr wrap="square" rtlCol="0">
            <a:spAutoFit/>
          </a:bodyPr>
          <a:lstStyle/>
          <a:p>
            <a:pPr marL="457200" indent="-457200" algn="just">
              <a:buAutoNum type="arabicPeriod"/>
            </a:pPr>
            <a:r>
              <a:rPr lang="en-GB" sz="2800" dirty="0" err="1">
                <a:latin typeface="Times New Roman" pitchFamily="18" charset="0"/>
                <a:cs typeface="Times New Roman" pitchFamily="18" charset="0"/>
              </a:rPr>
              <a:t>Đặt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hỏi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cho</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các</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bộ</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phận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in </a:t>
            </a:r>
            <a:r>
              <a:rPr lang="en-GB" sz="2800" dirty="0" err="1">
                <a:latin typeface="Times New Roman" pitchFamily="18" charset="0"/>
                <a:cs typeface="Times New Roman" pitchFamily="18" charset="0"/>
              </a:rPr>
              <a:t>đậm</a:t>
            </a:r>
            <a:r>
              <a:rPr lang="en-GB" sz="2800" dirty="0">
                <a:latin typeface="Times New Roman" pitchFamily="18" charset="0"/>
                <a:cs typeface="Times New Roman" pitchFamily="18" charset="0"/>
              </a:rPr>
              <a:t>:</a:t>
            </a:r>
          </a:p>
          <a:p>
            <a:pPr algn="just"/>
            <a:r>
              <a:rPr lang="en-GB" sz="2800" dirty="0">
                <a:latin typeface="Times New Roman" pitchFamily="18" charset="0"/>
                <a:cs typeface="Times New Roman" pitchFamily="18" charset="0"/>
              </a:rPr>
              <a:t>a.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quả</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bóng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vỡ</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cô</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gái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xấu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hổ</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chạy</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thẳng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ra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ngoài</a:t>
            </a:r>
            <a:endParaRPr lang="en-GB" sz="2800" dirty="0">
              <a:latin typeface="Times New Roman" pitchFamily="18" charset="0"/>
              <a:cs typeface="Times New Roman" pitchFamily="18" charset="0"/>
            </a:endParaRPr>
          </a:p>
          <a:p>
            <a:pPr algn="just"/>
            <a:r>
              <a:rPr lang="en-GB" sz="2800" dirty="0">
                <a:latin typeface="Times New Roman" pitchFamily="18" charset="0"/>
                <a:cs typeface="Times New Roman" pitchFamily="18" charset="0"/>
              </a:rPr>
              <a:t>b.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thương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chú</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hề</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Trang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tặng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chú</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một</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quả</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bóng</a:t>
            </a:r>
            <a:r>
              <a:rPr lang="en-GB" sz="2800" dirty="0">
                <a:latin typeface="Times New Roman" pitchFamily="18" charset="0"/>
                <a:cs typeface="Times New Roman" pitchFamily="18" charset="0"/>
              </a:rPr>
              <a:t>.</a:t>
            </a:r>
          </a:p>
          <a:p>
            <a:pPr algn="just"/>
            <a:r>
              <a:rPr lang="en-GB" sz="2800" dirty="0">
                <a:latin typeface="Times New Roman" pitchFamily="18" charset="0"/>
                <a:cs typeface="Times New Roman" pitchFamily="18" charset="0"/>
              </a:rPr>
              <a:t>c. </a:t>
            </a:r>
            <a:r>
              <a:rPr lang="en-GB" sz="2800" dirty="0" err="1">
                <a:latin typeface="Times New Roman" pitchFamily="18" charset="0"/>
                <a:cs typeface="Times New Roman" pitchFamily="18" charset="0"/>
              </a:rPr>
              <a:t>Trang</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nhận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ra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ngay</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chú</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hề</a:t>
            </a:r>
            <a:r>
              <a:rPr lang="en-GB" sz="2800" dirty="0">
                <a:latin typeface="Times New Roman" pitchFamily="18" charset="0"/>
                <a:cs typeface="Times New Roman" pitchFamily="18" charset="0"/>
              </a:rPr>
              <a:t> </a:t>
            </a:r>
            <a:r>
              <a:rPr lang="en-GB" sz="2800" b="1" dirty="0" err="1">
                <a:latin typeface="Times New Roman" pitchFamily="18" charset="0"/>
                <a:cs typeface="Times New Roman" pitchFamily="18" charset="0"/>
              </a:rPr>
              <a:t>vì</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em</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rất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thích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tiết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mục</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của</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chú</a:t>
            </a:r>
            <a:r>
              <a:rPr lang="en-GB" sz="2800" b="1" dirty="0" smtClean="0">
                <a:latin typeface="Times New Roman" pitchFamily="18" charset="0"/>
                <a:cs typeface="Times New Roman" pitchFamily="18" charset="0"/>
              </a:rPr>
              <a:t>.</a:t>
            </a:r>
            <a:endParaRPr lang="en-GB" sz="2800" b="1" dirty="0">
              <a:latin typeface="Times New Roman" pitchFamily="18" charset="0"/>
              <a:cs typeface="Times New Roman" pitchFamily="18" charset="0"/>
            </a:endParaRPr>
          </a:p>
        </p:txBody>
      </p:sp>
      <p:sp>
        <p:nvSpPr>
          <p:cNvPr id="5" name="Cloud Callout 4"/>
          <p:cNvSpPr/>
          <p:nvPr/>
        </p:nvSpPr>
        <p:spPr>
          <a:xfrm>
            <a:off x="3203848" y="3356992"/>
            <a:ext cx="4464496" cy="2808312"/>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00B050"/>
                </a:solidFill>
                <a:latin typeface="Times New Roman" pitchFamily="18" charset="0"/>
                <a:cs typeface="Times New Roman" pitchFamily="18" charset="0"/>
              </a:rPr>
              <a:t>Khi</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đặt</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câu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hỏi</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em</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chú</a:t>
            </a:r>
            <a:r>
              <a:rPr lang="en-GB" sz="2800" b="1" dirty="0" smtClean="0">
                <a:solidFill>
                  <a:srgbClr val="00B050"/>
                </a:solidFill>
                <a:latin typeface="Times New Roman" pitchFamily="18" charset="0"/>
                <a:cs typeface="Times New Roman" pitchFamily="18" charset="0"/>
              </a:rPr>
              <a:t> ý </a:t>
            </a:r>
            <a:r>
              <a:rPr lang="en-GB" sz="2800" b="1" dirty="0" err="1" smtClean="0">
                <a:solidFill>
                  <a:srgbClr val="00B050"/>
                </a:solidFill>
                <a:latin typeface="Times New Roman" pitchFamily="18" charset="0"/>
                <a:cs typeface="Times New Roman" pitchFamily="18" charset="0"/>
              </a:rPr>
              <a:t>điều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gì</a:t>
            </a:r>
            <a:r>
              <a:rPr lang="en-GB"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7657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638" y="4245199"/>
            <a:ext cx="8901819" cy="1077218"/>
          </a:xfrm>
          <a:prstGeom prst="rect">
            <a:avLst/>
          </a:prstGeom>
          <a:noFill/>
        </p:spPr>
        <p:txBody>
          <a:bodyPr wrap="square" rtlCol="0">
            <a:spAutoFit/>
          </a:bodyPr>
          <a:lstStyle/>
          <a:p>
            <a:pPr algn="just"/>
            <a:r>
              <a:rPr lang="en-GB" sz="3200" dirty="0" smtClean="0">
                <a:latin typeface="Times New Roman" pitchFamily="18" charset="0"/>
                <a:cs typeface="Times New Roman" pitchFamily="18" charset="0"/>
              </a:rPr>
              <a:t>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Trang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nhận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ra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ngay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chú</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hề</a:t>
            </a:r>
            <a:r>
              <a:rPr lang="en-GB" sz="3200" dirty="0">
                <a:latin typeface="Times New Roman" pitchFamily="18" charset="0"/>
                <a:cs typeface="Times New Roman" pitchFamily="18" charset="0"/>
              </a:rPr>
              <a:t> </a:t>
            </a:r>
            <a:r>
              <a:rPr lang="en-GB" sz="3200" b="1" dirty="0" err="1">
                <a:latin typeface="Times New Roman" pitchFamily="18" charset="0"/>
                <a:cs typeface="Times New Roman" pitchFamily="18" charset="0"/>
              </a:rPr>
              <a:t>vì</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em</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rất</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thích</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tiết</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mục</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của</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chú</a:t>
            </a:r>
            <a:r>
              <a:rPr lang="en-GB" sz="3200" b="1" dirty="0" smtClean="0">
                <a:latin typeface="Times New Roman" pitchFamily="18" charset="0"/>
                <a:cs typeface="Times New Roman" pitchFamily="18" charset="0"/>
              </a:rPr>
              <a:t>.</a:t>
            </a:r>
            <a:endParaRPr lang="en-GB" sz="3200" b="1" dirty="0">
              <a:latin typeface="Times New Roman" pitchFamily="18" charset="0"/>
              <a:cs typeface="Times New Roman" pitchFamily="18" charset="0"/>
            </a:endParaRPr>
          </a:p>
        </p:txBody>
      </p:sp>
      <p:sp>
        <p:nvSpPr>
          <p:cNvPr id="3" name="TextBox 2"/>
          <p:cNvSpPr txBox="1"/>
          <p:nvPr/>
        </p:nvSpPr>
        <p:spPr>
          <a:xfrm>
            <a:off x="791866" y="1975228"/>
            <a:ext cx="7632848" cy="584775"/>
          </a:xfrm>
          <a:prstGeom prst="rect">
            <a:avLst/>
          </a:prstGeom>
          <a:noFill/>
        </p:spPr>
        <p:txBody>
          <a:bodyPr wrap="square" rtlCol="0">
            <a:spAutoFit/>
          </a:bodyPr>
          <a:lstStyle/>
          <a:p>
            <a:pPr algn="just"/>
            <a:r>
              <a:rPr lang="en-GB" sz="3200" dirty="0" err="1">
                <a:solidFill>
                  <a:srgbClr val="FF0000"/>
                </a:solidFill>
                <a:latin typeface="Times New Roman" pitchFamily="18" charset="0"/>
                <a:cs typeface="Times New Roman" pitchFamily="18" charset="0"/>
              </a:rPr>
              <a:t>Vì</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sao</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cô</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gái</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xấu</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hổ</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chạy</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thẳng</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ra</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ngoài</a:t>
            </a:r>
            <a:r>
              <a:rPr lang="en-GB" sz="3200" dirty="0">
                <a:solidFill>
                  <a:srgbClr val="FF0000"/>
                </a:solidFill>
                <a:latin typeface="Times New Roman" pitchFamily="18" charset="0"/>
                <a:cs typeface="Times New Roman" pitchFamily="18" charset="0"/>
              </a:rPr>
              <a:t>?</a:t>
            </a:r>
            <a:endParaRPr lang="en-GB" sz="3200" dirty="0">
              <a:solidFill>
                <a:srgbClr val="FF0000"/>
              </a:solidFill>
              <a:latin typeface="Times New Roman" pitchFamily="18" charset="0"/>
              <a:cs typeface="Times New Roman" pitchFamily="18" charset="0"/>
            </a:endParaRPr>
          </a:p>
        </p:txBody>
      </p:sp>
      <p:sp>
        <p:nvSpPr>
          <p:cNvPr id="5" name="TextBox 4"/>
          <p:cNvSpPr txBox="1"/>
          <p:nvPr/>
        </p:nvSpPr>
        <p:spPr>
          <a:xfrm>
            <a:off x="756129" y="3508099"/>
            <a:ext cx="7632848" cy="584775"/>
          </a:xfrm>
          <a:prstGeom prst="rect">
            <a:avLst/>
          </a:prstGeom>
          <a:noFill/>
        </p:spPr>
        <p:txBody>
          <a:bodyPr wrap="square" rtlCol="0">
            <a:spAutoFit/>
          </a:bodyPr>
          <a:lstStyle/>
          <a:p>
            <a:pPr algn="just"/>
            <a:r>
              <a:rPr lang="en-GB" sz="3200" dirty="0" err="1" smtClean="0">
                <a:solidFill>
                  <a:srgbClr val="FF0000"/>
                </a:solidFill>
                <a:latin typeface="Times New Roman" pitchFamily="18" charset="0"/>
                <a:cs typeface="Times New Roman" pitchFamily="18" charset="0"/>
              </a:rPr>
              <a:t>Vì</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sao</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Trang</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tặng</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chú</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một</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quả</a:t>
            </a:r>
            <a:r>
              <a:rPr lang="en-GB" sz="3200" dirty="0" smtClean="0">
                <a:solidFill>
                  <a:srgbClr val="FF0000"/>
                </a:solidFill>
                <a:latin typeface="Times New Roman" pitchFamily="18" charset="0"/>
                <a:cs typeface="Times New Roman" pitchFamily="18" charset="0"/>
              </a:rPr>
              <a:t> </a:t>
            </a:r>
            <a:r>
              <a:rPr lang="en-GB" sz="3200" dirty="0" err="1" smtClean="0">
                <a:solidFill>
                  <a:srgbClr val="FF0000"/>
                </a:solidFill>
                <a:latin typeface="Times New Roman" pitchFamily="18" charset="0"/>
                <a:cs typeface="Times New Roman" pitchFamily="18" charset="0"/>
              </a:rPr>
              <a:t>bóng</a:t>
            </a:r>
            <a:r>
              <a:rPr lang="en-GB" sz="3200" dirty="0" smtClean="0">
                <a:solidFill>
                  <a:srgbClr val="FF0000"/>
                </a:solidFill>
                <a:latin typeface="Times New Roman" pitchFamily="18" charset="0"/>
                <a:cs typeface="Times New Roman" pitchFamily="18" charset="0"/>
              </a:rPr>
              <a:t>? </a:t>
            </a:r>
            <a:endParaRPr lang="en-GB" sz="3200" dirty="0">
              <a:solidFill>
                <a:srgbClr val="FF0000"/>
              </a:solidFill>
              <a:latin typeface="Times New Roman" pitchFamily="18" charset="0"/>
              <a:cs typeface="Times New Roman" pitchFamily="18" charset="0"/>
            </a:endParaRPr>
          </a:p>
        </p:txBody>
      </p:sp>
      <p:sp>
        <p:nvSpPr>
          <p:cNvPr id="6" name="Rectangle 5"/>
          <p:cNvSpPr/>
          <p:nvPr/>
        </p:nvSpPr>
        <p:spPr>
          <a:xfrm>
            <a:off x="791866" y="5322417"/>
            <a:ext cx="5917004" cy="584775"/>
          </a:xfrm>
          <a:prstGeom prst="rect">
            <a:avLst/>
          </a:prstGeom>
        </p:spPr>
        <p:txBody>
          <a:bodyPr wrap="none">
            <a:spAutoFit/>
          </a:bodyPr>
          <a:lstStyle/>
          <a:p>
            <a:pPr algn="just"/>
            <a:r>
              <a:rPr lang="en-GB" sz="3200" dirty="0" err="1" smtClean="0">
                <a:solidFill>
                  <a:srgbClr val="FF0000"/>
                </a:solidFill>
                <a:latin typeface="Times New Roman" pitchFamily="18" charset="0"/>
                <a:cs typeface="Times New Roman" pitchFamily="18" charset="0"/>
              </a:rPr>
              <a:t>Trang</a:t>
            </a:r>
            <a:r>
              <a:rPr lang="en-GB" sz="3200" dirty="0" smtClean="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nhận</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ra</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ngay</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chú</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hề</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vì</a:t>
            </a:r>
            <a:r>
              <a:rPr lang="en-GB" sz="3200" dirty="0">
                <a:solidFill>
                  <a:srgbClr val="FF0000"/>
                </a:solidFill>
                <a:latin typeface="Times New Roman" pitchFamily="18" charset="0"/>
                <a:cs typeface="Times New Roman" pitchFamily="18" charset="0"/>
              </a:rPr>
              <a:t> </a:t>
            </a:r>
            <a:r>
              <a:rPr lang="en-GB" sz="3200" dirty="0" err="1">
                <a:solidFill>
                  <a:srgbClr val="FF0000"/>
                </a:solidFill>
                <a:latin typeface="Times New Roman" pitchFamily="18" charset="0"/>
                <a:cs typeface="Times New Roman" pitchFamily="18" charset="0"/>
              </a:rPr>
              <a:t>sao</a:t>
            </a:r>
            <a:r>
              <a:rPr lang="en-GB" sz="3200" dirty="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7" name="TextBox 6"/>
          <p:cNvSpPr txBox="1"/>
          <p:nvPr/>
        </p:nvSpPr>
        <p:spPr>
          <a:xfrm>
            <a:off x="251520" y="348408"/>
            <a:ext cx="8424936" cy="1569660"/>
          </a:xfrm>
          <a:prstGeom prst="rect">
            <a:avLst/>
          </a:prstGeom>
          <a:noFill/>
        </p:spPr>
        <p:txBody>
          <a:bodyPr wrap="square" rtlCol="0">
            <a:spAutoFit/>
          </a:bodyPr>
          <a:lstStyle/>
          <a:p>
            <a:pPr marL="457200" indent="-457200" algn="just">
              <a:buAutoNum type="arabicPeriod"/>
            </a:pPr>
            <a:r>
              <a:rPr lang="en-GB" sz="3200" dirty="0" err="1">
                <a:latin typeface="Times New Roman" pitchFamily="18" charset="0"/>
                <a:cs typeface="Times New Roman" pitchFamily="18" charset="0"/>
              </a:rPr>
              <a:t>Đặt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câu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hỏi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cho</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các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bộ</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phận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câu</a:t>
            </a:r>
            <a:r>
              <a:rPr lang="en-GB" sz="3200" dirty="0">
                <a:latin typeface="Times New Roman" pitchFamily="18" charset="0"/>
                <a:cs typeface="Times New Roman" pitchFamily="18" charset="0"/>
              </a:rPr>
              <a:t> in </a:t>
            </a:r>
            <a:r>
              <a:rPr lang="en-GB" sz="3200" dirty="0" err="1">
                <a:latin typeface="Times New Roman" pitchFamily="18" charset="0"/>
                <a:cs typeface="Times New Roman" pitchFamily="18" charset="0"/>
              </a:rPr>
              <a:t>đậm</a:t>
            </a:r>
            <a:r>
              <a:rPr lang="en-GB" sz="3200" dirty="0">
                <a:latin typeface="Times New Roman" pitchFamily="18" charset="0"/>
                <a:cs typeface="Times New Roman" pitchFamily="18" charset="0"/>
              </a:rPr>
              <a:t>:</a:t>
            </a:r>
          </a:p>
          <a:p>
            <a:pPr marL="457200" indent="-457200" algn="just">
              <a:buAutoNum type="alphaLcPeriod"/>
            </a:pPr>
            <a:r>
              <a:rPr lang="en-GB" sz="3200" b="1" dirty="0" err="1">
                <a:latin typeface="Times New Roman" pitchFamily="18" charset="0"/>
                <a:cs typeface="Times New Roman" pitchFamily="18" charset="0"/>
              </a:rPr>
              <a:t>Vì</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quả</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bóng</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vỡ</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cô</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gái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xấu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hổ</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thẳng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ra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ngoài</a:t>
            </a:r>
            <a:r>
              <a:rPr lang="en-GB" sz="3200" dirty="0">
                <a:latin typeface="Times New Roman" pitchFamily="18" charset="0"/>
                <a:cs typeface="Times New Roman" pitchFamily="18" charset="0"/>
              </a:rPr>
              <a:t>.</a:t>
            </a:r>
          </a:p>
        </p:txBody>
      </p:sp>
      <p:sp>
        <p:nvSpPr>
          <p:cNvPr id="8" name="TextBox 7"/>
          <p:cNvSpPr txBox="1"/>
          <p:nvPr/>
        </p:nvSpPr>
        <p:spPr>
          <a:xfrm>
            <a:off x="226368" y="2770999"/>
            <a:ext cx="8800092" cy="584775"/>
          </a:xfrm>
          <a:prstGeom prst="rect">
            <a:avLst/>
          </a:prstGeom>
          <a:noFill/>
        </p:spPr>
        <p:txBody>
          <a:bodyPr wrap="square" rtlCol="0">
            <a:spAutoFit/>
          </a:bodyPr>
          <a:lstStyle/>
          <a:p>
            <a:pPr algn="just"/>
            <a:r>
              <a:rPr lang="en-GB" sz="3200" dirty="0">
                <a:latin typeface="Times New Roman" pitchFamily="18" charset="0"/>
                <a:cs typeface="Times New Roman" pitchFamily="18" charset="0"/>
              </a:rPr>
              <a:t>b. </a:t>
            </a:r>
            <a:r>
              <a:rPr lang="en-GB" sz="3200" b="1" dirty="0" err="1">
                <a:latin typeface="Times New Roman" pitchFamily="18" charset="0"/>
                <a:cs typeface="Times New Roman" pitchFamily="18" charset="0"/>
              </a:rPr>
              <a:t>Vì</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thương</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chú</a:t>
            </a:r>
            <a:r>
              <a:rPr lang="en-GB" sz="3200" b="1" dirty="0">
                <a:latin typeface="Times New Roman" pitchFamily="18" charset="0"/>
                <a:cs typeface="Times New Roman" pitchFamily="18" charset="0"/>
              </a:rPr>
              <a:t> </a:t>
            </a:r>
            <a:r>
              <a:rPr lang="en-GB" sz="3200" b="1" dirty="0" err="1">
                <a:latin typeface="Times New Roman" pitchFamily="18" charset="0"/>
                <a:cs typeface="Times New Roman" pitchFamily="18" charset="0"/>
              </a:rPr>
              <a:t>hề</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Trang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tặng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chú</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một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quả</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bóng</a:t>
            </a:r>
            <a:r>
              <a:rPr lang="en-GB" sz="3200" dirty="0">
                <a:latin typeface="Times New Roman" pitchFamily="18" charset="0"/>
                <a:cs typeface="Times New Roman" pitchFamily="18" charset="0"/>
              </a:rPr>
              <a:t>.</a:t>
            </a:r>
          </a:p>
        </p:txBody>
      </p:sp>
    </p:spTree>
    <p:extLst>
      <p:ext uri="{BB962C8B-B14F-4D97-AF65-F5344CB8AC3E}">
        <p14:creationId xmlns:p14="http://schemas.microsoft.com/office/powerpoint/2010/main" val="41020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2" y="260648"/>
            <a:ext cx="8988490" cy="6741368"/>
          </a:xfrm>
          <a:prstGeom prst="rect">
            <a:avLst/>
          </a:prstGeom>
          <a:solidFill>
            <a:schemeClr val="accent2">
              <a:lumMod val="75000"/>
            </a:schemeClr>
          </a:solidFill>
        </p:spPr>
      </p:pic>
      <p:sp>
        <p:nvSpPr>
          <p:cNvPr id="5" name="TextBox 4"/>
          <p:cNvSpPr txBox="1"/>
          <p:nvPr/>
        </p:nvSpPr>
        <p:spPr>
          <a:xfrm>
            <a:off x="552467" y="936303"/>
            <a:ext cx="7920880" cy="1953868"/>
          </a:xfrm>
          <a:prstGeom prst="rect">
            <a:avLst/>
          </a:prstGeom>
          <a:noFill/>
        </p:spPr>
        <p:txBody>
          <a:bodyPr wrap="square" rtlCol="0">
            <a:spAutoFit/>
          </a:bodyPr>
          <a:lstStyle/>
          <a:p>
            <a:pPr>
              <a:lnSpc>
                <a:spcPct val="150000"/>
              </a:lnSpc>
            </a:pPr>
            <a:r>
              <a:rPr lang="en-GB" sz="2800" dirty="0">
                <a:latin typeface="Times New Roman" pitchFamily="18" charset="0"/>
                <a:cs typeface="Times New Roman" pitchFamily="18" charset="0"/>
              </a:rPr>
              <a:t>2</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Đặt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một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câu</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cảm</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để</a:t>
            </a:r>
            <a:r>
              <a:rPr lang="en-GB" sz="2800" dirty="0" smtClean="0">
                <a:latin typeface="Times New Roman" pitchFamily="18" charset="0"/>
                <a:cs typeface="Times New Roman" pitchFamily="18" charset="0"/>
              </a:rPr>
              <a:t>:</a:t>
            </a:r>
          </a:p>
          <a:p>
            <a:pPr marL="457200" indent="-457200">
              <a:lnSpc>
                <a:spcPct val="150000"/>
              </a:lnSpc>
              <a:buAutoNum type="alphaLcPeriod"/>
            </a:pPr>
            <a:r>
              <a:rPr lang="en-GB" sz="2800" dirty="0" err="1" smtClean="0">
                <a:latin typeface="Times New Roman" pitchFamily="18" charset="0"/>
                <a:cs typeface="Times New Roman" pitchFamily="18" charset="0"/>
              </a:rPr>
              <a:t>Khen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một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tiết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mục</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nghệ</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thuật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hoặc</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một</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diễn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viên</a:t>
            </a:r>
            <a:r>
              <a:rPr lang="en-GB" sz="2800" dirty="0" smtClean="0">
                <a:latin typeface="Times New Roman" pitchFamily="18" charset="0"/>
                <a:cs typeface="Times New Roman" pitchFamily="18" charset="0"/>
              </a:rPr>
              <a:t>.</a:t>
            </a:r>
          </a:p>
          <a:p>
            <a:pPr marL="457200" indent="-457200">
              <a:lnSpc>
                <a:spcPct val="150000"/>
              </a:lnSpc>
              <a:buAutoNum type="alphaLcPeriod"/>
            </a:pPr>
            <a:r>
              <a:rPr lang="en-GB" sz="2800" dirty="0" err="1" smtClean="0">
                <a:latin typeface="Times New Roman" pitchFamily="18" charset="0"/>
                <a:cs typeface="Times New Roman" pitchFamily="18" charset="0"/>
              </a:rPr>
              <a:t>Thể</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hiện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niềm</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vui</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khi</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gặp</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diễn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viên</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em</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yêu</a:t>
            </a:r>
            <a:r>
              <a:rPr lang="en-GB" sz="2800" dirty="0" smtClean="0">
                <a:latin typeface="Times New Roman" pitchFamily="18" charset="0"/>
                <a:cs typeface="Times New Roman" pitchFamily="18" charset="0"/>
              </a:rPr>
              <a:t> </a:t>
            </a:r>
            <a:r>
              <a:rPr lang="en-GB" sz="2800" dirty="0" err="1" smtClean="0">
                <a:latin typeface="Times New Roman" pitchFamily="18" charset="0"/>
                <a:cs typeface="Times New Roman" pitchFamily="18" charset="0"/>
              </a:rPr>
              <a:t>thích</a:t>
            </a:r>
            <a:r>
              <a:rPr lang="en-GB"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6" name="Cloud Callout 5"/>
          <p:cNvSpPr/>
          <p:nvPr/>
        </p:nvSpPr>
        <p:spPr>
          <a:xfrm>
            <a:off x="3275856" y="2996952"/>
            <a:ext cx="4464496" cy="2808312"/>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00B050"/>
                </a:solidFill>
                <a:latin typeface="Times New Roman" pitchFamily="18" charset="0"/>
                <a:cs typeface="Times New Roman" pitchFamily="18" charset="0"/>
              </a:rPr>
              <a:t>Khi</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đặt</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câu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cảm</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em</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chú</a:t>
            </a:r>
            <a:r>
              <a:rPr lang="en-GB" sz="2800" b="1" dirty="0" smtClean="0">
                <a:solidFill>
                  <a:srgbClr val="00B050"/>
                </a:solidFill>
                <a:latin typeface="Times New Roman" pitchFamily="18" charset="0"/>
                <a:cs typeface="Times New Roman" pitchFamily="18" charset="0"/>
              </a:rPr>
              <a:t> ý </a:t>
            </a:r>
            <a:r>
              <a:rPr lang="en-GB" sz="2800" b="1" dirty="0" err="1" smtClean="0">
                <a:solidFill>
                  <a:srgbClr val="00B050"/>
                </a:solidFill>
                <a:latin typeface="Times New Roman" pitchFamily="18" charset="0"/>
                <a:cs typeface="Times New Roman" pitchFamily="18" charset="0"/>
              </a:rPr>
              <a:t>điều</a:t>
            </a:r>
            <a:r>
              <a:rPr lang="en-GB" sz="2800" b="1" dirty="0" smtClean="0">
                <a:solidFill>
                  <a:srgbClr val="00B050"/>
                </a:solidFill>
                <a:latin typeface="Times New Roman" pitchFamily="18" charset="0"/>
                <a:cs typeface="Times New Roman" pitchFamily="18" charset="0"/>
              </a:rPr>
              <a:t> </a:t>
            </a:r>
            <a:r>
              <a:rPr lang="en-GB" sz="2800" b="1" dirty="0" err="1" smtClean="0">
                <a:solidFill>
                  <a:srgbClr val="00B050"/>
                </a:solidFill>
                <a:latin typeface="Times New Roman" pitchFamily="18" charset="0"/>
                <a:cs typeface="Times New Roman" pitchFamily="18" charset="0"/>
              </a:rPr>
              <a:t>gì</a:t>
            </a:r>
            <a:r>
              <a:rPr lang="en-GB"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418"/>
          <a:stretch/>
        </p:blipFill>
        <p:spPr>
          <a:xfrm>
            <a:off x="218658" y="142613"/>
            <a:ext cx="8676456" cy="6607714"/>
          </a:xfrm>
          <a:prstGeom prst="rect">
            <a:avLst/>
          </a:prstGeom>
        </p:spPr>
      </p:pic>
      <p:sp>
        <p:nvSpPr>
          <p:cNvPr id="5" name="TextBox 4"/>
          <p:cNvSpPr txBox="1"/>
          <p:nvPr/>
        </p:nvSpPr>
        <p:spPr>
          <a:xfrm>
            <a:off x="218658" y="1052736"/>
            <a:ext cx="5328592" cy="1938992"/>
          </a:xfrm>
          <a:prstGeom prst="rect">
            <a:avLst/>
          </a:prstGeom>
          <a:noFill/>
        </p:spPr>
        <p:txBody>
          <a:bodyPr wrap="square" rtlCol="0">
            <a:spAutoFit/>
          </a:bodyPr>
          <a:lstStyle/>
          <a:p>
            <a:pPr algn="ctr"/>
            <a:r>
              <a:rPr lang="en-GB" sz="4000" b="1" dirty="0" smtClean="0">
                <a:solidFill>
                  <a:srgbClr val="FFFF00"/>
                </a:solidFill>
                <a:latin typeface="Times New Roman" pitchFamily="18" charset="0"/>
                <a:cs typeface="Times New Roman" pitchFamily="18" charset="0"/>
              </a:rPr>
              <a:t>DẶN DÒ</a:t>
            </a:r>
          </a:p>
          <a:p>
            <a:pPr algn="ctr"/>
            <a:r>
              <a:rPr lang="en-GB" sz="4000" b="1" dirty="0" err="1" smtClean="0">
                <a:solidFill>
                  <a:srgbClr val="FFFF00"/>
                </a:solidFill>
                <a:latin typeface="Times New Roman" pitchFamily="18" charset="0"/>
                <a:cs typeface="Times New Roman" pitchFamily="18" charset="0"/>
              </a:rPr>
              <a:t>Đọc</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lại</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bài</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chuẩn</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bị</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bài</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tiếp</a:t>
            </a:r>
            <a:r>
              <a:rPr lang="en-GB" sz="4000" b="1" dirty="0" smtClean="0">
                <a:solidFill>
                  <a:srgbClr val="FFFF00"/>
                </a:solidFill>
                <a:latin typeface="Times New Roman" pitchFamily="18" charset="0"/>
                <a:cs typeface="Times New Roman" pitchFamily="18" charset="0"/>
              </a:rPr>
              <a:t> </a:t>
            </a:r>
            <a:r>
              <a:rPr lang="en-GB" sz="4000" b="1" dirty="0" err="1" smtClean="0">
                <a:solidFill>
                  <a:srgbClr val="FFFF00"/>
                </a:solidFill>
                <a:latin typeface="Times New Roman" pitchFamily="18" charset="0"/>
                <a:cs typeface="Times New Roman" pitchFamily="18" charset="0"/>
              </a:rPr>
              <a:t>theo</a:t>
            </a:r>
            <a:r>
              <a:rPr lang="en-GB" sz="4000" b="1" dirty="0" smtClean="0">
                <a:solidFill>
                  <a:srgbClr val="FFFF00"/>
                </a:solidFill>
                <a:latin typeface="Times New Roman" pitchFamily="18" charset="0"/>
                <a:cs typeface="Times New Roman" pitchFamily="18" charset="0"/>
              </a:rPr>
              <a:t> </a:t>
            </a:r>
            <a:endParaRPr lang="vi-VN" sz="4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596899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椭圆 3"/>
          <p:cNvSpPr/>
          <p:nvPr/>
        </p:nvSpPr>
        <p:spPr>
          <a:xfrm>
            <a:off x="2997982" y="3953841"/>
            <a:ext cx="128703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180560" y="4091426"/>
            <a:ext cx="1183843"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7016341" y="2879776"/>
            <a:ext cx="908705"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697241" y="491820"/>
            <a:ext cx="3866501"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6779637" y="3259315"/>
            <a:ext cx="929518"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440734" y="810850"/>
            <a:ext cx="1319997" cy="734428"/>
          </a:xfrm>
          <a:prstGeom prst="rect">
            <a:avLst/>
          </a:prstGeom>
        </p:spPr>
      </p:pic>
      <p:sp>
        <p:nvSpPr>
          <p:cNvPr id="22" name="椭圆 21"/>
          <p:cNvSpPr/>
          <p:nvPr/>
        </p:nvSpPr>
        <p:spPr>
          <a:xfrm>
            <a:off x="912463" y="598108"/>
            <a:ext cx="665736"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45332" y="1216687"/>
            <a:ext cx="403607"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084312" y="3006462"/>
            <a:ext cx="3306547"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defRPr/>
            </a:pP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98533" y="2060848"/>
            <a:ext cx="5863916"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3644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ểu diễn bóng xà phòng chú hề 2.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523858" y="980728"/>
            <a:ext cx="8008582" cy="4997355"/>
          </a:xfrm>
          <a:prstGeom prst="rect">
            <a:avLst/>
          </a:prstGeom>
        </p:spPr>
      </p:pic>
      <p:sp>
        <p:nvSpPr>
          <p:cNvPr id="3" name="TextBox 2"/>
          <p:cNvSpPr txBox="1"/>
          <p:nvPr/>
        </p:nvSpPr>
        <p:spPr>
          <a:xfrm>
            <a:off x="1763688" y="260648"/>
            <a:ext cx="5112568" cy="461665"/>
          </a:xfrm>
          <a:prstGeom prst="rect">
            <a:avLst/>
          </a:prstGeom>
          <a:noFill/>
        </p:spPr>
        <p:txBody>
          <a:bodyPr wrap="square" rtlCol="0">
            <a:spAutoFit/>
          </a:bodyPr>
          <a:lstStyle/>
          <a:p>
            <a:r>
              <a:rPr lang="en-US" sz="2400" dirty="0" err="1" smtClean="0">
                <a:solidFill>
                  <a:srgbClr val="FF0000"/>
                </a:solidFill>
              </a:rPr>
              <a:t>Chúng</a:t>
            </a:r>
            <a:r>
              <a:rPr lang="en-US" sz="2400" dirty="0" smtClean="0">
                <a:solidFill>
                  <a:srgbClr val="FF0000"/>
                </a:solidFill>
              </a:rPr>
              <a:t> </a:t>
            </a:r>
            <a:r>
              <a:rPr lang="en-US" sz="2400" dirty="0" err="1" smtClean="0">
                <a:solidFill>
                  <a:srgbClr val="FF0000"/>
                </a:solidFill>
              </a:rPr>
              <a:t>mình</a:t>
            </a:r>
            <a:r>
              <a:rPr lang="en-US" sz="2400" dirty="0" smtClean="0">
                <a:solidFill>
                  <a:srgbClr val="FF0000"/>
                </a:solidFill>
              </a:rPr>
              <a:t> </a:t>
            </a:r>
            <a:r>
              <a:rPr lang="en-US" sz="2400" dirty="0" err="1" smtClean="0">
                <a:solidFill>
                  <a:srgbClr val="FF0000"/>
                </a:solidFill>
              </a:rPr>
              <a:t>cùng</a:t>
            </a:r>
            <a:r>
              <a:rPr lang="en-US" sz="2400" dirty="0" smtClean="0">
                <a:solidFill>
                  <a:srgbClr val="FF0000"/>
                </a:solidFill>
              </a:rPr>
              <a:t> </a:t>
            </a:r>
            <a:r>
              <a:rPr lang="en-US" sz="2400" dirty="0" err="1" smtClean="0">
                <a:solidFill>
                  <a:srgbClr val="FF0000"/>
                </a:solidFill>
              </a:rPr>
              <a:t>xem</a:t>
            </a:r>
            <a:r>
              <a:rPr lang="en-US" sz="2400" dirty="0" smtClean="0">
                <a:solidFill>
                  <a:srgbClr val="FF0000"/>
                </a:solidFill>
              </a:rPr>
              <a:t> video </a:t>
            </a:r>
            <a:r>
              <a:rPr lang="en-US" sz="2400" dirty="0" err="1" smtClean="0">
                <a:solidFill>
                  <a:srgbClr val="FF0000"/>
                </a:solidFill>
              </a:rPr>
              <a:t>nào</a:t>
            </a:r>
            <a:r>
              <a:rPr lang="en-US" sz="2400" dirty="0" smtClean="0">
                <a:solidFill>
                  <a:srgbClr val="FF0000"/>
                </a:solidFill>
              </a:rPr>
              <a:t>!</a:t>
            </a:r>
            <a:endParaRPr lang="vi-VN" sz="2400" dirty="0">
              <a:solidFill>
                <a:srgbClr val="FF0000"/>
              </a:solidFill>
            </a:endParaRPr>
          </a:p>
        </p:txBody>
      </p:sp>
    </p:spTree>
    <p:extLst>
      <p:ext uri="{BB962C8B-B14F-4D97-AF65-F5344CB8AC3E}">
        <p14:creationId xmlns:p14="http://schemas.microsoft.com/office/powerpoint/2010/main" val="1572935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500" t="41690" r="26957" b="10000"/>
          <a:stretch/>
        </p:blipFill>
        <p:spPr>
          <a:xfrm>
            <a:off x="89862" y="231030"/>
            <a:ext cx="8964489" cy="6480720"/>
          </a:xfrm>
          <a:prstGeom prst="rect">
            <a:avLst/>
          </a:prstGeom>
          <a:ln w="38100">
            <a:solidFill>
              <a:srgbClr val="FF0000"/>
            </a:solidFill>
          </a:ln>
        </p:spPr>
      </p:pic>
    </p:spTree>
    <p:extLst>
      <p:ext uri="{BB962C8B-B14F-4D97-AF65-F5344CB8AC3E}">
        <p14:creationId xmlns:p14="http://schemas.microsoft.com/office/powerpoint/2010/main" val="912571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 </a:t>
            </a:r>
            <a:endParaRPr lang="vi-VN" sz="2200" dirty="0" smtClean="0">
              <a:latin typeface="+mj-lt"/>
            </a:endParaRP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
        <p:nvSpPr>
          <p:cNvPr id="5" name="Rounded Rectangle 13">
            <a:extLst/>
          </p:cNvPr>
          <p:cNvSpPr/>
          <p:nvPr/>
        </p:nvSpPr>
        <p:spPr>
          <a:xfrm>
            <a:off x="5724128" y="104578"/>
            <a:ext cx="3182348" cy="463200"/>
          </a:xfrm>
          <a:prstGeom prst="roundRect">
            <a:avLst/>
          </a:prstGeom>
          <a:solidFill>
            <a:srgbClr val="92D05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có</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mấy</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Oval 5"/>
          <p:cNvSpPr/>
          <p:nvPr/>
        </p:nvSpPr>
        <p:spPr>
          <a:xfrm>
            <a:off x="208722" y="567777"/>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1</a:t>
            </a:r>
            <a:endParaRPr lang="vi-VN" sz="3200" b="1" dirty="0"/>
          </a:p>
        </p:txBody>
      </p:sp>
      <p:sp>
        <p:nvSpPr>
          <p:cNvPr id="7" name="Oval 6"/>
          <p:cNvSpPr/>
          <p:nvPr/>
        </p:nvSpPr>
        <p:spPr>
          <a:xfrm>
            <a:off x="228600" y="2306992"/>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2</a:t>
            </a:r>
            <a:endParaRPr lang="vi-VN" sz="3200" b="1" dirty="0"/>
          </a:p>
        </p:txBody>
      </p:sp>
      <p:sp>
        <p:nvSpPr>
          <p:cNvPr id="8" name="Oval 7"/>
          <p:cNvSpPr/>
          <p:nvPr/>
        </p:nvSpPr>
        <p:spPr>
          <a:xfrm>
            <a:off x="241581" y="3235449"/>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3</a:t>
            </a:r>
            <a:endParaRPr lang="vi-VN" sz="3200" b="1" dirty="0"/>
          </a:p>
        </p:txBody>
      </p:sp>
      <p:sp>
        <p:nvSpPr>
          <p:cNvPr id="9" name="Oval 8"/>
          <p:cNvSpPr/>
          <p:nvPr/>
        </p:nvSpPr>
        <p:spPr>
          <a:xfrm>
            <a:off x="265516" y="4293096"/>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4</a:t>
            </a:r>
            <a:endParaRPr lang="vi-VN" sz="3200" b="1" dirty="0"/>
          </a:p>
        </p:txBody>
      </p:sp>
      <p:sp>
        <p:nvSpPr>
          <p:cNvPr id="10" name="Oval 9"/>
          <p:cNvSpPr/>
          <p:nvPr/>
        </p:nvSpPr>
        <p:spPr>
          <a:xfrm>
            <a:off x="208722" y="5637488"/>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5</a:t>
            </a:r>
            <a:endParaRPr lang="vi-VN" sz="3200" b="1" dirty="0"/>
          </a:p>
        </p:txBody>
      </p:sp>
    </p:spTree>
    <p:extLst>
      <p:ext uri="{BB962C8B-B14F-4D97-AF65-F5344CB8AC3E}">
        <p14:creationId xmlns:p14="http://schemas.microsoft.com/office/powerpoint/2010/main" val="34620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65516" y="116632"/>
            <a:ext cx="8640960" cy="6678751"/>
          </a:xfrm>
          <a:prstGeom prst="rect">
            <a:avLst/>
          </a:prstGeom>
          <a:solidFill>
            <a:schemeClr val="accent6">
              <a:lumMod val="20000"/>
              <a:lumOff val="80000"/>
            </a:schemeClr>
          </a:solidFill>
          <a:ln w="28575">
            <a:solidFill>
              <a:srgbClr val="FF0000"/>
            </a:solidFill>
          </a:ln>
        </p:spPr>
        <p:txBody>
          <a:bodyPr wrap="square" rtlCol="0">
            <a:spAutoFit/>
          </a:bodyPr>
          <a:lstStyle/>
          <a:p>
            <a:r>
              <a:rPr lang="vi-VN" sz="2400" b="1" dirty="0" smtClean="0">
                <a:solidFill>
                  <a:srgbClr val="FF0000"/>
                </a:solidFill>
                <a:latin typeface="+mj-lt"/>
              </a:rPr>
              <a:t>                              </a:t>
            </a:r>
            <a:r>
              <a:rPr lang="vi-VN" sz="3200" b="1" dirty="0" smtClean="0">
                <a:solidFill>
                  <a:srgbClr val="FF0000"/>
                </a:solidFill>
                <a:latin typeface="+mj-lt"/>
              </a:rPr>
              <a:t>Quà </a:t>
            </a:r>
            <a:r>
              <a:rPr lang="vi-VN" sz="3200" b="1" dirty="0">
                <a:solidFill>
                  <a:srgbClr val="FF0000"/>
                </a:solidFill>
                <a:latin typeface="+mj-lt"/>
              </a:rPr>
              <a:t>tặng chú hề  </a:t>
            </a:r>
            <a:r>
              <a:rPr lang="vi-VN" sz="3200" b="1" dirty="0" smtClean="0">
                <a:solidFill>
                  <a:srgbClr val="FF0000"/>
                </a:solidFill>
                <a:latin typeface="+mj-lt"/>
              </a:rPr>
              <a:t> </a:t>
            </a:r>
            <a:endParaRPr lang="vi-VN" sz="2400" b="1" dirty="0" smtClean="0">
              <a:solidFill>
                <a:srgbClr val="FF0000"/>
              </a:solidFill>
              <a:latin typeface="+mj-lt"/>
            </a:endParaRPr>
          </a:p>
          <a:p>
            <a:pPr algn="just"/>
            <a:r>
              <a:rPr lang="vi-VN" sz="2200" dirty="0">
                <a:latin typeface="+mj-lt"/>
              </a:rPr>
              <a:t> </a:t>
            </a:r>
            <a:r>
              <a:rPr lang="vi-VN" sz="2200" dirty="0" smtClean="0">
                <a:latin typeface="+mj-lt"/>
              </a:rPr>
              <a:t>    Mẹ </a:t>
            </a:r>
            <a:r>
              <a:rPr lang="vi-VN" sz="2200" dirty="0">
                <a:latin typeface="+mj-lt"/>
              </a:rPr>
              <a:t>đưa Trang đi xem xiếc. Trang rất thích tiết mục “Quả bóng kì lạ” của chú hề. Quả bóng kì lạ thật! Nó mỏng manh thế mà kéo chú hề chạy theo, xiêu vẹo cả người. Có lúc chú phải nhảy người lên ấn quả bóng xuống mà không nổi. Lại có lúc quả bóng kéo chú như bay lên khoảng không.</a:t>
            </a:r>
          </a:p>
          <a:p>
            <a:pPr algn="just"/>
            <a:r>
              <a:rPr lang="vi-VN" sz="2200" dirty="0" smtClean="0">
                <a:latin typeface="+mj-lt"/>
              </a:rPr>
              <a:t>     Sau </a:t>
            </a:r>
            <a:r>
              <a:rPr lang="vi-VN" sz="2200" dirty="0">
                <a:latin typeface="+mj-lt"/>
              </a:rPr>
              <a:t>khi biểu diễn, chú hề cầm quả bóng đi quanh sân khấu. Chú dừng lại trước một cô gái và tặng cô quả bóng. Cô gái vừa chạm tay vào, quả bóng đã nổ liền. Cô gái xấu hổ quá, chạy thẳng ra ngoài</a:t>
            </a:r>
            <a:r>
              <a:rPr lang="vi-VN" sz="2200" dirty="0" smtClean="0">
                <a:latin typeface="+mj-lt"/>
              </a:rPr>
              <a:t>. </a:t>
            </a:r>
            <a:endParaRPr lang="vi-VN" sz="2200" dirty="0">
              <a:latin typeface="+mj-lt"/>
            </a:endParaRPr>
          </a:p>
          <a:p>
            <a:pPr algn="just"/>
            <a:r>
              <a:rPr lang="vi-VN" sz="2200" dirty="0" smtClean="0">
                <a:latin typeface="+mj-lt"/>
              </a:rPr>
              <a:t>     Trông </a:t>
            </a:r>
            <a:r>
              <a:rPr lang="vi-VN" sz="2200" dirty="0">
                <a:latin typeface="+mj-lt"/>
              </a:rPr>
              <a:t>chú hề thương quá. Chú như muốn khóc. Chú chạy vội ra khỏi sân khấu, đuổi theo cô gái. Từ đó đến cuối buổi diễn không thấy chú trở lại sân khấu nữa.</a:t>
            </a:r>
          </a:p>
          <a:p>
            <a:pPr algn="just"/>
            <a:r>
              <a:rPr lang="vi-VN" sz="2200" dirty="0" smtClean="0">
                <a:latin typeface="+mj-lt"/>
              </a:rPr>
              <a:t>     Trang </a:t>
            </a:r>
            <a:r>
              <a:rPr lang="vi-VN" sz="2200" dirty="0">
                <a:latin typeface="+mj-lt"/>
              </a:rPr>
              <a:t>thương chú hề lắm. Bỗng một hôm, hai mẹ con nhìn thấy chú hề ở công viên. Chú mặc trang phục khác nhưng Trang vẫn nhận ra ngay. Em nhờ mẹ mua cho một quả bóng. Rồi hai mẹ con đi tìm chú hề. Trang đưa chú quả bóng: “Cháu biếu chú để chú đền cho cô hôm nọ</a:t>
            </a:r>
            <a:r>
              <a:rPr lang="vi-VN" sz="2200" dirty="0" smtClean="0">
                <a:latin typeface="+mj-lt"/>
              </a:rPr>
              <a:t>.”</a:t>
            </a:r>
          </a:p>
          <a:p>
            <a:pPr algn="just"/>
            <a:r>
              <a:rPr lang="vi-VN" sz="2200" dirty="0" smtClean="0">
                <a:latin typeface="+mj-lt"/>
              </a:rPr>
              <a:t>     Cầm </a:t>
            </a:r>
            <a:r>
              <a:rPr lang="vi-VN" sz="2200" dirty="0">
                <a:latin typeface="+mj-lt"/>
              </a:rPr>
              <a:t>quả bóng Trang tặng, chú hề cảm động lắm. Đối với chú, quả bóng mỏng manh đó là một phần thưởng lớn trong cuộc đời diễn viên. </a:t>
            </a:r>
          </a:p>
          <a:p>
            <a:pPr algn="r"/>
            <a:r>
              <a:rPr lang="vi-VN" sz="2200" dirty="0" smtClean="0">
                <a:latin typeface="+mj-lt"/>
              </a:rPr>
              <a:t>Theo </a:t>
            </a:r>
            <a:r>
              <a:rPr lang="vi-VN" sz="2200" dirty="0">
                <a:latin typeface="+mj-lt"/>
              </a:rPr>
              <a:t>Xuân Quỳnh</a:t>
            </a:r>
          </a:p>
        </p:txBody>
      </p:sp>
      <p:sp>
        <p:nvSpPr>
          <p:cNvPr id="5" name="Rounded Rectangle 13">
            <a:extLst/>
          </p:cNvPr>
          <p:cNvSpPr/>
          <p:nvPr/>
        </p:nvSpPr>
        <p:spPr>
          <a:xfrm>
            <a:off x="5724128" y="157488"/>
            <a:ext cx="3182348" cy="463200"/>
          </a:xfrm>
          <a:prstGeom prst="roundRect">
            <a:avLst/>
          </a:prstGeom>
          <a:solidFill>
            <a:srgbClr val="92D05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ĐỌC </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Oval 5"/>
          <p:cNvSpPr/>
          <p:nvPr/>
        </p:nvSpPr>
        <p:spPr>
          <a:xfrm>
            <a:off x="208722" y="567777"/>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1</a:t>
            </a:r>
            <a:endParaRPr lang="vi-VN" sz="3200" b="1" dirty="0"/>
          </a:p>
        </p:txBody>
      </p:sp>
      <p:sp>
        <p:nvSpPr>
          <p:cNvPr id="7" name="Oval 6"/>
          <p:cNvSpPr/>
          <p:nvPr/>
        </p:nvSpPr>
        <p:spPr>
          <a:xfrm>
            <a:off x="228600" y="2306992"/>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2</a:t>
            </a:r>
            <a:endParaRPr lang="vi-VN" sz="3200" b="1" dirty="0"/>
          </a:p>
        </p:txBody>
      </p:sp>
      <p:sp>
        <p:nvSpPr>
          <p:cNvPr id="8" name="Oval 7"/>
          <p:cNvSpPr/>
          <p:nvPr/>
        </p:nvSpPr>
        <p:spPr>
          <a:xfrm>
            <a:off x="241581" y="3235449"/>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3</a:t>
            </a:r>
            <a:endParaRPr lang="vi-VN" sz="3200" b="1" dirty="0"/>
          </a:p>
        </p:txBody>
      </p:sp>
      <p:sp>
        <p:nvSpPr>
          <p:cNvPr id="9" name="Oval 8"/>
          <p:cNvSpPr/>
          <p:nvPr/>
        </p:nvSpPr>
        <p:spPr>
          <a:xfrm>
            <a:off x="265516" y="4293096"/>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4</a:t>
            </a:r>
            <a:endParaRPr lang="vi-VN" sz="3200" b="1" dirty="0"/>
          </a:p>
        </p:txBody>
      </p:sp>
      <p:sp>
        <p:nvSpPr>
          <p:cNvPr id="10" name="Oval 9"/>
          <p:cNvSpPr/>
          <p:nvPr/>
        </p:nvSpPr>
        <p:spPr>
          <a:xfrm>
            <a:off x="208722" y="5637488"/>
            <a:ext cx="457200" cy="40957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5</a:t>
            </a:r>
            <a:endParaRPr lang="vi-VN" sz="3200" b="1" dirty="0"/>
          </a:p>
        </p:txBody>
      </p:sp>
      <p:cxnSp>
        <p:nvCxnSpPr>
          <p:cNvPr id="4" name="Straight Connector 3"/>
          <p:cNvCxnSpPr/>
          <p:nvPr/>
        </p:nvCxnSpPr>
        <p:spPr>
          <a:xfrm>
            <a:off x="1003852" y="1628800"/>
            <a:ext cx="100811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660308" y="2636912"/>
            <a:ext cx="100811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6702389" y="2967135"/>
            <a:ext cx="1008112"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418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12578"/>
            <a:ext cx="7281915" cy="3973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808" y="2996952"/>
            <a:ext cx="4392488" cy="1200329"/>
          </a:xfrm>
          <a:prstGeom prst="rect">
            <a:avLst/>
          </a:prstGeom>
          <a:noFill/>
        </p:spPr>
        <p:txBody>
          <a:bodyPr wrap="square" rtlCol="0">
            <a:spAutoFit/>
          </a:bodyPr>
          <a:lstStyle/>
          <a:p>
            <a:pPr algn="ctr">
              <a:defRPr/>
            </a:pPr>
            <a:r>
              <a:rPr lang="en-US" sz="7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 HIỂU</a:t>
            </a:r>
          </a:p>
        </p:txBody>
      </p:sp>
    </p:spTree>
    <p:extLst>
      <p:ext uri="{BB962C8B-B14F-4D97-AF65-F5344CB8AC3E}">
        <p14:creationId xmlns:p14="http://schemas.microsoft.com/office/powerpoint/2010/main" val="4264873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2" y="56998"/>
            <a:ext cx="8988490" cy="6741368"/>
          </a:xfrm>
          <a:prstGeom prst="rect">
            <a:avLst/>
          </a:prstGeom>
          <a:solidFill>
            <a:schemeClr val="accent2">
              <a:lumMod val="75000"/>
            </a:schemeClr>
          </a:solidFill>
        </p:spPr>
      </p:pic>
      <p:sp>
        <p:nvSpPr>
          <p:cNvPr id="4" name="TextBox 3"/>
          <p:cNvSpPr txBox="1"/>
          <p:nvPr/>
        </p:nvSpPr>
        <p:spPr>
          <a:xfrm>
            <a:off x="541919" y="1484784"/>
            <a:ext cx="8064896" cy="1938992"/>
          </a:xfrm>
          <a:prstGeom prst="rect">
            <a:avLst/>
          </a:prstGeom>
          <a:noFill/>
        </p:spPr>
        <p:txBody>
          <a:bodyPr wrap="square" rtlCol="0">
            <a:spAutoFit/>
          </a:bodyPr>
          <a:lstStyle/>
          <a:p>
            <a:pPr algn="ctr"/>
            <a:r>
              <a:rPr lang="en-US" sz="4800" b="1" dirty="0" smtClean="0">
                <a:solidFill>
                  <a:srgbClr val="FF0000"/>
                </a:solidFill>
              </a:rPr>
              <a:t>TRÒ CHƠI</a:t>
            </a:r>
          </a:p>
          <a:p>
            <a:pPr algn="ctr"/>
            <a:r>
              <a:rPr lang="en-US" sz="4800" b="1" dirty="0" smtClean="0">
                <a:solidFill>
                  <a:srgbClr val="FF0000"/>
                </a:solidFill>
              </a:rPr>
              <a:t> VƯỢT CHƯỚNG NGẠI VẬT</a:t>
            </a:r>
            <a:endParaRPr lang="en-US" sz="4800" b="1" dirty="0">
              <a:solidFill>
                <a:srgbClr val="FF0000"/>
              </a:solidFill>
            </a:endParaRPr>
          </a:p>
          <a:p>
            <a:r>
              <a:rPr lang="en-US" sz="2400" b="1" dirty="0" smtClean="0">
                <a:solidFill>
                  <a:srgbClr val="FF0000"/>
                </a:solidFill>
              </a:rPr>
              <a:t> </a:t>
            </a:r>
            <a:endParaRPr lang="en-US" sz="2400" dirty="0"/>
          </a:p>
        </p:txBody>
      </p:sp>
    </p:spTree>
    <p:extLst>
      <p:ext uri="{BB962C8B-B14F-4D97-AF65-F5344CB8AC3E}">
        <p14:creationId xmlns:p14="http://schemas.microsoft.com/office/powerpoint/2010/main" val="1461716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41110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TotalTime>
  <Words>998</Words>
  <Application>Microsoft Office PowerPoint</Application>
  <PresentationFormat>On-screen Show (4:3)</PresentationFormat>
  <Paragraphs>73</Paragraphs>
  <Slides>19</Slides>
  <Notes>1</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宋体</vt:lpstr>
      <vt:lpstr>Arial</vt:lpstr>
      <vt:lpstr>Arial-Rounded</vt:lpstr>
      <vt:lpstr>Calibri</vt:lpstr>
      <vt:lpstr>Timees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MTC</cp:lastModifiedBy>
  <cp:revision>41</cp:revision>
  <dcterms:created xsi:type="dcterms:W3CDTF">2022-08-25T06:47:05Z</dcterms:created>
  <dcterms:modified xsi:type="dcterms:W3CDTF">2022-12-22T06:12:32Z</dcterms:modified>
</cp:coreProperties>
</file>