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5" r:id="rId2"/>
    <p:sldId id="258" r:id="rId3"/>
    <p:sldId id="284" r:id="rId4"/>
    <p:sldId id="261" r:id="rId5"/>
    <p:sldId id="262" r:id="rId6"/>
    <p:sldId id="256" r:id="rId7"/>
    <p:sldId id="281" r:id="rId8"/>
    <p:sldId id="263" r:id="rId9"/>
    <p:sldId id="264" r:id="rId10"/>
    <p:sldId id="265" r:id="rId11"/>
    <p:sldId id="286" r:id="rId12"/>
    <p:sldId id="271" r:id="rId13"/>
    <p:sldId id="276" r:id="rId14"/>
    <p:sldId id="287" r:id="rId15"/>
    <p:sldId id="272" r:id="rId16"/>
    <p:sldId id="288" r:id="rId17"/>
    <p:sldId id="289" r:id="rId18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93E2"/>
    <a:srgbClr val="D60093"/>
    <a:srgbClr val="FF3399"/>
    <a:srgbClr val="0000FF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690" y="90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0BF9F-9742-E091-81C8-9509D959C6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9BAE7-00A9-C261-C36A-0700198AAD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C68360-862E-4048-AC09-274DC5315F97}" type="datetimeFigureOut">
              <a:rPr lang="en-US"/>
              <a:pPr>
                <a:defRPr/>
              </a:pPr>
              <a:t>17/01/2023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3008B4-9BB2-74BF-F1CB-FBAABAE376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C0B545-FD55-37A3-9E0D-3BCE39356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03C8D-9188-7909-7809-81B266D325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90450-9FFE-E0C6-C945-23B75C477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DD41CB1-7BE0-4A43-A819-50F415A209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2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7641517C-00A5-6A28-B4E6-040DA73FC1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5B9AD54-046B-2FE0-14A0-FC1C71DDA5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2004BD79-6710-07F7-DA0F-22E9EE06E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8789C3F-EB7A-4BBE-8718-7E61052F61B4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A7A482A-3A0F-22E0-9E7B-A22EDB1EFE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9C5EFCC-211F-1D20-F8A5-2F91D4B0A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BA929F52-37E3-B7EB-5A4F-610FEFBFF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9F8AD8-D8C2-445E-81EF-CCA9635FF968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215286F1-EA8A-121D-521D-E6C51BA87C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C3F0D529-698D-D0BF-7D96-A9EDA16552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D00A3D95-CE01-205B-2376-A4797136E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B2C6D65-3EBA-47A8-A65E-1268BB4684AD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5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Relationship Id="rId1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6.svg"/><Relationship Id="rId17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19" Type="http://schemas.openxmlformats.org/officeDocument/2006/relationships/image" Target="../media/image15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6.png"/><Relationship Id="rId1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pn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openxmlformats.org/officeDocument/2006/relationships/image" Target="../media/image6.png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openxmlformats.org/officeDocument/2006/relationships/image" Target="../media/image6.png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64583990"/>
              </p:ext>
            </p:extLst>
          </p:nvPr>
        </p:nvGraphicFramePr>
        <p:xfrm>
          <a:off x="4423671" y="6172634"/>
          <a:ext cx="7070165" cy="249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19" name="对象 7">
                        <a:extLst>
                          <a:ext uri="{FF2B5EF4-FFF2-40B4-BE49-F238E27FC236}">
                            <a16:creationId xmlns:a16="http://schemas.microsoft.com/office/drawing/2014/main" id="{C2E7031A-C263-B4DD-A685-7C160C70DF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3671" y="6172634"/>
                        <a:ext cx="7070165" cy="249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1055" y="4688184"/>
            <a:ext cx="1722302" cy="1192072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66" y="7050714"/>
            <a:ext cx="2049298" cy="1413785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5517"/>
            <a:ext cx="5149093" cy="4000847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3609981" y="3785338"/>
            <a:ext cx="1201662" cy="1244753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62617" y="391313"/>
            <a:ext cx="813832" cy="812800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D6CFE8DD-994E-2242-2282-71AEC610B4C8}"/>
              </a:ext>
            </a:extLst>
          </p:cNvPr>
          <p:cNvGrpSpPr/>
          <p:nvPr userDrawn="1"/>
        </p:nvGrpSpPr>
        <p:grpSpPr>
          <a:xfrm>
            <a:off x="4945595" y="1073715"/>
            <a:ext cx="6385450" cy="2062103"/>
            <a:chOff x="3625234" y="843329"/>
            <a:chExt cx="4783015" cy="1546577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92AB14FE-97AD-0EAF-316F-9134C607AC18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 err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Toán</a:t>
              </a:r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 3</a:t>
              </a: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9EC4C97-143F-372B-6B62-F6CDB250BE17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latin typeface="SVN-Ziclets" panose="02000603000000000000" pitchFamily="2" charset="0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35" name="图形 32">
            <a:extLst>
              <a:ext uri="{FF2B5EF4-FFF2-40B4-BE49-F238E27FC236}">
                <a16:creationId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973715" y="1323926"/>
            <a:ext cx="1201662" cy="1244753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7511" y="842266"/>
            <a:ext cx="2049298" cy="14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1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4423671" y="6172634"/>
          <a:ext cx="7070165" cy="249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18" name="对象 7">
                        <a:extLst>
                          <a:ext uri="{FF2B5EF4-FFF2-40B4-BE49-F238E27FC236}">
                            <a16:creationId xmlns:a16="http://schemas.microsoft.com/office/drawing/2014/main" id="{59E631AA-C0B1-57DC-47AA-637BD73E4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3671" y="6172634"/>
                        <a:ext cx="7070165" cy="249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3837" y="4948917"/>
            <a:ext cx="1722302" cy="119207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8335" y="6049508"/>
            <a:ext cx="2049298" cy="1413785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" y="2285013"/>
            <a:ext cx="5170684" cy="4017624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3717524" y="3007892"/>
            <a:ext cx="1201662" cy="1244753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4867581" y="1598942"/>
            <a:ext cx="70701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Tạm</a:t>
            </a:r>
            <a:r>
              <a:rPr lang="zh-CN" altLang="en-US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biệt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/>
            </a:r>
            <a:br>
              <a:rPr lang="en-US" altLang="zh-CN" sz="1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</a:b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các</a:t>
            </a:r>
            <a:r>
              <a:rPr lang="zh-CN" altLang="en-US" sz="128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em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 </a:t>
            </a:r>
            <a:r>
              <a:rPr lang="en-US" altLang="zh-CN" sz="12800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溜溜圆" panose="02000000000000000000" pitchFamily="2" charset="-122"/>
              </a:rPr>
              <a:t>!</a:t>
            </a:r>
            <a:endParaRPr lang="en-US" sz="3867" dirty="0"/>
          </a:p>
        </p:txBody>
      </p:sp>
    </p:spTree>
    <p:extLst>
      <p:ext uri="{BB962C8B-B14F-4D97-AF65-F5344CB8AC3E}">
        <p14:creationId xmlns:p14="http://schemas.microsoft.com/office/powerpoint/2010/main" val="21027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32140539-6290-ACD4-A975-C38A2EF368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66302" y="1764850"/>
            <a:ext cx="4652813" cy="4762823"/>
          </a:xfrm>
          <a:prstGeom prst="rect">
            <a:avLst/>
          </a:prstGeom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236F73E8-51B2-505A-E3DF-3A153FCD2E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25" y="3911344"/>
            <a:ext cx="6260065" cy="52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460" y="650642"/>
            <a:ext cx="743288" cy="7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4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675704" y="924240"/>
            <a:ext cx="2502352" cy="2836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50905" y="920949"/>
            <a:ext cx="1503530" cy="1501624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01468" y="4132053"/>
            <a:ext cx="6070433" cy="4595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5707832" y="4513691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6358943" y="2037717"/>
            <a:ext cx="6385450" cy="2062103"/>
            <a:chOff x="3739534" y="1141315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0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DE3C3CC9-6F64-DA16-B135-8F0F2A03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66D8CE2E-6215-1F0C-59F1-B32FD1AD3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EA84064-A963-090B-2BE3-7D1E962E43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73629B2-D678-0EB6-294A-27FA2F6CD0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9704F122-E533-740C-C426-3CB3C479CA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7" name="图形 43">
            <a:extLst>
              <a:ext uri="{FF2B5EF4-FFF2-40B4-BE49-F238E27FC236}">
                <a16:creationId xmlns:a16="http://schemas.microsoft.com/office/drawing/2014/main" id="{013F9CCF-E570-7E34-EF7F-8761BE6B25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  <p:pic>
        <p:nvPicPr>
          <p:cNvPr id="18" name="图形 45">
            <a:extLst>
              <a:ext uri="{FF2B5EF4-FFF2-40B4-BE49-F238E27FC236}">
                <a16:creationId xmlns:a16="http://schemas.microsoft.com/office/drawing/2014/main" id="{24314585-17F6-04D2-96CA-B0F4CA4242E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840590" y="797429"/>
            <a:ext cx="10055108" cy="7631743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1E02E594-7131-7CE3-0036-D1CCF1F4FD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B251C860-3120-BC31-8781-EA439B4143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20EA566B-F786-593C-1F61-D61B2D6B01CE}"/>
              </a:ext>
            </a:extLst>
          </p:cNvPr>
          <p:cNvSpPr txBox="1"/>
          <p:nvPr userDrawn="1"/>
        </p:nvSpPr>
        <p:spPr>
          <a:xfrm>
            <a:off x="8423819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2" name="图形 38">
            <a:extLst>
              <a:ext uri="{FF2B5EF4-FFF2-40B4-BE49-F238E27FC236}">
                <a16:creationId xmlns:a16="http://schemas.microsoft.com/office/drawing/2014/main" id="{7524C19C-3C40-1CB4-363F-63A1B254E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437530" y="1934553"/>
            <a:ext cx="6741736" cy="596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66CECFE-978F-93C7-24E4-0D50B9447D62}"/>
              </a:ext>
            </a:extLst>
          </p:cNvPr>
          <p:cNvGrpSpPr/>
          <p:nvPr userDrawn="1"/>
        </p:nvGrpSpPr>
        <p:grpSpPr>
          <a:xfrm>
            <a:off x="8598248" y="1934554"/>
            <a:ext cx="6385450" cy="2062103"/>
            <a:chOff x="3766782" y="1436238"/>
            <a:chExt cx="4783015" cy="1546577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32FB269-323F-54D6-CE11-1B443BFD81DD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9E94C34-42A6-433E-E74A-45398C393410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620221" y="742936"/>
            <a:ext cx="5089731" cy="903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4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620221" y="742936"/>
            <a:ext cx="5089731" cy="9036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8175772" y="2292054"/>
            <a:ext cx="6385450" cy="2062103"/>
            <a:chOff x="3837191" y="1704363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7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84676" y="2214716"/>
            <a:ext cx="3561569" cy="2220744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72899" y="4498751"/>
            <a:ext cx="6228208" cy="405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8326326" y="1934554"/>
            <a:ext cx="6412282" cy="2076997"/>
            <a:chOff x="3874800" y="1917635"/>
            <a:chExt cx="4803114" cy="1557748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5DD72B77-C72A-4B8E-5D7C-43C2668F0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A9B9BED-AD53-AD38-B655-3001D1DA5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806B502E-5798-53F6-CA6A-17C3CF560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B55A436B-1953-96E9-506B-025F988BED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6" name="图形 1">
            <a:extLst>
              <a:ext uri="{FF2B5EF4-FFF2-40B4-BE49-F238E27FC236}">
                <a16:creationId xmlns:a16="http://schemas.microsoft.com/office/drawing/2014/main" id="{37544147-F8BD-8776-21D7-D70A5AFA4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84676" y="2214716"/>
            <a:ext cx="3561569" cy="2220744"/>
          </a:xfrm>
          <a:prstGeom prst="rect">
            <a:avLst/>
          </a:prstGeom>
        </p:spPr>
      </p:pic>
      <p:pic>
        <p:nvPicPr>
          <p:cNvPr id="17" name="图形 2">
            <a:extLst>
              <a:ext uri="{FF2B5EF4-FFF2-40B4-BE49-F238E27FC236}">
                <a16:creationId xmlns:a16="http://schemas.microsoft.com/office/drawing/2014/main" id="{F4C74E02-F196-A50C-5A98-A6FD2B2EA2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72899" y="4498751"/>
            <a:ext cx="6228208" cy="405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58CE2606-5D6D-113F-B6E4-869AA35DE4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EC450C2-6AF2-1E0C-9617-C0AB1F5103B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1BFD717-FFF4-A22B-CF0C-7F04B5170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0FFD1243-F66E-7FE1-2305-5F3D778CD921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1417085-743F-72A3-C6AC-FB04DBC933D5}"/>
              </a:ext>
            </a:extLst>
          </p:cNvPr>
          <p:cNvGrpSpPr/>
          <p:nvPr userDrawn="1"/>
        </p:nvGrpSpPr>
        <p:grpSpPr>
          <a:xfrm>
            <a:off x="8326326" y="1949449"/>
            <a:ext cx="6385450" cy="2062103"/>
            <a:chOff x="3874800" y="1928806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2BE896A-E062-7522-5D6B-B330B479C70B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ACF82-8606-9BDD-D0C2-7365253475F3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图形 43">
            <a:extLst>
              <a:ext uri="{FF2B5EF4-FFF2-40B4-BE49-F238E27FC236}">
                <a16:creationId xmlns:a16="http://schemas.microsoft.com/office/drawing/2014/main" id="{51D8DD1C-2EA0-B6BA-C539-19D1E1D9D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6459" y="786622"/>
            <a:ext cx="2095946" cy="11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8774452" y="1537130"/>
            <a:ext cx="6090931" cy="6069741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6216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50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837024" y="4717787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2229382" y="2337933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0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401469" y="384957"/>
            <a:ext cx="15467397" cy="838657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312457" y="321668"/>
            <a:ext cx="15658995" cy="855563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708" y="119077"/>
            <a:ext cx="303648" cy="40517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70186" y="6573854"/>
            <a:ext cx="590844" cy="84621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" y="8533460"/>
            <a:ext cx="231663" cy="22558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506" y="1949448"/>
            <a:ext cx="478467" cy="76702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7" y="1684182"/>
            <a:ext cx="582823" cy="530535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734762" y="7078068"/>
            <a:ext cx="223115" cy="24109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980" y="6362701"/>
            <a:ext cx="368065" cy="393700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8774452" y="1537130"/>
            <a:ext cx="6090931" cy="6069741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6216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50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53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837024" y="4717787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2229382" y="2337933"/>
            <a:ext cx="6385450" cy="2062103"/>
            <a:chOff x="3854858" y="1520994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7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5866E5-FFF3-6E37-F062-1D859E09D9F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9" y="1"/>
            <a:ext cx="2333742" cy="23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jpeg"/><Relationship Id="rId7" Type="http://schemas.openxmlformats.org/officeDocument/2006/relationships/image" Target="../media/image3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0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slide" Target="slide8.xml"/><Relationship Id="rId5" Type="http://schemas.openxmlformats.org/officeDocument/2006/relationships/image" Target="../media/image40.jp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123" y="-185749"/>
            <a:ext cx="20043191" cy="9143919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1073180" y="2478480"/>
            <a:ext cx="1411356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VỚI TIẾT HỌC</a:t>
            </a:r>
            <a:endParaRPr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959480" y="6019775"/>
            <a:ext cx="6587177" cy="91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endParaRPr sz="5333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-917663" y="41763"/>
            <a:ext cx="98193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4267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9233" y="-116131"/>
            <a:ext cx="4451705" cy="4451705"/>
          </a:xfrm>
          <a:prstGeom prst="rect">
            <a:avLst/>
          </a:prstGeom>
          <a:noFill/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32" y="6858000"/>
            <a:ext cx="16857288" cy="2895472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8" y="6272263"/>
            <a:ext cx="4674380" cy="2816663"/>
          </a:xfrm>
          <a:prstGeom prst="rect">
            <a:avLst/>
          </a:prstGeom>
        </p:spPr>
      </p:pic>
      <p:pic>
        <p:nvPicPr>
          <p:cNvPr id="13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099" y="2329037"/>
            <a:ext cx="5592227" cy="55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31" y="-2016777"/>
            <a:ext cx="7548291" cy="61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94" y="1241199"/>
            <a:ext cx="1723431" cy="938463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42" y="4502551"/>
            <a:ext cx="2107283" cy="2962983"/>
          </a:xfrm>
          <a:prstGeom prst="rect">
            <a:avLst/>
          </a:prstGeom>
        </p:spPr>
      </p:pic>
      <p:pic>
        <p:nvPicPr>
          <p:cNvPr id="17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28" y="6416626"/>
            <a:ext cx="2319737" cy="19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70" name="Picture 2" descr="Kết quả hình ảnh cho arrow 2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1" t="18484" r="4381" b="20801"/>
          <a:stretch/>
        </p:blipFill>
        <p:spPr bwMode="auto">
          <a:xfrm rot="10800000">
            <a:off x="14158119" y="7620000"/>
            <a:ext cx="1730343" cy="11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894157" y="459515"/>
            <a:ext cx="10488325" cy="4659924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3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</a:t>
            </a:r>
            <a:r>
              <a:rPr lang="en-US" altLang="en-US" sz="13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5670" y="5332765"/>
            <a:ext cx="8263135" cy="2785268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3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1818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0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>
            <a:extLst>
              <a:ext uri="{FF2B5EF4-FFF2-40B4-BE49-F238E27FC236}">
                <a16:creationId xmlns:a16="http://schemas.microsoft.com/office/drawing/2014/main" id="{CCEA338E-6A1B-292F-18C6-B6B71234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9" b="86446"/>
          <a:stretch>
            <a:fillRect/>
          </a:stretch>
        </p:blipFill>
        <p:spPr bwMode="auto">
          <a:xfrm>
            <a:off x="518319" y="555767"/>
            <a:ext cx="1516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FE817F-A3AB-C6FB-DEC5-B565E752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14391" r="54736" b="56306"/>
          <a:stretch>
            <a:fillRect/>
          </a:stretch>
        </p:blipFill>
        <p:spPr bwMode="auto">
          <a:xfrm>
            <a:off x="1669089" y="2403475"/>
            <a:ext cx="39052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F3309E3-858E-DDF7-C23F-DD4089704E0A}"/>
              </a:ext>
            </a:extLst>
          </p:cNvPr>
          <p:cNvSpPr/>
          <p:nvPr/>
        </p:nvSpPr>
        <p:spPr>
          <a:xfrm>
            <a:off x="1357939" y="2346325"/>
            <a:ext cx="4805362" cy="14478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1717D7-FD31-D1F0-BBE6-3A689C9F6FEE}"/>
              </a:ext>
            </a:extLst>
          </p:cNvPr>
          <p:cNvSpPr/>
          <p:nvPr/>
        </p:nvSpPr>
        <p:spPr>
          <a:xfrm>
            <a:off x="8269914" y="4403725"/>
            <a:ext cx="2667000" cy="275748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55E9E5-4102-E2A3-B5BB-416FF594221D}"/>
              </a:ext>
            </a:extLst>
          </p:cNvPr>
          <p:cNvSpPr/>
          <p:nvPr/>
        </p:nvSpPr>
        <p:spPr>
          <a:xfrm>
            <a:off x="12171989" y="4792663"/>
            <a:ext cx="1954212" cy="25463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930C7C-BAC2-1A91-B089-7F963AF62FD5}"/>
              </a:ext>
            </a:extLst>
          </p:cNvPr>
          <p:cNvSpPr/>
          <p:nvPr/>
        </p:nvSpPr>
        <p:spPr>
          <a:xfrm rot="1984001">
            <a:off x="1562726" y="3814763"/>
            <a:ext cx="2076450" cy="36068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7F73DC28-AD38-3053-89A6-4798F57E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89650" r="17366"/>
          <a:stretch>
            <a:fillRect/>
          </a:stretch>
        </p:blipFill>
        <p:spPr bwMode="auto">
          <a:xfrm>
            <a:off x="2432676" y="7381875"/>
            <a:ext cx="1014253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B3A2EC-A906-880F-5FE1-D93CE1400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37653" r="70209" b="10387"/>
          <a:stretch>
            <a:fillRect/>
          </a:stretch>
        </p:blipFill>
        <p:spPr bwMode="auto">
          <a:xfrm>
            <a:off x="1343651" y="4105275"/>
            <a:ext cx="2413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605F04-4F61-D26E-7FF3-76950A3B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5" t="14391" r="21150" b="56306"/>
          <a:stretch>
            <a:fillRect/>
          </a:stretch>
        </p:blipFill>
        <p:spPr bwMode="auto">
          <a:xfrm>
            <a:off x="7187239" y="2244725"/>
            <a:ext cx="23510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44E9A4-7F2A-0A15-7952-03BAD311F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8" t="14391" b="56306"/>
          <a:stretch>
            <a:fillRect/>
          </a:stretch>
        </p:blipFill>
        <p:spPr bwMode="auto">
          <a:xfrm>
            <a:off x="11670339" y="1981200"/>
            <a:ext cx="18097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AAFDE7-14FB-27E7-E2B7-508DDADC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2" t="37653" r="28702" b="19635"/>
          <a:stretch>
            <a:fillRect/>
          </a:stretch>
        </p:blipFill>
        <p:spPr bwMode="auto">
          <a:xfrm>
            <a:off x="8269914" y="4568825"/>
            <a:ext cx="24892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6A6A48-BDEF-50FD-EF27-BA5EC79A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45015" r="54008" b="20647"/>
          <a:stretch>
            <a:fillRect/>
          </a:stretch>
        </p:blipFill>
        <p:spPr bwMode="auto">
          <a:xfrm>
            <a:off x="5379076" y="4340225"/>
            <a:ext cx="1566863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AB4278-F5E0-4314-5CC0-E079E1223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9" t="44962" r="7448" b="15944"/>
          <a:stretch>
            <a:fillRect/>
          </a:stretch>
        </p:blipFill>
        <p:spPr bwMode="auto">
          <a:xfrm>
            <a:off x="12402176" y="4910138"/>
            <a:ext cx="1493838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9D2D1C-7D96-99D9-5AAC-16179FE7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539" y="2905125"/>
            <a:ext cx="2292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alt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endParaRPr lang="en-US" alt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alt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alt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AD8D11-7F9E-B1A4-C3E8-2341FC157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6989" y="2470150"/>
            <a:ext cx="1416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 tích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4227B7-19A6-7159-EDBD-97741279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014" y="6767513"/>
            <a:ext cx="2949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endParaRPr lang="en-US" alt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70B886-9913-AB3D-920C-60EBE33E29B4}"/>
              </a:ext>
            </a:extLst>
          </p:cNvPr>
          <p:cNvCxnSpPr/>
          <p:nvPr/>
        </p:nvCxnSpPr>
        <p:spPr>
          <a:xfrm>
            <a:off x="8520739" y="3108325"/>
            <a:ext cx="457200" cy="33655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197BFD-2AB8-8D43-395E-FE01B30675D7}"/>
              </a:ext>
            </a:extLst>
          </p:cNvPr>
          <p:cNvCxnSpPr/>
          <p:nvPr/>
        </p:nvCxnSpPr>
        <p:spPr>
          <a:xfrm flipV="1">
            <a:off x="13480089" y="3070225"/>
            <a:ext cx="646112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A404001-1032-A766-E411-57E4ACB3580B}"/>
              </a:ext>
            </a:extLst>
          </p:cNvPr>
          <p:cNvCxnSpPr/>
          <p:nvPr/>
        </p:nvCxnSpPr>
        <p:spPr>
          <a:xfrm>
            <a:off x="6163301" y="6384925"/>
            <a:ext cx="0" cy="41275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23" grpId="0" animBg="1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8180943-D920-FF34-9894-DC8BD47C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5" y="537369"/>
            <a:ext cx="14806486" cy="222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4336C7-662A-C6E4-541F-9D2156D4C972}"/>
              </a:ext>
            </a:extLst>
          </p:cNvPr>
          <p:cNvGrpSpPr>
            <a:grpSpLocks/>
          </p:cNvGrpSpPr>
          <p:nvPr/>
        </p:nvGrpSpPr>
        <p:grpSpPr bwMode="auto">
          <a:xfrm>
            <a:off x="4221955" y="3428999"/>
            <a:ext cx="4730750" cy="954783"/>
            <a:chOff x="4424387" y="3926077"/>
            <a:chExt cx="4731411" cy="954462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AF52FF5D-FD8E-CAAC-6002-CF2EAD635861}"/>
                </a:ext>
              </a:extLst>
            </p:cNvPr>
            <p:cNvSpPr/>
            <p:nvPr/>
          </p:nvSpPr>
          <p:spPr>
            <a:xfrm rot="16200000">
              <a:off x="6636157" y="1714307"/>
              <a:ext cx="307871" cy="4731411"/>
            </a:xfrm>
            <a:prstGeom prst="leftBrace">
              <a:avLst>
                <a:gd name="adj1" fmla="val 56473"/>
                <a:gd name="adj2" fmla="val 49750"/>
              </a:avLst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59" name="TextBox 4">
              <a:extLst>
                <a:ext uri="{FF2B5EF4-FFF2-40B4-BE49-F238E27FC236}">
                  <a16:creationId xmlns:a16="http://schemas.microsoft.com/office/drawing/2014/main" id="{48A70997-2539-67E1-E495-A91C493DB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2195" y="4234426"/>
              <a:ext cx="1132199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36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 cm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215523-46E9-0770-C632-6D65B4C58A0B}"/>
              </a:ext>
            </a:extLst>
          </p:cNvPr>
          <p:cNvGrpSpPr>
            <a:grpSpLocks/>
          </p:cNvGrpSpPr>
          <p:nvPr/>
        </p:nvGrpSpPr>
        <p:grpSpPr bwMode="auto">
          <a:xfrm>
            <a:off x="4236244" y="5262565"/>
            <a:ext cx="9448800" cy="992893"/>
            <a:chOff x="4379179" y="5532905"/>
            <a:chExt cx="9447668" cy="992573"/>
          </a:xfrm>
        </p:grpSpPr>
        <p:sp>
          <p:nvSpPr>
            <p:cNvPr id="62" name="Left Brace 61">
              <a:extLst>
                <a:ext uri="{FF2B5EF4-FFF2-40B4-BE49-F238E27FC236}">
                  <a16:creationId xmlns:a16="http://schemas.microsoft.com/office/drawing/2014/main" id="{ADC18B6D-0D88-9A33-9559-56528775BA5A}"/>
                </a:ext>
              </a:extLst>
            </p:cNvPr>
            <p:cNvSpPr/>
            <p:nvPr/>
          </p:nvSpPr>
          <p:spPr>
            <a:xfrm rot="16200000">
              <a:off x="8949075" y="963009"/>
              <a:ext cx="307876" cy="9447668"/>
            </a:xfrm>
            <a:prstGeom prst="leftBrace">
              <a:avLst>
                <a:gd name="adj1" fmla="val 56473"/>
                <a:gd name="adj2" fmla="val 49750"/>
              </a:avLst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57" name="TextBox 4">
              <a:extLst>
                <a:ext uri="{FF2B5EF4-FFF2-40B4-BE49-F238E27FC236}">
                  <a16:creationId xmlns:a16="http://schemas.microsoft.com/office/drawing/2014/main" id="{79A8F34C-95D5-6BD2-2876-DFE61B1A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6846" y="5879355"/>
              <a:ext cx="1131905" cy="646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 cm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0BD623-C2DD-CEA2-D32F-587BE23042A7}"/>
              </a:ext>
            </a:extLst>
          </p:cNvPr>
          <p:cNvGrpSpPr>
            <a:grpSpLocks/>
          </p:cNvGrpSpPr>
          <p:nvPr/>
        </p:nvGrpSpPr>
        <p:grpSpPr bwMode="auto">
          <a:xfrm>
            <a:off x="4231480" y="7224716"/>
            <a:ext cx="2371725" cy="944263"/>
            <a:chOff x="4431398" y="7636811"/>
            <a:chExt cx="2372847" cy="945014"/>
          </a:xfrm>
        </p:grpSpPr>
        <p:sp>
          <p:nvSpPr>
            <p:cNvPr id="64" name="Left Brace 63">
              <a:extLst>
                <a:ext uri="{FF2B5EF4-FFF2-40B4-BE49-F238E27FC236}">
                  <a16:creationId xmlns:a16="http://schemas.microsoft.com/office/drawing/2014/main" id="{502A4F83-3783-D69B-5E2C-B1B7DBE021CD}"/>
                </a:ext>
              </a:extLst>
            </p:cNvPr>
            <p:cNvSpPr/>
            <p:nvPr/>
          </p:nvSpPr>
          <p:spPr>
            <a:xfrm rot="16200000">
              <a:off x="5463712" y="6604497"/>
              <a:ext cx="308220" cy="2372847"/>
            </a:xfrm>
            <a:prstGeom prst="leftBrace">
              <a:avLst>
                <a:gd name="adj1" fmla="val 56473"/>
                <a:gd name="adj2" fmla="val 49750"/>
              </a:avLst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55" name="TextBox 4">
              <a:extLst>
                <a:ext uri="{FF2B5EF4-FFF2-40B4-BE49-F238E27FC236}">
                  <a16:creationId xmlns:a16="http://schemas.microsoft.com/office/drawing/2014/main" id="{9B12AEBA-38DD-E686-F946-986332228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0636" y="7934980"/>
              <a:ext cx="1132577" cy="64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3600" b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2991EF-42C5-46F0-512F-3E8D31997CFF}"/>
              </a:ext>
            </a:extLst>
          </p:cNvPr>
          <p:cNvGrpSpPr>
            <a:grpSpLocks/>
          </p:cNvGrpSpPr>
          <p:nvPr/>
        </p:nvGrpSpPr>
        <p:grpSpPr bwMode="auto">
          <a:xfrm>
            <a:off x="3742531" y="2895600"/>
            <a:ext cx="5665788" cy="533400"/>
            <a:chOff x="3945658" y="3392675"/>
            <a:chExt cx="5665140" cy="533400"/>
          </a:xfrm>
        </p:grpSpPr>
        <p:grpSp>
          <p:nvGrpSpPr>
            <p:cNvPr id="5147" name="Group 8">
              <a:extLst>
                <a:ext uri="{FF2B5EF4-FFF2-40B4-BE49-F238E27FC236}">
                  <a16:creationId xmlns:a16="http://schemas.microsoft.com/office/drawing/2014/main" id="{2347B20C-5605-0701-40C6-E94454E24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4301" y="3697475"/>
              <a:ext cx="4731498" cy="228600"/>
              <a:chOff x="3247323" y="3543300"/>
              <a:chExt cx="4731498" cy="2286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59481C-FC15-92F9-95C4-E72435BEE4E4}"/>
                  </a:ext>
                </a:extLst>
              </p:cNvPr>
              <p:cNvCxnSpPr/>
              <p:nvPr/>
            </p:nvCxnSpPr>
            <p:spPr>
              <a:xfrm>
                <a:off x="3254399" y="3657600"/>
                <a:ext cx="2361930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D0F3A9C-F464-5243-1369-6205AB8C32A2}"/>
                  </a:ext>
                </a:extLst>
              </p:cNvPr>
              <p:cNvCxnSpPr/>
              <p:nvPr/>
            </p:nvCxnSpPr>
            <p:spPr>
              <a:xfrm>
                <a:off x="3248050" y="3543300"/>
                <a:ext cx="0" cy="228600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D2DBE9D-9BAA-B08E-A18A-2D3CDF49F917}"/>
                  </a:ext>
                </a:extLst>
              </p:cNvPr>
              <p:cNvCxnSpPr/>
              <p:nvPr/>
            </p:nvCxnSpPr>
            <p:spPr>
              <a:xfrm>
                <a:off x="5616329" y="3657600"/>
                <a:ext cx="2361930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50C5405-2EF3-C0F6-C74B-6FE917148411}"/>
                  </a:ext>
                </a:extLst>
              </p:cNvPr>
              <p:cNvCxnSpPr/>
              <p:nvPr/>
            </p:nvCxnSpPr>
            <p:spPr>
              <a:xfrm>
                <a:off x="7978259" y="3543300"/>
                <a:ext cx="0" cy="228600"/>
              </a:xfrm>
              <a:prstGeom prst="line">
                <a:avLst/>
              </a:prstGeom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48" name="TextBox 4">
              <a:extLst>
                <a:ext uri="{FF2B5EF4-FFF2-40B4-BE49-F238E27FC236}">
                  <a16:creationId xmlns:a16="http://schemas.microsoft.com/office/drawing/2014/main" id="{37B45C4F-EDE2-1777-04E7-6C3069767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5658" y="3402855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9" name="TextBox 4">
              <a:extLst>
                <a:ext uri="{FF2B5EF4-FFF2-40B4-BE49-F238E27FC236}">
                  <a16:creationId xmlns:a16="http://schemas.microsoft.com/office/drawing/2014/main" id="{C04D64E9-F32A-CAD6-2F6A-A0A960243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6446" y="3392675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E620B2-C759-9382-D8D1-FDE23A930904}"/>
              </a:ext>
            </a:extLst>
          </p:cNvPr>
          <p:cNvGrpSpPr>
            <a:grpSpLocks/>
          </p:cNvGrpSpPr>
          <p:nvPr/>
        </p:nvGrpSpPr>
        <p:grpSpPr bwMode="auto">
          <a:xfrm>
            <a:off x="3818731" y="4732338"/>
            <a:ext cx="10298113" cy="544512"/>
            <a:chOff x="3961631" y="5003055"/>
            <a:chExt cx="10297367" cy="544485"/>
          </a:xfrm>
        </p:grpSpPr>
        <p:grpSp>
          <p:nvGrpSpPr>
            <p:cNvPr id="5137" name="Group 9">
              <a:extLst>
                <a:ext uri="{FF2B5EF4-FFF2-40B4-BE49-F238E27FC236}">
                  <a16:creationId xmlns:a16="http://schemas.microsoft.com/office/drawing/2014/main" id="{7C04C389-CE4C-7BCD-81C4-710856DF04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8047" y="5297675"/>
              <a:ext cx="9448800" cy="249865"/>
              <a:chOff x="3254421" y="4592379"/>
              <a:chExt cx="9448800" cy="24986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E76BE84-79C8-A86D-ABE6-027593939960}"/>
                  </a:ext>
                </a:extLst>
              </p:cNvPr>
              <p:cNvCxnSpPr/>
              <p:nvPr/>
            </p:nvCxnSpPr>
            <p:spPr>
              <a:xfrm>
                <a:off x="3260250" y="4724775"/>
                <a:ext cx="2363617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7C8364C-63BF-37D7-C7E2-4DEFC1594C78}"/>
                  </a:ext>
                </a:extLst>
              </p:cNvPr>
              <p:cNvCxnSpPr/>
              <p:nvPr/>
            </p:nvCxnSpPr>
            <p:spPr>
              <a:xfrm>
                <a:off x="3253900" y="4610480"/>
                <a:ext cx="0" cy="228589"/>
              </a:xfrm>
              <a:prstGeom prst="line">
                <a:avLst/>
              </a:prstGeom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EC4AB1F-5E7D-E6E7-ECAC-77F0451CFF30}"/>
                  </a:ext>
                </a:extLst>
              </p:cNvPr>
              <p:cNvCxnSpPr/>
              <p:nvPr/>
            </p:nvCxnSpPr>
            <p:spPr>
              <a:xfrm>
                <a:off x="5615929" y="4724775"/>
                <a:ext cx="2363617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A72F3C5-5DD4-4F5E-879B-A7708325C96E}"/>
                  </a:ext>
                </a:extLst>
              </p:cNvPr>
              <p:cNvCxnSpPr/>
              <p:nvPr/>
            </p:nvCxnSpPr>
            <p:spPr>
              <a:xfrm>
                <a:off x="7982720" y="4593019"/>
                <a:ext cx="0" cy="228589"/>
              </a:xfrm>
              <a:prstGeom prst="line">
                <a:avLst/>
              </a:prstGeom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073E8C3-E0D7-FBD9-6F7A-CE62B4902D16}"/>
                  </a:ext>
                </a:extLst>
              </p:cNvPr>
              <p:cNvCxnSpPr/>
              <p:nvPr/>
            </p:nvCxnSpPr>
            <p:spPr>
              <a:xfrm>
                <a:off x="7979545" y="4724775"/>
                <a:ext cx="2362029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3C79C9B-3732-19F6-9FA7-7AB779A64EFD}"/>
                  </a:ext>
                </a:extLst>
              </p:cNvPr>
              <p:cNvCxnSpPr/>
              <p:nvPr/>
            </p:nvCxnSpPr>
            <p:spPr>
              <a:xfrm>
                <a:off x="10341574" y="4727949"/>
                <a:ext cx="2362029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1F57BE6-ACEA-6593-75DA-CDF634231FC1}"/>
                  </a:ext>
                </a:extLst>
              </p:cNvPr>
              <p:cNvCxnSpPr/>
              <p:nvPr/>
            </p:nvCxnSpPr>
            <p:spPr>
              <a:xfrm>
                <a:off x="12703603" y="4613655"/>
                <a:ext cx="0" cy="228589"/>
              </a:xfrm>
              <a:prstGeom prst="line">
                <a:avLst/>
              </a:prstGeom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38" name="TextBox 4">
              <a:extLst>
                <a:ext uri="{FF2B5EF4-FFF2-40B4-BE49-F238E27FC236}">
                  <a16:creationId xmlns:a16="http://schemas.microsoft.com/office/drawing/2014/main" id="{478C6EF5-D8BC-7103-5396-77F13E0E8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631" y="5013235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9" name="TextBox 4">
              <a:extLst>
                <a:ext uri="{FF2B5EF4-FFF2-40B4-BE49-F238E27FC236}">
                  <a16:creationId xmlns:a16="http://schemas.microsoft.com/office/drawing/2014/main" id="{5348584C-8D94-941D-C49B-6963B874CB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4646" y="5003055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23B6F2-9899-B05B-8647-0B2BA6CC8606}"/>
              </a:ext>
            </a:extLst>
          </p:cNvPr>
          <p:cNvGrpSpPr>
            <a:grpSpLocks/>
          </p:cNvGrpSpPr>
          <p:nvPr/>
        </p:nvGrpSpPr>
        <p:grpSpPr bwMode="auto">
          <a:xfrm>
            <a:off x="3718719" y="6767513"/>
            <a:ext cx="3328987" cy="527050"/>
            <a:chOff x="3918627" y="7180532"/>
            <a:chExt cx="3329971" cy="525848"/>
          </a:xfrm>
        </p:grpSpPr>
        <p:grpSp>
          <p:nvGrpSpPr>
            <p:cNvPr id="5131" name="Group 10">
              <a:extLst>
                <a:ext uri="{FF2B5EF4-FFF2-40B4-BE49-F238E27FC236}">
                  <a16:creationId xmlns:a16="http://schemas.microsoft.com/office/drawing/2014/main" id="{76DABEEE-5987-2FB8-7C1F-EE6E9EE823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4948" y="7439680"/>
              <a:ext cx="2369298" cy="228600"/>
              <a:chOff x="3254421" y="6362700"/>
              <a:chExt cx="2369298" cy="2286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0C08F96-3B58-2E9D-50EE-33ADF3ADC3F6}"/>
                  </a:ext>
                </a:extLst>
              </p:cNvPr>
              <p:cNvCxnSpPr/>
              <p:nvPr/>
            </p:nvCxnSpPr>
            <p:spPr>
              <a:xfrm>
                <a:off x="3260542" y="6477348"/>
                <a:ext cx="2362898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84D7D80-C01E-02E4-3F21-D7B0AFEDA6DC}"/>
                  </a:ext>
                </a:extLst>
              </p:cNvPr>
              <p:cNvCxnSpPr/>
              <p:nvPr/>
            </p:nvCxnSpPr>
            <p:spPr>
              <a:xfrm>
                <a:off x="3254190" y="6363309"/>
                <a:ext cx="0" cy="228078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4AB16AF-A1AA-2E50-EECE-5710AF8C0163}"/>
                  </a:ext>
                </a:extLst>
              </p:cNvPr>
              <p:cNvCxnSpPr/>
              <p:nvPr/>
            </p:nvCxnSpPr>
            <p:spPr>
              <a:xfrm>
                <a:off x="5623440" y="6363309"/>
                <a:ext cx="0" cy="228078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32" name="TextBox 4">
              <a:extLst>
                <a:ext uri="{FF2B5EF4-FFF2-40B4-BE49-F238E27FC236}">
                  <a16:creationId xmlns:a16="http://schemas.microsoft.com/office/drawing/2014/main" id="{7EFB3A27-3F69-22E2-EFBB-46C634C10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4246" y="7183160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5133" name="TextBox 4">
              <a:extLst>
                <a:ext uri="{FF2B5EF4-FFF2-40B4-BE49-F238E27FC236}">
                  <a16:creationId xmlns:a16="http://schemas.microsoft.com/office/drawing/2014/main" id="{836FBF13-F17D-F757-F99E-65D2405C7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8627" y="7180532"/>
              <a:ext cx="4844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9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8883221-5FBE-9C79-F23E-718179C18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4637" y="2587908"/>
            <a:ext cx="18807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4000" b="1" u="sng" dirty="0" err="1">
                <a:solidFill>
                  <a:srgbClr val="8293E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b="1" u="sng" dirty="0">
                <a:solidFill>
                  <a:srgbClr val="8293E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u="sng" dirty="0" err="1">
                <a:solidFill>
                  <a:srgbClr val="8293E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altLang="en-US" sz="4000" b="1" u="sng" dirty="0">
              <a:solidFill>
                <a:srgbClr val="8293E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8408A-0205-5266-2D9E-6DD211B6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348" y="3543937"/>
            <a:ext cx="7445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gam </a:t>
            </a:r>
            <a:r>
              <a:rPr lang="en-US" altLang="en-US" sz="4000" b="1" dirty="0" err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5A53A-DBEA-43C9-1515-F291AD041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410" y="5115519"/>
            <a:ext cx="4481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407 – 120 = 287 (g)</a:t>
            </a:r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75C7DC1B-E370-CC0D-3F6B-5B0F13EB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55"/>
          <a:stretch>
            <a:fillRect/>
          </a:stretch>
        </p:blipFill>
        <p:spPr bwMode="auto">
          <a:xfrm>
            <a:off x="442119" y="551930"/>
            <a:ext cx="15252155" cy="191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3F5F95-5A19-57E5-0CAE-24CCDD2E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1532"/>
          <a:stretch>
            <a:fillRect/>
          </a:stretch>
        </p:blipFill>
        <p:spPr bwMode="auto">
          <a:xfrm>
            <a:off x="610015" y="2617787"/>
            <a:ext cx="7445375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BB6635-74E3-DF33-4414-6935FAEA0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135" y="6071548"/>
            <a:ext cx="4481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D6009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287 (g)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1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3797942" y="2988361"/>
            <a:ext cx="905256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Ôn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tập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về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hình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học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Và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đo</a:t>
            </a:r>
            <a:r>
              <a:rPr lang="en-US" sz="64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 </a:t>
            </a:r>
            <a:r>
              <a:rPr lang="en-US" sz="6400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HP-102" panose="02000000000000000000" pitchFamily="2" charset="0"/>
              </a:rPr>
              <a:t>lường</a:t>
            </a:r>
            <a:endParaRPr lang="en-US" sz="64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HP-102" panose="02000000000000000000" pitchFamily="2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389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8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42319" y="322183"/>
            <a:ext cx="12479968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9525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SVN-Ziclets" panose="02000603000000000000" pitchFamily="2" charset="0"/>
                <a:cs typeface="Times New Roman" panose="02020603050405020304" pitchFamily="18" charset="0"/>
              </a:rPr>
              <a:t>ĐIỀU CHẾ VẮC XIN</a:t>
            </a:r>
          </a:p>
        </p:txBody>
      </p:sp>
      <p:pic>
        <p:nvPicPr>
          <p:cNvPr id="2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838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8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2926" y="1001385"/>
            <a:ext cx="11232793" cy="7253615"/>
          </a:xfrm>
          <a:prstGeom prst="rect">
            <a:avLst/>
          </a:prstGeom>
          <a:solidFill>
            <a:schemeClr val="accent5">
              <a:lumMod val="50000"/>
              <a:alpha val="89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vắc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vắc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6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61319" y="700791"/>
            <a:ext cx="1254424" cy="7854800"/>
            <a:chOff x="1322576" y="181189"/>
            <a:chExt cx="387790" cy="2666783"/>
          </a:xfrm>
        </p:grpSpPr>
        <p:grpSp>
          <p:nvGrpSpPr>
            <p:cNvPr id="6" name="Group 5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Left Bracket 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Left Bracket 9"/>
          <p:cNvSpPr/>
          <p:nvPr/>
        </p:nvSpPr>
        <p:spPr>
          <a:xfrm flipH="1">
            <a:off x="13693922" y="717820"/>
            <a:ext cx="692797" cy="7854800"/>
          </a:xfrm>
          <a:prstGeom prst="leftBracket">
            <a:avLst/>
          </a:prstGeom>
          <a:ln w="38100">
            <a:solidFill>
              <a:srgbClr val="008CF5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62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601" y="6476999"/>
            <a:ext cx="461661" cy="21505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520" y="6460064"/>
            <a:ext cx="437040" cy="21505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872" y="6476997"/>
            <a:ext cx="484684" cy="21505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121" y="6443131"/>
            <a:ext cx="462548" cy="2150535"/>
          </a:xfrm>
          <a:prstGeom prst="rect">
            <a:avLst/>
          </a:prstGeom>
        </p:spPr>
      </p:pic>
      <p:sp>
        <p:nvSpPr>
          <p:cNvPr id="25" name="Oval 24">
            <a:hlinkClick r:id="rId10" action="ppaction://hlinksldjump"/>
          </p:cNvPr>
          <p:cNvSpPr/>
          <p:nvPr/>
        </p:nvSpPr>
        <p:spPr>
          <a:xfrm>
            <a:off x="2158435" y="77408"/>
            <a:ext cx="928915" cy="90956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>
                <a:solidFill>
                  <a:srgbClr val="0099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6" name="Oval 25">
            <a:hlinkClick r:id="rId11" action="ppaction://hlinksldjump"/>
          </p:cNvPr>
          <p:cNvSpPr/>
          <p:nvPr/>
        </p:nvSpPr>
        <p:spPr>
          <a:xfrm>
            <a:off x="3203468" y="77408"/>
            <a:ext cx="928915" cy="90956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>
                <a:solidFill>
                  <a:srgbClr val="0099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7" name="Oval 26">
            <a:hlinkClick r:id="rId12" action="ppaction://hlinksldjump"/>
          </p:cNvPr>
          <p:cNvSpPr/>
          <p:nvPr/>
        </p:nvSpPr>
        <p:spPr>
          <a:xfrm>
            <a:off x="4248502" y="77409"/>
            <a:ext cx="928915" cy="90956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>
                <a:solidFill>
                  <a:srgbClr val="0099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5293532" y="77408"/>
            <a:ext cx="928915" cy="90956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>
                <a:solidFill>
                  <a:srgbClr val="0099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320852" y="77409"/>
            <a:ext cx="3589867" cy="1006324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vắc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endParaRPr lang="en-US" sz="40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4" y="7552267"/>
            <a:ext cx="664019" cy="12530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14" y="7552267"/>
            <a:ext cx="664019" cy="1253067"/>
          </a:xfrm>
          <a:prstGeom prst="rect">
            <a:avLst/>
          </a:prstGeom>
        </p:spPr>
      </p:pic>
      <p:pic>
        <p:nvPicPr>
          <p:cNvPr id="3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708438" y="375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8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70" name="Picture 2" descr="Kết quả hình ảnh cho arrow 2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1" t="18484" r="4381" b="20801"/>
          <a:stretch/>
        </p:blipFill>
        <p:spPr bwMode="auto">
          <a:xfrm rot="10800000">
            <a:off x="14158119" y="7848600"/>
            <a:ext cx="1730343" cy="11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894157" y="459515"/>
            <a:ext cx="10488325" cy="4659924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15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altLang="en-US" sz="115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5670" y="5332765"/>
            <a:ext cx="8263135" cy="2785268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9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8243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70" name="Picture 2" descr="Kết quả hình ảnh cho arrow 2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1" t="18484" r="4381" b="20801"/>
          <a:stretch/>
        </p:blipFill>
        <p:spPr bwMode="auto">
          <a:xfrm rot="10800000">
            <a:off x="14158119" y="7930450"/>
            <a:ext cx="1730343" cy="11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894157" y="459515"/>
            <a:ext cx="10488325" cy="4659924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13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</a:t>
            </a:r>
            <a:r>
              <a:rPr lang="en-US" altLang="en-US" sz="13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5670" y="5332765"/>
            <a:ext cx="8263135" cy="2785268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9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875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70" name="Picture 2" descr="Kết quả hình ảnh cho arrow 2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1" t="18484" r="4381" b="20801"/>
          <a:stretch/>
        </p:blipFill>
        <p:spPr bwMode="auto">
          <a:xfrm rot="10800000">
            <a:off x="14158119" y="7848600"/>
            <a:ext cx="1730343" cy="11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894157" y="459515"/>
            <a:ext cx="10488325" cy="4659924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115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</a:t>
            </a:r>
            <a:r>
              <a:rPr lang="en-US" altLang="en-US" sz="115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5670" y="5332765"/>
            <a:ext cx="8263135" cy="2785268"/>
          </a:xfrm>
          <a:prstGeom prst="rect">
            <a:avLst/>
          </a:prstGeom>
          <a:solidFill>
            <a:schemeClr val="accent1">
              <a:lumMod val="50000"/>
              <a:alpha val="88235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340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157</Words>
  <Application>Microsoft Office PowerPoint</Application>
  <PresentationFormat>Custom</PresentationFormat>
  <Paragraphs>44</Paragraphs>
  <Slides>17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SimSun</vt:lpstr>
      <vt:lpstr>Arial</vt:lpstr>
      <vt:lpstr>Arial-Rounded</vt:lpstr>
      <vt:lpstr>AvantGarde</vt:lpstr>
      <vt:lpstr>Calibri</vt:lpstr>
      <vt:lpstr>等线</vt:lpstr>
      <vt:lpstr>HP-102</vt:lpstr>
      <vt:lpstr>SVN-Poky's</vt:lpstr>
      <vt:lpstr>SVN-Ziclets</vt:lpstr>
      <vt:lpstr>Times New Roman</vt:lpstr>
      <vt:lpstr>印品溜溜圆</vt:lpstr>
      <vt:lpstr>思源黑体 CN Bold</vt:lpstr>
      <vt:lpstr>Office 主题​​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244</cp:revision>
  <dcterms:created xsi:type="dcterms:W3CDTF">2022-07-10T01:37:20Z</dcterms:created>
  <dcterms:modified xsi:type="dcterms:W3CDTF">2023-01-17T12:08:06Z</dcterms:modified>
</cp:coreProperties>
</file>