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Lst>
  <p:notesMasterIdLst>
    <p:notesMasterId r:id="rId41"/>
  </p:notesMasterIdLst>
  <p:sldIdLst>
    <p:sldId id="297" r:id="rId3"/>
    <p:sldId id="380" r:id="rId4"/>
    <p:sldId id="381" r:id="rId5"/>
    <p:sldId id="349" r:id="rId6"/>
    <p:sldId id="382" r:id="rId7"/>
    <p:sldId id="383" r:id="rId8"/>
    <p:sldId id="384" r:id="rId9"/>
    <p:sldId id="385" r:id="rId10"/>
    <p:sldId id="387" r:id="rId11"/>
    <p:sldId id="386" r:id="rId12"/>
    <p:sldId id="362" r:id="rId13"/>
    <p:sldId id="374" r:id="rId14"/>
    <p:sldId id="389" r:id="rId15"/>
    <p:sldId id="390" r:id="rId16"/>
    <p:sldId id="391" r:id="rId17"/>
    <p:sldId id="392" r:id="rId18"/>
    <p:sldId id="393" r:id="rId19"/>
    <p:sldId id="394" r:id="rId20"/>
    <p:sldId id="366" r:id="rId21"/>
    <p:sldId id="395" r:id="rId22"/>
    <p:sldId id="369" r:id="rId23"/>
    <p:sldId id="396" r:id="rId24"/>
    <p:sldId id="397" r:id="rId25"/>
    <p:sldId id="398" r:id="rId26"/>
    <p:sldId id="364" r:id="rId27"/>
    <p:sldId id="400" r:id="rId28"/>
    <p:sldId id="399" r:id="rId29"/>
    <p:sldId id="401" r:id="rId30"/>
    <p:sldId id="402" r:id="rId31"/>
    <p:sldId id="403" r:id="rId32"/>
    <p:sldId id="404" r:id="rId33"/>
    <p:sldId id="405" r:id="rId34"/>
    <p:sldId id="406" r:id="rId35"/>
    <p:sldId id="407" r:id="rId36"/>
    <p:sldId id="408" r:id="rId37"/>
    <p:sldId id="371" r:id="rId38"/>
    <p:sldId id="409" r:id="rId39"/>
    <p:sldId id="378" r:id="rId40"/>
  </p:sldIdLst>
  <p:sldSz cx="12192000" cy="6858000"/>
  <p:notesSz cx="6858000" cy="9144000"/>
  <p:embeddedFontLst>
    <p:embeddedFont>
      <p:font typeface="楷体" panose="02010609060101010101" pitchFamily="49" charset="-122"/>
      <p:regular r:id="rId42"/>
    </p:embeddedFont>
    <p:embeddedFont>
      <p:font typeface="微软雅黑" panose="020B0503020204020204" pitchFamily="34" charset="-122"/>
      <p:regular r:id="rId43"/>
      <p:bold r:id="rId44"/>
    </p:embeddedFont>
    <p:embeddedFont>
      <p:font typeface="Calibri" panose="020F0502020204030204" pitchFamily="34" charset="0"/>
      <p:regular r:id="rId45"/>
      <p:bold r:id="rId46"/>
      <p:italic r:id="rId47"/>
      <p:boldItalic r:id="rId48"/>
    </p:embeddedFont>
    <p:embeddedFont>
      <p:font typeface="UTM Colossalis" panose="02040603050506020204" pitchFamily="18" charset="0"/>
      <p:regular r:id="rId49"/>
    </p:embeddedFont>
    <p:embeddedFont>
      <p:font typeface="UTM Futura Extra" panose="02040603050506020204" pitchFamily="18" charset="0"/>
      <p:bold r:id="rId50"/>
    </p:embeddedFont>
    <p:embeddedFont>
      <p:font typeface="UTM Gloria" panose="02040603050506020204" pitchFamily="18" charset="0"/>
      <p:regular r:id="rId51"/>
    </p:embeddedFont>
    <p:embeddedFont>
      <p:font typeface="UTM HelvetIns" panose="02040603050506020204" pitchFamily="18" charset="0"/>
      <p:regular r:id="rId52"/>
    </p:embeddedFont>
  </p:embeddedFontLst>
  <p:custDataLst>
    <p:tags r:id="rId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2">
          <p15:clr>
            <a:srgbClr val="A4A3A4"/>
          </p15:clr>
        </p15:guide>
        <p15:guide id="2" orient="horz" pos="2316">
          <p15:clr>
            <a:srgbClr val="A4A3A4"/>
          </p15:clr>
        </p15:guide>
        <p15:guide id="3" pos="38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7FFF"/>
    <a:srgbClr val="3A4565"/>
    <a:srgbClr val="FFCE00"/>
    <a:srgbClr val="C2F784"/>
    <a:srgbClr val="FFF47D"/>
    <a:srgbClr val="FFBF86"/>
    <a:srgbClr val="F6A9A9"/>
    <a:srgbClr val="FF97DE"/>
    <a:srgbClr val="01C676"/>
    <a:srgbClr val="6E9E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09" autoAdjust="0"/>
    <p:restoredTop sz="96314" autoAdjust="0"/>
  </p:normalViewPr>
  <p:slideViewPr>
    <p:cSldViewPr snapToGrid="0" showGuides="1">
      <p:cViewPr>
        <p:scale>
          <a:sx n="75" d="100"/>
          <a:sy n="75" d="100"/>
        </p:scale>
        <p:origin x="606" y="-138"/>
      </p:cViewPr>
      <p:guideLst>
        <p:guide orient="horz" pos="2042"/>
        <p:guide orient="horz" pos="2316"/>
        <p:guide pos="38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openxmlformats.org/officeDocument/2006/relationships/tags" Target="tags/tag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20" Type="http://schemas.openxmlformats.org/officeDocument/2006/relationships/slide" Target="slides/slide18.xml"/><Relationship Id="rId41" Type="http://schemas.openxmlformats.org/officeDocument/2006/relationships/notesMaster" Target="notesMasters/notesMaster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5D6402-2067-4CB1-9A28-5CB905084C88}" type="datetimeFigureOut">
              <a:rPr lang="zh-CN" altLang="en-US" smtClean="0"/>
              <a:t>2021/12/26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A58EC-8B9F-4F1A-82C3-DF6A0038450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流程图: 手动输入 115"/>
          <p:cNvSpPr/>
          <p:nvPr userDrawn="1"/>
        </p:nvSpPr>
        <p:spPr>
          <a:xfrm rot="5400000" flipV="1">
            <a:off x="4632325" y="-701675"/>
            <a:ext cx="6858635" cy="8260715"/>
          </a:xfrm>
          <a:prstGeom prst="flowChartManualInput">
            <a:avLst/>
          </a:prstGeom>
          <a:solidFill>
            <a:srgbClr val="6B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7EE161C-A61C-4F21-AF49-9B6F7090A288}" type="datetimeFigureOut">
              <a:rPr lang="zh-CN" altLang="en-US" smtClean="0"/>
              <a:t>2021/12/26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59095-66B7-4DBE-917E-A084E09862A2}" type="slidenum">
              <a:rPr lang="zh-CN" altLang="en-US" smtClean="0"/>
              <a:t>‹#›</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7EE161C-A61C-4F21-AF49-9B6F7090A288}" type="datetimeFigureOut">
              <a:rPr lang="zh-CN" altLang="en-US" smtClean="0"/>
              <a:t>2021/12/26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59095-66B7-4DBE-917E-A084E09862A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7EE161C-A61C-4F21-AF49-9B6F7090A288}" type="datetimeFigureOut">
              <a:rPr lang="zh-CN" altLang="en-US" smtClean="0"/>
              <a:t>2021/12/26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59095-66B7-4DBE-917E-A084E09862A2}" type="slidenum">
              <a:rPr lang="zh-CN" altLang="en-US" smtClean="0"/>
              <a:t>‹#›</a:t>
            </a:fld>
            <a:endParaRPr lang="zh-CN" altLang="en-US"/>
          </a:p>
        </p:txBody>
      </p:sp>
    </p:spTree>
    <p:extLst>
      <p:ext uri="{BB962C8B-B14F-4D97-AF65-F5344CB8AC3E}">
        <p14:creationId xmlns:p14="http://schemas.microsoft.com/office/powerpoint/2010/main" val="622338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7EE161C-A61C-4F21-AF49-9B6F7090A288}" type="datetimeFigureOut">
              <a:rPr lang="zh-CN" altLang="en-US" smtClean="0"/>
              <a:t>2021/12/26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6B59095-66B7-4DBE-917E-A084E09862A2}"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C7EE161C-A61C-4F21-AF49-9B6F7090A288}" type="datetimeFigureOut">
              <a:rPr lang="zh-CN" altLang="en-US" smtClean="0"/>
              <a:t>2021/12/26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6B59095-66B7-4DBE-917E-A084E09862A2}"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C7EE161C-A61C-4F21-AF49-9B6F7090A288}" type="datetimeFigureOut">
              <a:rPr lang="zh-CN" altLang="en-US" smtClean="0"/>
              <a:t>2021/12/26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6B59095-66B7-4DBE-917E-A084E09862A2}" type="slidenum">
              <a:rPr lang="zh-CN" altLang="en-US" smtClean="0"/>
              <a:t>‹#›</a:t>
            </a:fld>
            <a:endParaRPr lang="zh-CN" altLang="en-US"/>
          </a:p>
        </p:txBody>
      </p:sp>
      <p:sp>
        <p:nvSpPr>
          <p:cNvPr id="11" name="TextBox 10"/>
          <p:cNvSpPr txBox="1"/>
          <p:nvPr userDrawn="1"/>
        </p:nvSpPr>
        <p:spPr>
          <a:xfrm>
            <a:off x="1412405" y="6739570"/>
            <a:ext cx="180020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C7EE161C-A61C-4F21-AF49-9B6F7090A288}" type="datetimeFigureOut">
              <a:rPr lang="zh-CN" altLang="en-US" smtClean="0"/>
              <a:t>2021/12/26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6B59095-66B7-4DBE-917E-A084E09862A2}"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C7EE161C-A61C-4F21-AF49-9B6F7090A288}" type="datetimeFigureOut">
              <a:rPr lang="zh-CN" altLang="en-US" smtClean="0"/>
              <a:t>2021/12/26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6B59095-66B7-4DBE-917E-A084E09862A2}"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C7EE161C-A61C-4F21-AF49-9B6F7090A288}" type="datetimeFigureOut">
              <a:rPr lang="zh-CN" altLang="en-US" smtClean="0"/>
              <a:t>2021/12/26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6B59095-66B7-4DBE-917E-A084E09862A2}" type="slidenum">
              <a:rPr lang="zh-CN" altLang="en-US" smtClean="0"/>
              <a:t>‹#›</a:t>
            </a:fld>
            <a:endParaRPr lang="zh-CN" altLang="en-US"/>
          </a:p>
        </p:txBody>
      </p:sp>
    </p:spTree>
    <p:extLst>
      <p:ext uri="{BB962C8B-B14F-4D97-AF65-F5344CB8AC3E}">
        <p14:creationId xmlns:p14="http://schemas.microsoft.com/office/powerpoint/2010/main" val="3221873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7EE161C-A61C-4F21-AF49-9B6F7090A288}" type="datetimeFigureOut">
              <a:rPr lang="zh-CN" altLang="en-US" smtClean="0"/>
              <a:t>2021/12/26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6B59095-66B7-4DBE-917E-A084E09862A2}"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7EE161C-A61C-4F21-AF49-9B6F7090A288}" type="datetimeFigureOut">
              <a:rPr lang="zh-CN" altLang="en-US" smtClean="0"/>
              <a:t>2021/12/26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6B59095-66B7-4DBE-917E-A084E09862A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7" name="流程图: 手动输入 115"/>
          <p:cNvSpPr/>
          <p:nvPr userDrawn="1"/>
        </p:nvSpPr>
        <p:spPr>
          <a:xfrm rot="5400000" flipV="1">
            <a:off x="4632325" y="-701675"/>
            <a:ext cx="6858635" cy="8260715"/>
          </a:xfrm>
          <a:prstGeom prst="flowChartManualInput">
            <a:avLst/>
          </a:prstGeom>
          <a:solidFill>
            <a:srgbClr val="6B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7EE161C-A61C-4F21-AF49-9B6F7090A288}" type="datetimeFigureOut">
              <a:rPr lang="zh-CN" altLang="en-US" smtClean="0"/>
              <a:t>2021/12/26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59095-66B7-4DBE-917E-A084E09862A2}" type="slidenum">
              <a:rPr lang="zh-CN" altLang="en-US" smtClean="0"/>
              <a:t>‹#›</a:t>
            </a:fld>
            <a:endParaRPr lang="zh-CN" altLang="en-US"/>
          </a:p>
        </p:txBody>
      </p:sp>
    </p:spTree>
    <p:extLst>
      <p:ext uri="{BB962C8B-B14F-4D97-AF65-F5344CB8AC3E}">
        <p14:creationId xmlns:p14="http://schemas.microsoft.com/office/powerpoint/2010/main" val="333998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7EE161C-A61C-4F21-AF49-9B6F7090A288}" type="datetimeFigureOut">
              <a:rPr lang="zh-CN" altLang="en-US" smtClean="0"/>
              <a:t>2021/12/26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59095-66B7-4DBE-917E-A084E09862A2}"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7EE161C-A61C-4F21-AF49-9B6F7090A288}" type="datetimeFigureOut">
              <a:rPr lang="zh-CN" altLang="en-US" smtClean="0"/>
              <a:t>2021/12/26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59095-66B7-4DBE-917E-A084E09862A2}"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2021/12/26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2021/12/26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7" name="流程图: 手动输入 115"/>
          <p:cNvSpPr/>
          <p:nvPr userDrawn="1"/>
        </p:nvSpPr>
        <p:spPr>
          <a:xfrm rot="5400000" flipV="1">
            <a:off x="4632325" y="-701675"/>
            <a:ext cx="6858635" cy="8260715"/>
          </a:xfrm>
          <a:prstGeom prst="flowChartManualInput">
            <a:avLst/>
          </a:prstGeom>
          <a:solidFill>
            <a:srgbClr val="6B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7EE161C-A61C-4F21-AF49-9B6F7090A288}" type="datetimeFigureOut">
              <a:rPr lang="zh-CN" altLang="en-US" smtClean="0"/>
              <a:t>2021/12/26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59095-66B7-4DBE-917E-A084E09862A2}" type="slidenum">
              <a:rPr lang="zh-CN" altLang="en-US" smtClean="0"/>
              <a:t>‹#›</a:t>
            </a:fld>
            <a:endParaRPr lang="zh-CN" altLang="en-US"/>
          </a:p>
        </p:txBody>
      </p:sp>
    </p:spTree>
    <p:extLst>
      <p:ext uri="{BB962C8B-B14F-4D97-AF65-F5344CB8AC3E}">
        <p14:creationId xmlns:p14="http://schemas.microsoft.com/office/powerpoint/2010/main" val="252440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7" name="流程图: 手动输入 115"/>
          <p:cNvSpPr/>
          <p:nvPr userDrawn="1"/>
        </p:nvSpPr>
        <p:spPr>
          <a:xfrm rot="5400000" flipV="1">
            <a:off x="4632325" y="-701675"/>
            <a:ext cx="6858635" cy="8260715"/>
          </a:xfrm>
          <a:prstGeom prst="flowChartManualInput">
            <a:avLst/>
          </a:prstGeom>
          <a:solidFill>
            <a:srgbClr val="6B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7EE161C-A61C-4F21-AF49-9B6F7090A288}" type="datetimeFigureOut">
              <a:rPr lang="zh-CN" altLang="en-US" smtClean="0"/>
              <a:t>2021/12/26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59095-66B7-4DBE-917E-A084E09862A2}" type="slidenum">
              <a:rPr lang="zh-CN" altLang="en-US" smtClean="0"/>
              <a:t>‹#›</a:t>
            </a:fld>
            <a:endParaRPr lang="zh-CN" altLang="en-US"/>
          </a:p>
        </p:txBody>
      </p:sp>
    </p:spTree>
    <p:extLst>
      <p:ext uri="{BB962C8B-B14F-4D97-AF65-F5344CB8AC3E}">
        <p14:creationId xmlns:p14="http://schemas.microsoft.com/office/powerpoint/2010/main" val="173379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7" name="流程图: 手动输入 115"/>
          <p:cNvSpPr/>
          <p:nvPr userDrawn="1"/>
        </p:nvSpPr>
        <p:spPr>
          <a:xfrm rot="5400000" flipV="1">
            <a:off x="4632325" y="-701675"/>
            <a:ext cx="6858635" cy="8260715"/>
          </a:xfrm>
          <a:prstGeom prst="flowChartManualInput">
            <a:avLst/>
          </a:prstGeom>
          <a:solidFill>
            <a:srgbClr val="6B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7EE161C-A61C-4F21-AF49-9B6F7090A288}" type="datetimeFigureOut">
              <a:rPr lang="zh-CN" altLang="en-US" smtClean="0"/>
              <a:t>2021/12/26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59095-66B7-4DBE-917E-A084E09862A2}" type="slidenum">
              <a:rPr lang="zh-CN" altLang="en-US" smtClean="0"/>
              <a:t>‹#›</a:t>
            </a:fld>
            <a:endParaRPr lang="zh-CN" altLang="en-US"/>
          </a:p>
        </p:txBody>
      </p:sp>
    </p:spTree>
    <p:extLst>
      <p:ext uri="{BB962C8B-B14F-4D97-AF65-F5344CB8AC3E}">
        <p14:creationId xmlns:p14="http://schemas.microsoft.com/office/powerpoint/2010/main" val="93712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7" name="流程图: 手动输入 115"/>
          <p:cNvSpPr/>
          <p:nvPr userDrawn="1"/>
        </p:nvSpPr>
        <p:spPr>
          <a:xfrm rot="5400000" flipV="1">
            <a:off x="4632325" y="-701675"/>
            <a:ext cx="6858635" cy="8260715"/>
          </a:xfrm>
          <a:prstGeom prst="flowChartManualInput">
            <a:avLst/>
          </a:prstGeom>
          <a:solidFill>
            <a:srgbClr val="6B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7EE161C-A61C-4F21-AF49-9B6F7090A288}" type="datetimeFigureOut">
              <a:rPr lang="zh-CN" altLang="en-US" smtClean="0"/>
              <a:t>2021/12/26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59095-66B7-4DBE-917E-A084E09862A2}" type="slidenum">
              <a:rPr lang="zh-CN" altLang="en-US" smtClean="0"/>
              <a:t>‹#›</a:t>
            </a:fld>
            <a:endParaRPr lang="zh-CN" altLang="en-US"/>
          </a:p>
        </p:txBody>
      </p:sp>
    </p:spTree>
    <p:extLst>
      <p:ext uri="{BB962C8B-B14F-4D97-AF65-F5344CB8AC3E}">
        <p14:creationId xmlns:p14="http://schemas.microsoft.com/office/powerpoint/2010/main" val="343643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7" name="流程图: 手动输入 115"/>
          <p:cNvSpPr/>
          <p:nvPr userDrawn="1"/>
        </p:nvSpPr>
        <p:spPr>
          <a:xfrm rot="5400000" flipV="1">
            <a:off x="4632325" y="-701675"/>
            <a:ext cx="6858635" cy="8260715"/>
          </a:xfrm>
          <a:prstGeom prst="flowChartManualInput">
            <a:avLst/>
          </a:prstGeom>
          <a:solidFill>
            <a:srgbClr val="6B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7EE161C-A61C-4F21-AF49-9B6F7090A288}" type="datetimeFigureOut">
              <a:rPr lang="zh-CN" altLang="en-US" smtClean="0"/>
              <a:t>2021/12/26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59095-66B7-4DBE-917E-A084E09862A2}" type="slidenum">
              <a:rPr lang="zh-CN" altLang="en-US" smtClean="0"/>
              <a:t>‹#›</a:t>
            </a:fld>
            <a:endParaRPr lang="zh-CN" altLang="en-US"/>
          </a:p>
        </p:txBody>
      </p:sp>
    </p:spTree>
    <p:extLst>
      <p:ext uri="{BB962C8B-B14F-4D97-AF65-F5344CB8AC3E}">
        <p14:creationId xmlns:p14="http://schemas.microsoft.com/office/powerpoint/2010/main" val="224072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7" name="流程图: 手动输入 115"/>
          <p:cNvSpPr/>
          <p:nvPr userDrawn="1"/>
        </p:nvSpPr>
        <p:spPr>
          <a:xfrm rot="5400000" flipV="1">
            <a:off x="4632325" y="-701675"/>
            <a:ext cx="6858635" cy="8260715"/>
          </a:xfrm>
          <a:prstGeom prst="flowChartManualInput">
            <a:avLst/>
          </a:prstGeom>
          <a:solidFill>
            <a:srgbClr val="6B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7EE161C-A61C-4F21-AF49-9B6F7090A288}" type="datetimeFigureOut">
              <a:rPr lang="zh-CN" altLang="en-US" smtClean="0"/>
              <a:t>2021/12/26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59095-66B7-4DBE-917E-A084E09862A2}" type="slidenum">
              <a:rPr lang="zh-CN" altLang="en-US" smtClean="0"/>
              <a:t>‹#›</a:t>
            </a:fld>
            <a:endParaRPr lang="zh-CN" altLang="en-US"/>
          </a:p>
        </p:txBody>
      </p:sp>
    </p:spTree>
    <p:extLst>
      <p:ext uri="{BB962C8B-B14F-4D97-AF65-F5344CB8AC3E}">
        <p14:creationId xmlns:p14="http://schemas.microsoft.com/office/powerpoint/2010/main" val="321665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7EE161C-A61C-4F21-AF49-9B6F7090A288}" type="datetimeFigureOut">
              <a:rPr lang="zh-CN" altLang="en-US" smtClean="0"/>
              <a:t>2021/12/26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59095-66B7-4DBE-917E-A084E09862A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s://www.facebook.com/teamKTUTS"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nvSpPr>
        <p:spPr>
          <a:xfrm>
            <a:off x="-14926" y="6497370"/>
            <a:ext cx="773723" cy="452432"/>
          </a:xfrm>
          <a:prstGeom prst="rect">
            <a:avLst/>
          </a:prstGeom>
          <a:noFill/>
        </p:spPr>
        <p:txBody>
          <a:bodyPr wrap="square" rtlCol="0">
            <a:spAutoFit/>
          </a:bodyPr>
          <a:lstStyle/>
          <a:p>
            <a:pPr algn="l">
              <a:lnSpc>
                <a:spcPct val="130000"/>
              </a:lnSpc>
            </a:pPr>
            <a:r>
              <a:rPr lang="en-US" sz="1800" dirty="0">
                <a:solidFill>
                  <a:srgbClr val="00B0F0"/>
                </a:solidFill>
                <a:latin typeface="UTM Gloria" panose="02040603050506020204" pitchFamily="18" charset="0"/>
                <a:cs typeface="Arial" panose="020B0604020202020204" pitchFamily="34" charset="0"/>
              </a:rPr>
              <a:t>KTUTS</a:t>
            </a:r>
          </a:p>
        </p:txBody>
      </p:sp>
      <p:sp>
        <p:nvSpPr>
          <p:cNvPr id="9" name="TextBox 8"/>
          <p:cNvSpPr txBox="1"/>
          <p:nvPr userDrawn="1"/>
        </p:nvSpPr>
        <p:spPr>
          <a:xfrm>
            <a:off x="11690535" y="6472652"/>
            <a:ext cx="773723" cy="452432"/>
          </a:xfrm>
          <a:prstGeom prst="rect">
            <a:avLst/>
          </a:prstGeom>
          <a:noFill/>
        </p:spPr>
        <p:txBody>
          <a:bodyPr wrap="square" rtlCol="0">
            <a:spAutoFit/>
          </a:bodyPr>
          <a:lstStyle/>
          <a:p>
            <a:pPr algn="l">
              <a:lnSpc>
                <a:spcPct val="130000"/>
              </a:lnSpc>
            </a:pPr>
            <a:r>
              <a:rPr lang="en-US" sz="1800" dirty="0">
                <a:solidFill>
                  <a:srgbClr val="FF97DE"/>
                </a:solidFill>
                <a:latin typeface="UTM Gloria" panose="02040603050506020204" pitchFamily="18" charset="0"/>
                <a:cs typeface="Arial" panose="020B0604020202020204" pitchFamily="34" charset="0"/>
              </a:rPr>
              <a:t>KTUTS</a:t>
            </a:r>
          </a:p>
        </p:txBody>
      </p:sp>
      <p:pic>
        <p:nvPicPr>
          <p:cNvPr id="13" name="Picture 12" descr="A picture containing diagram&#10;&#10;Description automatically generated">
            <a:extLst>
              <a:ext uri="{FF2B5EF4-FFF2-40B4-BE49-F238E27FC236}">
                <a16:creationId xmlns:a16="http://schemas.microsoft.com/office/drawing/2014/main" id="{E4E7F9EB-A6EA-47C5-B38A-84647EBCE822}"/>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0091400" y="20078700"/>
            <a:ext cx="1881378" cy="1625303"/>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2E25864A-9940-4CC0-9D9F-E6F10BE9F2B0}"/>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906990" y="12534900"/>
            <a:ext cx="1881378" cy="1625303"/>
          </a:xfrm>
          <a:prstGeom prst="rect">
            <a:avLst/>
          </a:prstGeom>
        </p:spPr>
      </p:pic>
      <p:pic>
        <p:nvPicPr>
          <p:cNvPr id="15" name="Picture 14" descr="A picture containing diagram&#10;&#10;Description automatically generated">
            <a:extLst>
              <a:ext uri="{FF2B5EF4-FFF2-40B4-BE49-F238E27FC236}">
                <a16:creationId xmlns:a16="http://schemas.microsoft.com/office/drawing/2014/main" id="{9AF497D8-1ECE-4082-B477-AE8B8B609C6D}"/>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2766000" y="-12382500"/>
            <a:ext cx="1881378" cy="1625303"/>
          </a:xfrm>
          <a:prstGeom prst="rect">
            <a:avLst/>
          </a:prstGeom>
        </p:spPr>
      </p:pic>
      <p:pic>
        <p:nvPicPr>
          <p:cNvPr id="16" name="Picture 15" descr="A picture containing diagram&#10;&#10;Description automatically generated">
            <a:extLst>
              <a:ext uri="{FF2B5EF4-FFF2-40B4-BE49-F238E27FC236}">
                <a16:creationId xmlns:a16="http://schemas.microsoft.com/office/drawing/2014/main" id="{9A17FCCD-A177-4670-B90E-DB0C18A1033C}"/>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9516471" y="-12334095"/>
            <a:ext cx="1881378" cy="1625303"/>
          </a:xfrm>
          <a:prstGeom prst="rect">
            <a:avLst/>
          </a:prstGeom>
        </p:spPr>
      </p:pic>
      <p:sp>
        <p:nvSpPr>
          <p:cNvPr id="17" name="TextBox 16">
            <a:extLst>
              <a:ext uri="{FF2B5EF4-FFF2-40B4-BE49-F238E27FC236}">
                <a16:creationId xmlns:a16="http://schemas.microsoft.com/office/drawing/2014/main" id="{4BE8C5E4-7E0A-43E7-B221-69F256415B8A}"/>
              </a:ext>
            </a:extLst>
          </p:cNvPr>
          <p:cNvSpPr txBox="1"/>
          <p:nvPr userDrawn="1"/>
        </p:nvSpPr>
        <p:spPr>
          <a:xfrm>
            <a:off x="2880780" y="12990322"/>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24"/>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8" name="Picture 17" descr="A picture containing diagram&#10;&#10;Description automatically generated">
            <a:extLst>
              <a:ext uri="{FF2B5EF4-FFF2-40B4-BE49-F238E27FC236}">
                <a16:creationId xmlns:a16="http://schemas.microsoft.com/office/drawing/2014/main" id="{3F282F29-6F61-4C04-A680-51105B3CA2DD}"/>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2918400" y="20383500"/>
            <a:ext cx="1881378" cy="16253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73" r:id="rId2"/>
    <p:sldLayoutId id="2147483672" r:id="rId3"/>
    <p:sldLayoutId id="2147483671" r:id="rId4"/>
    <p:sldLayoutId id="2147483670" r:id="rId5"/>
    <p:sldLayoutId id="2147483669" r:id="rId6"/>
    <p:sldLayoutId id="2147483668" r:id="rId7"/>
    <p:sldLayoutId id="2147483665" r:id="rId8"/>
    <p:sldLayoutId id="2147483650" r:id="rId9"/>
    <p:sldLayoutId id="2147483651" r:id="rId10"/>
    <p:sldLayoutId id="2147483666" r:id="rId11"/>
    <p:sldLayoutId id="2147483652" r:id="rId12"/>
    <p:sldLayoutId id="2147483653" r:id="rId13"/>
    <p:sldLayoutId id="2147483654" r:id="rId14"/>
    <p:sldLayoutId id="2147483655" r:id="rId15"/>
    <p:sldLayoutId id="2147483656" r:id="rId16"/>
    <p:sldLayoutId id="2147483667" r:id="rId17"/>
    <p:sldLayoutId id="2147483657" r:id="rId18"/>
    <p:sldLayoutId id="2147483658" r:id="rId19"/>
    <p:sldLayoutId id="2147483659" r:id="rId20"/>
    <p:sldLayoutId id="2147483660"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楷体" panose="02010609060101010101" pitchFamily="49" charset="-122"/>
          <a:ea typeface="楷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楷体" panose="02010609060101010101" pitchFamily="49" charset="-122"/>
          <a:ea typeface="楷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楷体" panose="02010609060101010101" pitchFamily="49" charset="-122"/>
          <a:ea typeface="楷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楷体" panose="02010609060101010101" pitchFamily="49" charset="-122"/>
          <a:ea typeface="楷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楷体" panose="02010609060101010101" pitchFamily="49" charset="-122"/>
          <a:ea typeface="楷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2.wav"/><Relationship Id="rId1" Type="http://schemas.openxmlformats.org/officeDocument/2006/relationships/slideLayout" Target="../slideLayouts/slideLayout16.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1.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9.jfif"/><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2.wav"/><Relationship Id="rId1" Type="http://schemas.openxmlformats.org/officeDocument/2006/relationships/slideLayout" Target="../slideLayouts/slideLayout16.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1.xml"/><Relationship Id="rId4" Type="http://schemas.microsoft.com/office/2007/relationships/hdphoto" Target="../media/hdphoto3.wdp"/></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97DE"/>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9281" y="0"/>
            <a:ext cx="4417801" cy="6858000"/>
          </a:xfrm>
          <a:prstGeom prst="rect">
            <a:avLst/>
          </a:prstGeom>
        </p:spPr>
      </p:pic>
      <p:pic>
        <p:nvPicPr>
          <p:cNvPr id="909" name="Picture 90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1683" y="0"/>
            <a:ext cx="4417801" cy="6858000"/>
          </a:xfrm>
          <a:prstGeom prst="rect">
            <a:avLst/>
          </a:prstGeom>
        </p:spPr>
      </p:pic>
      <p:grpSp>
        <p:nvGrpSpPr>
          <p:cNvPr id="155" name="组合 154"/>
          <p:cNvGrpSpPr/>
          <p:nvPr/>
        </p:nvGrpSpPr>
        <p:grpSpPr>
          <a:xfrm>
            <a:off x="-3254469" y="324903"/>
            <a:ext cx="14702790" cy="6264910"/>
            <a:chOff x="-5280" y="467"/>
            <a:chExt cx="23154" cy="9866"/>
          </a:xfrm>
        </p:grpSpPr>
        <p:sp>
          <p:nvSpPr>
            <p:cNvPr id="13" name="圆角矩形 12"/>
            <p:cNvSpPr/>
            <p:nvPr/>
          </p:nvSpPr>
          <p:spPr>
            <a:xfrm>
              <a:off x="-5280" y="467"/>
              <a:ext cx="23155" cy="9866"/>
            </a:xfrm>
            <a:prstGeom prst="roundRect">
              <a:avLst>
                <a:gd name="adj" fmla="val 5000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2" name="圆角矩形 121"/>
            <p:cNvSpPr/>
            <p:nvPr/>
          </p:nvSpPr>
          <p:spPr>
            <a:xfrm>
              <a:off x="-4701" y="667"/>
              <a:ext cx="22378" cy="9535"/>
            </a:xfrm>
            <a:prstGeom prst="roundRect">
              <a:avLst>
                <a:gd name="adj" fmla="val 50000"/>
              </a:avLst>
            </a:prstGeom>
            <a:noFill/>
            <a:ln w="19050" cmpd="sng">
              <a:solidFill>
                <a:srgbClr val="3A4565"/>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圆角矩形 28"/>
          <p:cNvSpPr/>
          <p:nvPr/>
        </p:nvSpPr>
        <p:spPr>
          <a:xfrm>
            <a:off x="5006216" y="693740"/>
            <a:ext cx="3779455" cy="907123"/>
          </a:xfrm>
          <a:prstGeom prst="roundRect">
            <a:avLst>
              <a:gd name="adj" fmla="val 50000"/>
            </a:avLst>
          </a:prstGeom>
          <a:solidFill>
            <a:srgbClr val="FFCE00"/>
          </a:solidFill>
          <a:ln w="12700" cmpd="sng">
            <a:solidFill>
              <a:srgbClr val="3A4565"/>
            </a:solidFill>
            <a:prstDash val="dash"/>
          </a:ln>
          <a:effectLst>
            <a:outerShdw blurRad="393700" dist="38100" dir="5400000" sx="97000" sy="97000" algn="t" rotWithShape="0">
              <a:srgbClr val="C7501C">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solidFill>
                  <a:schemeClr val="tx1">
                    <a:lumMod val="85000"/>
                    <a:lumOff val="15000"/>
                  </a:schemeClr>
                </a:solidFill>
                <a:latin typeface="UTM HelvetIns" panose="02040603050506020204" pitchFamily="18" charset="0"/>
                <a:ea typeface="思源宋体 CN Heavy" panose="02020900000000000000" charset="-122"/>
              </a:rPr>
              <a:t>LỊCH SỬ</a:t>
            </a:r>
          </a:p>
        </p:txBody>
      </p:sp>
      <p:sp>
        <p:nvSpPr>
          <p:cNvPr id="176" name="任意多边形: 形状 19"/>
          <p:cNvSpPr/>
          <p:nvPr/>
        </p:nvSpPr>
        <p:spPr>
          <a:xfrm flipV="1">
            <a:off x="297815" y="5667793"/>
            <a:ext cx="5645785" cy="838835"/>
          </a:xfrm>
          <a:custGeom>
            <a:avLst/>
            <a:gdLst>
              <a:gd name="connsiteX0" fmla="*/ 0 w 5645924"/>
              <a:gd name="connsiteY0" fmla="*/ 0 h 838684"/>
              <a:gd name="connsiteX1" fmla="*/ 5645924 w 5645924"/>
              <a:gd name="connsiteY1" fmla="*/ 0 h 838684"/>
              <a:gd name="connsiteX2" fmla="*/ 5640599 w 5645924"/>
              <a:gd name="connsiteY2" fmla="*/ 12553 h 838684"/>
              <a:gd name="connsiteX3" fmla="*/ 2822962 w 5645924"/>
              <a:gd name="connsiteY3" fmla="*/ 838684 h 838684"/>
              <a:gd name="connsiteX4" fmla="*/ 5326 w 5645924"/>
              <a:gd name="connsiteY4" fmla="*/ 12553 h 83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5924" h="838684">
                <a:moveTo>
                  <a:pt x="0" y="0"/>
                </a:moveTo>
                <a:lnTo>
                  <a:pt x="5645924" y="0"/>
                </a:lnTo>
                <a:lnTo>
                  <a:pt x="5640599" y="12553"/>
                </a:lnTo>
                <a:cubicBezTo>
                  <a:pt x="5372416" y="484025"/>
                  <a:pt x="4212819" y="838684"/>
                  <a:pt x="2822962" y="838684"/>
                </a:cubicBezTo>
                <a:cubicBezTo>
                  <a:pt x="1433105" y="838684"/>
                  <a:pt x="273508" y="484025"/>
                  <a:pt x="5326" y="12553"/>
                </a:cubicBezTo>
                <a:close/>
              </a:path>
            </a:pathLst>
          </a:custGeom>
          <a:solidFill>
            <a:srgbClr val="FFCE00"/>
          </a:solidFill>
          <a:ln w="15875" cmpd="sng">
            <a:solidFill>
              <a:srgbClr val="3A45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5" name="Group 14"/>
          <p:cNvGrpSpPr/>
          <p:nvPr/>
        </p:nvGrpSpPr>
        <p:grpSpPr>
          <a:xfrm>
            <a:off x="775970" y="1842700"/>
            <a:ext cx="9162415" cy="6463308"/>
            <a:chOff x="1406207" y="1891710"/>
            <a:chExt cx="8584248" cy="6463308"/>
          </a:xfrm>
        </p:grpSpPr>
        <p:sp>
          <p:nvSpPr>
            <p:cNvPr id="14" name="TextBox 13"/>
            <p:cNvSpPr txBox="1"/>
            <p:nvPr/>
          </p:nvSpPr>
          <p:spPr>
            <a:xfrm>
              <a:off x="1406207" y="1891710"/>
              <a:ext cx="8469630" cy="6463308"/>
            </a:xfrm>
            <a:prstGeom prst="rect">
              <a:avLst/>
            </a:prstGeom>
            <a:noFill/>
          </p:spPr>
          <p:txBody>
            <a:bodyPr wrap="square" rtlCol="0">
              <a:spAutoFit/>
            </a:bodyPr>
            <a:lstStyle/>
            <a:p>
              <a:pPr algn="ctr"/>
              <a:r>
                <a:rPr lang="en-US" sz="13800" dirty="0">
                  <a:solidFill>
                    <a:schemeClr val="bg2">
                      <a:lumMod val="25000"/>
                    </a:schemeClr>
                  </a:solidFill>
                  <a:latin typeface="UTM Futura Extra" panose="02040603050506020204" pitchFamily="18" charset="0"/>
                  <a:cs typeface="Arial" panose="020B0604020202020204" pitchFamily="34" charset="0"/>
                </a:rPr>
                <a:t>ÔN TẬP</a:t>
              </a:r>
            </a:p>
            <a:p>
              <a:pPr algn="ctr"/>
              <a:r>
                <a:rPr lang="en-US" sz="13800" dirty="0">
                  <a:solidFill>
                    <a:schemeClr val="bg2">
                      <a:lumMod val="25000"/>
                    </a:schemeClr>
                  </a:solidFill>
                  <a:latin typeface="UTM Futura Extra" panose="02040603050506020204" pitchFamily="18" charset="0"/>
                  <a:cs typeface="Arial" panose="020B0604020202020204" pitchFamily="34" charset="0"/>
                </a:rPr>
                <a:t>HỌC KÌ 1</a:t>
              </a:r>
            </a:p>
          </p:txBody>
        </p:sp>
        <p:sp>
          <p:nvSpPr>
            <p:cNvPr id="62" name="TextBox 61"/>
            <p:cNvSpPr txBox="1"/>
            <p:nvPr/>
          </p:nvSpPr>
          <p:spPr>
            <a:xfrm>
              <a:off x="1520825" y="1891710"/>
              <a:ext cx="8469630" cy="6463308"/>
            </a:xfrm>
            <a:prstGeom prst="rect">
              <a:avLst/>
            </a:prstGeom>
            <a:noFill/>
          </p:spPr>
          <p:txBody>
            <a:bodyPr wrap="square" rtlCol="0">
              <a:spAutoFit/>
            </a:bodyPr>
            <a:lstStyle/>
            <a:p>
              <a:pPr algn="ctr"/>
              <a:r>
                <a:rPr lang="en-US" sz="13800" dirty="0">
                  <a:solidFill>
                    <a:srgbClr val="6B7FFF"/>
                  </a:solidFill>
                  <a:latin typeface="UTM Futura Extra" panose="02040603050506020204" pitchFamily="18" charset="0"/>
                  <a:cs typeface="Arial" panose="020B0604020202020204" pitchFamily="34" charset="0"/>
                </a:rPr>
                <a:t>ÔN TẬP</a:t>
              </a:r>
            </a:p>
            <a:p>
              <a:pPr algn="ctr"/>
              <a:r>
                <a:rPr lang="en-US" sz="13800" dirty="0">
                  <a:solidFill>
                    <a:srgbClr val="6B7FFF"/>
                  </a:solidFill>
                  <a:latin typeface="UTM Futura Extra" panose="02040603050506020204" pitchFamily="18" charset="0"/>
                  <a:cs typeface="Arial" panose="020B0604020202020204" pitchFamily="34" charset="0"/>
                </a:rPr>
                <a:t>HỌC KÌ 1</a:t>
              </a:r>
            </a:p>
          </p:txBody>
        </p:sp>
      </p:grpSp>
      <p:sp>
        <p:nvSpPr>
          <p:cNvPr id="177" name="Google Shape;610;p41"/>
          <p:cNvSpPr/>
          <p:nvPr/>
        </p:nvSpPr>
        <p:spPr>
          <a:xfrm flipH="1">
            <a:off x="297815" y="1062355"/>
            <a:ext cx="640750" cy="2447255"/>
          </a:xfrm>
          <a:custGeom>
            <a:avLst/>
            <a:gdLst/>
            <a:ahLst/>
            <a:cxnLst/>
            <a:rect l="l" t="t" r="r" b="b"/>
            <a:pathLst>
              <a:path w="6662" h="25443" extrusionOk="0">
                <a:moveTo>
                  <a:pt x="1" y="1"/>
                </a:moveTo>
                <a:lnTo>
                  <a:pt x="4366" y="4366"/>
                </a:lnTo>
                <a:lnTo>
                  <a:pt x="70" y="8662"/>
                </a:lnTo>
                <a:lnTo>
                  <a:pt x="4317" y="12915"/>
                </a:lnTo>
                <a:lnTo>
                  <a:pt x="150" y="17082"/>
                </a:lnTo>
                <a:lnTo>
                  <a:pt x="4317" y="21244"/>
                </a:lnTo>
                <a:lnTo>
                  <a:pt x="118" y="25443"/>
                </a:lnTo>
                <a:lnTo>
                  <a:pt x="2414" y="25443"/>
                </a:lnTo>
                <a:lnTo>
                  <a:pt x="6614" y="21244"/>
                </a:lnTo>
                <a:lnTo>
                  <a:pt x="2446" y="17082"/>
                </a:lnTo>
                <a:lnTo>
                  <a:pt x="6614" y="12915"/>
                </a:lnTo>
                <a:lnTo>
                  <a:pt x="2361" y="8662"/>
                </a:lnTo>
                <a:lnTo>
                  <a:pt x="6662" y="4366"/>
                </a:lnTo>
                <a:lnTo>
                  <a:pt x="2296" y="1"/>
                </a:lnTo>
                <a:close/>
              </a:path>
            </a:pathLst>
          </a:custGeom>
          <a:solidFill>
            <a:srgbClr val="6EC4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611;p41"/>
          <p:cNvSpPr/>
          <p:nvPr/>
        </p:nvSpPr>
        <p:spPr>
          <a:xfrm flipH="1">
            <a:off x="788084" y="1062355"/>
            <a:ext cx="640845" cy="2447255"/>
          </a:xfrm>
          <a:custGeom>
            <a:avLst/>
            <a:gdLst/>
            <a:ahLst/>
            <a:cxnLst/>
            <a:rect l="l" t="t" r="r" b="b"/>
            <a:pathLst>
              <a:path w="6663" h="25443" extrusionOk="0">
                <a:moveTo>
                  <a:pt x="0" y="1"/>
                </a:moveTo>
                <a:lnTo>
                  <a:pt x="4367" y="4366"/>
                </a:lnTo>
                <a:lnTo>
                  <a:pt x="65" y="8662"/>
                </a:lnTo>
                <a:lnTo>
                  <a:pt x="4318" y="12915"/>
                </a:lnTo>
                <a:lnTo>
                  <a:pt x="151" y="17082"/>
                </a:lnTo>
                <a:lnTo>
                  <a:pt x="4318" y="21244"/>
                </a:lnTo>
                <a:lnTo>
                  <a:pt x="119" y="25443"/>
                </a:lnTo>
                <a:lnTo>
                  <a:pt x="2414" y="25443"/>
                </a:lnTo>
                <a:lnTo>
                  <a:pt x="6613" y="21244"/>
                </a:lnTo>
                <a:lnTo>
                  <a:pt x="2447" y="17082"/>
                </a:lnTo>
                <a:lnTo>
                  <a:pt x="6613" y="12915"/>
                </a:lnTo>
                <a:lnTo>
                  <a:pt x="2360" y="8662"/>
                </a:lnTo>
                <a:lnTo>
                  <a:pt x="6663" y="4366"/>
                </a:lnTo>
                <a:lnTo>
                  <a:pt x="2296" y="1"/>
                </a:lnTo>
                <a:close/>
              </a:path>
            </a:pathLst>
          </a:custGeom>
          <a:solidFill>
            <a:srgbClr val="3C8DB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610;p41"/>
          <p:cNvSpPr/>
          <p:nvPr/>
        </p:nvSpPr>
        <p:spPr>
          <a:xfrm flipH="1">
            <a:off x="9518093" y="2488767"/>
            <a:ext cx="640750" cy="2447255"/>
          </a:xfrm>
          <a:custGeom>
            <a:avLst/>
            <a:gdLst/>
            <a:ahLst/>
            <a:cxnLst/>
            <a:rect l="l" t="t" r="r" b="b"/>
            <a:pathLst>
              <a:path w="6662" h="25443" extrusionOk="0">
                <a:moveTo>
                  <a:pt x="1" y="1"/>
                </a:moveTo>
                <a:lnTo>
                  <a:pt x="4366" y="4366"/>
                </a:lnTo>
                <a:lnTo>
                  <a:pt x="70" y="8662"/>
                </a:lnTo>
                <a:lnTo>
                  <a:pt x="4317" y="12915"/>
                </a:lnTo>
                <a:lnTo>
                  <a:pt x="150" y="17082"/>
                </a:lnTo>
                <a:lnTo>
                  <a:pt x="4317" y="21244"/>
                </a:lnTo>
                <a:lnTo>
                  <a:pt x="118" y="25443"/>
                </a:lnTo>
                <a:lnTo>
                  <a:pt x="2414" y="25443"/>
                </a:lnTo>
                <a:lnTo>
                  <a:pt x="6614" y="21244"/>
                </a:lnTo>
                <a:lnTo>
                  <a:pt x="2446" y="17082"/>
                </a:lnTo>
                <a:lnTo>
                  <a:pt x="6614" y="12915"/>
                </a:lnTo>
                <a:lnTo>
                  <a:pt x="2361" y="8662"/>
                </a:lnTo>
                <a:lnTo>
                  <a:pt x="6662" y="4366"/>
                </a:lnTo>
                <a:lnTo>
                  <a:pt x="2296" y="1"/>
                </a:lnTo>
                <a:close/>
              </a:path>
            </a:pathLst>
          </a:custGeom>
          <a:solidFill>
            <a:srgbClr val="6EC4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611;p41"/>
          <p:cNvSpPr/>
          <p:nvPr/>
        </p:nvSpPr>
        <p:spPr>
          <a:xfrm flipH="1">
            <a:off x="10008362" y="2488767"/>
            <a:ext cx="640845" cy="2447255"/>
          </a:xfrm>
          <a:custGeom>
            <a:avLst/>
            <a:gdLst/>
            <a:ahLst/>
            <a:cxnLst/>
            <a:rect l="l" t="t" r="r" b="b"/>
            <a:pathLst>
              <a:path w="6663" h="25443" extrusionOk="0">
                <a:moveTo>
                  <a:pt x="0" y="1"/>
                </a:moveTo>
                <a:lnTo>
                  <a:pt x="4367" y="4366"/>
                </a:lnTo>
                <a:lnTo>
                  <a:pt x="65" y="8662"/>
                </a:lnTo>
                <a:lnTo>
                  <a:pt x="4318" y="12915"/>
                </a:lnTo>
                <a:lnTo>
                  <a:pt x="151" y="17082"/>
                </a:lnTo>
                <a:lnTo>
                  <a:pt x="4318" y="21244"/>
                </a:lnTo>
                <a:lnTo>
                  <a:pt x="119" y="25443"/>
                </a:lnTo>
                <a:lnTo>
                  <a:pt x="2414" y="25443"/>
                </a:lnTo>
                <a:lnTo>
                  <a:pt x="6613" y="21244"/>
                </a:lnTo>
                <a:lnTo>
                  <a:pt x="2447" y="17082"/>
                </a:lnTo>
                <a:lnTo>
                  <a:pt x="6613" y="12915"/>
                </a:lnTo>
                <a:lnTo>
                  <a:pt x="2360" y="8662"/>
                </a:lnTo>
                <a:lnTo>
                  <a:pt x="6663" y="4366"/>
                </a:lnTo>
                <a:lnTo>
                  <a:pt x="2296" y="1"/>
                </a:lnTo>
                <a:close/>
              </a:path>
            </a:pathLst>
          </a:custGeom>
          <a:solidFill>
            <a:srgbClr val="3C8DB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additive="base">
                                        <p:cTn id="7" dur="500" fill="hold"/>
                                        <p:tgtEl>
                                          <p:spTgt spid="155"/>
                                        </p:tgtEl>
                                        <p:attrNameLst>
                                          <p:attrName>ppt_x</p:attrName>
                                        </p:attrNameLst>
                                      </p:cBhvr>
                                      <p:tavLst>
                                        <p:tav tm="0">
                                          <p:val>
                                            <p:strVal val="0-#ppt_w/2"/>
                                          </p:val>
                                        </p:tav>
                                        <p:tav tm="100000">
                                          <p:val>
                                            <p:strVal val="#ppt_x"/>
                                          </p:val>
                                        </p:tav>
                                      </p:tavLst>
                                    </p:anim>
                                    <p:anim calcmode="lin" valueType="num">
                                      <p:cBhvr additive="base">
                                        <p:cTn id="8" dur="500" fill="hold"/>
                                        <p:tgtEl>
                                          <p:spTgt spid="15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78"/>
                                        </p:tgtEl>
                                        <p:attrNameLst>
                                          <p:attrName>style.visibility</p:attrName>
                                        </p:attrNameLst>
                                      </p:cBhvr>
                                      <p:to>
                                        <p:strVal val="visible"/>
                                      </p:to>
                                    </p:set>
                                    <p:animEffect transition="in" filter="wipe(down)">
                                      <p:cBhvr>
                                        <p:cTn id="12" dur="500"/>
                                        <p:tgtEl>
                                          <p:spTgt spid="178"/>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77"/>
                                        </p:tgtEl>
                                        <p:attrNameLst>
                                          <p:attrName>style.visibility</p:attrName>
                                        </p:attrNameLst>
                                      </p:cBhvr>
                                      <p:to>
                                        <p:strVal val="visible"/>
                                      </p:to>
                                    </p:set>
                                    <p:animEffect transition="in" filter="wipe(down)">
                                      <p:cBhvr>
                                        <p:cTn id="16" dur="500"/>
                                        <p:tgtEl>
                                          <p:spTgt spid="177"/>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180"/>
                                        </p:tgtEl>
                                        <p:attrNameLst>
                                          <p:attrName>style.visibility</p:attrName>
                                        </p:attrNameLst>
                                      </p:cBhvr>
                                      <p:to>
                                        <p:strVal val="visible"/>
                                      </p:to>
                                    </p:set>
                                    <p:animEffect transition="in" filter="wipe(up)">
                                      <p:cBhvr>
                                        <p:cTn id="20" dur="500"/>
                                        <p:tgtEl>
                                          <p:spTgt spid="18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79"/>
                                        </p:tgtEl>
                                        <p:attrNameLst>
                                          <p:attrName>style.visibility</p:attrName>
                                        </p:attrNameLst>
                                      </p:cBhvr>
                                      <p:to>
                                        <p:strVal val="visible"/>
                                      </p:to>
                                    </p:set>
                                    <p:animEffect transition="in" filter="wipe(up)">
                                      <p:cBhvr>
                                        <p:cTn id="24" dur="500"/>
                                        <p:tgtEl>
                                          <p:spTgt spid="179"/>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76"/>
                                        </p:tgtEl>
                                        <p:attrNameLst>
                                          <p:attrName>style.visibility</p:attrName>
                                        </p:attrNameLst>
                                      </p:cBhvr>
                                      <p:to>
                                        <p:strVal val="visible"/>
                                      </p:to>
                                    </p:set>
                                    <p:animEffect transition="in" filter="wipe(down)">
                                      <p:cBhvr>
                                        <p:cTn id="28" dur="500"/>
                                        <p:tgtEl>
                                          <p:spTgt spid="176"/>
                                        </p:tgtEl>
                                      </p:cBhvr>
                                    </p:animEffect>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par>
                          <p:cTn id="33" fill="hold">
                            <p:stCondLst>
                              <p:cond delay="3500"/>
                            </p:stCondLst>
                            <p:childTnLst>
                              <p:par>
                                <p:cTn id="34" presetID="16" presetClass="entr" presetSubtype="21"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9" grpId="1" animBg="1"/>
      <p:bldP spid="176" grpId="0" animBg="1"/>
      <p:bldP spid="177" grpId="0" animBg="1"/>
      <p:bldP spid="178" grpId="0" animBg="1"/>
      <p:bldP spid="179" grpId="0" animBg="1"/>
      <p:bldP spid="18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54267" y="633025"/>
            <a:ext cx="9040077" cy="646331"/>
          </a:xfrm>
          <a:prstGeom prst="rect">
            <a:avLst/>
          </a:prstGeom>
          <a:noFill/>
        </p:spPr>
        <p:txBody>
          <a:bodyPr wrap="square" rtlCol="0">
            <a:spAutoFit/>
          </a:bodyPr>
          <a:lstStyle/>
          <a:p>
            <a:pPr algn="ctr"/>
            <a:r>
              <a:rPr lang="en-US" sz="3600" dirty="0">
                <a:ln>
                  <a:solidFill>
                    <a:schemeClr val="bg1"/>
                  </a:solidFill>
                </a:ln>
                <a:solidFill>
                  <a:schemeClr val="bg1">
                    <a:lumMod val="85000"/>
                  </a:schemeClr>
                </a:solidFill>
                <a:effectLst>
                  <a:outerShdw blurRad="50800" dist="38100" dir="2700000" algn="tl" rotWithShape="0">
                    <a:prstClr val="black">
                      <a:alpha val="40000"/>
                    </a:prstClr>
                  </a:outerShdw>
                </a:effectLst>
                <a:latin typeface="UTM Colossalis" panose="02040603050506020204" pitchFamily="18" charset="0"/>
                <a:cs typeface="Arial" panose="020B0604020202020204" pitchFamily="34" charset="0"/>
              </a:rPr>
              <a:t>PHÒNG TRƯNG BÀY 2</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687" y="1219200"/>
            <a:ext cx="8930673" cy="4181476"/>
          </a:xfrm>
          <a:prstGeom prst="rect">
            <a:avLst/>
          </a:prstGeom>
          <a:ln>
            <a:noFill/>
          </a:ln>
          <a:effectLst>
            <a:softEdge rad="112500"/>
          </a:effectLst>
        </p:spPr>
      </p:pic>
      <p:sp>
        <p:nvSpPr>
          <p:cNvPr id="5" name="TextBox 4"/>
          <p:cNvSpPr txBox="1"/>
          <p:nvPr/>
        </p:nvSpPr>
        <p:spPr>
          <a:xfrm>
            <a:off x="66675" y="5109688"/>
            <a:ext cx="12278151" cy="1754326"/>
          </a:xfrm>
          <a:prstGeom prst="rect">
            <a:avLst/>
          </a:prstGeom>
          <a:noFill/>
          <a:effectLst>
            <a:outerShdw blurRad="152400" dist="317500" dir="5400000" sx="90000" sy="-19000" rotWithShape="0">
              <a:prstClr val="black">
                <a:alpha val="15000"/>
              </a:prstClr>
            </a:outerShdw>
          </a:effectLst>
        </p:spPr>
        <p:txBody>
          <a:bodyPr wrap="square" rtlCol="0">
            <a:spAutoFit/>
          </a:bodyPr>
          <a:lstStyle/>
          <a:p>
            <a:pPr algn="ctr"/>
            <a:r>
              <a:rPr lang="en-US" sz="5400" dirty="0">
                <a:ln w="28575">
                  <a:solidFill>
                    <a:schemeClr val="bg1"/>
                  </a:solidFill>
                </a:ln>
                <a:solidFill>
                  <a:srgbClr val="00B0F0"/>
                </a:solidFill>
                <a:effectLst>
                  <a:outerShdw blurRad="60007" dist="310007" dir="7680000" sy="30000" kx="1300200" algn="ctr" rotWithShape="0">
                    <a:prstClr val="black">
                      <a:alpha val="32000"/>
                    </a:prstClr>
                  </a:outerShdw>
                </a:effectLst>
                <a:latin typeface="UTM Colossalis" panose="02040603050506020204" pitchFamily="18" charset="0"/>
                <a:cs typeface="Arial" panose="020B0604020202020204" pitchFamily="34" charset="0"/>
              </a:rPr>
              <a:t>HƠN 1000 NĂM </a:t>
            </a:r>
          </a:p>
          <a:p>
            <a:pPr algn="ctr"/>
            <a:r>
              <a:rPr lang="en-US" sz="5400" dirty="0">
                <a:ln w="28575">
                  <a:solidFill>
                    <a:schemeClr val="bg1"/>
                  </a:solidFill>
                </a:ln>
                <a:solidFill>
                  <a:srgbClr val="00B0F0"/>
                </a:solidFill>
                <a:effectLst>
                  <a:outerShdw blurRad="60007" dist="310007" dir="7680000" sy="30000" kx="1300200" algn="ctr" rotWithShape="0">
                    <a:prstClr val="black">
                      <a:alpha val="32000"/>
                    </a:prstClr>
                  </a:outerShdw>
                </a:effectLst>
                <a:latin typeface="UTM Colossalis" panose="02040603050506020204" pitchFamily="18" charset="0"/>
                <a:cs typeface="Arial" panose="020B0604020202020204" pitchFamily="34" charset="0"/>
              </a:rPr>
              <a:t>ĐẤU TRANH GIÀNH ĐỘC LẬP</a:t>
            </a:r>
          </a:p>
        </p:txBody>
      </p:sp>
    </p:spTree>
    <p:extLst>
      <p:ext uri="{BB962C8B-B14F-4D97-AF65-F5344CB8AC3E}">
        <p14:creationId xmlns:p14="http://schemas.microsoft.com/office/powerpoint/2010/main" val="2385859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97DE"/>
        </a:solidFill>
        <a:effectLst/>
      </p:bgPr>
    </p:bg>
    <p:spTree>
      <p:nvGrpSpPr>
        <p:cNvPr id="1" name=""/>
        <p:cNvGrpSpPr/>
        <p:nvPr/>
      </p:nvGrpSpPr>
      <p:grpSpPr>
        <a:xfrm>
          <a:off x="0" y="0"/>
          <a:ext cx="0" cy="0"/>
          <a:chOff x="0" y="0"/>
          <a:chExt cx="0" cy="0"/>
        </a:xfrm>
      </p:grpSpPr>
      <p:sp>
        <p:nvSpPr>
          <p:cNvPr id="116" name="流程图: 手动输入 115"/>
          <p:cNvSpPr/>
          <p:nvPr/>
        </p:nvSpPr>
        <p:spPr>
          <a:xfrm rot="5400000" flipV="1">
            <a:off x="4630420" y="-701040"/>
            <a:ext cx="6858635" cy="8260715"/>
          </a:xfrm>
          <a:prstGeom prst="flowChartManualInput">
            <a:avLst/>
          </a:prstGeom>
          <a:solidFill>
            <a:srgbClr val="6B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3" name="组合 122"/>
          <p:cNvGrpSpPr/>
          <p:nvPr/>
        </p:nvGrpSpPr>
        <p:grpSpPr>
          <a:xfrm>
            <a:off x="10041890" y="296545"/>
            <a:ext cx="1090930" cy="1118870"/>
            <a:chOff x="3786" y="775"/>
            <a:chExt cx="1718" cy="1762"/>
          </a:xfrm>
          <a:solidFill>
            <a:srgbClr val="FF97DE"/>
          </a:solidFill>
        </p:grpSpPr>
        <p:grpSp>
          <p:nvGrpSpPr>
            <p:cNvPr id="124" name="组合 123"/>
            <p:cNvGrpSpPr/>
            <p:nvPr/>
          </p:nvGrpSpPr>
          <p:grpSpPr>
            <a:xfrm>
              <a:off x="3786" y="775"/>
              <a:ext cx="242" cy="1762"/>
              <a:chOff x="3786" y="775"/>
              <a:chExt cx="242" cy="1762"/>
            </a:xfrm>
            <a:grpFill/>
          </p:grpSpPr>
          <p:sp>
            <p:nvSpPr>
              <p:cNvPr id="125" name="椭圆 124"/>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nvGrpSpPr>
          <p:grpSpPr>
            <a:xfrm>
              <a:off x="4155" y="775"/>
              <a:ext cx="242" cy="1762"/>
              <a:chOff x="3786" y="775"/>
              <a:chExt cx="242" cy="1762"/>
            </a:xfrm>
            <a:grpFill/>
          </p:grpSpPr>
          <p:sp>
            <p:nvSpPr>
              <p:cNvPr id="131" name="椭圆 130"/>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6" name="组合 135"/>
            <p:cNvGrpSpPr/>
            <p:nvPr/>
          </p:nvGrpSpPr>
          <p:grpSpPr>
            <a:xfrm>
              <a:off x="4524" y="775"/>
              <a:ext cx="242" cy="1762"/>
              <a:chOff x="3786" y="775"/>
              <a:chExt cx="242" cy="1762"/>
            </a:xfrm>
            <a:grpFill/>
          </p:grpSpPr>
          <p:sp>
            <p:nvSpPr>
              <p:cNvPr id="137" name="椭圆 136"/>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2" name="组合 141"/>
            <p:cNvGrpSpPr/>
            <p:nvPr/>
          </p:nvGrpSpPr>
          <p:grpSpPr>
            <a:xfrm>
              <a:off x="4893" y="775"/>
              <a:ext cx="242" cy="1762"/>
              <a:chOff x="3786" y="775"/>
              <a:chExt cx="242" cy="1762"/>
            </a:xfrm>
            <a:grpFill/>
          </p:grpSpPr>
          <p:sp>
            <p:nvSpPr>
              <p:cNvPr id="143" name="椭圆 142"/>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8" name="组合 147"/>
            <p:cNvGrpSpPr/>
            <p:nvPr/>
          </p:nvGrpSpPr>
          <p:grpSpPr>
            <a:xfrm>
              <a:off x="5262" y="775"/>
              <a:ext cx="242" cy="1762"/>
              <a:chOff x="3786" y="775"/>
              <a:chExt cx="242" cy="1762"/>
            </a:xfrm>
            <a:grpFill/>
          </p:grpSpPr>
          <p:sp>
            <p:nvSpPr>
              <p:cNvPr id="149" name="椭圆 148"/>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5" name="组合 154"/>
          <p:cNvGrpSpPr/>
          <p:nvPr/>
        </p:nvGrpSpPr>
        <p:grpSpPr>
          <a:xfrm>
            <a:off x="317" y="256037"/>
            <a:ext cx="12192000" cy="6264910"/>
            <a:chOff x="-5280" y="467"/>
            <a:chExt cx="23155" cy="9866"/>
          </a:xfrm>
        </p:grpSpPr>
        <p:sp>
          <p:nvSpPr>
            <p:cNvPr id="13" name="圆角矩形 12"/>
            <p:cNvSpPr/>
            <p:nvPr/>
          </p:nvSpPr>
          <p:spPr>
            <a:xfrm>
              <a:off x="-5280" y="467"/>
              <a:ext cx="23155" cy="9866"/>
            </a:xfrm>
            <a:prstGeom prst="roundRect">
              <a:avLst>
                <a:gd name="adj" fmla="val 5000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圆角矩形 121"/>
            <p:cNvSpPr/>
            <p:nvPr/>
          </p:nvSpPr>
          <p:spPr>
            <a:xfrm>
              <a:off x="-4955" y="667"/>
              <a:ext cx="22632" cy="9535"/>
            </a:xfrm>
            <a:prstGeom prst="roundRect">
              <a:avLst>
                <a:gd name="adj" fmla="val 50000"/>
              </a:avLst>
            </a:prstGeom>
            <a:noFill/>
            <a:ln w="19050" cmpd="sng">
              <a:solidFill>
                <a:srgbClr val="3A4565"/>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3273425" y="399415"/>
            <a:ext cx="5645785" cy="6068695"/>
            <a:chOff x="5155" y="667"/>
            <a:chExt cx="8891" cy="9557"/>
          </a:xfrm>
        </p:grpSpPr>
        <p:sp>
          <p:nvSpPr>
            <p:cNvPr id="54" name="任意多边形: 形状 19"/>
            <p:cNvSpPr/>
            <p:nvPr/>
          </p:nvSpPr>
          <p:spPr>
            <a:xfrm>
              <a:off x="5155" y="667"/>
              <a:ext cx="8891" cy="1321"/>
            </a:xfrm>
            <a:custGeom>
              <a:avLst/>
              <a:gdLst>
                <a:gd name="connsiteX0" fmla="*/ 0 w 5645924"/>
                <a:gd name="connsiteY0" fmla="*/ 0 h 838684"/>
                <a:gd name="connsiteX1" fmla="*/ 5645924 w 5645924"/>
                <a:gd name="connsiteY1" fmla="*/ 0 h 838684"/>
                <a:gd name="connsiteX2" fmla="*/ 5640599 w 5645924"/>
                <a:gd name="connsiteY2" fmla="*/ 12553 h 838684"/>
                <a:gd name="connsiteX3" fmla="*/ 2822962 w 5645924"/>
                <a:gd name="connsiteY3" fmla="*/ 838684 h 838684"/>
                <a:gd name="connsiteX4" fmla="*/ 5326 w 5645924"/>
                <a:gd name="connsiteY4" fmla="*/ 12553 h 83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5924" h="838684">
                  <a:moveTo>
                    <a:pt x="0" y="0"/>
                  </a:moveTo>
                  <a:lnTo>
                    <a:pt x="5645924" y="0"/>
                  </a:lnTo>
                  <a:lnTo>
                    <a:pt x="5640599" y="12553"/>
                  </a:lnTo>
                  <a:cubicBezTo>
                    <a:pt x="5372416" y="484025"/>
                    <a:pt x="4212819" y="838684"/>
                    <a:pt x="2822962" y="838684"/>
                  </a:cubicBezTo>
                  <a:cubicBezTo>
                    <a:pt x="1433105" y="838684"/>
                    <a:pt x="273508" y="484025"/>
                    <a:pt x="5326" y="12553"/>
                  </a:cubicBezTo>
                  <a:close/>
                </a:path>
              </a:pathLst>
            </a:custGeom>
            <a:solidFill>
              <a:srgbClr val="6B7FFF"/>
            </a:solidFill>
            <a:ln w="15875" cmpd="sng">
              <a:solidFill>
                <a:srgbClr val="3A45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任意多边形: 形状 19"/>
            <p:cNvSpPr/>
            <p:nvPr/>
          </p:nvSpPr>
          <p:spPr>
            <a:xfrm flipV="1">
              <a:off x="5155" y="8903"/>
              <a:ext cx="8891" cy="1321"/>
            </a:xfrm>
            <a:custGeom>
              <a:avLst/>
              <a:gdLst>
                <a:gd name="connsiteX0" fmla="*/ 0 w 5645924"/>
                <a:gd name="connsiteY0" fmla="*/ 0 h 838684"/>
                <a:gd name="connsiteX1" fmla="*/ 5645924 w 5645924"/>
                <a:gd name="connsiteY1" fmla="*/ 0 h 838684"/>
                <a:gd name="connsiteX2" fmla="*/ 5640599 w 5645924"/>
                <a:gd name="connsiteY2" fmla="*/ 12553 h 838684"/>
                <a:gd name="connsiteX3" fmla="*/ 2822962 w 5645924"/>
                <a:gd name="connsiteY3" fmla="*/ 838684 h 838684"/>
                <a:gd name="connsiteX4" fmla="*/ 5326 w 5645924"/>
                <a:gd name="connsiteY4" fmla="*/ 12553 h 83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5924" h="838684">
                  <a:moveTo>
                    <a:pt x="0" y="0"/>
                  </a:moveTo>
                  <a:lnTo>
                    <a:pt x="5645924" y="0"/>
                  </a:lnTo>
                  <a:lnTo>
                    <a:pt x="5640599" y="12553"/>
                  </a:lnTo>
                  <a:cubicBezTo>
                    <a:pt x="5372416" y="484025"/>
                    <a:pt x="4212819" y="838684"/>
                    <a:pt x="2822962" y="838684"/>
                  </a:cubicBezTo>
                  <a:cubicBezTo>
                    <a:pt x="1433105" y="838684"/>
                    <a:pt x="273508" y="484025"/>
                    <a:pt x="5326" y="12553"/>
                  </a:cubicBezTo>
                  <a:close/>
                </a:path>
              </a:pathLst>
            </a:custGeom>
            <a:solidFill>
              <a:srgbClr val="FFCE00"/>
            </a:solidFill>
            <a:ln w="15875" cmpd="sng">
              <a:solidFill>
                <a:srgbClr val="3A45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77" name="组合 76"/>
          <p:cNvGrpSpPr/>
          <p:nvPr/>
        </p:nvGrpSpPr>
        <p:grpSpPr>
          <a:xfrm>
            <a:off x="476250" y="303530"/>
            <a:ext cx="11268075" cy="6249670"/>
            <a:chOff x="750" y="478"/>
            <a:chExt cx="17745" cy="9842"/>
          </a:xfrm>
        </p:grpSpPr>
        <p:grpSp>
          <p:nvGrpSpPr>
            <p:cNvPr id="75" name="组合 74"/>
            <p:cNvGrpSpPr/>
            <p:nvPr/>
          </p:nvGrpSpPr>
          <p:grpSpPr>
            <a:xfrm>
              <a:off x="750" y="478"/>
              <a:ext cx="2133" cy="1957"/>
              <a:chOff x="750" y="478"/>
              <a:chExt cx="2133" cy="1957"/>
            </a:xfrm>
          </p:grpSpPr>
          <p:sp>
            <p:nvSpPr>
              <p:cNvPr id="58" name="椭圆 57"/>
              <p:cNvSpPr/>
              <p:nvPr/>
            </p:nvSpPr>
            <p:spPr>
              <a:xfrm>
                <a:off x="1157" y="709"/>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rot="21120000">
                <a:off x="750" y="478"/>
                <a:ext cx="1650" cy="1300"/>
                <a:chOff x="760" y="467"/>
                <a:chExt cx="1650" cy="1300"/>
              </a:xfrm>
            </p:grpSpPr>
            <p:sp>
              <p:nvSpPr>
                <p:cNvPr id="60"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 name="组合 75"/>
            <p:cNvGrpSpPr/>
            <p:nvPr/>
          </p:nvGrpSpPr>
          <p:grpSpPr>
            <a:xfrm>
              <a:off x="16647" y="8214"/>
              <a:ext cx="1848" cy="2107"/>
              <a:chOff x="16647" y="8214"/>
              <a:chExt cx="1848" cy="2107"/>
            </a:xfrm>
          </p:grpSpPr>
          <p:sp>
            <p:nvSpPr>
              <p:cNvPr id="59" name="椭圆 58"/>
              <p:cNvSpPr/>
              <p:nvPr/>
            </p:nvSpPr>
            <p:spPr>
              <a:xfrm>
                <a:off x="16647" y="8214"/>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rot="21120000" flipH="1" flipV="1">
                <a:off x="16845" y="9021"/>
                <a:ext cx="1650" cy="1300"/>
                <a:chOff x="760" y="467"/>
                <a:chExt cx="1650" cy="1300"/>
              </a:xfrm>
            </p:grpSpPr>
            <p:sp>
              <p:nvSpPr>
                <p:cNvPr id="72"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6" name="Rectangle 5"/>
          <p:cNvSpPr/>
          <p:nvPr/>
        </p:nvSpPr>
        <p:spPr>
          <a:xfrm>
            <a:off x="1138016" y="1411496"/>
            <a:ext cx="6593648" cy="4247317"/>
          </a:xfrm>
          <a:prstGeom prst="rect">
            <a:avLst/>
          </a:prstGeom>
        </p:spPr>
        <p:txBody>
          <a:bodyPr wrap="square">
            <a:spAutoFit/>
          </a:bodyPr>
          <a:lstStyle/>
          <a:p>
            <a:pPr algn="just">
              <a:spcAft>
                <a:spcPts val="500"/>
              </a:spcAft>
            </a:pPr>
            <a:r>
              <a:rPr lang="en-US" sz="3000" dirty="0">
                <a:solidFill>
                  <a:srgbClr val="002060"/>
                </a:solidFill>
                <a:latin typeface="Arial" panose="020B0604020202020204" pitchFamily="34" charset="0"/>
                <a:cs typeface="Arial" panose="020B0604020202020204" pitchFamily="34" charset="0"/>
              </a:rPr>
              <a:t>	</a:t>
            </a:r>
            <a:r>
              <a:rPr lang="vi-VN" sz="3000" dirty="0">
                <a:solidFill>
                  <a:srgbClr val="002060"/>
                </a:solidFill>
                <a:latin typeface="Arial" panose="020B0604020202020204" pitchFamily="34" charset="0"/>
                <a:cs typeface="Arial" panose="020B0604020202020204" pitchFamily="34" charset="0"/>
              </a:rPr>
              <a:t>Nước ta bị các triều đại phong kiến phương Bắc đô hộ hơn một nghìn năm. Trong thời gian đó, mặc dù bị áp bức, bóc lột nặng nề, nhân dân ta vẫn không chịu khuất phục, không ngừng n</a:t>
            </a:r>
            <a:r>
              <a:rPr lang="en-US" sz="3000" dirty="0">
                <a:solidFill>
                  <a:srgbClr val="002060"/>
                </a:solidFill>
                <a:latin typeface="Arial" panose="020B0604020202020204" pitchFamily="34" charset="0"/>
                <a:cs typeface="Arial" panose="020B0604020202020204" pitchFamily="34" charset="0"/>
              </a:rPr>
              <a:t>ổ</a:t>
            </a:r>
            <a:r>
              <a:rPr lang="vi-VN" sz="3000" dirty="0">
                <a:solidFill>
                  <a:srgbClr val="002060"/>
                </a:solidFill>
                <a:latin typeface="Arial" panose="020B0604020202020204" pitchFamily="34" charset="0"/>
                <a:cs typeface="Arial" panose="020B0604020202020204" pitchFamily="34" charset="0"/>
              </a:rPr>
              <a:t>i d</a:t>
            </a:r>
            <a:r>
              <a:rPr lang="en-US" sz="3000" dirty="0">
                <a:solidFill>
                  <a:srgbClr val="002060"/>
                </a:solidFill>
                <a:latin typeface="Arial" panose="020B0604020202020204" pitchFamily="34" charset="0"/>
                <a:cs typeface="Arial" panose="020B0604020202020204" pitchFamily="34" charset="0"/>
              </a:rPr>
              <a:t>ậ</a:t>
            </a:r>
            <a:r>
              <a:rPr lang="vi-VN" sz="3000" dirty="0">
                <a:solidFill>
                  <a:srgbClr val="002060"/>
                </a:solidFill>
                <a:latin typeface="Arial" panose="020B0604020202020204" pitchFamily="34" charset="0"/>
                <a:cs typeface="Arial" panose="020B0604020202020204" pitchFamily="34" charset="0"/>
              </a:rPr>
              <a:t>y đấu tranh. Bằng chiến thắng Bạch Đằng vang dội, nhân dân ta đã giành lại được độc lập hoàn toàn.</a:t>
            </a:r>
          </a:p>
        </p:txBody>
      </p:sp>
      <p:pic>
        <p:nvPicPr>
          <p:cNvPr id="8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4" r="644" b="14269"/>
          <a:stretch/>
        </p:blipFill>
        <p:spPr bwMode="auto">
          <a:xfrm>
            <a:off x="8119252" y="3380759"/>
            <a:ext cx="2913372" cy="20752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4" name="Picture 12" descr="LS HCM __1B"/>
          <p:cNvPicPr>
            <a:picLocks noChangeAspect="1" noChangeArrowheads="1"/>
          </p:cNvPicPr>
          <p:nvPr/>
        </p:nvPicPr>
        <p:blipFill>
          <a:blip r:embed="rId3" cstate="print">
            <a:lum contrast="24000"/>
            <a:extLst>
              <a:ext uri="{28A0092B-C50C-407E-A947-70E740481C1C}">
                <a14:useLocalDpi xmlns:a14="http://schemas.microsoft.com/office/drawing/2010/main" val="0"/>
              </a:ext>
            </a:extLst>
          </a:blip>
          <a:srcRect/>
          <a:stretch>
            <a:fillRect/>
          </a:stretch>
        </p:blipFill>
        <p:spPr bwMode="auto">
          <a:xfrm>
            <a:off x="7856411" y="1198552"/>
            <a:ext cx="2714433" cy="1956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barn(inVertical)">
                                      <p:cBhvr>
                                        <p:cTn id="11" dur="500"/>
                                        <p:tgtEl>
                                          <p:spTgt spid="84"/>
                                        </p:tgtEl>
                                      </p:cBhvr>
                                    </p:animEffect>
                                  </p:childTnLst>
                                </p:cTn>
                              </p:par>
                            </p:childTnLst>
                          </p:cTn>
                        </p:par>
                        <p:par>
                          <p:cTn id="12" fill="hold">
                            <p:stCondLst>
                              <p:cond delay="2500"/>
                            </p:stCondLst>
                            <p:childTnLst>
                              <p:par>
                                <p:cTn id="13" presetID="14" presetClass="entr" presetSubtype="10" fill="hold" nodeType="afterEffect">
                                  <p:stCondLst>
                                    <p:cond delay="0"/>
                                  </p:stCondLst>
                                  <p:iterate type="wd">
                                    <p:tmPct val="10000"/>
                                  </p:iterate>
                                  <p:childTnLst>
                                    <p:set>
                                      <p:cBhvr>
                                        <p:cTn id="14" dur="1" fill="hold">
                                          <p:stCondLst>
                                            <p:cond delay="0"/>
                                          </p:stCondLst>
                                        </p:cTn>
                                        <p:tgtEl>
                                          <p:spTgt spid="83"/>
                                        </p:tgtEl>
                                        <p:attrNameLst>
                                          <p:attrName>style.visibility</p:attrName>
                                        </p:attrNameLst>
                                      </p:cBhvr>
                                      <p:to>
                                        <p:strVal val="visible"/>
                                      </p:to>
                                    </p:set>
                                    <p:animEffect transition="in" filter="randombar(horizontal)">
                                      <p:cBhvr>
                                        <p:cTn id="1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97DE"/>
        </a:solidFill>
        <a:effectLst/>
      </p:bgPr>
    </p:bg>
    <p:spTree>
      <p:nvGrpSpPr>
        <p:cNvPr id="1" name=""/>
        <p:cNvGrpSpPr/>
        <p:nvPr/>
      </p:nvGrpSpPr>
      <p:grpSpPr>
        <a:xfrm>
          <a:off x="0" y="0"/>
          <a:ext cx="0" cy="0"/>
          <a:chOff x="0" y="0"/>
          <a:chExt cx="0" cy="0"/>
        </a:xfrm>
      </p:grpSpPr>
      <p:sp>
        <p:nvSpPr>
          <p:cNvPr id="116" name="流程图: 手动输入 115"/>
          <p:cNvSpPr/>
          <p:nvPr/>
        </p:nvSpPr>
        <p:spPr>
          <a:xfrm rot="5400000" flipV="1">
            <a:off x="4630420" y="-701040"/>
            <a:ext cx="6858635" cy="8260715"/>
          </a:xfrm>
          <a:prstGeom prst="flowChartManualInput">
            <a:avLst/>
          </a:prstGeom>
          <a:solidFill>
            <a:srgbClr val="6B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3" name="组合 122"/>
          <p:cNvGrpSpPr/>
          <p:nvPr/>
        </p:nvGrpSpPr>
        <p:grpSpPr>
          <a:xfrm>
            <a:off x="10041890" y="296545"/>
            <a:ext cx="1090930" cy="1118870"/>
            <a:chOff x="3786" y="775"/>
            <a:chExt cx="1718" cy="1762"/>
          </a:xfrm>
          <a:solidFill>
            <a:srgbClr val="FF97DE"/>
          </a:solidFill>
        </p:grpSpPr>
        <p:grpSp>
          <p:nvGrpSpPr>
            <p:cNvPr id="124" name="组合 123"/>
            <p:cNvGrpSpPr/>
            <p:nvPr/>
          </p:nvGrpSpPr>
          <p:grpSpPr>
            <a:xfrm>
              <a:off x="3786" y="775"/>
              <a:ext cx="242" cy="1762"/>
              <a:chOff x="3786" y="775"/>
              <a:chExt cx="242" cy="1762"/>
            </a:xfrm>
            <a:grpFill/>
          </p:grpSpPr>
          <p:sp>
            <p:nvSpPr>
              <p:cNvPr id="125" name="椭圆 124"/>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nvGrpSpPr>
          <p:grpSpPr>
            <a:xfrm>
              <a:off x="4155" y="775"/>
              <a:ext cx="242" cy="1762"/>
              <a:chOff x="3786" y="775"/>
              <a:chExt cx="242" cy="1762"/>
            </a:xfrm>
            <a:grpFill/>
          </p:grpSpPr>
          <p:sp>
            <p:nvSpPr>
              <p:cNvPr id="131" name="椭圆 130"/>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6" name="组合 135"/>
            <p:cNvGrpSpPr/>
            <p:nvPr/>
          </p:nvGrpSpPr>
          <p:grpSpPr>
            <a:xfrm>
              <a:off x="4524" y="775"/>
              <a:ext cx="242" cy="1762"/>
              <a:chOff x="3786" y="775"/>
              <a:chExt cx="242" cy="1762"/>
            </a:xfrm>
            <a:grpFill/>
          </p:grpSpPr>
          <p:sp>
            <p:nvSpPr>
              <p:cNvPr id="137" name="椭圆 136"/>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2" name="组合 141"/>
            <p:cNvGrpSpPr/>
            <p:nvPr/>
          </p:nvGrpSpPr>
          <p:grpSpPr>
            <a:xfrm>
              <a:off x="4893" y="775"/>
              <a:ext cx="242" cy="1762"/>
              <a:chOff x="3786" y="775"/>
              <a:chExt cx="242" cy="1762"/>
            </a:xfrm>
            <a:grpFill/>
          </p:grpSpPr>
          <p:sp>
            <p:nvSpPr>
              <p:cNvPr id="143" name="椭圆 142"/>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8" name="组合 147"/>
            <p:cNvGrpSpPr/>
            <p:nvPr/>
          </p:nvGrpSpPr>
          <p:grpSpPr>
            <a:xfrm>
              <a:off x="5262" y="775"/>
              <a:ext cx="242" cy="1762"/>
              <a:chOff x="3786" y="775"/>
              <a:chExt cx="242" cy="1762"/>
            </a:xfrm>
            <a:grpFill/>
          </p:grpSpPr>
          <p:sp>
            <p:nvSpPr>
              <p:cNvPr id="149" name="椭圆 148"/>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5" name="组合 154"/>
          <p:cNvGrpSpPr/>
          <p:nvPr/>
        </p:nvGrpSpPr>
        <p:grpSpPr>
          <a:xfrm>
            <a:off x="-635" y="296545"/>
            <a:ext cx="12192000" cy="6264910"/>
            <a:chOff x="-5280" y="467"/>
            <a:chExt cx="23155" cy="9866"/>
          </a:xfrm>
        </p:grpSpPr>
        <p:sp>
          <p:nvSpPr>
            <p:cNvPr id="13" name="圆角矩形 12"/>
            <p:cNvSpPr/>
            <p:nvPr/>
          </p:nvSpPr>
          <p:spPr>
            <a:xfrm>
              <a:off x="-5280" y="467"/>
              <a:ext cx="23155" cy="9866"/>
            </a:xfrm>
            <a:prstGeom prst="roundRect">
              <a:avLst>
                <a:gd name="adj" fmla="val 5000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圆角矩形 121"/>
            <p:cNvSpPr/>
            <p:nvPr/>
          </p:nvSpPr>
          <p:spPr>
            <a:xfrm>
              <a:off x="-4955" y="667"/>
              <a:ext cx="22632" cy="9535"/>
            </a:xfrm>
            <a:prstGeom prst="roundRect">
              <a:avLst>
                <a:gd name="adj" fmla="val 50000"/>
              </a:avLst>
            </a:prstGeom>
            <a:noFill/>
            <a:ln w="19050" cmpd="sng">
              <a:solidFill>
                <a:srgbClr val="3A4565"/>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3273425" y="399415"/>
            <a:ext cx="5645785" cy="6059170"/>
            <a:chOff x="5155" y="667"/>
            <a:chExt cx="8891" cy="9542"/>
          </a:xfrm>
        </p:grpSpPr>
        <p:sp>
          <p:nvSpPr>
            <p:cNvPr id="54" name="任意多边形: 形状 19"/>
            <p:cNvSpPr/>
            <p:nvPr/>
          </p:nvSpPr>
          <p:spPr>
            <a:xfrm>
              <a:off x="5155" y="667"/>
              <a:ext cx="8891" cy="1321"/>
            </a:xfrm>
            <a:custGeom>
              <a:avLst/>
              <a:gdLst>
                <a:gd name="connsiteX0" fmla="*/ 0 w 5645924"/>
                <a:gd name="connsiteY0" fmla="*/ 0 h 838684"/>
                <a:gd name="connsiteX1" fmla="*/ 5645924 w 5645924"/>
                <a:gd name="connsiteY1" fmla="*/ 0 h 838684"/>
                <a:gd name="connsiteX2" fmla="*/ 5640599 w 5645924"/>
                <a:gd name="connsiteY2" fmla="*/ 12553 h 838684"/>
                <a:gd name="connsiteX3" fmla="*/ 2822962 w 5645924"/>
                <a:gd name="connsiteY3" fmla="*/ 838684 h 838684"/>
                <a:gd name="connsiteX4" fmla="*/ 5326 w 5645924"/>
                <a:gd name="connsiteY4" fmla="*/ 12553 h 83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5924" h="838684">
                  <a:moveTo>
                    <a:pt x="0" y="0"/>
                  </a:moveTo>
                  <a:lnTo>
                    <a:pt x="5645924" y="0"/>
                  </a:lnTo>
                  <a:lnTo>
                    <a:pt x="5640599" y="12553"/>
                  </a:lnTo>
                  <a:cubicBezTo>
                    <a:pt x="5372416" y="484025"/>
                    <a:pt x="4212819" y="838684"/>
                    <a:pt x="2822962" y="838684"/>
                  </a:cubicBezTo>
                  <a:cubicBezTo>
                    <a:pt x="1433105" y="838684"/>
                    <a:pt x="273508" y="484025"/>
                    <a:pt x="5326" y="12553"/>
                  </a:cubicBezTo>
                  <a:close/>
                </a:path>
              </a:pathLst>
            </a:custGeom>
            <a:solidFill>
              <a:srgbClr val="6B7FFF"/>
            </a:solidFill>
            <a:ln w="15875" cmpd="sng">
              <a:solidFill>
                <a:srgbClr val="3A45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任意多边形: 形状 19"/>
            <p:cNvSpPr/>
            <p:nvPr/>
          </p:nvSpPr>
          <p:spPr>
            <a:xfrm flipV="1">
              <a:off x="5155" y="8888"/>
              <a:ext cx="8891" cy="1321"/>
            </a:xfrm>
            <a:custGeom>
              <a:avLst/>
              <a:gdLst>
                <a:gd name="connsiteX0" fmla="*/ 0 w 5645924"/>
                <a:gd name="connsiteY0" fmla="*/ 0 h 838684"/>
                <a:gd name="connsiteX1" fmla="*/ 5645924 w 5645924"/>
                <a:gd name="connsiteY1" fmla="*/ 0 h 838684"/>
                <a:gd name="connsiteX2" fmla="*/ 5640599 w 5645924"/>
                <a:gd name="connsiteY2" fmla="*/ 12553 h 838684"/>
                <a:gd name="connsiteX3" fmla="*/ 2822962 w 5645924"/>
                <a:gd name="connsiteY3" fmla="*/ 838684 h 838684"/>
                <a:gd name="connsiteX4" fmla="*/ 5326 w 5645924"/>
                <a:gd name="connsiteY4" fmla="*/ 12553 h 83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5924" h="838684">
                  <a:moveTo>
                    <a:pt x="0" y="0"/>
                  </a:moveTo>
                  <a:lnTo>
                    <a:pt x="5645924" y="0"/>
                  </a:lnTo>
                  <a:lnTo>
                    <a:pt x="5640599" y="12553"/>
                  </a:lnTo>
                  <a:cubicBezTo>
                    <a:pt x="5372416" y="484025"/>
                    <a:pt x="4212819" y="838684"/>
                    <a:pt x="2822962" y="838684"/>
                  </a:cubicBezTo>
                  <a:cubicBezTo>
                    <a:pt x="1433105" y="838684"/>
                    <a:pt x="273508" y="484025"/>
                    <a:pt x="5326" y="12553"/>
                  </a:cubicBezTo>
                  <a:close/>
                </a:path>
              </a:pathLst>
            </a:custGeom>
            <a:solidFill>
              <a:srgbClr val="FFCE00"/>
            </a:solidFill>
            <a:ln w="15875" cmpd="sng">
              <a:solidFill>
                <a:srgbClr val="3A45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7" name="组合 76"/>
          <p:cNvGrpSpPr/>
          <p:nvPr/>
        </p:nvGrpSpPr>
        <p:grpSpPr>
          <a:xfrm>
            <a:off x="476250" y="303530"/>
            <a:ext cx="11268075" cy="6249670"/>
            <a:chOff x="750" y="478"/>
            <a:chExt cx="17745" cy="9842"/>
          </a:xfrm>
        </p:grpSpPr>
        <p:grpSp>
          <p:nvGrpSpPr>
            <p:cNvPr id="75" name="组合 74"/>
            <p:cNvGrpSpPr/>
            <p:nvPr/>
          </p:nvGrpSpPr>
          <p:grpSpPr>
            <a:xfrm>
              <a:off x="750" y="478"/>
              <a:ext cx="2133" cy="1957"/>
              <a:chOff x="750" y="478"/>
              <a:chExt cx="2133" cy="1957"/>
            </a:xfrm>
          </p:grpSpPr>
          <p:sp>
            <p:nvSpPr>
              <p:cNvPr id="58" name="椭圆 57"/>
              <p:cNvSpPr/>
              <p:nvPr/>
            </p:nvSpPr>
            <p:spPr>
              <a:xfrm>
                <a:off x="1157" y="709"/>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rot="21120000">
                <a:off x="750" y="478"/>
                <a:ext cx="1650" cy="1300"/>
                <a:chOff x="760" y="467"/>
                <a:chExt cx="1650" cy="1300"/>
              </a:xfrm>
            </p:grpSpPr>
            <p:sp>
              <p:nvSpPr>
                <p:cNvPr id="60"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 name="组合 75"/>
            <p:cNvGrpSpPr/>
            <p:nvPr/>
          </p:nvGrpSpPr>
          <p:grpSpPr>
            <a:xfrm>
              <a:off x="16647" y="8214"/>
              <a:ext cx="1848" cy="2107"/>
              <a:chOff x="16647" y="8214"/>
              <a:chExt cx="1848" cy="2107"/>
            </a:xfrm>
          </p:grpSpPr>
          <p:sp>
            <p:nvSpPr>
              <p:cNvPr id="59" name="椭圆 58"/>
              <p:cNvSpPr/>
              <p:nvPr/>
            </p:nvSpPr>
            <p:spPr>
              <a:xfrm>
                <a:off x="16647" y="8214"/>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rot="21120000" flipH="1" flipV="1">
                <a:off x="16845" y="9021"/>
                <a:ext cx="1650" cy="1300"/>
                <a:chOff x="760" y="467"/>
                <a:chExt cx="1650" cy="1300"/>
              </a:xfrm>
            </p:grpSpPr>
            <p:sp>
              <p:nvSpPr>
                <p:cNvPr id="72"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 name="Rectangle 7"/>
          <p:cNvSpPr/>
          <p:nvPr/>
        </p:nvSpPr>
        <p:spPr>
          <a:xfrm>
            <a:off x="993765" y="2656295"/>
            <a:ext cx="10492366" cy="2554545"/>
          </a:xfrm>
          <a:prstGeom prst="rect">
            <a:avLst/>
          </a:prstGeom>
        </p:spPr>
        <p:txBody>
          <a:bodyPr wrap="square">
            <a:spAutoFit/>
          </a:bodyPr>
          <a:lstStyle/>
          <a:p>
            <a:pPr algn="ctr"/>
            <a:r>
              <a:rPr lang="vi-VN" sz="4000" dirty="0">
                <a:solidFill>
                  <a:srgbClr val="002060"/>
                </a:solidFill>
                <a:latin typeface="Arial" panose="020B0604020202020204" pitchFamily="34" charset="0"/>
                <a:cs typeface="Arial" panose="020B0604020202020204" pitchFamily="34" charset="0"/>
              </a:rPr>
              <a:t>Bà Trưng quê ở châu Phong</a:t>
            </a:r>
            <a:br>
              <a:rPr lang="vi-VN" sz="4000" dirty="0">
                <a:solidFill>
                  <a:srgbClr val="002060"/>
                </a:solidFill>
                <a:latin typeface="Arial" panose="020B0604020202020204" pitchFamily="34" charset="0"/>
                <a:cs typeface="Arial" panose="020B0604020202020204" pitchFamily="34" charset="0"/>
              </a:rPr>
            </a:br>
            <a:r>
              <a:rPr lang="vi-VN" sz="4000" dirty="0">
                <a:solidFill>
                  <a:srgbClr val="002060"/>
                </a:solidFill>
                <a:latin typeface="Arial" panose="020B0604020202020204" pitchFamily="34" charset="0"/>
                <a:cs typeface="Arial" panose="020B0604020202020204" pitchFamily="34" charset="0"/>
              </a:rPr>
              <a:t>Giận người tham bạo thù chồng chẳng quên.</a:t>
            </a:r>
            <a:br>
              <a:rPr lang="vi-VN" sz="4000" dirty="0">
                <a:solidFill>
                  <a:srgbClr val="002060"/>
                </a:solidFill>
                <a:latin typeface="Arial" panose="020B0604020202020204" pitchFamily="34" charset="0"/>
                <a:cs typeface="Arial" panose="020B0604020202020204" pitchFamily="34" charset="0"/>
              </a:rPr>
            </a:br>
            <a:r>
              <a:rPr lang="vi-VN" sz="4000" dirty="0">
                <a:solidFill>
                  <a:srgbClr val="002060"/>
                </a:solidFill>
                <a:latin typeface="Arial" panose="020B0604020202020204" pitchFamily="34" charset="0"/>
                <a:cs typeface="Arial" panose="020B0604020202020204" pitchFamily="34" charset="0"/>
              </a:rPr>
              <a:t>Chị em nặng một lời nguyền,</a:t>
            </a:r>
            <a:br>
              <a:rPr lang="vi-VN" sz="4000" dirty="0">
                <a:solidFill>
                  <a:srgbClr val="002060"/>
                </a:solidFill>
                <a:latin typeface="Arial" panose="020B0604020202020204" pitchFamily="34" charset="0"/>
                <a:cs typeface="Arial" panose="020B0604020202020204" pitchFamily="34" charset="0"/>
              </a:rPr>
            </a:br>
            <a:r>
              <a:rPr lang="vi-VN" sz="4000" dirty="0">
                <a:solidFill>
                  <a:srgbClr val="002060"/>
                </a:solidFill>
                <a:latin typeface="Arial" panose="020B0604020202020204" pitchFamily="34" charset="0"/>
                <a:cs typeface="Arial" panose="020B0604020202020204" pitchFamily="34" charset="0"/>
              </a:rPr>
              <a:t>Phất cờ nương tử thay quyền tướng quân</a:t>
            </a:r>
            <a:r>
              <a:rPr lang="en-US" sz="4000" dirty="0">
                <a:solidFill>
                  <a:srgbClr val="002060"/>
                </a:solidFill>
                <a:latin typeface="Arial" panose="020B0604020202020204" pitchFamily="34" charset="0"/>
                <a:cs typeface="Arial" panose="020B0604020202020204" pitchFamily="34" charset="0"/>
              </a:rPr>
              <a:t>.</a:t>
            </a:r>
          </a:p>
        </p:txBody>
      </p:sp>
      <p:sp>
        <p:nvSpPr>
          <p:cNvPr id="82" name="Rectangle 81"/>
          <p:cNvSpPr/>
          <p:nvPr/>
        </p:nvSpPr>
        <p:spPr>
          <a:xfrm>
            <a:off x="993765" y="1218650"/>
            <a:ext cx="10492366" cy="1323439"/>
          </a:xfrm>
          <a:prstGeom prst="rect">
            <a:avLst/>
          </a:prstGeom>
        </p:spPr>
        <p:txBody>
          <a:bodyPr wrap="square">
            <a:spAutoFit/>
          </a:bodyPr>
          <a:lstStyle/>
          <a:p>
            <a:pPr algn="ctr"/>
            <a:r>
              <a:rPr lang="en-US" sz="4000" b="1" dirty="0" err="1">
                <a:solidFill>
                  <a:srgbClr val="C00000"/>
                </a:solidFill>
                <a:latin typeface="Arial" panose="020B0604020202020204" pitchFamily="34" charset="0"/>
                <a:cs typeface="Arial" panose="020B0604020202020204" pitchFamily="34" charset="0"/>
              </a:rPr>
              <a:t>Bốn</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câu</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thơ</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sau</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nhắc</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về</a:t>
            </a:r>
            <a:r>
              <a:rPr lang="en-US" sz="4000" b="1" dirty="0">
                <a:solidFill>
                  <a:srgbClr val="C00000"/>
                </a:solidFill>
                <a:latin typeface="Arial" panose="020B0604020202020204" pitchFamily="34" charset="0"/>
                <a:cs typeface="Arial" panose="020B0604020202020204" pitchFamily="34" charset="0"/>
              </a:rPr>
              <a:t> </a:t>
            </a:r>
          </a:p>
          <a:p>
            <a:pPr algn="ctr"/>
            <a:r>
              <a:rPr lang="en-US" sz="4000" b="1" dirty="0" err="1">
                <a:solidFill>
                  <a:srgbClr val="C00000"/>
                </a:solidFill>
                <a:latin typeface="Arial" panose="020B0604020202020204" pitchFamily="34" charset="0"/>
                <a:cs typeface="Arial" panose="020B0604020202020204" pitchFamily="34" charset="0"/>
              </a:rPr>
              <a:t>cuộc</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khởi</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nghĩa</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nào</a:t>
            </a:r>
            <a:r>
              <a:rPr lang="en-US" sz="4000" b="1" dirty="0">
                <a:solidFill>
                  <a:srgbClr val="C00000"/>
                </a:solidFill>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randombar(horizontal)">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97DE"/>
        </a:solidFill>
        <a:effectLst/>
      </p:bgPr>
    </p:bg>
    <p:spTree>
      <p:nvGrpSpPr>
        <p:cNvPr id="1" name=""/>
        <p:cNvGrpSpPr/>
        <p:nvPr/>
      </p:nvGrpSpPr>
      <p:grpSpPr>
        <a:xfrm>
          <a:off x="0" y="0"/>
          <a:ext cx="0" cy="0"/>
          <a:chOff x="0" y="0"/>
          <a:chExt cx="0" cy="0"/>
        </a:xfrm>
      </p:grpSpPr>
      <p:sp>
        <p:nvSpPr>
          <p:cNvPr id="116" name="流程图: 手动输入 115"/>
          <p:cNvSpPr/>
          <p:nvPr/>
        </p:nvSpPr>
        <p:spPr>
          <a:xfrm rot="5400000" flipV="1">
            <a:off x="4630420" y="-701040"/>
            <a:ext cx="6858635" cy="8260715"/>
          </a:xfrm>
          <a:prstGeom prst="flowChartManualInput">
            <a:avLst/>
          </a:prstGeom>
          <a:solidFill>
            <a:srgbClr val="6B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3" name="组合 122"/>
          <p:cNvGrpSpPr/>
          <p:nvPr/>
        </p:nvGrpSpPr>
        <p:grpSpPr>
          <a:xfrm>
            <a:off x="10041890" y="296545"/>
            <a:ext cx="1090930" cy="1118870"/>
            <a:chOff x="3786" y="775"/>
            <a:chExt cx="1718" cy="1762"/>
          </a:xfrm>
          <a:solidFill>
            <a:srgbClr val="FF97DE"/>
          </a:solidFill>
        </p:grpSpPr>
        <p:grpSp>
          <p:nvGrpSpPr>
            <p:cNvPr id="124" name="组合 123"/>
            <p:cNvGrpSpPr/>
            <p:nvPr/>
          </p:nvGrpSpPr>
          <p:grpSpPr>
            <a:xfrm>
              <a:off x="3786" y="775"/>
              <a:ext cx="242" cy="1762"/>
              <a:chOff x="3786" y="775"/>
              <a:chExt cx="242" cy="1762"/>
            </a:xfrm>
            <a:grpFill/>
          </p:grpSpPr>
          <p:sp>
            <p:nvSpPr>
              <p:cNvPr id="125" name="椭圆 124"/>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nvGrpSpPr>
          <p:grpSpPr>
            <a:xfrm>
              <a:off x="4155" y="775"/>
              <a:ext cx="242" cy="1762"/>
              <a:chOff x="3786" y="775"/>
              <a:chExt cx="242" cy="1762"/>
            </a:xfrm>
            <a:grpFill/>
          </p:grpSpPr>
          <p:sp>
            <p:nvSpPr>
              <p:cNvPr id="131" name="椭圆 130"/>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6" name="组合 135"/>
            <p:cNvGrpSpPr/>
            <p:nvPr/>
          </p:nvGrpSpPr>
          <p:grpSpPr>
            <a:xfrm>
              <a:off x="4524" y="775"/>
              <a:ext cx="242" cy="1762"/>
              <a:chOff x="3786" y="775"/>
              <a:chExt cx="242" cy="1762"/>
            </a:xfrm>
            <a:grpFill/>
          </p:grpSpPr>
          <p:sp>
            <p:nvSpPr>
              <p:cNvPr id="137" name="椭圆 136"/>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2" name="组合 141"/>
            <p:cNvGrpSpPr/>
            <p:nvPr/>
          </p:nvGrpSpPr>
          <p:grpSpPr>
            <a:xfrm>
              <a:off x="4893" y="775"/>
              <a:ext cx="242" cy="1762"/>
              <a:chOff x="3786" y="775"/>
              <a:chExt cx="242" cy="1762"/>
            </a:xfrm>
            <a:grpFill/>
          </p:grpSpPr>
          <p:sp>
            <p:nvSpPr>
              <p:cNvPr id="143" name="椭圆 142"/>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8" name="组合 147"/>
            <p:cNvGrpSpPr/>
            <p:nvPr/>
          </p:nvGrpSpPr>
          <p:grpSpPr>
            <a:xfrm>
              <a:off x="5262" y="775"/>
              <a:ext cx="242" cy="1762"/>
              <a:chOff x="3786" y="775"/>
              <a:chExt cx="242" cy="1762"/>
            </a:xfrm>
            <a:grpFill/>
          </p:grpSpPr>
          <p:sp>
            <p:nvSpPr>
              <p:cNvPr id="149" name="椭圆 148"/>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5" name="组合 154"/>
          <p:cNvGrpSpPr/>
          <p:nvPr/>
        </p:nvGrpSpPr>
        <p:grpSpPr>
          <a:xfrm>
            <a:off x="-635" y="296545"/>
            <a:ext cx="12192000" cy="6264910"/>
            <a:chOff x="-5280" y="467"/>
            <a:chExt cx="23155" cy="9866"/>
          </a:xfrm>
        </p:grpSpPr>
        <p:sp>
          <p:nvSpPr>
            <p:cNvPr id="13" name="圆角矩形 12"/>
            <p:cNvSpPr/>
            <p:nvPr/>
          </p:nvSpPr>
          <p:spPr>
            <a:xfrm>
              <a:off x="-5280" y="467"/>
              <a:ext cx="23155" cy="9866"/>
            </a:xfrm>
            <a:prstGeom prst="roundRect">
              <a:avLst>
                <a:gd name="adj" fmla="val 5000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圆角矩形 121"/>
            <p:cNvSpPr/>
            <p:nvPr/>
          </p:nvSpPr>
          <p:spPr>
            <a:xfrm>
              <a:off x="-4955" y="667"/>
              <a:ext cx="22632" cy="9535"/>
            </a:xfrm>
            <a:prstGeom prst="roundRect">
              <a:avLst>
                <a:gd name="adj" fmla="val 50000"/>
              </a:avLst>
            </a:prstGeom>
            <a:noFill/>
            <a:ln w="19050" cmpd="sng">
              <a:solidFill>
                <a:srgbClr val="3A4565"/>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3273425" y="399415"/>
            <a:ext cx="5645785" cy="6059170"/>
            <a:chOff x="5155" y="667"/>
            <a:chExt cx="8891" cy="9542"/>
          </a:xfrm>
        </p:grpSpPr>
        <p:sp>
          <p:nvSpPr>
            <p:cNvPr id="54" name="任意多边形: 形状 19"/>
            <p:cNvSpPr/>
            <p:nvPr/>
          </p:nvSpPr>
          <p:spPr>
            <a:xfrm>
              <a:off x="5155" y="667"/>
              <a:ext cx="8891" cy="1321"/>
            </a:xfrm>
            <a:custGeom>
              <a:avLst/>
              <a:gdLst>
                <a:gd name="connsiteX0" fmla="*/ 0 w 5645924"/>
                <a:gd name="connsiteY0" fmla="*/ 0 h 838684"/>
                <a:gd name="connsiteX1" fmla="*/ 5645924 w 5645924"/>
                <a:gd name="connsiteY1" fmla="*/ 0 h 838684"/>
                <a:gd name="connsiteX2" fmla="*/ 5640599 w 5645924"/>
                <a:gd name="connsiteY2" fmla="*/ 12553 h 838684"/>
                <a:gd name="connsiteX3" fmla="*/ 2822962 w 5645924"/>
                <a:gd name="connsiteY3" fmla="*/ 838684 h 838684"/>
                <a:gd name="connsiteX4" fmla="*/ 5326 w 5645924"/>
                <a:gd name="connsiteY4" fmla="*/ 12553 h 83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5924" h="838684">
                  <a:moveTo>
                    <a:pt x="0" y="0"/>
                  </a:moveTo>
                  <a:lnTo>
                    <a:pt x="5645924" y="0"/>
                  </a:lnTo>
                  <a:lnTo>
                    <a:pt x="5640599" y="12553"/>
                  </a:lnTo>
                  <a:cubicBezTo>
                    <a:pt x="5372416" y="484025"/>
                    <a:pt x="4212819" y="838684"/>
                    <a:pt x="2822962" y="838684"/>
                  </a:cubicBezTo>
                  <a:cubicBezTo>
                    <a:pt x="1433105" y="838684"/>
                    <a:pt x="273508" y="484025"/>
                    <a:pt x="5326" y="12553"/>
                  </a:cubicBezTo>
                  <a:close/>
                </a:path>
              </a:pathLst>
            </a:custGeom>
            <a:solidFill>
              <a:srgbClr val="6B7FFF"/>
            </a:solidFill>
            <a:ln w="15875" cmpd="sng">
              <a:solidFill>
                <a:srgbClr val="3A45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任意多边形: 形状 19"/>
            <p:cNvSpPr/>
            <p:nvPr/>
          </p:nvSpPr>
          <p:spPr>
            <a:xfrm flipV="1">
              <a:off x="5155" y="8888"/>
              <a:ext cx="8891" cy="1321"/>
            </a:xfrm>
            <a:custGeom>
              <a:avLst/>
              <a:gdLst>
                <a:gd name="connsiteX0" fmla="*/ 0 w 5645924"/>
                <a:gd name="connsiteY0" fmla="*/ 0 h 838684"/>
                <a:gd name="connsiteX1" fmla="*/ 5645924 w 5645924"/>
                <a:gd name="connsiteY1" fmla="*/ 0 h 838684"/>
                <a:gd name="connsiteX2" fmla="*/ 5640599 w 5645924"/>
                <a:gd name="connsiteY2" fmla="*/ 12553 h 838684"/>
                <a:gd name="connsiteX3" fmla="*/ 2822962 w 5645924"/>
                <a:gd name="connsiteY3" fmla="*/ 838684 h 838684"/>
                <a:gd name="connsiteX4" fmla="*/ 5326 w 5645924"/>
                <a:gd name="connsiteY4" fmla="*/ 12553 h 83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5924" h="838684">
                  <a:moveTo>
                    <a:pt x="0" y="0"/>
                  </a:moveTo>
                  <a:lnTo>
                    <a:pt x="5645924" y="0"/>
                  </a:lnTo>
                  <a:lnTo>
                    <a:pt x="5640599" y="12553"/>
                  </a:lnTo>
                  <a:cubicBezTo>
                    <a:pt x="5372416" y="484025"/>
                    <a:pt x="4212819" y="838684"/>
                    <a:pt x="2822962" y="838684"/>
                  </a:cubicBezTo>
                  <a:cubicBezTo>
                    <a:pt x="1433105" y="838684"/>
                    <a:pt x="273508" y="484025"/>
                    <a:pt x="5326" y="12553"/>
                  </a:cubicBezTo>
                  <a:close/>
                </a:path>
              </a:pathLst>
            </a:custGeom>
            <a:solidFill>
              <a:srgbClr val="FFCE00"/>
            </a:solidFill>
            <a:ln w="15875" cmpd="sng">
              <a:solidFill>
                <a:srgbClr val="3A45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7" name="组合 76"/>
          <p:cNvGrpSpPr/>
          <p:nvPr/>
        </p:nvGrpSpPr>
        <p:grpSpPr>
          <a:xfrm>
            <a:off x="476250" y="303530"/>
            <a:ext cx="11268075" cy="6249670"/>
            <a:chOff x="750" y="478"/>
            <a:chExt cx="17745" cy="9842"/>
          </a:xfrm>
        </p:grpSpPr>
        <p:grpSp>
          <p:nvGrpSpPr>
            <p:cNvPr id="75" name="组合 74"/>
            <p:cNvGrpSpPr/>
            <p:nvPr/>
          </p:nvGrpSpPr>
          <p:grpSpPr>
            <a:xfrm>
              <a:off x="750" y="478"/>
              <a:ext cx="2133" cy="1957"/>
              <a:chOff x="750" y="478"/>
              <a:chExt cx="2133" cy="1957"/>
            </a:xfrm>
          </p:grpSpPr>
          <p:sp>
            <p:nvSpPr>
              <p:cNvPr id="58" name="椭圆 57"/>
              <p:cNvSpPr/>
              <p:nvPr/>
            </p:nvSpPr>
            <p:spPr>
              <a:xfrm>
                <a:off x="1157" y="709"/>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rot="21120000">
                <a:off x="750" y="478"/>
                <a:ext cx="1650" cy="1300"/>
                <a:chOff x="760" y="467"/>
                <a:chExt cx="1650" cy="1300"/>
              </a:xfrm>
            </p:grpSpPr>
            <p:sp>
              <p:nvSpPr>
                <p:cNvPr id="60"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 name="组合 75"/>
            <p:cNvGrpSpPr/>
            <p:nvPr/>
          </p:nvGrpSpPr>
          <p:grpSpPr>
            <a:xfrm>
              <a:off x="16647" y="8214"/>
              <a:ext cx="1848" cy="2107"/>
              <a:chOff x="16647" y="8214"/>
              <a:chExt cx="1848" cy="2107"/>
            </a:xfrm>
          </p:grpSpPr>
          <p:sp>
            <p:nvSpPr>
              <p:cNvPr id="59" name="椭圆 58"/>
              <p:cNvSpPr/>
              <p:nvPr/>
            </p:nvSpPr>
            <p:spPr>
              <a:xfrm>
                <a:off x="16647" y="8214"/>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rot="21120000" flipH="1" flipV="1">
                <a:off x="16845" y="9021"/>
                <a:ext cx="1650" cy="1300"/>
                <a:chOff x="760" y="467"/>
                <a:chExt cx="1650" cy="1300"/>
              </a:xfrm>
            </p:grpSpPr>
            <p:sp>
              <p:nvSpPr>
                <p:cNvPr id="72"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 name="Rectangle 1"/>
          <p:cNvSpPr/>
          <p:nvPr/>
        </p:nvSpPr>
        <p:spPr>
          <a:xfrm>
            <a:off x="2732904" y="4995742"/>
            <a:ext cx="6791792" cy="584775"/>
          </a:xfrm>
          <a:prstGeom prst="rect">
            <a:avLst/>
          </a:prstGeom>
        </p:spPr>
        <p:txBody>
          <a:bodyPr wrap="square">
            <a:spAutoFit/>
          </a:bodyPr>
          <a:lstStyle/>
          <a:p>
            <a:pPr algn="just"/>
            <a:r>
              <a:rPr lang="en-US" altLang="en-US" sz="3200" b="1" dirty="0" err="1">
                <a:solidFill>
                  <a:srgbClr val="002060"/>
                </a:solidFill>
                <a:latin typeface="Arial" panose="020B0604020202020204" pitchFamily="34" charset="0"/>
                <a:cs typeface="Arial" panose="020B0604020202020204" pitchFamily="34" charset="0"/>
              </a:rPr>
              <a:t>Khởi</a:t>
            </a:r>
            <a:r>
              <a:rPr lang="en-US" altLang="en-US" sz="3200" b="1" dirty="0">
                <a:solidFill>
                  <a:srgbClr val="002060"/>
                </a:solidFill>
                <a:latin typeface="Arial" panose="020B0604020202020204" pitchFamily="34" charset="0"/>
                <a:cs typeface="Arial" panose="020B0604020202020204" pitchFamily="34" charset="0"/>
              </a:rPr>
              <a:t> </a:t>
            </a:r>
            <a:r>
              <a:rPr lang="en-US" altLang="en-US" sz="3200" b="1" dirty="0" err="1">
                <a:solidFill>
                  <a:srgbClr val="002060"/>
                </a:solidFill>
                <a:latin typeface="Arial" panose="020B0604020202020204" pitchFamily="34" charset="0"/>
                <a:cs typeface="Arial" panose="020B0604020202020204" pitchFamily="34" charset="0"/>
              </a:rPr>
              <a:t>nghĩa</a:t>
            </a:r>
            <a:r>
              <a:rPr lang="en-US" altLang="en-US" sz="3200" b="1" dirty="0">
                <a:solidFill>
                  <a:srgbClr val="002060"/>
                </a:solidFill>
                <a:latin typeface="Arial" panose="020B0604020202020204" pitchFamily="34" charset="0"/>
                <a:cs typeface="Arial" panose="020B0604020202020204" pitchFamily="34" charset="0"/>
              </a:rPr>
              <a:t> Hai </a:t>
            </a:r>
            <a:r>
              <a:rPr lang="en-US" altLang="en-US" sz="3200" b="1" dirty="0" err="1">
                <a:solidFill>
                  <a:srgbClr val="002060"/>
                </a:solidFill>
                <a:latin typeface="Arial" panose="020B0604020202020204" pitchFamily="34" charset="0"/>
                <a:cs typeface="Arial" panose="020B0604020202020204" pitchFamily="34" charset="0"/>
              </a:rPr>
              <a:t>Bà</a:t>
            </a:r>
            <a:r>
              <a:rPr lang="en-US" altLang="en-US" sz="3200" b="1" dirty="0">
                <a:solidFill>
                  <a:srgbClr val="002060"/>
                </a:solidFill>
                <a:latin typeface="Arial" panose="020B0604020202020204" pitchFamily="34" charset="0"/>
                <a:cs typeface="Arial" panose="020B0604020202020204" pitchFamily="34" charset="0"/>
              </a:rPr>
              <a:t> </a:t>
            </a:r>
            <a:r>
              <a:rPr lang="en-US" altLang="en-US" sz="3200" b="1" dirty="0" err="1">
                <a:solidFill>
                  <a:srgbClr val="002060"/>
                </a:solidFill>
                <a:latin typeface="Arial" panose="020B0604020202020204" pitchFamily="34" charset="0"/>
                <a:cs typeface="Arial" panose="020B0604020202020204" pitchFamily="34" charset="0"/>
              </a:rPr>
              <a:t>Trưng</a:t>
            </a:r>
            <a:r>
              <a:rPr lang="en-US" altLang="en-US" sz="3200" b="1" dirty="0">
                <a:solidFill>
                  <a:srgbClr val="002060"/>
                </a:solidFill>
                <a:latin typeface="Arial" panose="020B0604020202020204" pitchFamily="34" charset="0"/>
                <a:cs typeface="Arial" panose="020B0604020202020204" pitchFamily="34" charset="0"/>
              </a:rPr>
              <a:t> </a:t>
            </a:r>
            <a:r>
              <a:rPr lang="en-US" altLang="en-US" sz="3200" dirty="0">
                <a:solidFill>
                  <a:srgbClr val="002060"/>
                </a:solidFill>
                <a:latin typeface="Arial" panose="020B0604020202020204" pitchFamily="34" charset="0"/>
                <a:cs typeface="Arial" panose="020B0604020202020204" pitchFamily="34" charset="0"/>
              </a:rPr>
              <a:t>(</a:t>
            </a:r>
            <a:r>
              <a:rPr lang="en-US" altLang="en-US" sz="3200" dirty="0" err="1">
                <a:solidFill>
                  <a:srgbClr val="002060"/>
                </a:solidFill>
                <a:latin typeface="Arial" panose="020B0604020202020204" pitchFamily="34" charset="0"/>
                <a:cs typeface="Arial" panose="020B0604020202020204" pitchFamily="34" charset="0"/>
              </a:rPr>
              <a:t>năm</a:t>
            </a:r>
            <a:r>
              <a:rPr lang="en-US" altLang="en-US" sz="3200" dirty="0">
                <a:solidFill>
                  <a:srgbClr val="002060"/>
                </a:solidFill>
                <a:latin typeface="Arial" panose="020B0604020202020204" pitchFamily="34" charset="0"/>
                <a:cs typeface="Arial" panose="020B0604020202020204" pitchFamily="34" charset="0"/>
              </a:rPr>
              <a:t> 40)</a:t>
            </a:r>
            <a:endParaRPr lang="en-US" altLang="en-US" sz="3200" b="1" i="1" dirty="0">
              <a:solidFill>
                <a:srgbClr val="00206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919" y="637708"/>
            <a:ext cx="6231159" cy="42310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33672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97DE"/>
        </a:solidFill>
        <a:effectLst/>
      </p:bgPr>
    </p:bg>
    <p:spTree>
      <p:nvGrpSpPr>
        <p:cNvPr id="1" name=""/>
        <p:cNvGrpSpPr/>
        <p:nvPr/>
      </p:nvGrpSpPr>
      <p:grpSpPr>
        <a:xfrm>
          <a:off x="0" y="0"/>
          <a:ext cx="0" cy="0"/>
          <a:chOff x="0" y="0"/>
          <a:chExt cx="0" cy="0"/>
        </a:xfrm>
      </p:grpSpPr>
      <p:sp>
        <p:nvSpPr>
          <p:cNvPr id="116" name="流程图: 手动输入 115"/>
          <p:cNvSpPr/>
          <p:nvPr/>
        </p:nvSpPr>
        <p:spPr>
          <a:xfrm rot="5400000" flipV="1">
            <a:off x="4630420" y="-701040"/>
            <a:ext cx="6858635" cy="8260715"/>
          </a:xfrm>
          <a:prstGeom prst="flowChartManualInput">
            <a:avLst/>
          </a:prstGeom>
          <a:solidFill>
            <a:srgbClr val="6B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3" name="组合 122"/>
          <p:cNvGrpSpPr/>
          <p:nvPr/>
        </p:nvGrpSpPr>
        <p:grpSpPr>
          <a:xfrm>
            <a:off x="10041890" y="296545"/>
            <a:ext cx="1090930" cy="1118870"/>
            <a:chOff x="3786" y="775"/>
            <a:chExt cx="1718" cy="1762"/>
          </a:xfrm>
          <a:solidFill>
            <a:srgbClr val="FF97DE"/>
          </a:solidFill>
        </p:grpSpPr>
        <p:grpSp>
          <p:nvGrpSpPr>
            <p:cNvPr id="124" name="组合 123"/>
            <p:cNvGrpSpPr/>
            <p:nvPr/>
          </p:nvGrpSpPr>
          <p:grpSpPr>
            <a:xfrm>
              <a:off x="3786" y="775"/>
              <a:ext cx="242" cy="1762"/>
              <a:chOff x="3786" y="775"/>
              <a:chExt cx="242" cy="1762"/>
            </a:xfrm>
            <a:grpFill/>
          </p:grpSpPr>
          <p:sp>
            <p:nvSpPr>
              <p:cNvPr id="125" name="椭圆 124"/>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nvGrpSpPr>
          <p:grpSpPr>
            <a:xfrm>
              <a:off x="4155" y="775"/>
              <a:ext cx="242" cy="1762"/>
              <a:chOff x="3786" y="775"/>
              <a:chExt cx="242" cy="1762"/>
            </a:xfrm>
            <a:grpFill/>
          </p:grpSpPr>
          <p:sp>
            <p:nvSpPr>
              <p:cNvPr id="131" name="椭圆 130"/>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6" name="组合 135"/>
            <p:cNvGrpSpPr/>
            <p:nvPr/>
          </p:nvGrpSpPr>
          <p:grpSpPr>
            <a:xfrm>
              <a:off x="4524" y="775"/>
              <a:ext cx="242" cy="1762"/>
              <a:chOff x="3786" y="775"/>
              <a:chExt cx="242" cy="1762"/>
            </a:xfrm>
            <a:grpFill/>
          </p:grpSpPr>
          <p:sp>
            <p:nvSpPr>
              <p:cNvPr id="137" name="椭圆 136"/>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2" name="组合 141"/>
            <p:cNvGrpSpPr/>
            <p:nvPr/>
          </p:nvGrpSpPr>
          <p:grpSpPr>
            <a:xfrm>
              <a:off x="4893" y="775"/>
              <a:ext cx="242" cy="1762"/>
              <a:chOff x="3786" y="775"/>
              <a:chExt cx="242" cy="1762"/>
            </a:xfrm>
            <a:grpFill/>
          </p:grpSpPr>
          <p:sp>
            <p:nvSpPr>
              <p:cNvPr id="143" name="椭圆 142"/>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8" name="组合 147"/>
            <p:cNvGrpSpPr/>
            <p:nvPr/>
          </p:nvGrpSpPr>
          <p:grpSpPr>
            <a:xfrm>
              <a:off x="5262" y="775"/>
              <a:ext cx="242" cy="1762"/>
              <a:chOff x="3786" y="775"/>
              <a:chExt cx="242" cy="1762"/>
            </a:xfrm>
            <a:grpFill/>
          </p:grpSpPr>
          <p:sp>
            <p:nvSpPr>
              <p:cNvPr id="149" name="椭圆 148"/>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5" name="组合 154"/>
          <p:cNvGrpSpPr/>
          <p:nvPr/>
        </p:nvGrpSpPr>
        <p:grpSpPr>
          <a:xfrm>
            <a:off x="-635" y="296545"/>
            <a:ext cx="12192000" cy="6264910"/>
            <a:chOff x="-5280" y="467"/>
            <a:chExt cx="23155" cy="9866"/>
          </a:xfrm>
        </p:grpSpPr>
        <p:sp>
          <p:nvSpPr>
            <p:cNvPr id="13" name="圆角矩形 12"/>
            <p:cNvSpPr/>
            <p:nvPr/>
          </p:nvSpPr>
          <p:spPr>
            <a:xfrm>
              <a:off x="-5280" y="467"/>
              <a:ext cx="23155" cy="9866"/>
            </a:xfrm>
            <a:prstGeom prst="roundRect">
              <a:avLst>
                <a:gd name="adj" fmla="val 5000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圆角矩形 121"/>
            <p:cNvSpPr/>
            <p:nvPr/>
          </p:nvSpPr>
          <p:spPr>
            <a:xfrm>
              <a:off x="-4955" y="667"/>
              <a:ext cx="22632" cy="9535"/>
            </a:xfrm>
            <a:prstGeom prst="roundRect">
              <a:avLst>
                <a:gd name="adj" fmla="val 50000"/>
              </a:avLst>
            </a:prstGeom>
            <a:noFill/>
            <a:ln w="19050" cmpd="sng">
              <a:solidFill>
                <a:srgbClr val="3A4565"/>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3273425" y="399415"/>
            <a:ext cx="5645785" cy="6059170"/>
            <a:chOff x="5155" y="667"/>
            <a:chExt cx="8891" cy="9542"/>
          </a:xfrm>
        </p:grpSpPr>
        <p:sp>
          <p:nvSpPr>
            <p:cNvPr id="54" name="任意多边形: 形状 19"/>
            <p:cNvSpPr/>
            <p:nvPr/>
          </p:nvSpPr>
          <p:spPr>
            <a:xfrm>
              <a:off x="5155" y="667"/>
              <a:ext cx="8891" cy="1321"/>
            </a:xfrm>
            <a:custGeom>
              <a:avLst/>
              <a:gdLst>
                <a:gd name="connsiteX0" fmla="*/ 0 w 5645924"/>
                <a:gd name="connsiteY0" fmla="*/ 0 h 838684"/>
                <a:gd name="connsiteX1" fmla="*/ 5645924 w 5645924"/>
                <a:gd name="connsiteY1" fmla="*/ 0 h 838684"/>
                <a:gd name="connsiteX2" fmla="*/ 5640599 w 5645924"/>
                <a:gd name="connsiteY2" fmla="*/ 12553 h 838684"/>
                <a:gd name="connsiteX3" fmla="*/ 2822962 w 5645924"/>
                <a:gd name="connsiteY3" fmla="*/ 838684 h 838684"/>
                <a:gd name="connsiteX4" fmla="*/ 5326 w 5645924"/>
                <a:gd name="connsiteY4" fmla="*/ 12553 h 83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5924" h="838684">
                  <a:moveTo>
                    <a:pt x="0" y="0"/>
                  </a:moveTo>
                  <a:lnTo>
                    <a:pt x="5645924" y="0"/>
                  </a:lnTo>
                  <a:lnTo>
                    <a:pt x="5640599" y="12553"/>
                  </a:lnTo>
                  <a:cubicBezTo>
                    <a:pt x="5372416" y="484025"/>
                    <a:pt x="4212819" y="838684"/>
                    <a:pt x="2822962" y="838684"/>
                  </a:cubicBezTo>
                  <a:cubicBezTo>
                    <a:pt x="1433105" y="838684"/>
                    <a:pt x="273508" y="484025"/>
                    <a:pt x="5326" y="12553"/>
                  </a:cubicBezTo>
                  <a:close/>
                </a:path>
              </a:pathLst>
            </a:custGeom>
            <a:solidFill>
              <a:srgbClr val="6B7FFF"/>
            </a:solidFill>
            <a:ln w="15875" cmpd="sng">
              <a:solidFill>
                <a:srgbClr val="3A45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任意多边形: 形状 19"/>
            <p:cNvSpPr/>
            <p:nvPr/>
          </p:nvSpPr>
          <p:spPr>
            <a:xfrm flipV="1">
              <a:off x="5155" y="8888"/>
              <a:ext cx="8891" cy="1321"/>
            </a:xfrm>
            <a:custGeom>
              <a:avLst/>
              <a:gdLst>
                <a:gd name="connsiteX0" fmla="*/ 0 w 5645924"/>
                <a:gd name="connsiteY0" fmla="*/ 0 h 838684"/>
                <a:gd name="connsiteX1" fmla="*/ 5645924 w 5645924"/>
                <a:gd name="connsiteY1" fmla="*/ 0 h 838684"/>
                <a:gd name="connsiteX2" fmla="*/ 5640599 w 5645924"/>
                <a:gd name="connsiteY2" fmla="*/ 12553 h 838684"/>
                <a:gd name="connsiteX3" fmla="*/ 2822962 w 5645924"/>
                <a:gd name="connsiteY3" fmla="*/ 838684 h 838684"/>
                <a:gd name="connsiteX4" fmla="*/ 5326 w 5645924"/>
                <a:gd name="connsiteY4" fmla="*/ 12553 h 83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5924" h="838684">
                  <a:moveTo>
                    <a:pt x="0" y="0"/>
                  </a:moveTo>
                  <a:lnTo>
                    <a:pt x="5645924" y="0"/>
                  </a:lnTo>
                  <a:lnTo>
                    <a:pt x="5640599" y="12553"/>
                  </a:lnTo>
                  <a:cubicBezTo>
                    <a:pt x="5372416" y="484025"/>
                    <a:pt x="4212819" y="838684"/>
                    <a:pt x="2822962" y="838684"/>
                  </a:cubicBezTo>
                  <a:cubicBezTo>
                    <a:pt x="1433105" y="838684"/>
                    <a:pt x="273508" y="484025"/>
                    <a:pt x="5326" y="12553"/>
                  </a:cubicBezTo>
                  <a:close/>
                </a:path>
              </a:pathLst>
            </a:custGeom>
            <a:solidFill>
              <a:srgbClr val="FFCE00"/>
            </a:solidFill>
            <a:ln w="15875" cmpd="sng">
              <a:solidFill>
                <a:srgbClr val="3A45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7" name="组合 76"/>
          <p:cNvGrpSpPr/>
          <p:nvPr/>
        </p:nvGrpSpPr>
        <p:grpSpPr>
          <a:xfrm>
            <a:off x="476250" y="303530"/>
            <a:ext cx="11268075" cy="6249670"/>
            <a:chOff x="750" y="478"/>
            <a:chExt cx="17745" cy="9842"/>
          </a:xfrm>
        </p:grpSpPr>
        <p:grpSp>
          <p:nvGrpSpPr>
            <p:cNvPr id="75" name="组合 74"/>
            <p:cNvGrpSpPr/>
            <p:nvPr/>
          </p:nvGrpSpPr>
          <p:grpSpPr>
            <a:xfrm>
              <a:off x="750" y="478"/>
              <a:ext cx="2133" cy="1957"/>
              <a:chOff x="750" y="478"/>
              <a:chExt cx="2133" cy="1957"/>
            </a:xfrm>
          </p:grpSpPr>
          <p:sp>
            <p:nvSpPr>
              <p:cNvPr id="58" name="椭圆 57"/>
              <p:cNvSpPr/>
              <p:nvPr/>
            </p:nvSpPr>
            <p:spPr>
              <a:xfrm>
                <a:off x="1157" y="709"/>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rot="21120000">
                <a:off x="750" y="478"/>
                <a:ext cx="1650" cy="1300"/>
                <a:chOff x="760" y="467"/>
                <a:chExt cx="1650" cy="1300"/>
              </a:xfrm>
            </p:grpSpPr>
            <p:sp>
              <p:nvSpPr>
                <p:cNvPr id="60"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 name="组合 75"/>
            <p:cNvGrpSpPr/>
            <p:nvPr/>
          </p:nvGrpSpPr>
          <p:grpSpPr>
            <a:xfrm>
              <a:off x="16647" y="8214"/>
              <a:ext cx="1848" cy="2107"/>
              <a:chOff x="16647" y="8214"/>
              <a:chExt cx="1848" cy="2107"/>
            </a:xfrm>
          </p:grpSpPr>
          <p:sp>
            <p:nvSpPr>
              <p:cNvPr id="59" name="椭圆 58"/>
              <p:cNvSpPr/>
              <p:nvPr/>
            </p:nvSpPr>
            <p:spPr>
              <a:xfrm>
                <a:off x="16647" y="8214"/>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rot="21120000" flipH="1" flipV="1">
                <a:off x="16845" y="9021"/>
                <a:ext cx="1650" cy="1300"/>
                <a:chOff x="760" y="467"/>
                <a:chExt cx="1650" cy="1300"/>
              </a:xfrm>
            </p:grpSpPr>
            <p:sp>
              <p:nvSpPr>
                <p:cNvPr id="72"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 name="Rectangle 7"/>
          <p:cNvSpPr/>
          <p:nvPr/>
        </p:nvSpPr>
        <p:spPr>
          <a:xfrm>
            <a:off x="563619" y="1985710"/>
            <a:ext cx="10922512" cy="1569660"/>
          </a:xfrm>
          <a:prstGeom prst="rect">
            <a:avLst/>
          </a:prstGeom>
        </p:spPr>
        <p:txBody>
          <a:bodyPr wrap="square">
            <a:spAutoFit/>
          </a:bodyPr>
          <a:lstStyle/>
          <a:p>
            <a:pPr algn="just"/>
            <a:r>
              <a:rPr lang="en-US" sz="3200" b="1" i="1" dirty="0">
                <a:solidFill>
                  <a:srgbClr val="002060"/>
                </a:solidFill>
                <a:latin typeface="Arial" panose="020B0604020202020204" pitchFamily="34" charset="0"/>
                <a:cs typeface="Arial" panose="020B0604020202020204" pitchFamily="34" charset="0"/>
              </a:rPr>
              <a:t>	</a:t>
            </a:r>
            <a:r>
              <a:rPr lang="vi-VN" sz="3200" b="1" i="1" dirty="0">
                <a:solidFill>
                  <a:srgbClr val="002060"/>
                </a:solidFill>
                <a:latin typeface="Arial" panose="020B0604020202020204" pitchFamily="34" charset="0"/>
                <a:cs typeface="Arial" panose="020B0604020202020204" pitchFamily="34" charset="0"/>
              </a:rPr>
              <a:t>Nguyên nhân: </a:t>
            </a:r>
            <a:r>
              <a:rPr lang="vi-VN" sz="3200" dirty="0">
                <a:solidFill>
                  <a:srgbClr val="002060"/>
                </a:solidFill>
                <a:latin typeface="Arial" panose="020B0604020202020204" pitchFamily="34" charset="0"/>
                <a:cs typeface="Arial" panose="020B0604020202020204" pitchFamily="34" charset="0"/>
              </a:rPr>
              <a:t>Oán giận trước ách đô hộ của nhà Hán, Hai Bà Trưng đã phất cờ khởi nghĩa, được nhân dân khắp nơi hưởng ứng.</a:t>
            </a:r>
          </a:p>
        </p:txBody>
      </p:sp>
      <p:sp>
        <p:nvSpPr>
          <p:cNvPr id="82" name="Rectangle 81"/>
          <p:cNvSpPr/>
          <p:nvPr/>
        </p:nvSpPr>
        <p:spPr>
          <a:xfrm>
            <a:off x="993765" y="1277967"/>
            <a:ext cx="10492366" cy="584775"/>
          </a:xfrm>
          <a:prstGeom prst="rect">
            <a:avLst/>
          </a:prstGeom>
        </p:spPr>
        <p:txBody>
          <a:bodyPr wrap="square">
            <a:spAutoFit/>
          </a:bodyPr>
          <a:lstStyle/>
          <a:p>
            <a:pPr algn="ctr"/>
            <a:r>
              <a:rPr lang="en-US" sz="3200" b="1" dirty="0" err="1">
                <a:solidFill>
                  <a:srgbClr val="C00000"/>
                </a:solidFill>
                <a:latin typeface="Arial" panose="020B0604020202020204" pitchFamily="34" charset="0"/>
                <a:cs typeface="Arial" panose="020B0604020202020204" pitchFamily="34" charset="0"/>
              </a:rPr>
              <a:t>Hãy</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kể</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những</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điều</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em</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biết</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về</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cuộc</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khởi</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nghĩa</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này</a:t>
            </a:r>
            <a:r>
              <a:rPr lang="en-US" sz="3200" b="1" dirty="0">
                <a:solidFill>
                  <a:srgbClr val="C00000"/>
                </a:solidFill>
                <a:latin typeface="Arial" panose="020B0604020202020204" pitchFamily="34" charset="0"/>
                <a:cs typeface="Arial" panose="020B0604020202020204" pitchFamily="34" charset="0"/>
              </a:rPr>
              <a:t>?</a:t>
            </a:r>
          </a:p>
        </p:txBody>
      </p:sp>
      <p:sp>
        <p:nvSpPr>
          <p:cNvPr id="2" name="Rectangle 1"/>
          <p:cNvSpPr/>
          <p:nvPr/>
        </p:nvSpPr>
        <p:spPr>
          <a:xfrm>
            <a:off x="713908" y="3596057"/>
            <a:ext cx="10923781" cy="1569660"/>
          </a:xfrm>
          <a:prstGeom prst="rect">
            <a:avLst/>
          </a:prstGeom>
        </p:spPr>
        <p:txBody>
          <a:bodyPr wrap="square">
            <a:spAutoFit/>
          </a:bodyPr>
          <a:lstStyle/>
          <a:p>
            <a:pPr algn="just"/>
            <a:r>
              <a:rPr lang="en-US" altLang="en-US" sz="3200" b="1" i="1" dirty="0">
                <a:solidFill>
                  <a:srgbClr val="002060"/>
                </a:solidFill>
                <a:latin typeface="Arial" panose="020B0604020202020204" pitchFamily="34" charset="0"/>
                <a:cs typeface="Arial" panose="020B0604020202020204" pitchFamily="34" charset="0"/>
              </a:rPr>
              <a:t>	</a:t>
            </a:r>
            <a:r>
              <a:rPr lang="vi-VN" altLang="en-US" sz="3200" b="1" i="1" dirty="0">
                <a:solidFill>
                  <a:srgbClr val="002060"/>
                </a:solidFill>
                <a:latin typeface="Arial" panose="020B0604020202020204" pitchFamily="34" charset="0"/>
                <a:cs typeface="Arial" panose="020B0604020202020204" pitchFamily="34" charset="0"/>
              </a:rPr>
              <a:t>Ý nghĩa: </a:t>
            </a:r>
            <a:r>
              <a:rPr lang="vi-VN" altLang="en-US" sz="3200" dirty="0">
                <a:solidFill>
                  <a:srgbClr val="002060"/>
                </a:solidFill>
                <a:latin typeface="Arial" panose="020B0604020202020204" pitchFamily="34" charset="0"/>
                <a:cs typeface="Arial" panose="020B0604020202020204" pitchFamily="34" charset="0"/>
              </a:rPr>
              <a:t>Sau hơn hai thế kỉ bị phong kiến phương bắc đô hộ (nă</a:t>
            </a:r>
            <a:r>
              <a:rPr lang="en-US" altLang="en-US" sz="3200" dirty="0">
                <a:solidFill>
                  <a:srgbClr val="002060"/>
                </a:solidFill>
                <a:latin typeface="Arial" panose="020B0604020202020204" pitchFamily="34" charset="0"/>
                <a:cs typeface="Arial" panose="020B0604020202020204" pitchFamily="34" charset="0"/>
              </a:rPr>
              <a:t>m</a:t>
            </a:r>
            <a:r>
              <a:rPr lang="vi-VN" altLang="en-US" sz="3200" dirty="0">
                <a:solidFill>
                  <a:srgbClr val="002060"/>
                </a:solidFill>
                <a:latin typeface="Arial" panose="020B0604020202020204" pitchFamily="34" charset="0"/>
                <a:cs typeface="Arial" panose="020B0604020202020204" pitchFamily="34" charset="0"/>
              </a:rPr>
              <a:t> 179 TCN đến năm 40), lần đầu tiên nước ta đã giành và giữ độc lập trong hơn 3 năm</a:t>
            </a:r>
            <a:endParaRPr lang="en-US" sz="3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875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anim calcmode="lin" valueType="num">
                                      <p:cBhvr>
                                        <p:cTn id="8" dur="1000" fill="hold"/>
                                        <p:tgtEl>
                                          <p:spTgt spid="82"/>
                                        </p:tgtEl>
                                        <p:attrNameLst>
                                          <p:attrName>ppt_x</p:attrName>
                                        </p:attrNameLst>
                                      </p:cBhvr>
                                      <p:tavLst>
                                        <p:tav tm="0">
                                          <p:val>
                                            <p:strVal val="#ppt_x"/>
                                          </p:val>
                                        </p:tav>
                                        <p:tav tm="100000">
                                          <p:val>
                                            <p:strVal val="#ppt_x"/>
                                          </p:val>
                                        </p:tav>
                                      </p:tavLst>
                                    </p:anim>
                                    <p:anim calcmode="lin" valueType="num">
                                      <p:cBhvr>
                                        <p:cTn id="9"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2"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97DE"/>
        </a:solidFill>
        <a:effectLst/>
      </p:bgPr>
    </p:bg>
    <p:spTree>
      <p:nvGrpSpPr>
        <p:cNvPr id="1" name=""/>
        <p:cNvGrpSpPr/>
        <p:nvPr/>
      </p:nvGrpSpPr>
      <p:grpSpPr>
        <a:xfrm>
          <a:off x="0" y="0"/>
          <a:ext cx="0" cy="0"/>
          <a:chOff x="0" y="0"/>
          <a:chExt cx="0" cy="0"/>
        </a:xfrm>
      </p:grpSpPr>
      <p:grpSp>
        <p:nvGrpSpPr>
          <p:cNvPr id="77" name="组合 76"/>
          <p:cNvGrpSpPr/>
          <p:nvPr/>
        </p:nvGrpSpPr>
        <p:grpSpPr>
          <a:xfrm>
            <a:off x="476250" y="303530"/>
            <a:ext cx="11268075" cy="6249670"/>
            <a:chOff x="750" y="478"/>
            <a:chExt cx="17745" cy="9842"/>
          </a:xfrm>
        </p:grpSpPr>
        <p:grpSp>
          <p:nvGrpSpPr>
            <p:cNvPr id="75" name="组合 74"/>
            <p:cNvGrpSpPr/>
            <p:nvPr/>
          </p:nvGrpSpPr>
          <p:grpSpPr>
            <a:xfrm>
              <a:off x="750" y="478"/>
              <a:ext cx="2133" cy="1957"/>
              <a:chOff x="750" y="478"/>
              <a:chExt cx="2133" cy="1957"/>
            </a:xfrm>
          </p:grpSpPr>
          <p:sp>
            <p:nvSpPr>
              <p:cNvPr id="58" name="椭圆 57"/>
              <p:cNvSpPr/>
              <p:nvPr/>
            </p:nvSpPr>
            <p:spPr>
              <a:xfrm>
                <a:off x="1157" y="709"/>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rot="21120000">
                <a:off x="750" y="478"/>
                <a:ext cx="1650" cy="1300"/>
                <a:chOff x="760" y="467"/>
                <a:chExt cx="1650" cy="1300"/>
              </a:xfrm>
            </p:grpSpPr>
            <p:sp>
              <p:nvSpPr>
                <p:cNvPr id="60"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 name="组合 75"/>
            <p:cNvGrpSpPr/>
            <p:nvPr/>
          </p:nvGrpSpPr>
          <p:grpSpPr>
            <a:xfrm>
              <a:off x="16647" y="8214"/>
              <a:ext cx="1848" cy="2107"/>
              <a:chOff x="16647" y="8214"/>
              <a:chExt cx="1848" cy="2107"/>
            </a:xfrm>
          </p:grpSpPr>
          <p:sp>
            <p:nvSpPr>
              <p:cNvPr id="59" name="椭圆 58"/>
              <p:cNvSpPr/>
              <p:nvPr/>
            </p:nvSpPr>
            <p:spPr>
              <a:xfrm>
                <a:off x="16647" y="8214"/>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rot="21120000" flipH="1" flipV="1">
                <a:off x="16845" y="9021"/>
                <a:ext cx="1650" cy="1300"/>
                <a:chOff x="760" y="467"/>
                <a:chExt cx="1650" cy="1300"/>
              </a:xfrm>
            </p:grpSpPr>
            <p:sp>
              <p:nvSpPr>
                <p:cNvPr id="72"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3" name="组合 122"/>
          <p:cNvGrpSpPr/>
          <p:nvPr/>
        </p:nvGrpSpPr>
        <p:grpSpPr>
          <a:xfrm>
            <a:off x="10996179" y="104749"/>
            <a:ext cx="1090930" cy="1118870"/>
            <a:chOff x="3786" y="775"/>
            <a:chExt cx="1718" cy="1762"/>
          </a:xfrm>
          <a:solidFill>
            <a:srgbClr val="FF97DE"/>
          </a:solidFill>
        </p:grpSpPr>
        <p:grpSp>
          <p:nvGrpSpPr>
            <p:cNvPr id="124" name="组合 123"/>
            <p:cNvGrpSpPr/>
            <p:nvPr/>
          </p:nvGrpSpPr>
          <p:grpSpPr>
            <a:xfrm>
              <a:off x="3786" y="775"/>
              <a:ext cx="242" cy="1762"/>
              <a:chOff x="3786" y="775"/>
              <a:chExt cx="242" cy="1762"/>
            </a:xfrm>
            <a:grpFill/>
          </p:grpSpPr>
          <p:sp>
            <p:nvSpPr>
              <p:cNvPr id="125" name="椭圆 124"/>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nvGrpSpPr>
          <p:grpSpPr>
            <a:xfrm>
              <a:off x="4155" y="775"/>
              <a:ext cx="242" cy="1762"/>
              <a:chOff x="3786" y="775"/>
              <a:chExt cx="242" cy="1762"/>
            </a:xfrm>
            <a:grpFill/>
          </p:grpSpPr>
          <p:sp>
            <p:nvSpPr>
              <p:cNvPr id="131" name="椭圆 130"/>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6" name="组合 135"/>
            <p:cNvGrpSpPr/>
            <p:nvPr/>
          </p:nvGrpSpPr>
          <p:grpSpPr>
            <a:xfrm>
              <a:off x="4524" y="775"/>
              <a:ext cx="242" cy="1762"/>
              <a:chOff x="3786" y="775"/>
              <a:chExt cx="242" cy="1762"/>
            </a:xfrm>
            <a:grpFill/>
          </p:grpSpPr>
          <p:sp>
            <p:nvSpPr>
              <p:cNvPr id="137" name="椭圆 136"/>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2" name="组合 141"/>
            <p:cNvGrpSpPr/>
            <p:nvPr/>
          </p:nvGrpSpPr>
          <p:grpSpPr>
            <a:xfrm>
              <a:off x="4893" y="775"/>
              <a:ext cx="242" cy="1762"/>
              <a:chOff x="3786" y="775"/>
              <a:chExt cx="242" cy="1762"/>
            </a:xfrm>
            <a:grpFill/>
          </p:grpSpPr>
          <p:sp>
            <p:nvSpPr>
              <p:cNvPr id="143" name="椭圆 142"/>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8" name="组合 147"/>
            <p:cNvGrpSpPr/>
            <p:nvPr/>
          </p:nvGrpSpPr>
          <p:grpSpPr>
            <a:xfrm>
              <a:off x="5262" y="775"/>
              <a:ext cx="242" cy="1762"/>
              <a:chOff x="3786" y="775"/>
              <a:chExt cx="242" cy="1762"/>
            </a:xfrm>
            <a:grpFill/>
          </p:grpSpPr>
          <p:sp>
            <p:nvSpPr>
              <p:cNvPr id="149" name="椭圆 148"/>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Group 16"/>
          <p:cNvGrpSpPr/>
          <p:nvPr/>
        </p:nvGrpSpPr>
        <p:grpSpPr>
          <a:xfrm>
            <a:off x="-635" y="296545"/>
            <a:ext cx="12192000" cy="6264910"/>
            <a:chOff x="-635" y="296545"/>
            <a:chExt cx="12192000" cy="6264910"/>
          </a:xfrm>
        </p:grpSpPr>
        <p:sp>
          <p:nvSpPr>
            <p:cNvPr id="13" name="圆角矩形 12"/>
            <p:cNvSpPr/>
            <p:nvPr/>
          </p:nvSpPr>
          <p:spPr>
            <a:xfrm>
              <a:off x="-635" y="296545"/>
              <a:ext cx="12192000" cy="6264910"/>
            </a:xfrm>
            <a:prstGeom prst="roundRect">
              <a:avLst>
                <a:gd name="adj" fmla="val 5000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圆角矩形 121"/>
            <p:cNvSpPr/>
            <p:nvPr/>
          </p:nvSpPr>
          <p:spPr>
            <a:xfrm>
              <a:off x="170490" y="423545"/>
              <a:ext cx="11916620" cy="6054725"/>
            </a:xfrm>
            <a:prstGeom prst="roundRect">
              <a:avLst>
                <a:gd name="adj" fmla="val 50000"/>
              </a:avLst>
            </a:prstGeom>
            <a:noFill/>
            <a:ln w="19050" cmpd="sng">
              <a:solidFill>
                <a:srgbClr val="3A4565"/>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Group 19"/>
          <p:cNvGrpSpPr/>
          <p:nvPr/>
        </p:nvGrpSpPr>
        <p:grpSpPr>
          <a:xfrm>
            <a:off x="1434021" y="3530813"/>
            <a:ext cx="7136811" cy="590113"/>
            <a:chOff x="6390233" y="2025349"/>
            <a:chExt cx="7136811" cy="590113"/>
          </a:xfrm>
        </p:grpSpPr>
        <p:sp>
          <p:nvSpPr>
            <p:cNvPr id="11" name="圆角矩形 10"/>
            <p:cNvSpPr/>
            <p:nvPr/>
          </p:nvSpPr>
          <p:spPr>
            <a:xfrm>
              <a:off x="6390233" y="2025349"/>
              <a:ext cx="801978" cy="579120"/>
            </a:xfrm>
            <a:prstGeom prst="roundRect">
              <a:avLst>
                <a:gd name="adj" fmla="val 50000"/>
              </a:avLst>
            </a:prstGeom>
            <a:solidFill>
              <a:srgbClr val="FFCE00"/>
            </a:solidFill>
            <a:ln w="15875" cmpd="sng">
              <a:solidFill>
                <a:schemeClr val="accent1">
                  <a:shade val="50000"/>
                </a:schemeClr>
              </a:solidFill>
              <a:prstDash val="dash"/>
            </a:ln>
            <a:effectLst>
              <a:outerShdw blurRad="393700" dist="38100" dir="5400000" sx="97000" sy="97000" algn="t" rotWithShape="0">
                <a:srgbClr val="C7501C">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lumMod val="85000"/>
                      <a:lumOff val="15000"/>
                    </a:schemeClr>
                  </a:solidFill>
                  <a:latin typeface="UTM Colossalis" panose="02040603050506020204" pitchFamily="18" charset="0"/>
                  <a:ea typeface="思源宋体 CN Medium" panose="02020500000000000000" charset="-122"/>
                  <a:cs typeface="Algerian" panose="04020705040A02060702" charset="0"/>
                </a:rPr>
                <a:t>C</a:t>
              </a:r>
            </a:p>
          </p:txBody>
        </p:sp>
        <p:sp>
          <p:nvSpPr>
            <p:cNvPr id="88" name="TextBox 87"/>
            <p:cNvSpPr txBox="1"/>
            <p:nvPr/>
          </p:nvSpPr>
          <p:spPr>
            <a:xfrm>
              <a:off x="7029983" y="2030687"/>
              <a:ext cx="6497061" cy="584775"/>
            </a:xfrm>
            <a:prstGeom prst="rect">
              <a:avLst/>
            </a:prstGeom>
            <a:noFill/>
          </p:spPr>
          <p:txBody>
            <a:bodyPr wrap="square" rtlCol="0">
              <a:spAutoFit/>
            </a:bodyPr>
            <a:lstStyle/>
            <a:p>
              <a:pPr algn="ctr">
                <a:spcBef>
                  <a:spcPts val="600"/>
                </a:spcBef>
                <a:spcAft>
                  <a:spcPts val="600"/>
                </a:spcAft>
              </a:pPr>
              <a:r>
                <a:rPr lang="en-US" sz="3200" b="1" dirty="0" err="1">
                  <a:solidFill>
                    <a:schemeClr val="bg2">
                      <a:lumMod val="25000"/>
                    </a:schemeClr>
                  </a:solidFill>
                  <a:latin typeface="Arial" panose="020B0604020202020204" pitchFamily="34" charset="0"/>
                  <a:cs typeface="Arial" panose="020B0604020202020204" pitchFamily="34" charset="0"/>
                </a:rPr>
                <a:t>Khởi</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nghĩa</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Dương</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Đình</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Nghệ</a:t>
              </a:r>
              <a:endParaRPr lang="en-US" sz="3200" b="1" dirty="0">
                <a:solidFill>
                  <a:schemeClr val="bg2">
                    <a:lumMod val="25000"/>
                  </a:schemeClr>
                </a:solidFill>
                <a:latin typeface="Arial" panose="020B0604020202020204" pitchFamily="34" charset="0"/>
                <a:cs typeface="Arial" panose="020B0604020202020204" pitchFamily="34" charset="0"/>
              </a:endParaRPr>
            </a:p>
          </p:txBody>
        </p:sp>
      </p:grpSp>
      <p:grpSp>
        <p:nvGrpSpPr>
          <p:cNvPr id="2" name="Group 1"/>
          <p:cNvGrpSpPr/>
          <p:nvPr/>
        </p:nvGrpSpPr>
        <p:grpSpPr>
          <a:xfrm>
            <a:off x="1434021" y="2715774"/>
            <a:ext cx="4437743" cy="591511"/>
            <a:chOff x="954571" y="2876232"/>
            <a:chExt cx="4437743" cy="591511"/>
          </a:xfrm>
        </p:grpSpPr>
        <p:sp>
          <p:nvSpPr>
            <p:cNvPr id="40" name="圆角矩形 39"/>
            <p:cNvSpPr/>
            <p:nvPr/>
          </p:nvSpPr>
          <p:spPr>
            <a:xfrm>
              <a:off x="954571" y="2876232"/>
              <a:ext cx="801978" cy="578485"/>
            </a:xfrm>
            <a:prstGeom prst="roundRect">
              <a:avLst>
                <a:gd name="adj" fmla="val 50000"/>
              </a:avLst>
            </a:prstGeom>
            <a:solidFill>
              <a:srgbClr val="FFCE00"/>
            </a:solidFill>
            <a:ln w="15875" cmpd="sng">
              <a:solidFill>
                <a:schemeClr val="accent1">
                  <a:shade val="50000"/>
                </a:schemeClr>
              </a:solidFill>
              <a:prstDash val="dash"/>
            </a:ln>
            <a:effectLst>
              <a:outerShdw blurRad="393700" dist="38100" dir="5400000" sx="97000" sy="97000" algn="t" rotWithShape="0">
                <a:srgbClr val="C7501C">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lumMod val="85000"/>
                      <a:lumOff val="15000"/>
                    </a:schemeClr>
                  </a:solidFill>
                  <a:latin typeface="UTM Colossalis" panose="02040603050506020204" pitchFamily="18" charset="0"/>
                  <a:ea typeface="思源宋体 CN Medium" panose="02020500000000000000" charset="-122"/>
                  <a:cs typeface="Algerian" panose="04020705040A02060702" charset="0"/>
                </a:rPr>
                <a:t>B</a:t>
              </a:r>
            </a:p>
          </p:txBody>
        </p:sp>
        <p:sp>
          <p:nvSpPr>
            <p:cNvPr id="92" name="TextBox 91"/>
            <p:cNvSpPr txBox="1"/>
            <p:nvPr/>
          </p:nvSpPr>
          <p:spPr>
            <a:xfrm>
              <a:off x="1774329" y="2882968"/>
              <a:ext cx="3617985" cy="584775"/>
            </a:xfrm>
            <a:prstGeom prst="rect">
              <a:avLst/>
            </a:prstGeom>
            <a:noFill/>
          </p:spPr>
          <p:txBody>
            <a:bodyPr wrap="square" rtlCol="0">
              <a:spAutoFit/>
            </a:bodyPr>
            <a:lstStyle/>
            <a:p>
              <a:pPr algn="ctr">
                <a:spcBef>
                  <a:spcPts val="600"/>
                </a:spcBef>
                <a:spcAft>
                  <a:spcPts val="600"/>
                </a:spcAft>
              </a:pPr>
              <a:r>
                <a:rPr lang="en-US" sz="3200" b="1" dirty="0" err="1">
                  <a:solidFill>
                    <a:schemeClr val="bg2">
                      <a:lumMod val="25000"/>
                    </a:schemeClr>
                  </a:solidFill>
                  <a:latin typeface="Arial" panose="020B0604020202020204" pitchFamily="34" charset="0"/>
                  <a:cs typeface="Arial" panose="020B0604020202020204" pitchFamily="34" charset="0"/>
                </a:rPr>
                <a:t>Khởi</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nghĩa</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Lý</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Bí</a:t>
              </a:r>
              <a:endParaRPr lang="en-US" sz="3200" b="1" dirty="0">
                <a:solidFill>
                  <a:schemeClr val="bg2">
                    <a:lumMod val="25000"/>
                  </a:schemeClr>
                </a:solidFill>
                <a:latin typeface="Arial" panose="020B0604020202020204" pitchFamily="34" charset="0"/>
                <a:cs typeface="Arial" panose="020B0604020202020204" pitchFamily="34" charset="0"/>
              </a:endParaRPr>
            </a:p>
          </p:txBody>
        </p:sp>
      </p:grpSp>
      <p:grpSp>
        <p:nvGrpSpPr>
          <p:cNvPr id="3" name="Group 2"/>
          <p:cNvGrpSpPr/>
          <p:nvPr/>
        </p:nvGrpSpPr>
        <p:grpSpPr>
          <a:xfrm>
            <a:off x="1434021" y="4369107"/>
            <a:ext cx="5703146" cy="606582"/>
            <a:chOff x="6399435" y="2846805"/>
            <a:chExt cx="5703146" cy="606582"/>
          </a:xfrm>
        </p:grpSpPr>
        <p:sp>
          <p:nvSpPr>
            <p:cNvPr id="35" name="圆角矩形 34"/>
            <p:cNvSpPr/>
            <p:nvPr/>
          </p:nvSpPr>
          <p:spPr>
            <a:xfrm>
              <a:off x="6399435" y="2846805"/>
              <a:ext cx="801978" cy="578485"/>
            </a:xfrm>
            <a:prstGeom prst="roundRect">
              <a:avLst>
                <a:gd name="adj" fmla="val 50000"/>
              </a:avLst>
            </a:prstGeom>
            <a:solidFill>
              <a:srgbClr val="6B7FFF"/>
            </a:solidFill>
            <a:ln w="15875" cmpd="sng">
              <a:solidFill>
                <a:schemeClr val="accent1">
                  <a:shade val="50000"/>
                </a:schemeClr>
              </a:solidFill>
              <a:prstDash val="dash"/>
            </a:ln>
            <a:effectLst>
              <a:outerShdw blurRad="393700" dist="38100" dir="5400000" sx="97000" sy="97000" algn="t" rotWithShape="0">
                <a:srgbClr val="C7501C">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lumMod val="85000"/>
                      <a:lumOff val="15000"/>
                    </a:schemeClr>
                  </a:solidFill>
                  <a:latin typeface="UTM Colossalis" panose="02040603050506020204" pitchFamily="18" charset="0"/>
                  <a:ea typeface="思源宋体 CN Medium" panose="02020500000000000000" charset="-122"/>
                  <a:cs typeface="Algerian" panose="04020705040A02060702" charset="0"/>
                </a:rPr>
                <a:t>D</a:t>
              </a:r>
            </a:p>
          </p:txBody>
        </p:sp>
        <p:sp>
          <p:nvSpPr>
            <p:cNvPr id="93" name="TextBox 92"/>
            <p:cNvSpPr txBox="1"/>
            <p:nvPr/>
          </p:nvSpPr>
          <p:spPr>
            <a:xfrm>
              <a:off x="7336840" y="2868612"/>
              <a:ext cx="4765741" cy="584775"/>
            </a:xfrm>
            <a:prstGeom prst="rect">
              <a:avLst/>
            </a:prstGeom>
            <a:noFill/>
          </p:spPr>
          <p:txBody>
            <a:bodyPr wrap="square" rtlCol="0">
              <a:spAutoFit/>
            </a:bodyPr>
            <a:lstStyle/>
            <a:p>
              <a:pPr algn="ctr">
                <a:spcBef>
                  <a:spcPts val="600"/>
                </a:spcBef>
                <a:spcAft>
                  <a:spcPts val="600"/>
                </a:spcAft>
              </a:pPr>
              <a:r>
                <a:rPr lang="en-US" sz="3200" b="1" dirty="0" err="1">
                  <a:solidFill>
                    <a:schemeClr val="bg2">
                      <a:lumMod val="25000"/>
                    </a:schemeClr>
                  </a:solidFill>
                  <a:latin typeface="Arial" panose="020B0604020202020204" pitchFamily="34" charset="0"/>
                  <a:cs typeface="Arial" panose="020B0604020202020204" pitchFamily="34" charset="0"/>
                </a:rPr>
                <a:t>Chiến</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thắng</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Bạch</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Đằng</a:t>
              </a:r>
              <a:endParaRPr lang="en-US" sz="3200" b="1" dirty="0">
                <a:solidFill>
                  <a:schemeClr val="bg2">
                    <a:lumMod val="25000"/>
                  </a:schemeClr>
                </a:solidFill>
                <a:latin typeface="Arial" panose="020B0604020202020204" pitchFamily="34" charset="0"/>
                <a:cs typeface="Arial" panose="020B0604020202020204" pitchFamily="34" charset="0"/>
              </a:endParaRPr>
            </a:p>
          </p:txBody>
        </p:sp>
      </p:grpSp>
      <p:grpSp>
        <p:nvGrpSpPr>
          <p:cNvPr id="18" name="Group 17"/>
          <p:cNvGrpSpPr/>
          <p:nvPr/>
        </p:nvGrpSpPr>
        <p:grpSpPr>
          <a:xfrm>
            <a:off x="1434021" y="1928915"/>
            <a:ext cx="6007333" cy="584775"/>
            <a:chOff x="2757813" y="2158026"/>
            <a:chExt cx="6007333" cy="584775"/>
          </a:xfrm>
        </p:grpSpPr>
        <p:sp>
          <p:nvSpPr>
            <p:cNvPr id="30" name="圆角矩形 29"/>
            <p:cNvSpPr/>
            <p:nvPr/>
          </p:nvSpPr>
          <p:spPr>
            <a:xfrm>
              <a:off x="2757813" y="2158026"/>
              <a:ext cx="801978" cy="578485"/>
            </a:xfrm>
            <a:prstGeom prst="roundRect">
              <a:avLst>
                <a:gd name="adj" fmla="val 50000"/>
              </a:avLst>
            </a:prstGeom>
            <a:solidFill>
              <a:srgbClr val="6B7FFF"/>
            </a:solidFill>
            <a:ln w="15875" cmpd="sng">
              <a:solidFill>
                <a:schemeClr val="accent1">
                  <a:shade val="50000"/>
                </a:schemeClr>
              </a:solidFill>
              <a:prstDash val="dash"/>
            </a:ln>
            <a:effectLst>
              <a:outerShdw blurRad="393700" dist="38100" dir="5400000" sx="97000" sy="97000" algn="t" rotWithShape="0">
                <a:srgbClr val="C7501C">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lumMod val="85000"/>
                      <a:lumOff val="15000"/>
                    </a:schemeClr>
                  </a:solidFill>
                  <a:latin typeface="UTM Colossalis" panose="02040603050506020204" pitchFamily="18" charset="0"/>
                  <a:ea typeface="思源宋体 CN Medium" panose="02020500000000000000" charset="-122"/>
                  <a:cs typeface="Algerian" panose="04020705040A02060702" charset="0"/>
                </a:rPr>
                <a:t>A</a:t>
              </a:r>
            </a:p>
          </p:txBody>
        </p:sp>
        <p:sp>
          <p:nvSpPr>
            <p:cNvPr id="85" name="TextBox 84"/>
            <p:cNvSpPr txBox="1"/>
            <p:nvPr/>
          </p:nvSpPr>
          <p:spPr>
            <a:xfrm>
              <a:off x="3559791" y="2158026"/>
              <a:ext cx="5205355" cy="584775"/>
            </a:xfrm>
            <a:prstGeom prst="rect">
              <a:avLst/>
            </a:prstGeom>
            <a:noFill/>
          </p:spPr>
          <p:txBody>
            <a:bodyPr wrap="square" rtlCol="0">
              <a:spAutoFit/>
            </a:bodyPr>
            <a:lstStyle/>
            <a:p>
              <a:pPr algn="ctr">
                <a:spcBef>
                  <a:spcPts val="600"/>
                </a:spcBef>
                <a:spcAft>
                  <a:spcPts val="600"/>
                </a:spcAft>
              </a:pPr>
              <a:r>
                <a:rPr lang="en-US" sz="3200" b="1" dirty="0" err="1">
                  <a:solidFill>
                    <a:schemeClr val="bg2">
                      <a:lumMod val="25000"/>
                    </a:schemeClr>
                  </a:solidFill>
                  <a:latin typeface="Arial" panose="020B0604020202020204" pitchFamily="34" charset="0"/>
                  <a:cs typeface="Arial" panose="020B0604020202020204" pitchFamily="34" charset="0"/>
                </a:rPr>
                <a:t>Khởi</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nghĩa</a:t>
              </a:r>
              <a:r>
                <a:rPr lang="en-US" sz="3200" b="1" dirty="0">
                  <a:solidFill>
                    <a:schemeClr val="bg2">
                      <a:lumMod val="25000"/>
                    </a:schemeClr>
                  </a:solidFill>
                  <a:latin typeface="Arial" panose="020B0604020202020204" pitchFamily="34" charset="0"/>
                  <a:cs typeface="Arial" panose="020B0604020202020204" pitchFamily="34" charset="0"/>
                </a:rPr>
                <a:t> Hai </a:t>
              </a:r>
              <a:r>
                <a:rPr lang="en-US" sz="3200" b="1" dirty="0" err="1">
                  <a:solidFill>
                    <a:schemeClr val="bg2">
                      <a:lumMod val="25000"/>
                    </a:schemeClr>
                  </a:solidFill>
                  <a:latin typeface="Arial" panose="020B0604020202020204" pitchFamily="34" charset="0"/>
                  <a:cs typeface="Arial" panose="020B0604020202020204" pitchFamily="34" charset="0"/>
                </a:rPr>
                <a:t>Bà</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Trưng</a:t>
              </a:r>
              <a:endParaRPr lang="en-US" sz="3200" b="1" dirty="0">
                <a:solidFill>
                  <a:schemeClr val="bg2">
                    <a:lumMod val="25000"/>
                  </a:schemeClr>
                </a:solidFill>
                <a:latin typeface="Arial" panose="020B0604020202020204" pitchFamily="34" charset="0"/>
                <a:cs typeface="Arial" panose="020B0604020202020204" pitchFamily="34" charset="0"/>
              </a:endParaRPr>
            </a:p>
          </p:txBody>
        </p:sp>
      </p:grpSp>
      <p:sp>
        <p:nvSpPr>
          <p:cNvPr id="16" name="TextBox 15"/>
          <p:cNvSpPr txBox="1"/>
          <p:nvPr/>
        </p:nvSpPr>
        <p:spPr>
          <a:xfrm>
            <a:off x="1945829" y="478476"/>
            <a:ext cx="8497430" cy="1323439"/>
          </a:xfrm>
          <a:prstGeom prst="rect">
            <a:avLst/>
          </a:prstGeom>
          <a:noFill/>
        </p:spPr>
        <p:txBody>
          <a:bodyPr wrap="square" rtlCol="0">
            <a:spAutoFit/>
          </a:bodyPr>
          <a:lstStyle/>
          <a:p>
            <a:pPr algn="ctr"/>
            <a:r>
              <a:rPr lang="en-US" sz="4000" b="1" dirty="0" err="1">
                <a:solidFill>
                  <a:schemeClr val="accent5">
                    <a:lumMod val="75000"/>
                  </a:schemeClr>
                </a:solidFill>
                <a:latin typeface="Arial" panose="020B0604020202020204" pitchFamily="34" charset="0"/>
                <a:cs typeface="Arial" panose="020B0604020202020204" pitchFamily="34" charset="0"/>
              </a:rPr>
              <a:t>Chiến</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thắng</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nào</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đã</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kết</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thúc</a:t>
            </a:r>
            <a:endParaRPr lang="en-US" sz="4000" b="1" dirty="0">
              <a:solidFill>
                <a:schemeClr val="accent5">
                  <a:lumMod val="75000"/>
                </a:schemeClr>
              </a:solidFill>
              <a:latin typeface="Arial" panose="020B0604020202020204" pitchFamily="34" charset="0"/>
              <a:cs typeface="Arial" panose="020B0604020202020204" pitchFamily="34" charset="0"/>
            </a:endParaRPr>
          </a:p>
          <a:p>
            <a:pPr algn="ct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hơn</a:t>
            </a:r>
            <a:r>
              <a:rPr lang="en-US" sz="4000" b="1" dirty="0">
                <a:solidFill>
                  <a:schemeClr val="accent5">
                    <a:lumMod val="75000"/>
                  </a:schemeClr>
                </a:solidFill>
                <a:latin typeface="Arial" panose="020B0604020202020204" pitchFamily="34" charset="0"/>
                <a:cs typeface="Arial" panose="020B0604020202020204" pitchFamily="34" charset="0"/>
              </a:rPr>
              <a:t> 1000 </a:t>
            </a:r>
            <a:r>
              <a:rPr lang="en-US" sz="4000" b="1" dirty="0" err="1">
                <a:solidFill>
                  <a:schemeClr val="accent5">
                    <a:lumMod val="75000"/>
                  </a:schemeClr>
                </a:solidFill>
                <a:latin typeface="Arial" panose="020B0604020202020204" pitchFamily="34" charset="0"/>
                <a:cs typeface="Arial" panose="020B0604020202020204" pitchFamily="34" charset="0"/>
              </a:rPr>
              <a:t>năm</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Bắc</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thuộc</a:t>
            </a:r>
            <a:r>
              <a:rPr lang="en-US" sz="4000" b="1" dirty="0">
                <a:solidFill>
                  <a:schemeClr val="accent5">
                    <a:lumMod val="75000"/>
                  </a:schemeClr>
                </a:solidFill>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7861" y="1801915"/>
            <a:ext cx="2551988" cy="3776352"/>
          </a:xfrm>
          <a:prstGeom prst="rect">
            <a:avLst/>
          </a:prstGeom>
        </p:spPr>
      </p:pic>
    </p:spTree>
    <p:extLst>
      <p:ext uri="{BB962C8B-B14F-4D97-AF65-F5344CB8AC3E}">
        <p14:creationId xmlns:p14="http://schemas.microsoft.com/office/powerpoint/2010/main" val="2687455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p:cTn id="7" dur="1000" fill="hold"/>
                                        <p:tgtEl>
                                          <p:spTgt spid="123"/>
                                        </p:tgtEl>
                                        <p:attrNameLst>
                                          <p:attrName>ppt_x</p:attrName>
                                        </p:attrNameLst>
                                      </p:cBhvr>
                                      <p:tavLst>
                                        <p:tav tm="0">
                                          <p:val>
                                            <p:strVal val="#ppt_x-.2"/>
                                          </p:val>
                                        </p:tav>
                                        <p:tav tm="100000">
                                          <p:val>
                                            <p:strVal val="#ppt_x"/>
                                          </p:val>
                                        </p:tav>
                                      </p:tavLst>
                                    </p:anim>
                                    <p:anim calcmode="lin" valueType="num">
                                      <p:cBhvr>
                                        <p:cTn id="8" dur="1000" fill="hold"/>
                                        <p:tgtEl>
                                          <p:spTgt spid="1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3"/>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barn(inVertical)">
                                      <p:cBhvr>
                                        <p:cTn id="13" dur="500"/>
                                        <p:tgtEl>
                                          <p:spTgt spid="77"/>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ppt_w</p:attrName>
                                        </p:attrNameLst>
                                      </p:cBhvr>
                                      <p:tavLst>
                                        <p:tav tm="0">
                                          <p:val>
                                            <p:fltVal val="0"/>
                                          </p:val>
                                        </p:tav>
                                        <p:tav tm="100000">
                                          <p:val>
                                            <p:strVal val="#ppt_w"/>
                                          </p:val>
                                        </p:tav>
                                      </p:tavLst>
                                    </p:anim>
                                    <p:anim calcmode="lin" valueType="num">
                                      <p:cBhvr>
                                        <p:cTn id="22" dur="1000" fill="hold"/>
                                        <p:tgtEl>
                                          <p:spTgt spid="18"/>
                                        </p:tgtEl>
                                        <p:attrNameLst>
                                          <p:attrName>ppt_h</p:attrName>
                                        </p:attrNameLst>
                                      </p:cBhvr>
                                      <p:tavLst>
                                        <p:tav tm="0">
                                          <p:val>
                                            <p:fltVal val="0"/>
                                          </p:val>
                                        </p:tav>
                                        <p:tav tm="100000">
                                          <p:val>
                                            <p:strVal val="#ppt_h"/>
                                          </p:val>
                                        </p:tav>
                                      </p:tavLst>
                                    </p:anim>
                                    <p:anim calcmode="lin" valueType="num">
                                      <p:cBhvr>
                                        <p:cTn id="23" dur="1000" fill="hold"/>
                                        <p:tgtEl>
                                          <p:spTgt spid="18"/>
                                        </p:tgtEl>
                                        <p:attrNameLst>
                                          <p:attrName>style.rotation</p:attrName>
                                        </p:attrNameLst>
                                      </p:cBhvr>
                                      <p:tavLst>
                                        <p:tav tm="0">
                                          <p:val>
                                            <p:fltVal val="90"/>
                                          </p:val>
                                        </p:tav>
                                        <p:tav tm="100000">
                                          <p:val>
                                            <p:fltVal val="0"/>
                                          </p:val>
                                        </p:tav>
                                      </p:tavLst>
                                    </p:anim>
                                    <p:animEffect transition="in" filter="fade">
                                      <p:cBhvr>
                                        <p:cTn id="24" dur="1000"/>
                                        <p:tgtEl>
                                          <p:spTgt spid="18"/>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anim calcmode="lin" valueType="num">
                                      <p:cBhvr>
                                        <p:cTn id="30" dur="1000" fill="hold"/>
                                        <p:tgtEl>
                                          <p:spTgt spid="2"/>
                                        </p:tgtEl>
                                        <p:attrNameLst>
                                          <p:attrName>style.rotation</p:attrName>
                                        </p:attrNameLst>
                                      </p:cBhvr>
                                      <p:tavLst>
                                        <p:tav tm="0">
                                          <p:val>
                                            <p:fltVal val="90"/>
                                          </p:val>
                                        </p:tav>
                                        <p:tav tm="100000">
                                          <p:val>
                                            <p:fltVal val="0"/>
                                          </p:val>
                                        </p:tav>
                                      </p:tavLst>
                                    </p:anim>
                                    <p:animEffect transition="in" filter="fade">
                                      <p:cBhvr>
                                        <p:cTn id="31" dur="1000"/>
                                        <p:tgtEl>
                                          <p:spTgt spid="2"/>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1000" fill="hold"/>
                                        <p:tgtEl>
                                          <p:spTgt spid="20"/>
                                        </p:tgtEl>
                                        <p:attrNameLst>
                                          <p:attrName>ppt_w</p:attrName>
                                        </p:attrNameLst>
                                      </p:cBhvr>
                                      <p:tavLst>
                                        <p:tav tm="0">
                                          <p:val>
                                            <p:fltVal val="0"/>
                                          </p:val>
                                        </p:tav>
                                        <p:tav tm="100000">
                                          <p:val>
                                            <p:strVal val="#ppt_w"/>
                                          </p:val>
                                        </p:tav>
                                      </p:tavLst>
                                    </p:anim>
                                    <p:anim calcmode="lin" valueType="num">
                                      <p:cBhvr>
                                        <p:cTn id="36" dur="1000" fill="hold"/>
                                        <p:tgtEl>
                                          <p:spTgt spid="20"/>
                                        </p:tgtEl>
                                        <p:attrNameLst>
                                          <p:attrName>ppt_h</p:attrName>
                                        </p:attrNameLst>
                                      </p:cBhvr>
                                      <p:tavLst>
                                        <p:tav tm="0">
                                          <p:val>
                                            <p:fltVal val="0"/>
                                          </p:val>
                                        </p:tav>
                                        <p:tav tm="100000">
                                          <p:val>
                                            <p:strVal val="#ppt_h"/>
                                          </p:val>
                                        </p:tav>
                                      </p:tavLst>
                                    </p:anim>
                                    <p:anim calcmode="lin" valueType="num">
                                      <p:cBhvr>
                                        <p:cTn id="37" dur="1000" fill="hold"/>
                                        <p:tgtEl>
                                          <p:spTgt spid="20"/>
                                        </p:tgtEl>
                                        <p:attrNameLst>
                                          <p:attrName>style.rotation</p:attrName>
                                        </p:attrNameLst>
                                      </p:cBhvr>
                                      <p:tavLst>
                                        <p:tav tm="0">
                                          <p:val>
                                            <p:fltVal val="90"/>
                                          </p:val>
                                        </p:tav>
                                        <p:tav tm="100000">
                                          <p:val>
                                            <p:fltVal val="0"/>
                                          </p:val>
                                        </p:tav>
                                      </p:tavLst>
                                    </p:anim>
                                    <p:animEffect transition="in" filter="fade">
                                      <p:cBhvr>
                                        <p:cTn id="38" dur="1000"/>
                                        <p:tgtEl>
                                          <p:spTgt spid="2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1000" fill="hold"/>
                                        <p:tgtEl>
                                          <p:spTgt spid="3"/>
                                        </p:tgtEl>
                                        <p:attrNameLst>
                                          <p:attrName>ppt_w</p:attrName>
                                        </p:attrNameLst>
                                      </p:cBhvr>
                                      <p:tavLst>
                                        <p:tav tm="0">
                                          <p:val>
                                            <p:fltVal val="0"/>
                                          </p:val>
                                        </p:tav>
                                        <p:tav tm="100000">
                                          <p:val>
                                            <p:strVal val="#ppt_w"/>
                                          </p:val>
                                        </p:tav>
                                      </p:tavLst>
                                    </p:anim>
                                    <p:anim calcmode="lin" valueType="num">
                                      <p:cBhvr>
                                        <p:cTn id="43" dur="1000" fill="hold"/>
                                        <p:tgtEl>
                                          <p:spTgt spid="3"/>
                                        </p:tgtEl>
                                        <p:attrNameLst>
                                          <p:attrName>ppt_h</p:attrName>
                                        </p:attrNameLst>
                                      </p:cBhvr>
                                      <p:tavLst>
                                        <p:tav tm="0">
                                          <p:val>
                                            <p:fltVal val="0"/>
                                          </p:val>
                                        </p:tav>
                                        <p:tav tm="100000">
                                          <p:val>
                                            <p:strVal val="#ppt_h"/>
                                          </p:val>
                                        </p:tav>
                                      </p:tavLst>
                                    </p:anim>
                                    <p:anim calcmode="lin" valueType="num">
                                      <p:cBhvr>
                                        <p:cTn id="44" dur="1000" fill="hold"/>
                                        <p:tgtEl>
                                          <p:spTgt spid="3"/>
                                        </p:tgtEl>
                                        <p:attrNameLst>
                                          <p:attrName>style.rotation</p:attrName>
                                        </p:attrNameLst>
                                      </p:cBhvr>
                                      <p:tavLst>
                                        <p:tav tm="0">
                                          <p:val>
                                            <p:fltVal val="90"/>
                                          </p:val>
                                        </p:tav>
                                        <p:tav tm="100000">
                                          <p:val>
                                            <p:fltVal val="0"/>
                                          </p:val>
                                        </p:tav>
                                      </p:tavLst>
                                    </p:anim>
                                    <p:animEffect transition="in" filter="fade">
                                      <p:cBhvr>
                                        <p:cTn id="45" dur="1000"/>
                                        <p:tgtEl>
                                          <p:spTgt spid="3"/>
                                        </p:tgtEl>
                                      </p:cBhvr>
                                    </p:animEffect>
                                  </p:childTnLst>
                                </p:cTn>
                              </p:par>
                            </p:childTnLst>
                          </p:cTn>
                        </p:par>
                        <p:par>
                          <p:cTn id="46" fill="hold">
                            <p:stCondLst>
                              <p:cond delay="6000"/>
                            </p:stCondLst>
                            <p:childTnLst>
                              <p:par>
                                <p:cTn id="47" presetID="31" presetClass="entr" presetSubtype="0"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 calcmode="lin" valueType="num">
                                      <p:cBhvr>
                                        <p:cTn id="51" dur="1000" fill="hold"/>
                                        <p:tgtEl>
                                          <p:spTgt spid="4"/>
                                        </p:tgtEl>
                                        <p:attrNameLst>
                                          <p:attrName>style.rotation</p:attrName>
                                        </p:attrNameLst>
                                      </p:cBhvr>
                                      <p:tavLst>
                                        <p:tav tm="0">
                                          <p:val>
                                            <p:fltVal val="90"/>
                                          </p:val>
                                        </p:tav>
                                        <p:tav tm="100000">
                                          <p:val>
                                            <p:fltVal val="0"/>
                                          </p:val>
                                        </p:tav>
                                      </p:tavLst>
                                    </p:anim>
                                    <p:animEffect transition="in" filter="fade">
                                      <p:cBhvr>
                                        <p:cTn id="52" dur="10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2" name="applause.wav"/>
                                        </p:tgtEl>
                                      </p:cMediaNode>
                                    </p:audio>
                                  </p:subTnLst>
                                </p:cTn>
                              </p:par>
                              <p:par>
                                <p:cTn id="58" presetID="10" presetClass="exit" presetSubtype="0" fill="hold" nodeType="withEffect">
                                  <p:stCondLst>
                                    <p:cond delay="0"/>
                                  </p:stCondLst>
                                  <p:childTnLst>
                                    <p:animEffect transition="out" filter="fade">
                                      <p:cBhvr>
                                        <p:cTn id="59" dur="500"/>
                                        <p:tgtEl>
                                          <p:spTgt spid="2"/>
                                        </p:tgtEl>
                                      </p:cBhvr>
                                    </p:animEffect>
                                    <p:set>
                                      <p:cBhvr>
                                        <p:cTn id="60" dur="1" fill="hold">
                                          <p:stCondLst>
                                            <p:cond delay="499"/>
                                          </p:stCondLst>
                                        </p:cTn>
                                        <p:tgtEl>
                                          <p:spTgt spid="2"/>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0"/>
                                        </p:tgtEl>
                                      </p:cBhvr>
                                    </p:animEffect>
                                    <p:set>
                                      <p:cBhvr>
                                        <p:cTn id="63"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97DE"/>
        </a:solidFill>
        <a:effectLst/>
      </p:bgPr>
    </p:bg>
    <p:spTree>
      <p:nvGrpSpPr>
        <p:cNvPr id="1" name=""/>
        <p:cNvGrpSpPr/>
        <p:nvPr/>
      </p:nvGrpSpPr>
      <p:grpSpPr>
        <a:xfrm>
          <a:off x="0" y="0"/>
          <a:ext cx="0" cy="0"/>
          <a:chOff x="0" y="0"/>
          <a:chExt cx="0" cy="0"/>
        </a:xfrm>
      </p:grpSpPr>
      <p:sp>
        <p:nvSpPr>
          <p:cNvPr id="116" name="流程图: 手动输入 115"/>
          <p:cNvSpPr/>
          <p:nvPr/>
        </p:nvSpPr>
        <p:spPr>
          <a:xfrm rot="5400000" flipV="1">
            <a:off x="4630420" y="-701040"/>
            <a:ext cx="6858635" cy="8260715"/>
          </a:xfrm>
          <a:prstGeom prst="flowChartManualInput">
            <a:avLst/>
          </a:prstGeom>
          <a:solidFill>
            <a:srgbClr val="6B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3" name="组合 122"/>
          <p:cNvGrpSpPr/>
          <p:nvPr/>
        </p:nvGrpSpPr>
        <p:grpSpPr>
          <a:xfrm>
            <a:off x="10041890" y="296545"/>
            <a:ext cx="1090930" cy="1118870"/>
            <a:chOff x="3786" y="775"/>
            <a:chExt cx="1718" cy="1762"/>
          </a:xfrm>
          <a:solidFill>
            <a:srgbClr val="FF97DE"/>
          </a:solidFill>
        </p:grpSpPr>
        <p:grpSp>
          <p:nvGrpSpPr>
            <p:cNvPr id="124" name="组合 123"/>
            <p:cNvGrpSpPr/>
            <p:nvPr/>
          </p:nvGrpSpPr>
          <p:grpSpPr>
            <a:xfrm>
              <a:off x="3786" y="775"/>
              <a:ext cx="242" cy="1762"/>
              <a:chOff x="3786" y="775"/>
              <a:chExt cx="242" cy="1762"/>
            </a:xfrm>
            <a:grpFill/>
          </p:grpSpPr>
          <p:sp>
            <p:nvSpPr>
              <p:cNvPr id="125" name="椭圆 124"/>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nvGrpSpPr>
          <p:grpSpPr>
            <a:xfrm>
              <a:off x="4155" y="775"/>
              <a:ext cx="242" cy="1762"/>
              <a:chOff x="3786" y="775"/>
              <a:chExt cx="242" cy="1762"/>
            </a:xfrm>
            <a:grpFill/>
          </p:grpSpPr>
          <p:sp>
            <p:nvSpPr>
              <p:cNvPr id="131" name="椭圆 130"/>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6" name="组合 135"/>
            <p:cNvGrpSpPr/>
            <p:nvPr/>
          </p:nvGrpSpPr>
          <p:grpSpPr>
            <a:xfrm>
              <a:off x="4524" y="775"/>
              <a:ext cx="242" cy="1762"/>
              <a:chOff x="3786" y="775"/>
              <a:chExt cx="242" cy="1762"/>
            </a:xfrm>
            <a:grpFill/>
          </p:grpSpPr>
          <p:sp>
            <p:nvSpPr>
              <p:cNvPr id="137" name="椭圆 136"/>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2" name="组合 141"/>
            <p:cNvGrpSpPr/>
            <p:nvPr/>
          </p:nvGrpSpPr>
          <p:grpSpPr>
            <a:xfrm>
              <a:off x="4893" y="775"/>
              <a:ext cx="242" cy="1762"/>
              <a:chOff x="3786" y="775"/>
              <a:chExt cx="242" cy="1762"/>
            </a:xfrm>
            <a:grpFill/>
          </p:grpSpPr>
          <p:sp>
            <p:nvSpPr>
              <p:cNvPr id="143" name="椭圆 142"/>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8" name="组合 147"/>
            <p:cNvGrpSpPr/>
            <p:nvPr/>
          </p:nvGrpSpPr>
          <p:grpSpPr>
            <a:xfrm>
              <a:off x="5262" y="775"/>
              <a:ext cx="242" cy="1762"/>
              <a:chOff x="3786" y="775"/>
              <a:chExt cx="242" cy="1762"/>
            </a:xfrm>
            <a:grpFill/>
          </p:grpSpPr>
          <p:sp>
            <p:nvSpPr>
              <p:cNvPr id="149" name="椭圆 148"/>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5" name="组合 154"/>
          <p:cNvGrpSpPr/>
          <p:nvPr/>
        </p:nvGrpSpPr>
        <p:grpSpPr>
          <a:xfrm>
            <a:off x="-635" y="296545"/>
            <a:ext cx="12192000" cy="6264910"/>
            <a:chOff x="-5280" y="467"/>
            <a:chExt cx="23155" cy="9866"/>
          </a:xfrm>
        </p:grpSpPr>
        <p:sp>
          <p:nvSpPr>
            <p:cNvPr id="13" name="圆角矩形 12"/>
            <p:cNvSpPr/>
            <p:nvPr/>
          </p:nvSpPr>
          <p:spPr>
            <a:xfrm>
              <a:off x="-5280" y="467"/>
              <a:ext cx="23155" cy="9866"/>
            </a:xfrm>
            <a:prstGeom prst="roundRect">
              <a:avLst>
                <a:gd name="adj" fmla="val 5000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圆角矩形 121"/>
            <p:cNvSpPr/>
            <p:nvPr/>
          </p:nvSpPr>
          <p:spPr>
            <a:xfrm>
              <a:off x="-4955" y="667"/>
              <a:ext cx="22632" cy="9535"/>
            </a:xfrm>
            <a:prstGeom prst="roundRect">
              <a:avLst>
                <a:gd name="adj" fmla="val 50000"/>
              </a:avLst>
            </a:prstGeom>
            <a:noFill/>
            <a:ln w="19050" cmpd="sng">
              <a:solidFill>
                <a:srgbClr val="3A4565"/>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3273425" y="399415"/>
            <a:ext cx="5645785" cy="6059170"/>
            <a:chOff x="5155" y="667"/>
            <a:chExt cx="8891" cy="9542"/>
          </a:xfrm>
        </p:grpSpPr>
        <p:sp>
          <p:nvSpPr>
            <p:cNvPr id="54" name="任意多边形: 形状 19"/>
            <p:cNvSpPr/>
            <p:nvPr/>
          </p:nvSpPr>
          <p:spPr>
            <a:xfrm>
              <a:off x="5155" y="667"/>
              <a:ext cx="8891" cy="1321"/>
            </a:xfrm>
            <a:custGeom>
              <a:avLst/>
              <a:gdLst>
                <a:gd name="connsiteX0" fmla="*/ 0 w 5645924"/>
                <a:gd name="connsiteY0" fmla="*/ 0 h 838684"/>
                <a:gd name="connsiteX1" fmla="*/ 5645924 w 5645924"/>
                <a:gd name="connsiteY1" fmla="*/ 0 h 838684"/>
                <a:gd name="connsiteX2" fmla="*/ 5640599 w 5645924"/>
                <a:gd name="connsiteY2" fmla="*/ 12553 h 838684"/>
                <a:gd name="connsiteX3" fmla="*/ 2822962 w 5645924"/>
                <a:gd name="connsiteY3" fmla="*/ 838684 h 838684"/>
                <a:gd name="connsiteX4" fmla="*/ 5326 w 5645924"/>
                <a:gd name="connsiteY4" fmla="*/ 12553 h 83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5924" h="838684">
                  <a:moveTo>
                    <a:pt x="0" y="0"/>
                  </a:moveTo>
                  <a:lnTo>
                    <a:pt x="5645924" y="0"/>
                  </a:lnTo>
                  <a:lnTo>
                    <a:pt x="5640599" y="12553"/>
                  </a:lnTo>
                  <a:cubicBezTo>
                    <a:pt x="5372416" y="484025"/>
                    <a:pt x="4212819" y="838684"/>
                    <a:pt x="2822962" y="838684"/>
                  </a:cubicBezTo>
                  <a:cubicBezTo>
                    <a:pt x="1433105" y="838684"/>
                    <a:pt x="273508" y="484025"/>
                    <a:pt x="5326" y="12553"/>
                  </a:cubicBezTo>
                  <a:close/>
                </a:path>
              </a:pathLst>
            </a:custGeom>
            <a:solidFill>
              <a:srgbClr val="6B7FFF"/>
            </a:solidFill>
            <a:ln w="15875" cmpd="sng">
              <a:solidFill>
                <a:srgbClr val="3A45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任意多边形: 形状 19"/>
            <p:cNvSpPr/>
            <p:nvPr/>
          </p:nvSpPr>
          <p:spPr>
            <a:xfrm flipV="1">
              <a:off x="5155" y="8888"/>
              <a:ext cx="8891" cy="1321"/>
            </a:xfrm>
            <a:custGeom>
              <a:avLst/>
              <a:gdLst>
                <a:gd name="connsiteX0" fmla="*/ 0 w 5645924"/>
                <a:gd name="connsiteY0" fmla="*/ 0 h 838684"/>
                <a:gd name="connsiteX1" fmla="*/ 5645924 w 5645924"/>
                <a:gd name="connsiteY1" fmla="*/ 0 h 838684"/>
                <a:gd name="connsiteX2" fmla="*/ 5640599 w 5645924"/>
                <a:gd name="connsiteY2" fmla="*/ 12553 h 838684"/>
                <a:gd name="connsiteX3" fmla="*/ 2822962 w 5645924"/>
                <a:gd name="connsiteY3" fmla="*/ 838684 h 838684"/>
                <a:gd name="connsiteX4" fmla="*/ 5326 w 5645924"/>
                <a:gd name="connsiteY4" fmla="*/ 12553 h 83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5924" h="838684">
                  <a:moveTo>
                    <a:pt x="0" y="0"/>
                  </a:moveTo>
                  <a:lnTo>
                    <a:pt x="5645924" y="0"/>
                  </a:lnTo>
                  <a:lnTo>
                    <a:pt x="5640599" y="12553"/>
                  </a:lnTo>
                  <a:cubicBezTo>
                    <a:pt x="5372416" y="484025"/>
                    <a:pt x="4212819" y="838684"/>
                    <a:pt x="2822962" y="838684"/>
                  </a:cubicBezTo>
                  <a:cubicBezTo>
                    <a:pt x="1433105" y="838684"/>
                    <a:pt x="273508" y="484025"/>
                    <a:pt x="5326" y="12553"/>
                  </a:cubicBezTo>
                  <a:close/>
                </a:path>
              </a:pathLst>
            </a:custGeom>
            <a:solidFill>
              <a:srgbClr val="FFCE00"/>
            </a:solidFill>
            <a:ln w="15875" cmpd="sng">
              <a:solidFill>
                <a:srgbClr val="3A45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7" name="组合 76"/>
          <p:cNvGrpSpPr/>
          <p:nvPr/>
        </p:nvGrpSpPr>
        <p:grpSpPr>
          <a:xfrm>
            <a:off x="476250" y="303530"/>
            <a:ext cx="11268075" cy="6249670"/>
            <a:chOff x="750" y="478"/>
            <a:chExt cx="17745" cy="9842"/>
          </a:xfrm>
        </p:grpSpPr>
        <p:grpSp>
          <p:nvGrpSpPr>
            <p:cNvPr id="75" name="组合 74"/>
            <p:cNvGrpSpPr/>
            <p:nvPr/>
          </p:nvGrpSpPr>
          <p:grpSpPr>
            <a:xfrm>
              <a:off x="750" y="478"/>
              <a:ext cx="2133" cy="1957"/>
              <a:chOff x="750" y="478"/>
              <a:chExt cx="2133" cy="1957"/>
            </a:xfrm>
          </p:grpSpPr>
          <p:sp>
            <p:nvSpPr>
              <p:cNvPr id="58" name="椭圆 57"/>
              <p:cNvSpPr/>
              <p:nvPr/>
            </p:nvSpPr>
            <p:spPr>
              <a:xfrm>
                <a:off x="1157" y="709"/>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rot="21120000">
                <a:off x="750" y="478"/>
                <a:ext cx="1650" cy="1300"/>
                <a:chOff x="760" y="467"/>
                <a:chExt cx="1650" cy="1300"/>
              </a:xfrm>
            </p:grpSpPr>
            <p:sp>
              <p:nvSpPr>
                <p:cNvPr id="60"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 name="组合 75"/>
            <p:cNvGrpSpPr/>
            <p:nvPr/>
          </p:nvGrpSpPr>
          <p:grpSpPr>
            <a:xfrm>
              <a:off x="16647" y="8214"/>
              <a:ext cx="1848" cy="2107"/>
              <a:chOff x="16647" y="8214"/>
              <a:chExt cx="1848" cy="2107"/>
            </a:xfrm>
          </p:grpSpPr>
          <p:sp>
            <p:nvSpPr>
              <p:cNvPr id="59" name="椭圆 58"/>
              <p:cNvSpPr/>
              <p:nvPr/>
            </p:nvSpPr>
            <p:spPr>
              <a:xfrm>
                <a:off x="16647" y="8214"/>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rot="21120000" flipH="1" flipV="1">
                <a:off x="16845" y="9021"/>
                <a:ext cx="1650" cy="1300"/>
                <a:chOff x="760" y="467"/>
                <a:chExt cx="1650" cy="1300"/>
              </a:xfrm>
            </p:grpSpPr>
            <p:sp>
              <p:nvSpPr>
                <p:cNvPr id="72"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 name="Rectangle 7"/>
          <p:cNvSpPr/>
          <p:nvPr/>
        </p:nvSpPr>
        <p:spPr>
          <a:xfrm>
            <a:off x="5592930" y="2671543"/>
            <a:ext cx="5893201" cy="2554545"/>
          </a:xfrm>
          <a:prstGeom prst="rect">
            <a:avLst/>
          </a:prstGeom>
        </p:spPr>
        <p:txBody>
          <a:bodyPr wrap="square">
            <a:spAutoFit/>
          </a:bodyPr>
          <a:lstStyle/>
          <a:p>
            <a:pPr algn="just"/>
            <a:r>
              <a:rPr lang="en-US" sz="3200" dirty="0">
                <a:solidFill>
                  <a:srgbClr val="002060"/>
                </a:solidFill>
                <a:latin typeface="Arial" panose="020B0604020202020204" pitchFamily="34" charset="0"/>
                <a:cs typeface="Arial" panose="020B0604020202020204" pitchFamily="34" charset="0"/>
              </a:rPr>
              <a:t>	</a:t>
            </a:r>
            <a:r>
              <a:rPr lang="vi-VN" sz="3200" dirty="0">
                <a:solidFill>
                  <a:srgbClr val="002060"/>
                </a:solidFill>
                <a:latin typeface="Arial" panose="020B0604020202020204" pitchFamily="34" charset="0"/>
                <a:cs typeface="Arial" panose="020B0604020202020204" pitchFamily="34" charset="0"/>
              </a:rPr>
              <a:t>Ngô Quyền chỉ huy quân, dân ta, lợi dụng thủy triều lên xuống trên sông Bạch Đằng, nhử giặc vào bãi cọc rồi đánh tan quân xâm lược (năm 938).</a:t>
            </a:r>
          </a:p>
        </p:txBody>
      </p:sp>
      <p:sp>
        <p:nvSpPr>
          <p:cNvPr id="82" name="Rectangle 81"/>
          <p:cNvSpPr/>
          <p:nvPr/>
        </p:nvSpPr>
        <p:spPr>
          <a:xfrm>
            <a:off x="993765" y="1277967"/>
            <a:ext cx="10492366" cy="1077218"/>
          </a:xfrm>
          <a:prstGeom prst="rect">
            <a:avLst/>
          </a:prstGeom>
        </p:spPr>
        <p:txBody>
          <a:bodyPr wrap="square">
            <a:spAutoFit/>
          </a:bodyPr>
          <a:lstStyle/>
          <a:p>
            <a:pPr algn="ctr"/>
            <a:r>
              <a:rPr lang="en-US" sz="3200" b="1" dirty="0" err="1">
                <a:solidFill>
                  <a:srgbClr val="C00000"/>
                </a:solidFill>
                <a:latin typeface="Arial" panose="020B0604020202020204" pitchFamily="34" charset="0"/>
                <a:cs typeface="Arial" panose="020B0604020202020204" pitchFamily="34" charset="0"/>
              </a:rPr>
              <a:t>Ngô</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Quyền</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đã</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dùng</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kế</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gì</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để</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chiến</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thắng</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quân</a:t>
            </a:r>
            <a:r>
              <a:rPr lang="en-US" sz="3200" b="1" dirty="0">
                <a:solidFill>
                  <a:srgbClr val="C00000"/>
                </a:solidFill>
                <a:latin typeface="Arial" panose="020B0604020202020204" pitchFamily="34" charset="0"/>
                <a:cs typeface="Arial" panose="020B0604020202020204" pitchFamily="34" charset="0"/>
              </a:rPr>
              <a:t> Nam </a:t>
            </a:r>
            <a:r>
              <a:rPr lang="en-US" sz="3200" b="1" dirty="0" err="1">
                <a:solidFill>
                  <a:srgbClr val="C00000"/>
                </a:solidFill>
                <a:latin typeface="Arial" panose="020B0604020202020204" pitchFamily="34" charset="0"/>
                <a:cs typeface="Arial" panose="020B0604020202020204" pitchFamily="34" charset="0"/>
              </a:rPr>
              <a:t>Hán</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trên</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sông</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Bạch</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Đằng</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vào</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năm</a:t>
            </a:r>
            <a:r>
              <a:rPr lang="en-US" sz="3200" b="1" dirty="0">
                <a:solidFill>
                  <a:srgbClr val="C00000"/>
                </a:solidFill>
                <a:latin typeface="Arial" panose="020B0604020202020204" pitchFamily="34" charset="0"/>
                <a:cs typeface="Arial" panose="020B0604020202020204" pitchFamily="34" charset="0"/>
              </a:rPr>
              <a:t> 938?</a:t>
            </a:r>
          </a:p>
        </p:txBody>
      </p:sp>
      <p:pic>
        <p:nvPicPr>
          <p:cNvPr id="61" name="Picture 24" descr="slide0089_image0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100" y="2493327"/>
            <a:ext cx="4196650" cy="29842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7000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heel(1)">
                                      <p:cBhvr>
                                        <p:cTn id="7" dur="20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p:cTn id="12" dur="1000" fill="hold"/>
                                        <p:tgtEl>
                                          <p:spTgt spid="61"/>
                                        </p:tgtEl>
                                        <p:attrNameLst>
                                          <p:attrName>ppt_w</p:attrName>
                                        </p:attrNameLst>
                                      </p:cBhvr>
                                      <p:tavLst>
                                        <p:tav tm="0">
                                          <p:val>
                                            <p:fltVal val="0"/>
                                          </p:val>
                                        </p:tav>
                                        <p:tav tm="100000">
                                          <p:val>
                                            <p:strVal val="#ppt_w"/>
                                          </p:val>
                                        </p:tav>
                                      </p:tavLst>
                                    </p:anim>
                                    <p:anim calcmode="lin" valueType="num">
                                      <p:cBhvr>
                                        <p:cTn id="13" dur="1000" fill="hold"/>
                                        <p:tgtEl>
                                          <p:spTgt spid="61"/>
                                        </p:tgtEl>
                                        <p:attrNameLst>
                                          <p:attrName>ppt_h</p:attrName>
                                        </p:attrNameLst>
                                      </p:cBhvr>
                                      <p:tavLst>
                                        <p:tav tm="0">
                                          <p:val>
                                            <p:fltVal val="0"/>
                                          </p:val>
                                        </p:tav>
                                        <p:tav tm="100000">
                                          <p:val>
                                            <p:strVal val="#ppt_h"/>
                                          </p:val>
                                        </p:tav>
                                      </p:tavLst>
                                    </p:anim>
                                    <p:anim calcmode="lin" valueType="num">
                                      <p:cBhvr>
                                        <p:cTn id="14" dur="1000" fill="hold"/>
                                        <p:tgtEl>
                                          <p:spTgt spid="61"/>
                                        </p:tgtEl>
                                        <p:attrNameLst>
                                          <p:attrName>style.rotation</p:attrName>
                                        </p:attrNameLst>
                                      </p:cBhvr>
                                      <p:tavLst>
                                        <p:tav tm="0">
                                          <p:val>
                                            <p:fltVal val="90"/>
                                          </p:val>
                                        </p:tav>
                                        <p:tav tm="100000">
                                          <p:val>
                                            <p:fltVal val="0"/>
                                          </p:val>
                                        </p:tav>
                                      </p:tavLst>
                                    </p:anim>
                                    <p:animEffect transition="in" filter="fade">
                                      <p:cBhvr>
                                        <p:cTn id="15" dur="1000"/>
                                        <p:tgtEl>
                                          <p:spTgt spid="61"/>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97DE"/>
        </a:solidFill>
        <a:effectLst/>
      </p:bgPr>
    </p:bg>
    <p:spTree>
      <p:nvGrpSpPr>
        <p:cNvPr id="1" name=""/>
        <p:cNvGrpSpPr/>
        <p:nvPr/>
      </p:nvGrpSpPr>
      <p:grpSpPr>
        <a:xfrm>
          <a:off x="0" y="0"/>
          <a:ext cx="0" cy="0"/>
          <a:chOff x="0" y="0"/>
          <a:chExt cx="0" cy="0"/>
        </a:xfrm>
      </p:grpSpPr>
      <p:grpSp>
        <p:nvGrpSpPr>
          <p:cNvPr id="3" name="Group 2"/>
          <p:cNvGrpSpPr/>
          <p:nvPr/>
        </p:nvGrpSpPr>
        <p:grpSpPr>
          <a:xfrm>
            <a:off x="171450" y="161925"/>
            <a:ext cx="11811000" cy="6496050"/>
            <a:chOff x="171450" y="161925"/>
            <a:chExt cx="11811000" cy="6496050"/>
          </a:xfrm>
        </p:grpSpPr>
        <p:sp>
          <p:nvSpPr>
            <p:cNvPr id="2" name="Rectangle 1"/>
            <p:cNvSpPr/>
            <p:nvPr/>
          </p:nvSpPr>
          <p:spPr>
            <a:xfrm>
              <a:off x="171450" y="161925"/>
              <a:ext cx="11811000" cy="6496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23850" y="314325"/>
              <a:ext cx="11487150" cy="6191250"/>
            </a:xfrm>
            <a:prstGeom prst="rect">
              <a:avLst/>
            </a:prstGeom>
            <a:noFill/>
            <a:ln w="28575">
              <a:solidFill>
                <a:srgbClr val="3A456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Table 3"/>
          <p:cNvGraphicFramePr>
            <a:graphicFrameLocks noGrp="1"/>
          </p:cNvGraphicFramePr>
          <p:nvPr>
            <p:extLst>
              <p:ext uri="{D42A27DB-BD31-4B8C-83A1-F6EECF244321}">
                <p14:modId xmlns:p14="http://schemas.microsoft.com/office/powerpoint/2010/main" val="2520690286"/>
              </p:ext>
            </p:extLst>
          </p:nvPr>
        </p:nvGraphicFramePr>
        <p:xfrm>
          <a:off x="617537" y="1240846"/>
          <a:ext cx="10899776" cy="4566708"/>
        </p:xfrm>
        <a:graphic>
          <a:graphicData uri="http://schemas.openxmlformats.org/drawingml/2006/table">
            <a:tbl>
              <a:tblPr firstRow="1" bandRow="1">
                <a:tableStyleId>{5940675A-B579-460E-94D1-54222C63F5DA}</a:tableStyleId>
              </a:tblPr>
              <a:tblGrid>
                <a:gridCol w="4127371">
                  <a:extLst>
                    <a:ext uri="{9D8B030D-6E8A-4147-A177-3AD203B41FA5}">
                      <a16:colId xmlns:a16="http://schemas.microsoft.com/office/drawing/2014/main" val="1435536358"/>
                    </a:ext>
                  </a:extLst>
                </a:gridCol>
                <a:gridCol w="2205526">
                  <a:extLst>
                    <a:ext uri="{9D8B030D-6E8A-4147-A177-3AD203B41FA5}">
                      <a16:colId xmlns:a16="http://schemas.microsoft.com/office/drawing/2014/main" val="2289779527"/>
                    </a:ext>
                  </a:extLst>
                </a:gridCol>
                <a:gridCol w="2365579">
                  <a:extLst>
                    <a:ext uri="{9D8B030D-6E8A-4147-A177-3AD203B41FA5}">
                      <a16:colId xmlns:a16="http://schemas.microsoft.com/office/drawing/2014/main" val="3079031179"/>
                    </a:ext>
                  </a:extLst>
                </a:gridCol>
                <a:gridCol w="2201300">
                  <a:extLst>
                    <a:ext uri="{9D8B030D-6E8A-4147-A177-3AD203B41FA5}">
                      <a16:colId xmlns:a16="http://schemas.microsoft.com/office/drawing/2014/main" val="1810058642"/>
                    </a:ext>
                  </a:extLst>
                </a:gridCol>
              </a:tblGrid>
              <a:tr h="1522236">
                <a:tc>
                  <a:txBody>
                    <a:bodyPr/>
                    <a:lstStyle/>
                    <a:p>
                      <a:pPr algn="ct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Giai</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lịch</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sử</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6B7FFF"/>
                    </a:solidFill>
                  </a:tcPr>
                </a:tc>
                <a:tc>
                  <a:txBody>
                    <a:bodyPr/>
                    <a:lstStyle/>
                    <a:p>
                      <a:pPr algn="ct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Tên</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nước</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6B7FFF"/>
                    </a:solidFill>
                  </a:tcPr>
                </a:tc>
                <a:tc>
                  <a:txBody>
                    <a:bodyPr/>
                    <a:lstStyle/>
                    <a:p>
                      <a:pPr algn="ct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Kinh</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đô</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6B7FFF"/>
                    </a:solidFill>
                  </a:tcPr>
                </a:tc>
                <a:tc>
                  <a:txBody>
                    <a:bodyPr/>
                    <a:lstStyle/>
                    <a:p>
                      <a:pPr algn="ct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Nhân</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lịch</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sử</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tiêu</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biểu</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6B7FFF"/>
                    </a:solidFill>
                  </a:tcPr>
                </a:tc>
                <a:extLst>
                  <a:ext uri="{0D108BD9-81ED-4DB2-BD59-A6C34878D82A}">
                    <a16:rowId xmlns:a16="http://schemas.microsoft.com/office/drawing/2014/main" val="264695464"/>
                  </a:ext>
                </a:extLst>
              </a:tr>
              <a:tr h="3044472">
                <a:tc>
                  <a:txBody>
                    <a:bodyPr/>
                    <a:lstStyle/>
                    <a:p>
                      <a:pPr algn="ctr"/>
                      <a:r>
                        <a:rPr lang="en-US" sz="2800" b="1" baseline="0" dirty="0" err="1">
                          <a:latin typeface="Arial" panose="020B0604020202020204" pitchFamily="34" charset="0"/>
                          <a:cs typeface="Arial" panose="020B0604020202020204" pitchFamily="34" charset="0"/>
                        </a:rPr>
                        <a:t>Hơn</a:t>
                      </a:r>
                      <a:r>
                        <a:rPr lang="en-US" sz="2800" b="1" baseline="0" dirty="0">
                          <a:latin typeface="Arial" panose="020B0604020202020204" pitchFamily="34" charset="0"/>
                          <a:cs typeface="Arial" panose="020B0604020202020204" pitchFamily="34" charset="0"/>
                        </a:rPr>
                        <a:t> 1000 </a:t>
                      </a:r>
                      <a:r>
                        <a:rPr lang="en-US" sz="2800" b="1" baseline="0" dirty="0" err="1">
                          <a:latin typeface="Arial" panose="020B0604020202020204" pitchFamily="34" charset="0"/>
                          <a:cs typeface="Arial" panose="020B0604020202020204" pitchFamily="34" charset="0"/>
                        </a:rPr>
                        <a:t>năm</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đấu</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tranh</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giành</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độc</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lập</a:t>
                      </a:r>
                      <a:endParaRPr lang="en-US" sz="2800" b="1" baseline="0" dirty="0">
                        <a:latin typeface="Arial" panose="020B0604020202020204" pitchFamily="34" charset="0"/>
                        <a:cs typeface="Arial" panose="020B0604020202020204" pitchFamily="34" charset="0"/>
                      </a:endParaRPr>
                    </a:p>
                    <a:p>
                      <a:pPr algn="ctr"/>
                      <a:r>
                        <a:rPr lang="en-US" sz="2400" i="1" baseline="0" dirty="0">
                          <a:solidFill>
                            <a:srgbClr val="C00000"/>
                          </a:solidFill>
                          <a:latin typeface="Arial" panose="020B0604020202020204" pitchFamily="34" charset="0"/>
                          <a:cs typeface="Arial" panose="020B0604020202020204" pitchFamily="34" charset="0"/>
                        </a:rPr>
                        <a:t>(</a:t>
                      </a:r>
                      <a:r>
                        <a:rPr lang="en-US" sz="2400" i="1" baseline="0" dirty="0" err="1">
                          <a:solidFill>
                            <a:srgbClr val="C00000"/>
                          </a:solidFill>
                          <a:latin typeface="Arial" panose="020B0604020202020204" pitchFamily="34" charset="0"/>
                          <a:cs typeface="Arial" panose="020B0604020202020204" pitchFamily="34" charset="0"/>
                        </a:rPr>
                        <a:t>Từ</a:t>
                      </a:r>
                      <a:r>
                        <a:rPr lang="en-US" sz="2400" i="1" baseline="0" dirty="0">
                          <a:solidFill>
                            <a:srgbClr val="C00000"/>
                          </a:solidFill>
                          <a:latin typeface="Arial" panose="020B0604020202020204" pitchFamily="34" charset="0"/>
                          <a:cs typeface="Arial" panose="020B0604020202020204" pitchFamily="34" charset="0"/>
                        </a:rPr>
                        <a:t> </a:t>
                      </a:r>
                      <a:r>
                        <a:rPr lang="en-US" sz="2400" i="1" baseline="0" dirty="0" err="1">
                          <a:solidFill>
                            <a:srgbClr val="C00000"/>
                          </a:solidFill>
                          <a:latin typeface="Arial" panose="020B0604020202020204" pitchFamily="34" charset="0"/>
                          <a:cs typeface="Arial" panose="020B0604020202020204" pitchFamily="34" charset="0"/>
                        </a:rPr>
                        <a:t>năm</a:t>
                      </a:r>
                      <a:r>
                        <a:rPr lang="en-US" sz="2400" i="1" baseline="0" dirty="0">
                          <a:solidFill>
                            <a:srgbClr val="C00000"/>
                          </a:solidFill>
                          <a:latin typeface="Arial" panose="020B0604020202020204" pitchFamily="34" charset="0"/>
                          <a:cs typeface="Arial" panose="020B0604020202020204" pitchFamily="34" charset="0"/>
                        </a:rPr>
                        <a:t> 179 TCN </a:t>
                      </a:r>
                    </a:p>
                    <a:p>
                      <a:pPr algn="ctr"/>
                      <a:r>
                        <a:rPr lang="en-US" sz="2400" i="1" baseline="0" dirty="0" err="1">
                          <a:solidFill>
                            <a:srgbClr val="C00000"/>
                          </a:solidFill>
                          <a:latin typeface="Arial" panose="020B0604020202020204" pitchFamily="34" charset="0"/>
                          <a:cs typeface="Arial" panose="020B0604020202020204" pitchFamily="34" charset="0"/>
                        </a:rPr>
                        <a:t>đến</a:t>
                      </a:r>
                      <a:r>
                        <a:rPr lang="en-US" sz="2400" i="1" baseline="0" dirty="0">
                          <a:solidFill>
                            <a:srgbClr val="C00000"/>
                          </a:solidFill>
                          <a:latin typeface="Arial" panose="020B0604020202020204" pitchFamily="34" charset="0"/>
                          <a:cs typeface="Arial" panose="020B0604020202020204" pitchFamily="34" charset="0"/>
                        </a:rPr>
                        <a:t> </a:t>
                      </a:r>
                      <a:r>
                        <a:rPr lang="en-US" sz="2400" i="1" baseline="0" dirty="0" err="1">
                          <a:solidFill>
                            <a:srgbClr val="C00000"/>
                          </a:solidFill>
                          <a:latin typeface="Arial" panose="020B0604020202020204" pitchFamily="34" charset="0"/>
                          <a:cs typeface="Arial" panose="020B0604020202020204" pitchFamily="34" charset="0"/>
                        </a:rPr>
                        <a:t>năm</a:t>
                      </a:r>
                      <a:r>
                        <a:rPr lang="en-US" sz="2400" i="1" baseline="0" dirty="0">
                          <a:solidFill>
                            <a:srgbClr val="C00000"/>
                          </a:solidFill>
                          <a:latin typeface="Arial" panose="020B0604020202020204" pitchFamily="34" charset="0"/>
                          <a:cs typeface="Arial" panose="020B0604020202020204" pitchFamily="34" charset="0"/>
                        </a:rPr>
                        <a:t> 938)</a:t>
                      </a:r>
                      <a:endParaRPr lang="en-US" sz="2400" i="1" dirty="0">
                        <a:solidFill>
                          <a:srgbClr val="C00000"/>
                        </a:solidFill>
                        <a:latin typeface="Arial" panose="020B0604020202020204" pitchFamily="34" charset="0"/>
                        <a:cs typeface="Arial" panose="020B0604020202020204" pitchFamily="34" charset="0"/>
                      </a:endParaRPr>
                    </a:p>
                  </a:txBody>
                  <a:tcPr anchor="ctr"/>
                </a:tc>
                <a:tc gridSpan="2">
                  <a:txBody>
                    <a:bodyPr/>
                    <a:lstStyle/>
                    <a:p>
                      <a:pPr algn="ctr"/>
                      <a:r>
                        <a:rPr lang="en-US" sz="2800" b="1" dirty="0" err="1">
                          <a:latin typeface="Arial" panose="020B0604020202020204" pitchFamily="34" charset="0"/>
                          <a:cs typeface="Arial" panose="020B0604020202020204" pitchFamily="34" charset="0"/>
                        </a:rPr>
                        <a:t>Phương</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Bắc</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thay</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nhau</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đô</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hộ</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đất</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nước</a:t>
                      </a:r>
                      <a:r>
                        <a:rPr lang="en-US" sz="2800" b="1" baseline="0" dirty="0">
                          <a:latin typeface="Arial" panose="020B0604020202020204" pitchFamily="34" charset="0"/>
                          <a:cs typeface="Arial" panose="020B0604020202020204" pitchFamily="34" charset="0"/>
                        </a:rPr>
                        <a:t> ta.</a:t>
                      </a:r>
                      <a:endParaRPr lang="en-US" sz="2800" b="1" dirty="0">
                        <a:latin typeface="Arial" panose="020B0604020202020204" pitchFamily="34" charset="0"/>
                        <a:cs typeface="Arial" panose="020B0604020202020204" pitchFamily="34" charset="0"/>
                      </a:endParaRPr>
                    </a:p>
                    <a:p>
                      <a:pPr algn="ctr"/>
                      <a:endParaRPr lang="en-US" sz="2800" i="1" dirty="0">
                        <a:solidFill>
                          <a:srgbClr val="C00000"/>
                        </a:solidFill>
                        <a:latin typeface="Arial" panose="020B0604020202020204" pitchFamily="34" charset="0"/>
                        <a:cs typeface="Arial" panose="020B0604020202020204" pitchFamily="34" charset="0"/>
                      </a:endParaRPr>
                    </a:p>
                  </a:txBody>
                  <a:tcPr anchor="ctr"/>
                </a:tc>
                <a:tc hMerge="1">
                  <a:txBody>
                    <a:bodyPr/>
                    <a:lstStyle/>
                    <a:p>
                      <a:pPr algn="ctr"/>
                      <a:endParaRPr lang="en-US" sz="2800" i="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800" b="1" dirty="0">
                          <a:latin typeface="Arial" panose="020B0604020202020204" pitchFamily="34" charset="0"/>
                          <a:cs typeface="Arial" panose="020B0604020202020204" pitchFamily="34" charset="0"/>
                        </a:rPr>
                        <a:t>Hai</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Bà</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Trưng</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Ngô</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Quyền</a:t>
                      </a:r>
                      <a:endParaRPr lang="en-US" sz="28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5601315"/>
                  </a:ext>
                </a:extLst>
              </a:tr>
            </a:tbl>
          </a:graphicData>
        </a:graphic>
      </p:graphicFrame>
      <p:sp>
        <p:nvSpPr>
          <p:cNvPr id="61" name="TextBox 60"/>
          <p:cNvSpPr txBox="1"/>
          <p:nvPr/>
        </p:nvSpPr>
        <p:spPr>
          <a:xfrm>
            <a:off x="904081" y="477790"/>
            <a:ext cx="10345738" cy="584775"/>
          </a:xfrm>
          <a:prstGeom prst="rect">
            <a:avLst/>
          </a:prstGeom>
          <a:noFill/>
        </p:spPr>
        <p:txBody>
          <a:bodyPr wrap="square" rtlCol="0">
            <a:spAutoFit/>
          </a:bodyPr>
          <a:lstStyle/>
          <a:p>
            <a:pPr algn="ctr"/>
            <a:r>
              <a:rPr lang="en-US" sz="3200" b="1" dirty="0" err="1">
                <a:solidFill>
                  <a:srgbClr val="C00000"/>
                </a:solidFill>
                <a:latin typeface="Arial" panose="020B0604020202020204" pitchFamily="34" charset="0"/>
                <a:cs typeface="Arial" panose="020B0604020202020204" pitchFamily="34" charset="0"/>
              </a:rPr>
              <a:t>Bảng</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hệ</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thống</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những</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sự</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kiện</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lịch</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sử</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tiêu</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biểu</a:t>
            </a:r>
            <a:endParaRPr lang="en-US" sz="32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0815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54267" y="633025"/>
            <a:ext cx="9040077" cy="646331"/>
          </a:xfrm>
          <a:prstGeom prst="rect">
            <a:avLst/>
          </a:prstGeom>
          <a:noFill/>
        </p:spPr>
        <p:txBody>
          <a:bodyPr wrap="square" rtlCol="0">
            <a:spAutoFit/>
          </a:bodyPr>
          <a:lstStyle/>
          <a:p>
            <a:pPr algn="ctr"/>
            <a:r>
              <a:rPr lang="en-US" sz="3600" dirty="0">
                <a:ln>
                  <a:solidFill>
                    <a:schemeClr val="bg1"/>
                  </a:solidFill>
                </a:ln>
                <a:solidFill>
                  <a:schemeClr val="bg1">
                    <a:lumMod val="85000"/>
                  </a:schemeClr>
                </a:solidFill>
                <a:effectLst>
                  <a:outerShdw blurRad="50800" dist="38100" dir="2700000" algn="tl" rotWithShape="0">
                    <a:prstClr val="black">
                      <a:alpha val="40000"/>
                    </a:prstClr>
                  </a:outerShdw>
                </a:effectLst>
                <a:latin typeface="UTM Colossalis" panose="02040603050506020204" pitchFamily="18" charset="0"/>
                <a:cs typeface="Arial" panose="020B0604020202020204" pitchFamily="34" charset="0"/>
              </a:rPr>
              <a:t>PHÒNG TRƯNG BÀY 3</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4272" y="1279356"/>
            <a:ext cx="8971603" cy="4160064"/>
          </a:xfrm>
          <a:prstGeom prst="rect">
            <a:avLst/>
          </a:prstGeom>
          <a:ln>
            <a:noFill/>
          </a:ln>
          <a:effectLst>
            <a:softEdge rad="112500"/>
          </a:effectLst>
        </p:spPr>
      </p:pic>
      <p:sp>
        <p:nvSpPr>
          <p:cNvPr id="5" name="TextBox 4"/>
          <p:cNvSpPr txBox="1"/>
          <p:nvPr/>
        </p:nvSpPr>
        <p:spPr>
          <a:xfrm>
            <a:off x="104347" y="5372745"/>
            <a:ext cx="12278151" cy="1200329"/>
          </a:xfrm>
          <a:prstGeom prst="rect">
            <a:avLst/>
          </a:prstGeom>
          <a:noFill/>
          <a:effectLst>
            <a:outerShdw blurRad="152400" dist="317500" dir="5400000" sx="90000" sy="-19000" rotWithShape="0">
              <a:prstClr val="black">
                <a:alpha val="15000"/>
              </a:prstClr>
            </a:outerShdw>
            <a:reflection blurRad="6350" stA="50000" endA="300" endPos="55000" dir="5400000" sy="-100000" algn="bl" rotWithShape="0"/>
          </a:effectLst>
        </p:spPr>
        <p:txBody>
          <a:bodyPr wrap="square" rtlCol="0">
            <a:spAutoFit/>
          </a:bodyPr>
          <a:lstStyle/>
          <a:p>
            <a:pPr algn="ctr"/>
            <a:r>
              <a:rPr lang="en-US" sz="7200" dirty="0">
                <a:ln w="28575">
                  <a:solidFill>
                    <a:schemeClr val="bg1"/>
                  </a:solidFill>
                </a:ln>
                <a:solidFill>
                  <a:schemeClr val="accent5">
                    <a:lumMod val="50000"/>
                  </a:schemeClr>
                </a:solidFill>
                <a:effectLst>
                  <a:outerShdw blurRad="60007" dist="310007" dir="7680000" sy="30000" kx="1300200" algn="ctr" rotWithShape="0">
                    <a:prstClr val="black">
                      <a:alpha val="32000"/>
                    </a:prstClr>
                  </a:outerShdw>
                </a:effectLst>
                <a:latin typeface="UTM Colossalis" panose="02040603050506020204" pitchFamily="18" charset="0"/>
                <a:cs typeface="Arial" panose="020B0604020202020204" pitchFamily="34" charset="0"/>
              </a:rPr>
              <a:t>BUỔI ĐẦU ĐỘC LẬP </a:t>
            </a:r>
          </a:p>
        </p:txBody>
      </p:sp>
    </p:spTree>
    <p:extLst>
      <p:ext uri="{BB962C8B-B14F-4D97-AF65-F5344CB8AC3E}">
        <p14:creationId xmlns:p14="http://schemas.microsoft.com/office/powerpoint/2010/main" val="2123336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97DE"/>
        </a:solidFill>
        <a:effectLst/>
      </p:bgPr>
    </p:bg>
    <p:spTree>
      <p:nvGrpSpPr>
        <p:cNvPr id="1" name=""/>
        <p:cNvGrpSpPr/>
        <p:nvPr/>
      </p:nvGrpSpPr>
      <p:grpSpPr>
        <a:xfrm>
          <a:off x="0" y="0"/>
          <a:ext cx="0" cy="0"/>
          <a:chOff x="0" y="0"/>
          <a:chExt cx="0" cy="0"/>
        </a:xfrm>
      </p:grpSpPr>
      <p:sp>
        <p:nvSpPr>
          <p:cNvPr id="116" name="流程图: 手动输入 115"/>
          <p:cNvSpPr/>
          <p:nvPr/>
        </p:nvSpPr>
        <p:spPr>
          <a:xfrm rot="5400000" flipV="1">
            <a:off x="4630420" y="-701040"/>
            <a:ext cx="6858635" cy="8260715"/>
          </a:xfrm>
          <a:prstGeom prst="flowChartManualInput">
            <a:avLst/>
          </a:prstGeom>
          <a:solidFill>
            <a:srgbClr val="6B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3" name="组合 122"/>
          <p:cNvGrpSpPr/>
          <p:nvPr/>
        </p:nvGrpSpPr>
        <p:grpSpPr>
          <a:xfrm>
            <a:off x="10041890" y="296545"/>
            <a:ext cx="1090930" cy="1118870"/>
            <a:chOff x="3786" y="775"/>
            <a:chExt cx="1718" cy="1762"/>
          </a:xfrm>
          <a:solidFill>
            <a:srgbClr val="FF97DE"/>
          </a:solidFill>
        </p:grpSpPr>
        <p:grpSp>
          <p:nvGrpSpPr>
            <p:cNvPr id="124" name="组合 123"/>
            <p:cNvGrpSpPr/>
            <p:nvPr/>
          </p:nvGrpSpPr>
          <p:grpSpPr>
            <a:xfrm>
              <a:off x="3786" y="775"/>
              <a:ext cx="242" cy="1762"/>
              <a:chOff x="3786" y="775"/>
              <a:chExt cx="242" cy="1762"/>
            </a:xfrm>
            <a:grpFill/>
          </p:grpSpPr>
          <p:sp>
            <p:nvSpPr>
              <p:cNvPr id="125" name="椭圆 124"/>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nvGrpSpPr>
          <p:grpSpPr>
            <a:xfrm>
              <a:off x="4155" y="775"/>
              <a:ext cx="242" cy="1762"/>
              <a:chOff x="3786" y="775"/>
              <a:chExt cx="242" cy="1762"/>
            </a:xfrm>
            <a:grpFill/>
          </p:grpSpPr>
          <p:sp>
            <p:nvSpPr>
              <p:cNvPr id="131" name="椭圆 130"/>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6" name="组合 135"/>
            <p:cNvGrpSpPr/>
            <p:nvPr/>
          </p:nvGrpSpPr>
          <p:grpSpPr>
            <a:xfrm>
              <a:off x="4524" y="775"/>
              <a:ext cx="242" cy="1762"/>
              <a:chOff x="3786" y="775"/>
              <a:chExt cx="242" cy="1762"/>
            </a:xfrm>
            <a:grpFill/>
          </p:grpSpPr>
          <p:sp>
            <p:nvSpPr>
              <p:cNvPr id="137" name="椭圆 136"/>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2" name="组合 141"/>
            <p:cNvGrpSpPr/>
            <p:nvPr/>
          </p:nvGrpSpPr>
          <p:grpSpPr>
            <a:xfrm>
              <a:off x="4893" y="775"/>
              <a:ext cx="242" cy="1762"/>
              <a:chOff x="3786" y="775"/>
              <a:chExt cx="242" cy="1762"/>
            </a:xfrm>
            <a:grpFill/>
          </p:grpSpPr>
          <p:sp>
            <p:nvSpPr>
              <p:cNvPr id="143" name="椭圆 142"/>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8" name="组合 147"/>
            <p:cNvGrpSpPr/>
            <p:nvPr/>
          </p:nvGrpSpPr>
          <p:grpSpPr>
            <a:xfrm>
              <a:off x="5262" y="775"/>
              <a:ext cx="242" cy="1762"/>
              <a:chOff x="3786" y="775"/>
              <a:chExt cx="242" cy="1762"/>
            </a:xfrm>
            <a:grpFill/>
          </p:grpSpPr>
          <p:sp>
            <p:nvSpPr>
              <p:cNvPr id="149" name="椭圆 148"/>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5" name="组合 154"/>
          <p:cNvGrpSpPr/>
          <p:nvPr/>
        </p:nvGrpSpPr>
        <p:grpSpPr>
          <a:xfrm>
            <a:off x="-635" y="296545"/>
            <a:ext cx="12192000" cy="6264910"/>
            <a:chOff x="-5280" y="467"/>
            <a:chExt cx="23155" cy="9866"/>
          </a:xfrm>
        </p:grpSpPr>
        <p:sp>
          <p:nvSpPr>
            <p:cNvPr id="13" name="圆角矩形 12"/>
            <p:cNvSpPr/>
            <p:nvPr/>
          </p:nvSpPr>
          <p:spPr>
            <a:xfrm>
              <a:off x="-5280" y="467"/>
              <a:ext cx="23155" cy="9866"/>
            </a:xfrm>
            <a:prstGeom prst="roundRect">
              <a:avLst>
                <a:gd name="adj" fmla="val 5000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圆角矩形 121"/>
            <p:cNvSpPr/>
            <p:nvPr/>
          </p:nvSpPr>
          <p:spPr>
            <a:xfrm>
              <a:off x="-4955" y="667"/>
              <a:ext cx="22632" cy="9535"/>
            </a:xfrm>
            <a:prstGeom prst="roundRect">
              <a:avLst>
                <a:gd name="adj" fmla="val 50000"/>
              </a:avLst>
            </a:prstGeom>
            <a:noFill/>
            <a:ln w="19050" cmpd="sng">
              <a:solidFill>
                <a:srgbClr val="3A4565"/>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3546995" y="419100"/>
            <a:ext cx="5645785" cy="6059170"/>
            <a:chOff x="5155" y="667"/>
            <a:chExt cx="8891" cy="9542"/>
          </a:xfrm>
        </p:grpSpPr>
        <p:sp>
          <p:nvSpPr>
            <p:cNvPr id="54" name="任意多边形: 形状 19"/>
            <p:cNvSpPr/>
            <p:nvPr/>
          </p:nvSpPr>
          <p:spPr>
            <a:xfrm>
              <a:off x="5155" y="667"/>
              <a:ext cx="8891" cy="1321"/>
            </a:xfrm>
            <a:custGeom>
              <a:avLst/>
              <a:gdLst>
                <a:gd name="connsiteX0" fmla="*/ 0 w 5645924"/>
                <a:gd name="connsiteY0" fmla="*/ 0 h 838684"/>
                <a:gd name="connsiteX1" fmla="*/ 5645924 w 5645924"/>
                <a:gd name="connsiteY1" fmla="*/ 0 h 838684"/>
                <a:gd name="connsiteX2" fmla="*/ 5640599 w 5645924"/>
                <a:gd name="connsiteY2" fmla="*/ 12553 h 838684"/>
                <a:gd name="connsiteX3" fmla="*/ 2822962 w 5645924"/>
                <a:gd name="connsiteY3" fmla="*/ 838684 h 838684"/>
                <a:gd name="connsiteX4" fmla="*/ 5326 w 5645924"/>
                <a:gd name="connsiteY4" fmla="*/ 12553 h 83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5924" h="838684">
                  <a:moveTo>
                    <a:pt x="0" y="0"/>
                  </a:moveTo>
                  <a:lnTo>
                    <a:pt x="5645924" y="0"/>
                  </a:lnTo>
                  <a:lnTo>
                    <a:pt x="5640599" y="12553"/>
                  </a:lnTo>
                  <a:cubicBezTo>
                    <a:pt x="5372416" y="484025"/>
                    <a:pt x="4212819" y="838684"/>
                    <a:pt x="2822962" y="838684"/>
                  </a:cubicBezTo>
                  <a:cubicBezTo>
                    <a:pt x="1433105" y="838684"/>
                    <a:pt x="273508" y="484025"/>
                    <a:pt x="5326" y="12553"/>
                  </a:cubicBezTo>
                  <a:close/>
                </a:path>
              </a:pathLst>
            </a:custGeom>
            <a:solidFill>
              <a:srgbClr val="6B7FFF"/>
            </a:solidFill>
            <a:ln w="15875" cmpd="sng">
              <a:solidFill>
                <a:srgbClr val="3A45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任意多边形: 形状 19"/>
            <p:cNvSpPr/>
            <p:nvPr/>
          </p:nvSpPr>
          <p:spPr>
            <a:xfrm flipV="1">
              <a:off x="5155" y="8888"/>
              <a:ext cx="8891" cy="1321"/>
            </a:xfrm>
            <a:custGeom>
              <a:avLst/>
              <a:gdLst>
                <a:gd name="connsiteX0" fmla="*/ 0 w 5645924"/>
                <a:gd name="connsiteY0" fmla="*/ 0 h 838684"/>
                <a:gd name="connsiteX1" fmla="*/ 5645924 w 5645924"/>
                <a:gd name="connsiteY1" fmla="*/ 0 h 838684"/>
                <a:gd name="connsiteX2" fmla="*/ 5640599 w 5645924"/>
                <a:gd name="connsiteY2" fmla="*/ 12553 h 838684"/>
                <a:gd name="connsiteX3" fmla="*/ 2822962 w 5645924"/>
                <a:gd name="connsiteY3" fmla="*/ 838684 h 838684"/>
                <a:gd name="connsiteX4" fmla="*/ 5326 w 5645924"/>
                <a:gd name="connsiteY4" fmla="*/ 12553 h 83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5924" h="838684">
                  <a:moveTo>
                    <a:pt x="0" y="0"/>
                  </a:moveTo>
                  <a:lnTo>
                    <a:pt x="5645924" y="0"/>
                  </a:lnTo>
                  <a:lnTo>
                    <a:pt x="5640599" y="12553"/>
                  </a:lnTo>
                  <a:cubicBezTo>
                    <a:pt x="5372416" y="484025"/>
                    <a:pt x="4212819" y="838684"/>
                    <a:pt x="2822962" y="838684"/>
                  </a:cubicBezTo>
                  <a:cubicBezTo>
                    <a:pt x="1433105" y="838684"/>
                    <a:pt x="273508" y="484025"/>
                    <a:pt x="5326" y="12553"/>
                  </a:cubicBezTo>
                  <a:close/>
                </a:path>
              </a:pathLst>
            </a:custGeom>
            <a:solidFill>
              <a:srgbClr val="FFCE00"/>
            </a:solidFill>
            <a:ln w="15875" cmpd="sng">
              <a:solidFill>
                <a:srgbClr val="3A45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7" name="组合 76"/>
          <p:cNvGrpSpPr/>
          <p:nvPr/>
        </p:nvGrpSpPr>
        <p:grpSpPr>
          <a:xfrm>
            <a:off x="476250" y="303530"/>
            <a:ext cx="11268075" cy="6249670"/>
            <a:chOff x="750" y="478"/>
            <a:chExt cx="17745" cy="9842"/>
          </a:xfrm>
        </p:grpSpPr>
        <p:grpSp>
          <p:nvGrpSpPr>
            <p:cNvPr id="75" name="组合 74"/>
            <p:cNvGrpSpPr/>
            <p:nvPr/>
          </p:nvGrpSpPr>
          <p:grpSpPr>
            <a:xfrm>
              <a:off x="750" y="478"/>
              <a:ext cx="2133" cy="1957"/>
              <a:chOff x="750" y="478"/>
              <a:chExt cx="2133" cy="1957"/>
            </a:xfrm>
          </p:grpSpPr>
          <p:sp>
            <p:nvSpPr>
              <p:cNvPr id="58" name="椭圆 57"/>
              <p:cNvSpPr/>
              <p:nvPr/>
            </p:nvSpPr>
            <p:spPr>
              <a:xfrm>
                <a:off x="1157" y="709"/>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rot="21120000">
                <a:off x="750" y="478"/>
                <a:ext cx="1650" cy="1300"/>
                <a:chOff x="760" y="467"/>
                <a:chExt cx="1650" cy="1300"/>
              </a:xfrm>
            </p:grpSpPr>
            <p:sp>
              <p:nvSpPr>
                <p:cNvPr id="60"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 name="组合 75"/>
            <p:cNvGrpSpPr/>
            <p:nvPr/>
          </p:nvGrpSpPr>
          <p:grpSpPr>
            <a:xfrm>
              <a:off x="16647" y="8214"/>
              <a:ext cx="1848" cy="2107"/>
              <a:chOff x="16647" y="8214"/>
              <a:chExt cx="1848" cy="2107"/>
            </a:xfrm>
          </p:grpSpPr>
          <p:sp>
            <p:nvSpPr>
              <p:cNvPr id="59" name="椭圆 58"/>
              <p:cNvSpPr/>
              <p:nvPr/>
            </p:nvSpPr>
            <p:spPr>
              <a:xfrm>
                <a:off x="16647" y="8214"/>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rot="21120000" flipH="1" flipV="1">
                <a:off x="16845" y="9021"/>
                <a:ext cx="1650" cy="1300"/>
                <a:chOff x="760" y="467"/>
                <a:chExt cx="1650" cy="1300"/>
              </a:xfrm>
            </p:grpSpPr>
            <p:sp>
              <p:nvSpPr>
                <p:cNvPr id="72"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1" name="TextBox 80"/>
          <p:cNvSpPr txBox="1"/>
          <p:nvPr/>
        </p:nvSpPr>
        <p:spPr>
          <a:xfrm>
            <a:off x="4673304" y="1466163"/>
            <a:ext cx="6895219" cy="1754326"/>
          </a:xfrm>
          <a:prstGeom prst="rect">
            <a:avLst/>
          </a:prstGeom>
          <a:noFill/>
        </p:spPr>
        <p:txBody>
          <a:bodyPr wrap="square" rtlCol="0">
            <a:spAutoFit/>
          </a:bodyPr>
          <a:lstStyle/>
          <a:p>
            <a:pPr algn="ctr"/>
            <a:r>
              <a:rPr lang="en-US" sz="3600" b="1" dirty="0" err="1">
                <a:solidFill>
                  <a:srgbClr val="C00000"/>
                </a:solidFill>
                <a:latin typeface="Arial" panose="020B0604020202020204" pitchFamily="34" charset="0"/>
                <a:cs typeface="Arial" panose="020B0604020202020204" pitchFamily="34" charset="0"/>
              </a:rPr>
              <a:t>Hình</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ảnh</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này</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giúp</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em</a:t>
            </a:r>
            <a:r>
              <a:rPr lang="en-US" sz="3600" b="1" dirty="0">
                <a:solidFill>
                  <a:srgbClr val="C00000"/>
                </a:solidFill>
                <a:latin typeface="Arial" panose="020B0604020202020204" pitchFamily="34" charset="0"/>
                <a:cs typeface="Arial" panose="020B0604020202020204" pitchFamily="34" charset="0"/>
              </a:rPr>
              <a:t> </a:t>
            </a:r>
          </a:p>
          <a:p>
            <a:pPr algn="ctr"/>
            <a:r>
              <a:rPr lang="en-US" sz="3600" b="1" dirty="0" err="1">
                <a:solidFill>
                  <a:srgbClr val="C00000"/>
                </a:solidFill>
                <a:latin typeface="Arial" panose="020B0604020202020204" pitchFamily="34" charset="0"/>
                <a:cs typeface="Arial" panose="020B0604020202020204" pitchFamily="34" charset="0"/>
              </a:rPr>
              <a:t>nhớ</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đến</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nhân</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vật</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và</a:t>
            </a:r>
            <a:r>
              <a:rPr lang="en-US" sz="3600" b="1" dirty="0">
                <a:solidFill>
                  <a:srgbClr val="C00000"/>
                </a:solidFill>
                <a:latin typeface="Arial" panose="020B0604020202020204" pitchFamily="34" charset="0"/>
                <a:cs typeface="Arial" panose="020B0604020202020204" pitchFamily="34" charset="0"/>
              </a:rPr>
              <a:t> </a:t>
            </a:r>
          </a:p>
          <a:p>
            <a:pPr algn="ctr"/>
            <a:r>
              <a:rPr lang="en-US" sz="3600" b="1" dirty="0" err="1">
                <a:solidFill>
                  <a:srgbClr val="C00000"/>
                </a:solidFill>
                <a:latin typeface="Arial" panose="020B0604020202020204" pitchFamily="34" charset="0"/>
                <a:cs typeface="Arial" panose="020B0604020202020204" pitchFamily="34" charset="0"/>
              </a:rPr>
              <a:t>sự</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kiện</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lịch</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sử</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nào</a:t>
            </a:r>
            <a:r>
              <a:rPr lang="en-US" sz="3600" b="1" dirty="0">
                <a:solidFill>
                  <a:srgbClr val="C00000"/>
                </a:solidFill>
                <a:latin typeface="Arial" panose="020B0604020202020204" pitchFamily="34" charset="0"/>
                <a:cs typeface="Arial" panose="020B0604020202020204" pitchFamily="34" charset="0"/>
              </a:rPr>
              <a:t>?</a:t>
            </a:r>
          </a:p>
        </p:txBody>
      </p:sp>
      <p:pic>
        <p:nvPicPr>
          <p:cNvPr id="82" name="Picture 4" descr="Tranh vẽ: Đinh Bộ Lĩnh chơi trò đánh trận cờ lau - Lịch sử 4 - Nguyễn Lương  Hùng - Thư viện Tư liệu giáo d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316" y="1261275"/>
            <a:ext cx="3409279" cy="4397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3" name="TextBox 82"/>
          <p:cNvSpPr txBox="1"/>
          <p:nvPr/>
        </p:nvSpPr>
        <p:spPr>
          <a:xfrm>
            <a:off x="4710950" y="3460044"/>
            <a:ext cx="6895219" cy="1200329"/>
          </a:xfrm>
          <a:prstGeom prst="rect">
            <a:avLst/>
          </a:prstGeom>
          <a:noFill/>
        </p:spPr>
        <p:txBody>
          <a:bodyPr wrap="square" rtlCol="0">
            <a:spAutoFit/>
          </a:bodyPr>
          <a:lstStyle/>
          <a:p>
            <a:pPr algn="ctr"/>
            <a:r>
              <a:rPr lang="en-US" sz="3600" b="1" dirty="0" err="1">
                <a:solidFill>
                  <a:srgbClr val="002060"/>
                </a:solidFill>
                <a:latin typeface="Arial" panose="020B0604020202020204" pitchFamily="34" charset="0"/>
                <a:cs typeface="Arial" panose="020B0604020202020204" pitchFamily="34" charset="0"/>
              </a:rPr>
              <a:t>Đinh</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Bộ</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Lĩnh</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và</a:t>
            </a:r>
            <a:r>
              <a:rPr lang="en-US" sz="3600" b="1" dirty="0">
                <a:solidFill>
                  <a:srgbClr val="002060"/>
                </a:solidFill>
                <a:latin typeface="Arial" panose="020B0604020202020204" pitchFamily="34" charset="0"/>
                <a:cs typeface="Arial" panose="020B0604020202020204" pitchFamily="34" charset="0"/>
              </a:rPr>
              <a:t> </a:t>
            </a:r>
          </a:p>
          <a:p>
            <a:pPr algn="ctr"/>
            <a:r>
              <a:rPr lang="en-US" sz="3600" b="1" dirty="0" err="1">
                <a:solidFill>
                  <a:srgbClr val="002060"/>
                </a:solidFill>
                <a:latin typeface="Arial" panose="020B0604020202020204" pitchFamily="34" charset="0"/>
                <a:cs typeface="Arial" panose="020B0604020202020204" pitchFamily="34" charset="0"/>
              </a:rPr>
              <a:t>loạn</a:t>
            </a:r>
            <a:r>
              <a:rPr lang="en-US" sz="3600" b="1" dirty="0">
                <a:solidFill>
                  <a:srgbClr val="002060"/>
                </a:solidFill>
                <a:latin typeface="Arial" panose="020B0604020202020204" pitchFamily="34" charset="0"/>
                <a:cs typeface="Arial" panose="020B0604020202020204" pitchFamily="34" charset="0"/>
              </a:rPr>
              <a:t> 12 </a:t>
            </a:r>
            <a:r>
              <a:rPr lang="en-US" sz="3600" b="1" dirty="0" err="1">
                <a:solidFill>
                  <a:srgbClr val="002060"/>
                </a:solidFill>
                <a:latin typeface="Arial" panose="020B0604020202020204" pitchFamily="34" charset="0"/>
                <a:cs typeface="Arial" panose="020B0604020202020204" pitchFamily="34" charset="0"/>
              </a:rPr>
              <a:t>sứ</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quân</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năm</a:t>
            </a:r>
            <a:r>
              <a:rPr lang="en-US" sz="3600" b="1" dirty="0">
                <a:solidFill>
                  <a:srgbClr val="002060"/>
                </a:solidFill>
                <a:latin typeface="Arial" panose="020B0604020202020204" pitchFamily="34" charset="0"/>
                <a:cs typeface="Arial" panose="020B0604020202020204" pitchFamily="34" charset="0"/>
              </a:rPr>
              <a:t> 968)</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1000" fill="hold"/>
                                        <p:tgtEl>
                                          <p:spTgt spid="81"/>
                                        </p:tgtEl>
                                        <p:attrNameLst>
                                          <p:attrName>ppt_w</p:attrName>
                                        </p:attrNameLst>
                                      </p:cBhvr>
                                      <p:tavLst>
                                        <p:tav tm="0">
                                          <p:val>
                                            <p:fltVal val="0"/>
                                          </p:val>
                                        </p:tav>
                                        <p:tav tm="100000">
                                          <p:val>
                                            <p:strVal val="#ppt_w"/>
                                          </p:val>
                                        </p:tav>
                                      </p:tavLst>
                                    </p:anim>
                                    <p:anim calcmode="lin" valueType="num">
                                      <p:cBhvr>
                                        <p:cTn id="8" dur="1000" fill="hold"/>
                                        <p:tgtEl>
                                          <p:spTgt spid="81"/>
                                        </p:tgtEl>
                                        <p:attrNameLst>
                                          <p:attrName>ppt_h</p:attrName>
                                        </p:attrNameLst>
                                      </p:cBhvr>
                                      <p:tavLst>
                                        <p:tav tm="0">
                                          <p:val>
                                            <p:fltVal val="0"/>
                                          </p:val>
                                        </p:tav>
                                        <p:tav tm="100000">
                                          <p:val>
                                            <p:strVal val="#ppt_h"/>
                                          </p:val>
                                        </p:tav>
                                      </p:tavLst>
                                    </p:anim>
                                    <p:anim calcmode="lin" valueType="num">
                                      <p:cBhvr>
                                        <p:cTn id="9" dur="1000" fill="hold"/>
                                        <p:tgtEl>
                                          <p:spTgt spid="81"/>
                                        </p:tgtEl>
                                        <p:attrNameLst>
                                          <p:attrName>style.rotation</p:attrName>
                                        </p:attrNameLst>
                                      </p:cBhvr>
                                      <p:tavLst>
                                        <p:tav tm="0">
                                          <p:val>
                                            <p:fltVal val="90"/>
                                          </p:val>
                                        </p:tav>
                                        <p:tav tm="100000">
                                          <p:val>
                                            <p:fltVal val="0"/>
                                          </p:val>
                                        </p:tav>
                                      </p:tavLst>
                                    </p:anim>
                                    <p:animEffect transition="in" filter="fade">
                                      <p:cBhvr>
                                        <p:cTn id="10" dur="1000"/>
                                        <p:tgtEl>
                                          <p:spTgt spid="81"/>
                                        </p:tgtEl>
                                      </p:cBhvr>
                                    </p:animEffect>
                                  </p:childTnLst>
                                </p:cTn>
                              </p:par>
                              <p:par>
                                <p:cTn id="11" presetID="31" presetClass="entr" presetSubtype="0" fill="hold" nodeType="withEffect">
                                  <p:stCondLst>
                                    <p:cond delay="0"/>
                                  </p:stCondLst>
                                  <p:childTnLst>
                                    <p:set>
                                      <p:cBhvr>
                                        <p:cTn id="12" dur="1" fill="hold">
                                          <p:stCondLst>
                                            <p:cond delay="0"/>
                                          </p:stCondLst>
                                        </p:cTn>
                                        <p:tgtEl>
                                          <p:spTgt spid="82"/>
                                        </p:tgtEl>
                                        <p:attrNameLst>
                                          <p:attrName>style.visibility</p:attrName>
                                        </p:attrNameLst>
                                      </p:cBhvr>
                                      <p:to>
                                        <p:strVal val="visible"/>
                                      </p:to>
                                    </p:set>
                                    <p:anim calcmode="lin" valueType="num">
                                      <p:cBhvr>
                                        <p:cTn id="13" dur="1000" fill="hold"/>
                                        <p:tgtEl>
                                          <p:spTgt spid="82"/>
                                        </p:tgtEl>
                                        <p:attrNameLst>
                                          <p:attrName>ppt_w</p:attrName>
                                        </p:attrNameLst>
                                      </p:cBhvr>
                                      <p:tavLst>
                                        <p:tav tm="0">
                                          <p:val>
                                            <p:fltVal val="0"/>
                                          </p:val>
                                        </p:tav>
                                        <p:tav tm="100000">
                                          <p:val>
                                            <p:strVal val="#ppt_w"/>
                                          </p:val>
                                        </p:tav>
                                      </p:tavLst>
                                    </p:anim>
                                    <p:anim calcmode="lin" valueType="num">
                                      <p:cBhvr>
                                        <p:cTn id="14" dur="1000" fill="hold"/>
                                        <p:tgtEl>
                                          <p:spTgt spid="82"/>
                                        </p:tgtEl>
                                        <p:attrNameLst>
                                          <p:attrName>ppt_h</p:attrName>
                                        </p:attrNameLst>
                                      </p:cBhvr>
                                      <p:tavLst>
                                        <p:tav tm="0">
                                          <p:val>
                                            <p:fltVal val="0"/>
                                          </p:val>
                                        </p:tav>
                                        <p:tav tm="100000">
                                          <p:val>
                                            <p:strVal val="#ppt_h"/>
                                          </p:val>
                                        </p:tav>
                                      </p:tavLst>
                                    </p:anim>
                                    <p:anim calcmode="lin" valueType="num">
                                      <p:cBhvr>
                                        <p:cTn id="15" dur="1000" fill="hold"/>
                                        <p:tgtEl>
                                          <p:spTgt spid="82"/>
                                        </p:tgtEl>
                                        <p:attrNameLst>
                                          <p:attrName>style.rotation</p:attrName>
                                        </p:attrNameLst>
                                      </p:cBhvr>
                                      <p:tavLst>
                                        <p:tav tm="0">
                                          <p:val>
                                            <p:fltVal val="90"/>
                                          </p:val>
                                        </p:tav>
                                        <p:tav tm="100000">
                                          <p:val>
                                            <p:fltVal val="0"/>
                                          </p:val>
                                        </p:tav>
                                      </p:tavLst>
                                    </p:anim>
                                    <p:animEffect transition="in" filter="fade">
                                      <p:cBhvr>
                                        <p:cTn id="16" dur="1000"/>
                                        <p:tgtEl>
                                          <p:spTgt spid="8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wheel(1)">
                                      <p:cBhvr>
                                        <p:cTn id="21" dur="2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160" y="3828112"/>
            <a:ext cx="4785217" cy="319014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7908" y="3762124"/>
            <a:ext cx="4785216" cy="319014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3860" y="2298771"/>
            <a:ext cx="1964048" cy="4559229"/>
          </a:xfrm>
          <a:prstGeom prst="rect">
            <a:avLst/>
          </a:prstGeom>
        </p:spPr>
      </p:pic>
      <p:sp>
        <p:nvSpPr>
          <p:cNvPr id="12" name="TextBox 11"/>
          <p:cNvSpPr txBox="1"/>
          <p:nvPr/>
        </p:nvSpPr>
        <p:spPr>
          <a:xfrm>
            <a:off x="4184072" y="1433716"/>
            <a:ext cx="4590474" cy="620170"/>
          </a:xfrm>
          <a:prstGeom prst="rect">
            <a:avLst/>
          </a:prstGeom>
          <a:noFill/>
        </p:spPr>
        <p:txBody>
          <a:bodyPr wrap="square" rtlCol="0">
            <a:spAutoFit/>
          </a:bodyPr>
          <a:lstStyle/>
          <a:p>
            <a:pPr algn="l">
              <a:lnSpc>
                <a:spcPct val="130000"/>
              </a:lnSpc>
            </a:pPr>
            <a:r>
              <a:rPr lang="en-US" sz="2800" dirty="0">
                <a:solidFill>
                  <a:schemeClr val="accent3">
                    <a:lumMod val="75000"/>
                  </a:schemeClr>
                </a:solidFill>
                <a:latin typeface="UTM Futura Extra" panose="02040603050506020204" pitchFamily="18" charset="0"/>
                <a:cs typeface="Arial" panose="020B0604020202020204" pitchFamily="34" charset="0"/>
              </a:rPr>
              <a:t>BẢO TÀNG LỊCH SỬ</a:t>
            </a:r>
          </a:p>
        </p:txBody>
      </p:sp>
    </p:spTree>
    <p:extLst>
      <p:ext uri="{BB962C8B-B14F-4D97-AF65-F5344CB8AC3E}">
        <p14:creationId xmlns:p14="http://schemas.microsoft.com/office/powerpoint/2010/main" val="1295913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97DE"/>
        </a:solidFill>
        <a:effectLst/>
      </p:bgPr>
    </p:bg>
    <p:spTree>
      <p:nvGrpSpPr>
        <p:cNvPr id="1" name=""/>
        <p:cNvGrpSpPr/>
        <p:nvPr/>
      </p:nvGrpSpPr>
      <p:grpSpPr>
        <a:xfrm>
          <a:off x="0" y="0"/>
          <a:ext cx="0" cy="0"/>
          <a:chOff x="0" y="0"/>
          <a:chExt cx="0" cy="0"/>
        </a:xfrm>
      </p:grpSpPr>
      <p:sp>
        <p:nvSpPr>
          <p:cNvPr id="116" name="流程图: 手动输入 115"/>
          <p:cNvSpPr/>
          <p:nvPr/>
        </p:nvSpPr>
        <p:spPr>
          <a:xfrm rot="5400000" flipV="1">
            <a:off x="4630420" y="-701040"/>
            <a:ext cx="6858635" cy="8260715"/>
          </a:xfrm>
          <a:prstGeom prst="flowChartManualInput">
            <a:avLst/>
          </a:prstGeom>
          <a:solidFill>
            <a:srgbClr val="6B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3" name="组合 122"/>
          <p:cNvGrpSpPr/>
          <p:nvPr/>
        </p:nvGrpSpPr>
        <p:grpSpPr>
          <a:xfrm>
            <a:off x="10041890" y="296545"/>
            <a:ext cx="1090930" cy="1118870"/>
            <a:chOff x="3786" y="775"/>
            <a:chExt cx="1718" cy="1762"/>
          </a:xfrm>
          <a:solidFill>
            <a:srgbClr val="FF97DE"/>
          </a:solidFill>
        </p:grpSpPr>
        <p:grpSp>
          <p:nvGrpSpPr>
            <p:cNvPr id="124" name="组合 123"/>
            <p:cNvGrpSpPr/>
            <p:nvPr/>
          </p:nvGrpSpPr>
          <p:grpSpPr>
            <a:xfrm>
              <a:off x="3786" y="775"/>
              <a:ext cx="242" cy="1762"/>
              <a:chOff x="3786" y="775"/>
              <a:chExt cx="242" cy="1762"/>
            </a:xfrm>
            <a:grpFill/>
          </p:grpSpPr>
          <p:sp>
            <p:nvSpPr>
              <p:cNvPr id="125" name="椭圆 124"/>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nvGrpSpPr>
          <p:grpSpPr>
            <a:xfrm>
              <a:off x="4155" y="775"/>
              <a:ext cx="242" cy="1762"/>
              <a:chOff x="3786" y="775"/>
              <a:chExt cx="242" cy="1762"/>
            </a:xfrm>
            <a:grpFill/>
          </p:grpSpPr>
          <p:sp>
            <p:nvSpPr>
              <p:cNvPr id="131" name="椭圆 130"/>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6" name="组合 135"/>
            <p:cNvGrpSpPr/>
            <p:nvPr/>
          </p:nvGrpSpPr>
          <p:grpSpPr>
            <a:xfrm>
              <a:off x="4524" y="775"/>
              <a:ext cx="242" cy="1762"/>
              <a:chOff x="3786" y="775"/>
              <a:chExt cx="242" cy="1762"/>
            </a:xfrm>
            <a:grpFill/>
          </p:grpSpPr>
          <p:sp>
            <p:nvSpPr>
              <p:cNvPr id="137" name="椭圆 136"/>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2" name="组合 141"/>
            <p:cNvGrpSpPr/>
            <p:nvPr/>
          </p:nvGrpSpPr>
          <p:grpSpPr>
            <a:xfrm>
              <a:off x="4893" y="775"/>
              <a:ext cx="242" cy="1762"/>
              <a:chOff x="3786" y="775"/>
              <a:chExt cx="242" cy="1762"/>
            </a:xfrm>
            <a:grpFill/>
          </p:grpSpPr>
          <p:sp>
            <p:nvSpPr>
              <p:cNvPr id="143" name="椭圆 142"/>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8" name="组合 147"/>
            <p:cNvGrpSpPr/>
            <p:nvPr/>
          </p:nvGrpSpPr>
          <p:grpSpPr>
            <a:xfrm>
              <a:off x="5262" y="775"/>
              <a:ext cx="242" cy="1762"/>
              <a:chOff x="3786" y="775"/>
              <a:chExt cx="242" cy="1762"/>
            </a:xfrm>
            <a:grpFill/>
          </p:grpSpPr>
          <p:sp>
            <p:nvSpPr>
              <p:cNvPr id="149" name="椭圆 148"/>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5" name="组合 154"/>
          <p:cNvGrpSpPr/>
          <p:nvPr/>
        </p:nvGrpSpPr>
        <p:grpSpPr>
          <a:xfrm>
            <a:off x="-635" y="296545"/>
            <a:ext cx="12192000" cy="6264910"/>
            <a:chOff x="-5280" y="467"/>
            <a:chExt cx="23155" cy="9866"/>
          </a:xfrm>
        </p:grpSpPr>
        <p:sp>
          <p:nvSpPr>
            <p:cNvPr id="13" name="圆角矩形 12"/>
            <p:cNvSpPr/>
            <p:nvPr/>
          </p:nvSpPr>
          <p:spPr>
            <a:xfrm>
              <a:off x="-5280" y="467"/>
              <a:ext cx="23155" cy="9866"/>
            </a:xfrm>
            <a:prstGeom prst="roundRect">
              <a:avLst>
                <a:gd name="adj" fmla="val 5000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圆角矩形 121"/>
            <p:cNvSpPr/>
            <p:nvPr/>
          </p:nvSpPr>
          <p:spPr>
            <a:xfrm>
              <a:off x="-4955" y="667"/>
              <a:ext cx="22632" cy="9535"/>
            </a:xfrm>
            <a:prstGeom prst="roundRect">
              <a:avLst>
                <a:gd name="adj" fmla="val 50000"/>
              </a:avLst>
            </a:prstGeom>
            <a:noFill/>
            <a:ln w="19050" cmpd="sng">
              <a:solidFill>
                <a:srgbClr val="3A4565"/>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3273425" y="399415"/>
            <a:ext cx="5645785" cy="6059170"/>
            <a:chOff x="5155" y="667"/>
            <a:chExt cx="8891" cy="9542"/>
          </a:xfrm>
        </p:grpSpPr>
        <p:sp>
          <p:nvSpPr>
            <p:cNvPr id="54" name="任意多边形: 形状 19"/>
            <p:cNvSpPr/>
            <p:nvPr/>
          </p:nvSpPr>
          <p:spPr>
            <a:xfrm>
              <a:off x="5155" y="667"/>
              <a:ext cx="8891" cy="1321"/>
            </a:xfrm>
            <a:custGeom>
              <a:avLst/>
              <a:gdLst>
                <a:gd name="connsiteX0" fmla="*/ 0 w 5645924"/>
                <a:gd name="connsiteY0" fmla="*/ 0 h 838684"/>
                <a:gd name="connsiteX1" fmla="*/ 5645924 w 5645924"/>
                <a:gd name="connsiteY1" fmla="*/ 0 h 838684"/>
                <a:gd name="connsiteX2" fmla="*/ 5640599 w 5645924"/>
                <a:gd name="connsiteY2" fmla="*/ 12553 h 838684"/>
                <a:gd name="connsiteX3" fmla="*/ 2822962 w 5645924"/>
                <a:gd name="connsiteY3" fmla="*/ 838684 h 838684"/>
                <a:gd name="connsiteX4" fmla="*/ 5326 w 5645924"/>
                <a:gd name="connsiteY4" fmla="*/ 12553 h 83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5924" h="838684">
                  <a:moveTo>
                    <a:pt x="0" y="0"/>
                  </a:moveTo>
                  <a:lnTo>
                    <a:pt x="5645924" y="0"/>
                  </a:lnTo>
                  <a:lnTo>
                    <a:pt x="5640599" y="12553"/>
                  </a:lnTo>
                  <a:cubicBezTo>
                    <a:pt x="5372416" y="484025"/>
                    <a:pt x="4212819" y="838684"/>
                    <a:pt x="2822962" y="838684"/>
                  </a:cubicBezTo>
                  <a:cubicBezTo>
                    <a:pt x="1433105" y="838684"/>
                    <a:pt x="273508" y="484025"/>
                    <a:pt x="5326" y="12553"/>
                  </a:cubicBezTo>
                  <a:close/>
                </a:path>
              </a:pathLst>
            </a:custGeom>
            <a:solidFill>
              <a:srgbClr val="6B7FFF"/>
            </a:solidFill>
            <a:ln w="15875" cmpd="sng">
              <a:solidFill>
                <a:srgbClr val="3A45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任意多边形: 形状 19"/>
            <p:cNvSpPr/>
            <p:nvPr/>
          </p:nvSpPr>
          <p:spPr>
            <a:xfrm flipV="1">
              <a:off x="5155" y="8888"/>
              <a:ext cx="8891" cy="1321"/>
            </a:xfrm>
            <a:custGeom>
              <a:avLst/>
              <a:gdLst>
                <a:gd name="connsiteX0" fmla="*/ 0 w 5645924"/>
                <a:gd name="connsiteY0" fmla="*/ 0 h 838684"/>
                <a:gd name="connsiteX1" fmla="*/ 5645924 w 5645924"/>
                <a:gd name="connsiteY1" fmla="*/ 0 h 838684"/>
                <a:gd name="connsiteX2" fmla="*/ 5640599 w 5645924"/>
                <a:gd name="connsiteY2" fmla="*/ 12553 h 838684"/>
                <a:gd name="connsiteX3" fmla="*/ 2822962 w 5645924"/>
                <a:gd name="connsiteY3" fmla="*/ 838684 h 838684"/>
                <a:gd name="connsiteX4" fmla="*/ 5326 w 5645924"/>
                <a:gd name="connsiteY4" fmla="*/ 12553 h 83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5924" h="838684">
                  <a:moveTo>
                    <a:pt x="0" y="0"/>
                  </a:moveTo>
                  <a:lnTo>
                    <a:pt x="5645924" y="0"/>
                  </a:lnTo>
                  <a:lnTo>
                    <a:pt x="5640599" y="12553"/>
                  </a:lnTo>
                  <a:cubicBezTo>
                    <a:pt x="5372416" y="484025"/>
                    <a:pt x="4212819" y="838684"/>
                    <a:pt x="2822962" y="838684"/>
                  </a:cubicBezTo>
                  <a:cubicBezTo>
                    <a:pt x="1433105" y="838684"/>
                    <a:pt x="273508" y="484025"/>
                    <a:pt x="5326" y="12553"/>
                  </a:cubicBezTo>
                  <a:close/>
                </a:path>
              </a:pathLst>
            </a:custGeom>
            <a:solidFill>
              <a:srgbClr val="FFCE00"/>
            </a:solidFill>
            <a:ln w="15875" cmpd="sng">
              <a:solidFill>
                <a:srgbClr val="3A45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7" name="组合 76"/>
          <p:cNvGrpSpPr/>
          <p:nvPr/>
        </p:nvGrpSpPr>
        <p:grpSpPr>
          <a:xfrm>
            <a:off x="476250" y="303530"/>
            <a:ext cx="11268075" cy="6249670"/>
            <a:chOff x="750" y="478"/>
            <a:chExt cx="17745" cy="9842"/>
          </a:xfrm>
        </p:grpSpPr>
        <p:grpSp>
          <p:nvGrpSpPr>
            <p:cNvPr id="75" name="组合 74"/>
            <p:cNvGrpSpPr/>
            <p:nvPr/>
          </p:nvGrpSpPr>
          <p:grpSpPr>
            <a:xfrm>
              <a:off x="750" y="478"/>
              <a:ext cx="2133" cy="1957"/>
              <a:chOff x="750" y="478"/>
              <a:chExt cx="2133" cy="1957"/>
            </a:xfrm>
          </p:grpSpPr>
          <p:sp>
            <p:nvSpPr>
              <p:cNvPr id="58" name="椭圆 57"/>
              <p:cNvSpPr/>
              <p:nvPr/>
            </p:nvSpPr>
            <p:spPr>
              <a:xfrm>
                <a:off x="1157" y="709"/>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rot="21120000">
                <a:off x="750" y="478"/>
                <a:ext cx="1650" cy="1300"/>
                <a:chOff x="760" y="467"/>
                <a:chExt cx="1650" cy="1300"/>
              </a:xfrm>
            </p:grpSpPr>
            <p:sp>
              <p:nvSpPr>
                <p:cNvPr id="60"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 name="组合 75"/>
            <p:cNvGrpSpPr/>
            <p:nvPr/>
          </p:nvGrpSpPr>
          <p:grpSpPr>
            <a:xfrm>
              <a:off x="16647" y="8214"/>
              <a:ext cx="1848" cy="2107"/>
              <a:chOff x="16647" y="8214"/>
              <a:chExt cx="1848" cy="2107"/>
            </a:xfrm>
          </p:grpSpPr>
          <p:sp>
            <p:nvSpPr>
              <p:cNvPr id="59" name="椭圆 58"/>
              <p:cNvSpPr/>
              <p:nvPr/>
            </p:nvSpPr>
            <p:spPr>
              <a:xfrm>
                <a:off x="16647" y="8214"/>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rot="21120000" flipH="1" flipV="1">
                <a:off x="16845" y="9021"/>
                <a:ext cx="1650" cy="1300"/>
                <a:chOff x="760" y="467"/>
                <a:chExt cx="1650" cy="1300"/>
              </a:xfrm>
            </p:grpSpPr>
            <p:sp>
              <p:nvSpPr>
                <p:cNvPr id="72"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 name="Rectangle 7"/>
          <p:cNvSpPr/>
          <p:nvPr/>
        </p:nvSpPr>
        <p:spPr>
          <a:xfrm>
            <a:off x="5595246" y="2442994"/>
            <a:ext cx="5893201" cy="3046988"/>
          </a:xfrm>
          <a:prstGeom prst="rect">
            <a:avLst/>
          </a:prstGeom>
        </p:spPr>
        <p:txBody>
          <a:bodyPr wrap="square">
            <a:spAutoFit/>
          </a:bodyPr>
          <a:lstStyle/>
          <a:p>
            <a:pPr algn="just"/>
            <a:r>
              <a:rPr lang="en-US" sz="3200" dirty="0">
                <a:solidFill>
                  <a:srgbClr val="002060"/>
                </a:solidFill>
                <a:latin typeface="Arial" panose="020B0604020202020204" pitchFamily="34" charset="0"/>
                <a:cs typeface="Arial" panose="020B0604020202020204" pitchFamily="34" charset="0"/>
              </a:rPr>
              <a:t>	</a:t>
            </a:r>
            <a:r>
              <a:rPr lang="vi-VN" sz="3200" dirty="0">
                <a:solidFill>
                  <a:srgbClr val="002060"/>
                </a:solidFill>
                <a:latin typeface="Arial" panose="020B0604020202020204" pitchFamily="34" charset="0"/>
                <a:cs typeface="Arial" panose="020B0604020202020204" pitchFamily="34" charset="0"/>
              </a:rPr>
              <a:t>Sau khi thống nhất đất nước </a:t>
            </a:r>
            <a:r>
              <a:rPr lang="vi-VN" sz="3200" b="1" dirty="0">
                <a:solidFill>
                  <a:srgbClr val="002060"/>
                </a:solidFill>
                <a:latin typeface="Arial" panose="020B0604020202020204" pitchFamily="34" charset="0"/>
                <a:cs typeface="Arial" panose="020B0604020202020204" pitchFamily="34" charset="0"/>
              </a:rPr>
              <a:t>Đinh Bộ Lĩnh </a:t>
            </a:r>
            <a:r>
              <a:rPr lang="vi-VN" sz="3200" dirty="0">
                <a:solidFill>
                  <a:srgbClr val="002060"/>
                </a:solidFill>
                <a:latin typeface="Arial" panose="020B0604020202020204" pitchFamily="34" charset="0"/>
                <a:cs typeface="Arial" panose="020B0604020202020204" pitchFamily="34" charset="0"/>
              </a:rPr>
              <a:t>lên ngôi Hoàng đế  </a:t>
            </a:r>
            <a:r>
              <a:rPr lang="vi-VN" sz="3200" b="1" dirty="0">
                <a:solidFill>
                  <a:srgbClr val="002060"/>
                </a:solidFill>
                <a:latin typeface="Arial" panose="020B0604020202020204" pitchFamily="34" charset="0"/>
                <a:cs typeface="Arial" panose="020B0604020202020204" pitchFamily="34" charset="0"/>
              </a:rPr>
              <a:t>(Đinh Tiên Hoàng), </a:t>
            </a:r>
            <a:r>
              <a:rPr lang="vi-VN" sz="3200" dirty="0">
                <a:solidFill>
                  <a:srgbClr val="002060"/>
                </a:solidFill>
                <a:latin typeface="Arial" panose="020B0604020202020204" pitchFamily="34" charset="0"/>
                <a:cs typeface="Arial" panose="020B0604020202020204" pitchFamily="34" charset="0"/>
              </a:rPr>
              <a:t>đóng đô ở </a:t>
            </a:r>
            <a:r>
              <a:rPr lang="vi-VN" sz="3200" b="1" dirty="0">
                <a:solidFill>
                  <a:srgbClr val="002060"/>
                </a:solidFill>
                <a:latin typeface="Arial" panose="020B0604020202020204" pitchFamily="34" charset="0"/>
                <a:cs typeface="Arial" panose="020B0604020202020204" pitchFamily="34" charset="0"/>
              </a:rPr>
              <a:t>Hoa Lư</a:t>
            </a:r>
            <a:r>
              <a:rPr lang="vi-VN" sz="3200" dirty="0">
                <a:solidFill>
                  <a:srgbClr val="002060"/>
                </a:solidFill>
                <a:latin typeface="Arial" panose="020B0604020202020204" pitchFamily="34" charset="0"/>
                <a:cs typeface="Arial" panose="020B0604020202020204" pitchFamily="34" charset="0"/>
              </a:rPr>
              <a:t>. Đặt tên nước là </a:t>
            </a:r>
            <a:r>
              <a:rPr lang="vi-VN" sz="3200" b="1" dirty="0">
                <a:solidFill>
                  <a:srgbClr val="002060"/>
                </a:solidFill>
                <a:latin typeface="Arial" panose="020B0604020202020204" pitchFamily="34" charset="0"/>
                <a:cs typeface="Arial" panose="020B0604020202020204" pitchFamily="34" charset="0"/>
              </a:rPr>
              <a:t>Đại Cồ Việt </a:t>
            </a:r>
            <a:r>
              <a:rPr lang="vi-VN" sz="3200" dirty="0">
                <a:solidFill>
                  <a:srgbClr val="002060"/>
                </a:solidFill>
                <a:latin typeface="Arial" panose="020B0604020202020204" pitchFamily="34" charset="0"/>
                <a:cs typeface="Arial" panose="020B0604020202020204" pitchFamily="34" charset="0"/>
              </a:rPr>
              <a:t>(nước Việt lớn), niên hiệu là Thái Bình</a:t>
            </a:r>
            <a:r>
              <a:rPr lang="en-US" sz="3200" dirty="0">
                <a:solidFill>
                  <a:srgbClr val="002060"/>
                </a:solidFill>
                <a:latin typeface="Arial" panose="020B0604020202020204" pitchFamily="34" charset="0"/>
                <a:cs typeface="Arial" panose="020B0604020202020204" pitchFamily="34" charset="0"/>
              </a:rPr>
              <a:t>.</a:t>
            </a:r>
            <a:endParaRPr lang="vi-VN" sz="3200" dirty="0">
              <a:solidFill>
                <a:srgbClr val="002060"/>
              </a:solidFill>
              <a:latin typeface="Arial" panose="020B0604020202020204" pitchFamily="34" charset="0"/>
              <a:cs typeface="Arial" panose="020B0604020202020204" pitchFamily="34" charset="0"/>
            </a:endParaRPr>
          </a:p>
        </p:txBody>
      </p:sp>
      <p:sp>
        <p:nvSpPr>
          <p:cNvPr id="82" name="Rectangle 81"/>
          <p:cNvSpPr/>
          <p:nvPr/>
        </p:nvSpPr>
        <p:spPr>
          <a:xfrm>
            <a:off x="993765" y="1277967"/>
            <a:ext cx="10492366" cy="1077218"/>
          </a:xfrm>
          <a:prstGeom prst="rect">
            <a:avLst/>
          </a:prstGeom>
        </p:spPr>
        <p:txBody>
          <a:bodyPr wrap="square">
            <a:spAutoFit/>
          </a:bodyPr>
          <a:lstStyle/>
          <a:p>
            <a:pPr algn="ctr"/>
            <a:r>
              <a:rPr lang="en-US" sz="3200" b="1" dirty="0" err="1">
                <a:solidFill>
                  <a:srgbClr val="C00000"/>
                </a:solidFill>
                <a:latin typeface="Arial" panose="020B0604020202020204" pitchFamily="34" charset="0"/>
                <a:cs typeface="Arial" panose="020B0604020202020204" pitchFamily="34" charset="0"/>
              </a:rPr>
              <a:t>Kể</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những</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điều</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em</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biết</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về</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Đinh</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Bộ</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Lĩnh</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khi</a:t>
            </a:r>
            <a:r>
              <a:rPr lang="en-US" sz="3200" b="1" dirty="0">
                <a:solidFill>
                  <a:srgbClr val="C00000"/>
                </a:solidFill>
                <a:latin typeface="Arial" panose="020B0604020202020204" pitchFamily="34" charset="0"/>
                <a:cs typeface="Arial" panose="020B0604020202020204" pitchFamily="34" charset="0"/>
              </a:rPr>
              <a:t> </a:t>
            </a:r>
          </a:p>
          <a:p>
            <a:pPr algn="ctr"/>
            <a:r>
              <a:rPr lang="en-US" sz="3200" b="1" dirty="0" err="1">
                <a:solidFill>
                  <a:srgbClr val="C00000"/>
                </a:solidFill>
                <a:latin typeface="Arial" panose="020B0604020202020204" pitchFamily="34" charset="0"/>
                <a:cs typeface="Arial" panose="020B0604020202020204" pitchFamily="34" charset="0"/>
              </a:rPr>
              <a:t>ông</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lên</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ngôi</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vua</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thống</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nhất</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giang</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sơn</a:t>
            </a:r>
            <a:r>
              <a:rPr lang="en-US" sz="3200" b="1" dirty="0">
                <a:solidFill>
                  <a:srgbClr val="C00000"/>
                </a:solidFill>
                <a:latin typeface="Arial" panose="020B0604020202020204" pitchFamily="34" charset="0"/>
                <a:cs typeface="Arial" panose="020B0604020202020204" pitchFamily="34" charset="0"/>
              </a:rPr>
              <a:t>.</a:t>
            </a:r>
          </a:p>
        </p:txBody>
      </p:sp>
      <p:pic>
        <p:nvPicPr>
          <p:cNvPr id="56" name="Picture 2" descr="Hoàng đế vĩ đại dẹp 12 sứ quân trong lịch sử - Đinh Tiên Hoàng - You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496" y="2542084"/>
            <a:ext cx="4945561" cy="25565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609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anim calcmode="lin" valueType="num">
                                      <p:cBhvr>
                                        <p:cTn id="8" dur="1000" fill="hold"/>
                                        <p:tgtEl>
                                          <p:spTgt spid="82"/>
                                        </p:tgtEl>
                                        <p:attrNameLst>
                                          <p:attrName>ppt_x</p:attrName>
                                        </p:attrNameLst>
                                      </p:cBhvr>
                                      <p:tavLst>
                                        <p:tav tm="0">
                                          <p:val>
                                            <p:strVal val="#ppt_x"/>
                                          </p:val>
                                        </p:tav>
                                        <p:tav tm="100000">
                                          <p:val>
                                            <p:strVal val="#ppt_x"/>
                                          </p:val>
                                        </p:tav>
                                      </p:tavLst>
                                    </p:anim>
                                    <p:anim calcmode="lin" valueType="num">
                                      <p:cBhvr>
                                        <p:cTn id="9"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6"/>
                                        </p:tgtEl>
                                        <p:attrNameLst>
                                          <p:attrName>style.visibility</p:attrName>
                                        </p:attrNameLst>
                                      </p:cBhvr>
                                      <p:to>
                                        <p:strVal val="visible"/>
                                      </p:to>
                                    </p:set>
                                    <p:anim calcmode="lin" valueType="num">
                                      <p:cBhvr>
                                        <p:cTn id="14" dur="1000" fill="hold"/>
                                        <p:tgtEl>
                                          <p:spTgt spid="56"/>
                                        </p:tgtEl>
                                        <p:attrNameLst>
                                          <p:attrName>ppt_w</p:attrName>
                                        </p:attrNameLst>
                                      </p:cBhvr>
                                      <p:tavLst>
                                        <p:tav tm="0">
                                          <p:val>
                                            <p:fltVal val="0"/>
                                          </p:val>
                                        </p:tav>
                                        <p:tav tm="100000">
                                          <p:val>
                                            <p:strVal val="#ppt_w"/>
                                          </p:val>
                                        </p:tav>
                                      </p:tavLst>
                                    </p:anim>
                                    <p:anim calcmode="lin" valueType="num">
                                      <p:cBhvr>
                                        <p:cTn id="15" dur="1000" fill="hold"/>
                                        <p:tgtEl>
                                          <p:spTgt spid="56"/>
                                        </p:tgtEl>
                                        <p:attrNameLst>
                                          <p:attrName>ppt_h</p:attrName>
                                        </p:attrNameLst>
                                      </p:cBhvr>
                                      <p:tavLst>
                                        <p:tav tm="0">
                                          <p:val>
                                            <p:fltVal val="0"/>
                                          </p:val>
                                        </p:tav>
                                        <p:tav tm="100000">
                                          <p:val>
                                            <p:strVal val="#ppt_h"/>
                                          </p:val>
                                        </p:tav>
                                      </p:tavLst>
                                    </p:anim>
                                    <p:anim calcmode="lin" valueType="num">
                                      <p:cBhvr>
                                        <p:cTn id="16" dur="1000" fill="hold"/>
                                        <p:tgtEl>
                                          <p:spTgt spid="56"/>
                                        </p:tgtEl>
                                        <p:attrNameLst>
                                          <p:attrName>style.rotation</p:attrName>
                                        </p:attrNameLst>
                                      </p:cBhvr>
                                      <p:tavLst>
                                        <p:tav tm="0">
                                          <p:val>
                                            <p:fltVal val="90"/>
                                          </p:val>
                                        </p:tav>
                                        <p:tav tm="100000">
                                          <p:val>
                                            <p:fltVal val="0"/>
                                          </p:val>
                                        </p:tav>
                                      </p:tavLst>
                                    </p:anim>
                                    <p:animEffect transition="in" filter="fade">
                                      <p:cBhvr>
                                        <p:cTn id="17" dur="1000"/>
                                        <p:tgtEl>
                                          <p:spTgt spid="56"/>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97DE"/>
        </a:solidFill>
        <a:effectLst/>
      </p:bgPr>
    </p:bg>
    <p:spTree>
      <p:nvGrpSpPr>
        <p:cNvPr id="1" name=""/>
        <p:cNvGrpSpPr/>
        <p:nvPr/>
      </p:nvGrpSpPr>
      <p:grpSpPr>
        <a:xfrm>
          <a:off x="0" y="0"/>
          <a:ext cx="0" cy="0"/>
          <a:chOff x="0" y="0"/>
          <a:chExt cx="0" cy="0"/>
        </a:xfrm>
      </p:grpSpPr>
      <p:sp>
        <p:nvSpPr>
          <p:cNvPr id="116" name="流程图: 手动输入 115"/>
          <p:cNvSpPr/>
          <p:nvPr/>
        </p:nvSpPr>
        <p:spPr>
          <a:xfrm rot="5400000" flipV="1">
            <a:off x="4630420" y="-701040"/>
            <a:ext cx="6858635" cy="8260715"/>
          </a:xfrm>
          <a:prstGeom prst="flowChartManualInput">
            <a:avLst/>
          </a:prstGeom>
          <a:solidFill>
            <a:srgbClr val="6B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3" name="组合 122"/>
          <p:cNvGrpSpPr/>
          <p:nvPr/>
        </p:nvGrpSpPr>
        <p:grpSpPr>
          <a:xfrm>
            <a:off x="10041890" y="296545"/>
            <a:ext cx="1090930" cy="1118870"/>
            <a:chOff x="3786" y="775"/>
            <a:chExt cx="1718" cy="1762"/>
          </a:xfrm>
          <a:solidFill>
            <a:srgbClr val="FF97DE"/>
          </a:solidFill>
        </p:grpSpPr>
        <p:grpSp>
          <p:nvGrpSpPr>
            <p:cNvPr id="124" name="组合 123"/>
            <p:cNvGrpSpPr/>
            <p:nvPr/>
          </p:nvGrpSpPr>
          <p:grpSpPr>
            <a:xfrm>
              <a:off x="3786" y="775"/>
              <a:ext cx="242" cy="1762"/>
              <a:chOff x="3786" y="775"/>
              <a:chExt cx="242" cy="1762"/>
            </a:xfrm>
            <a:grpFill/>
          </p:grpSpPr>
          <p:sp>
            <p:nvSpPr>
              <p:cNvPr id="125" name="椭圆 124"/>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nvGrpSpPr>
          <p:grpSpPr>
            <a:xfrm>
              <a:off x="4155" y="775"/>
              <a:ext cx="242" cy="1762"/>
              <a:chOff x="3786" y="775"/>
              <a:chExt cx="242" cy="1762"/>
            </a:xfrm>
            <a:grpFill/>
          </p:grpSpPr>
          <p:sp>
            <p:nvSpPr>
              <p:cNvPr id="131" name="椭圆 130"/>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6" name="组合 135"/>
            <p:cNvGrpSpPr/>
            <p:nvPr/>
          </p:nvGrpSpPr>
          <p:grpSpPr>
            <a:xfrm>
              <a:off x="4524" y="775"/>
              <a:ext cx="242" cy="1762"/>
              <a:chOff x="3786" y="775"/>
              <a:chExt cx="242" cy="1762"/>
            </a:xfrm>
            <a:grpFill/>
          </p:grpSpPr>
          <p:sp>
            <p:nvSpPr>
              <p:cNvPr id="137" name="椭圆 136"/>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2" name="组合 141"/>
            <p:cNvGrpSpPr/>
            <p:nvPr/>
          </p:nvGrpSpPr>
          <p:grpSpPr>
            <a:xfrm>
              <a:off x="4893" y="775"/>
              <a:ext cx="242" cy="1762"/>
              <a:chOff x="3786" y="775"/>
              <a:chExt cx="242" cy="1762"/>
            </a:xfrm>
            <a:grpFill/>
          </p:grpSpPr>
          <p:sp>
            <p:nvSpPr>
              <p:cNvPr id="143" name="椭圆 142"/>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8" name="组合 147"/>
            <p:cNvGrpSpPr/>
            <p:nvPr/>
          </p:nvGrpSpPr>
          <p:grpSpPr>
            <a:xfrm>
              <a:off x="5262" y="775"/>
              <a:ext cx="242" cy="1762"/>
              <a:chOff x="3786" y="775"/>
              <a:chExt cx="242" cy="1762"/>
            </a:xfrm>
            <a:grpFill/>
          </p:grpSpPr>
          <p:sp>
            <p:nvSpPr>
              <p:cNvPr id="149" name="椭圆 148"/>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5" name="组合 154"/>
          <p:cNvGrpSpPr/>
          <p:nvPr/>
        </p:nvGrpSpPr>
        <p:grpSpPr>
          <a:xfrm>
            <a:off x="-635" y="296545"/>
            <a:ext cx="12192000" cy="6264910"/>
            <a:chOff x="-5280" y="467"/>
            <a:chExt cx="23155" cy="9866"/>
          </a:xfrm>
        </p:grpSpPr>
        <p:sp>
          <p:nvSpPr>
            <p:cNvPr id="13" name="圆角矩形 12"/>
            <p:cNvSpPr/>
            <p:nvPr/>
          </p:nvSpPr>
          <p:spPr>
            <a:xfrm>
              <a:off x="-5280" y="467"/>
              <a:ext cx="23155" cy="9866"/>
            </a:xfrm>
            <a:prstGeom prst="roundRect">
              <a:avLst>
                <a:gd name="adj" fmla="val 5000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圆角矩形 121"/>
            <p:cNvSpPr/>
            <p:nvPr/>
          </p:nvSpPr>
          <p:spPr>
            <a:xfrm>
              <a:off x="-4955" y="667"/>
              <a:ext cx="22632" cy="9535"/>
            </a:xfrm>
            <a:prstGeom prst="roundRect">
              <a:avLst>
                <a:gd name="adj" fmla="val 50000"/>
              </a:avLst>
            </a:prstGeom>
            <a:noFill/>
            <a:ln w="19050" cmpd="sng">
              <a:solidFill>
                <a:srgbClr val="3A4565"/>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形状 19"/>
          <p:cNvSpPr/>
          <p:nvPr/>
        </p:nvSpPr>
        <p:spPr>
          <a:xfrm>
            <a:off x="3273425" y="399415"/>
            <a:ext cx="5645785" cy="838835"/>
          </a:xfrm>
          <a:custGeom>
            <a:avLst/>
            <a:gdLst>
              <a:gd name="connsiteX0" fmla="*/ 0 w 5645924"/>
              <a:gd name="connsiteY0" fmla="*/ 0 h 838684"/>
              <a:gd name="connsiteX1" fmla="*/ 5645924 w 5645924"/>
              <a:gd name="connsiteY1" fmla="*/ 0 h 838684"/>
              <a:gd name="connsiteX2" fmla="*/ 5640599 w 5645924"/>
              <a:gd name="connsiteY2" fmla="*/ 12553 h 838684"/>
              <a:gd name="connsiteX3" fmla="*/ 2822962 w 5645924"/>
              <a:gd name="connsiteY3" fmla="*/ 838684 h 838684"/>
              <a:gd name="connsiteX4" fmla="*/ 5326 w 5645924"/>
              <a:gd name="connsiteY4" fmla="*/ 12553 h 83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5924" h="838684">
                <a:moveTo>
                  <a:pt x="0" y="0"/>
                </a:moveTo>
                <a:lnTo>
                  <a:pt x="5645924" y="0"/>
                </a:lnTo>
                <a:lnTo>
                  <a:pt x="5640599" y="12553"/>
                </a:lnTo>
                <a:cubicBezTo>
                  <a:pt x="5372416" y="484025"/>
                  <a:pt x="4212819" y="838684"/>
                  <a:pt x="2822962" y="838684"/>
                </a:cubicBezTo>
                <a:cubicBezTo>
                  <a:pt x="1433105" y="838684"/>
                  <a:pt x="273508" y="484025"/>
                  <a:pt x="5326" y="12553"/>
                </a:cubicBezTo>
                <a:close/>
              </a:path>
            </a:pathLst>
          </a:custGeom>
          <a:solidFill>
            <a:srgbClr val="6B7FFF"/>
          </a:solidFill>
          <a:ln w="15875" cmpd="sng">
            <a:solidFill>
              <a:srgbClr val="3A45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7" name="组合 76"/>
          <p:cNvGrpSpPr/>
          <p:nvPr/>
        </p:nvGrpSpPr>
        <p:grpSpPr>
          <a:xfrm>
            <a:off x="476250" y="303530"/>
            <a:ext cx="11268075" cy="6249670"/>
            <a:chOff x="750" y="478"/>
            <a:chExt cx="17745" cy="9842"/>
          </a:xfrm>
        </p:grpSpPr>
        <p:grpSp>
          <p:nvGrpSpPr>
            <p:cNvPr id="75" name="组合 74"/>
            <p:cNvGrpSpPr/>
            <p:nvPr/>
          </p:nvGrpSpPr>
          <p:grpSpPr>
            <a:xfrm>
              <a:off x="750" y="478"/>
              <a:ext cx="2133" cy="1957"/>
              <a:chOff x="750" y="478"/>
              <a:chExt cx="2133" cy="1957"/>
            </a:xfrm>
          </p:grpSpPr>
          <p:sp>
            <p:nvSpPr>
              <p:cNvPr id="58" name="椭圆 57"/>
              <p:cNvSpPr/>
              <p:nvPr/>
            </p:nvSpPr>
            <p:spPr>
              <a:xfrm>
                <a:off x="1157" y="709"/>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rot="21120000">
                <a:off x="750" y="478"/>
                <a:ext cx="1650" cy="1300"/>
                <a:chOff x="760" y="467"/>
                <a:chExt cx="1650" cy="1300"/>
              </a:xfrm>
            </p:grpSpPr>
            <p:sp>
              <p:nvSpPr>
                <p:cNvPr id="60"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 name="组合 75"/>
            <p:cNvGrpSpPr/>
            <p:nvPr/>
          </p:nvGrpSpPr>
          <p:grpSpPr>
            <a:xfrm>
              <a:off x="16647" y="8214"/>
              <a:ext cx="1848" cy="2107"/>
              <a:chOff x="16647" y="8214"/>
              <a:chExt cx="1848" cy="2107"/>
            </a:xfrm>
          </p:grpSpPr>
          <p:sp>
            <p:nvSpPr>
              <p:cNvPr id="59" name="椭圆 58"/>
              <p:cNvSpPr/>
              <p:nvPr/>
            </p:nvSpPr>
            <p:spPr>
              <a:xfrm>
                <a:off x="16647" y="8214"/>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rot="21120000" flipH="1" flipV="1">
                <a:off x="16845" y="9021"/>
                <a:ext cx="1650" cy="1300"/>
                <a:chOff x="760" y="467"/>
                <a:chExt cx="1650" cy="1300"/>
              </a:xfrm>
            </p:grpSpPr>
            <p:sp>
              <p:nvSpPr>
                <p:cNvPr id="72"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8" name="Rectangle 77"/>
          <p:cNvSpPr/>
          <p:nvPr/>
        </p:nvSpPr>
        <p:spPr>
          <a:xfrm>
            <a:off x="993765" y="1230342"/>
            <a:ext cx="10492366" cy="1077218"/>
          </a:xfrm>
          <a:prstGeom prst="rect">
            <a:avLst/>
          </a:prstGeom>
        </p:spPr>
        <p:txBody>
          <a:bodyPr wrap="square">
            <a:spAutoFit/>
          </a:bodyPr>
          <a:lstStyle/>
          <a:p>
            <a:pPr algn="ctr"/>
            <a:r>
              <a:rPr lang="en-US" sz="3200" b="1" dirty="0" err="1">
                <a:solidFill>
                  <a:srgbClr val="C00000"/>
                </a:solidFill>
                <a:latin typeface="Arial" panose="020B0604020202020204" pitchFamily="34" charset="0"/>
                <a:cs typeface="Arial" panose="020B0604020202020204" pitchFamily="34" charset="0"/>
              </a:rPr>
              <a:t>Nguyên</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nhân</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nào</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giúp</a:t>
            </a:r>
            <a:r>
              <a:rPr lang="en-US" sz="3200" b="1" dirty="0">
                <a:solidFill>
                  <a:srgbClr val="C00000"/>
                </a:solidFill>
                <a:latin typeface="Arial" panose="020B0604020202020204" pitchFamily="34" charset="0"/>
                <a:cs typeface="Arial" panose="020B0604020202020204" pitchFamily="34" charset="0"/>
              </a:rPr>
              <a:t> Lê </a:t>
            </a:r>
            <a:r>
              <a:rPr lang="en-US" sz="3200" b="1" dirty="0" err="1">
                <a:solidFill>
                  <a:srgbClr val="C00000"/>
                </a:solidFill>
                <a:latin typeface="Arial" panose="020B0604020202020204" pitchFamily="34" charset="0"/>
                <a:cs typeface="Arial" panose="020B0604020202020204" pitchFamily="34" charset="0"/>
              </a:rPr>
              <a:t>Hoàn</a:t>
            </a:r>
            <a:r>
              <a:rPr lang="en-US" sz="3200" b="1" dirty="0">
                <a:solidFill>
                  <a:srgbClr val="C00000"/>
                </a:solidFill>
                <a:latin typeface="Arial" panose="020B0604020202020204" pitchFamily="34" charset="0"/>
                <a:cs typeface="Arial" panose="020B0604020202020204" pitchFamily="34" charset="0"/>
              </a:rPr>
              <a:t> (Lê </a:t>
            </a:r>
            <a:r>
              <a:rPr lang="en-US" sz="3200" b="1" dirty="0" err="1">
                <a:solidFill>
                  <a:srgbClr val="C00000"/>
                </a:solidFill>
                <a:latin typeface="Arial" panose="020B0604020202020204" pitchFamily="34" charset="0"/>
                <a:cs typeface="Arial" panose="020B0604020202020204" pitchFamily="34" charset="0"/>
              </a:rPr>
              <a:t>Đại</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Hành</a:t>
            </a:r>
            <a:r>
              <a:rPr lang="en-US" sz="3200" b="1" dirty="0">
                <a:solidFill>
                  <a:srgbClr val="C00000"/>
                </a:solidFill>
                <a:latin typeface="Arial" panose="020B0604020202020204" pitchFamily="34" charset="0"/>
                <a:cs typeface="Arial" panose="020B0604020202020204" pitchFamily="34" charset="0"/>
              </a:rPr>
              <a:t>) </a:t>
            </a:r>
          </a:p>
          <a:p>
            <a:pPr algn="ctr"/>
            <a:r>
              <a:rPr lang="en-US" sz="3200" b="1" dirty="0" err="1">
                <a:solidFill>
                  <a:srgbClr val="C00000"/>
                </a:solidFill>
                <a:latin typeface="Arial" panose="020B0604020202020204" pitchFamily="34" charset="0"/>
                <a:cs typeface="Arial" panose="020B0604020202020204" pitchFamily="34" charset="0"/>
              </a:rPr>
              <a:t>lập</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nên</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triều</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Tiền</a:t>
            </a:r>
            <a:r>
              <a:rPr lang="en-US" sz="3200" b="1" dirty="0">
                <a:solidFill>
                  <a:srgbClr val="C00000"/>
                </a:solidFill>
                <a:latin typeface="Arial" panose="020B0604020202020204" pitchFamily="34" charset="0"/>
                <a:cs typeface="Arial" panose="020B0604020202020204" pitchFamily="34" charset="0"/>
              </a:rPr>
              <a:t> Lê </a:t>
            </a:r>
            <a:r>
              <a:rPr lang="en-US" sz="3200" b="1" dirty="0" err="1">
                <a:solidFill>
                  <a:srgbClr val="C00000"/>
                </a:solidFill>
                <a:latin typeface="Arial" panose="020B0604020202020204" pitchFamily="34" charset="0"/>
                <a:cs typeface="Arial" panose="020B0604020202020204" pitchFamily="34" charset="0"/>
              </a:rPr>
              <a:t>tiếp</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nối</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nhà</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Đinh</a:t>
            </a:r>
            <a:r>
              <a:rPr lang="en-US" sz="3200" b="1" dirty="0">
                <a:solidFill>
                  <a:srgbClr val="C00000"/>
                </a:solidFill>
                <a:latin typeface="Arial" panose="020B0604020202020204" pitchFamily="34" charset="0"/>
                <a:cs typeface="Arial" panose="020B0604020202020204" pitchFamily="34" charset="0"/>
              </a:rPr>
              <a:t>? </a:t>
            </a:r>
          </a:p>
        </p:txBody>
      </p:sp>
      <p:graphicFrame>
        <p:nvGraphicFramePr>
          <p:cNvPr id="79" name="Table 78"/>
          <p:cNvGraphicFramePr>
            <a:graphicFrameLocks noGrp="1"/>
          </p:cNvGraphicFramePr>
          <p:nvPr>
            <p:extLst>
              <p:ext uri="{D42A27DB-BD31-4B8C-83A1-F6EECF244321}">
                <p14:modId xmlns:p14="http://schemas.microsoft.com/office/powerpoint/2010/main" val="1369887483"/>
              </p:ext>
            </p:extLst>
          </p:nvPr>
        </p:nvGraphicFramePr>
        <p:xfrm>
          <a:off x="2666608" y="2398068"/>
          <a:ext cx="7146679" cy="3834656"/>
        </p:xfrm>
        <a:graphic>
          <a:graphicData uri="http://schemas.openxmlformats.org/drawingml/2006/table">
            <a:tbl>
              <a:tblPr firstRow="1" bandRow="1">
                <a:tableStyleId>{5940675A-B579-460E-94D1-54222C63F5DA}</a:tableStyleId>
              </a:tblPr>
              <a:tblGrid>
                <a:gridCol w="1092273">
                  <a:extLst>
                    <a:ext uri="{9D8B030D-6E8A-4147-A177-3AD203B41FA5}">
                      <a16:colId xmlns:a16="http://schemas.microsoft.com/office/drawing/2014/main" val="408488527"/>
                    </a:ext>
                  </a:extLst>
                </a:gridCol>
                <a:gridCol w="6054406">
                  <a:extLst>
                    <a:ext uri="{9D8B030D-6E8A-4147-A177-3AD203B41FA5}">
                      <a16:colId xmlns:a16="http://schemas.microsoft.com/office/drawing/2014/main" val="1053450914"/>
                    </a:ext>
                  </a:extLst>
                </a:gridCol>
              </a:tblGrid>
              <a:tr h="958664">
                <a:tc>
                  <a:txBody>
                    <a:bodyPr/>
                    <a:lstStyle/>
                    <a:p>
                      <a:pPr algn="just"/>
                      <a:endParaRPr lang="en-US" sz="2800" b="0" dirty="0">
                        <a:solidFill>
                          <a:srgbClr val="002060"/>
                        </a:solidFill>
                        <a:latin typeface="Arial" panose="020B0604020202020204" pitchFamily="34" charset="0"/>
                        <a:cs typeface="Arial" panose="020B0604020202020204" pitchFamily="34" charset="0"/>
                      </a:endParaRP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b="0" dirty="0" err="1">
                          <a:solidFill>
                            <a:srgbClr val="002060"/>
                          </a:solidFill>
                          <a:latin typeface="Arial" panose="020B0604020202020204" pitchFamily="34" charset="0"/>
                          <a:cs typeface="Arial" panose="020B0604020202020204" pitchFamily="34" charset="0"/>
                        </a:rPr>
                        <a:t>Khi</a:t>
                      </a:r>
                      <a:r>
                        <a:rPr lang="en-US" sz="2800" b="0" dirty="0">
                          <a:solidFill>
                            <a:srgbClr val="002060"/>
                          </a:solidFill>
                          <a:latin typeface="Arial" panose="020B0604020202020204" pitchFamily="34" charset="0"/>
                          <a:cs typeface="Arial" panose="020B0604020202020204" pitchFamily="34" charset="0"/>
                        </a:rPr>
                        <a:t> </a:t>
                      </a:r>
                      <a:r>
                        <a:rPr lang="en-US" sz="2800" b="0" dirty="0" err="1">
                          <a:solidFill>
                            <a:srgbClr val="002060"/>
                          </a:solidFill>
                          <a:latin typeface="Arial" panose="020B0604020202020204" pitchFamily="34" charset="0"/>
                          <a:cs typeface="Arial" panose="020B0604020202020204" pitchFamily="34" charset="0"/>
                        </a:rPr>
                        <a:t>lên</a:t>
                      </a:r>
                      <a:r>
                        <a:rPr lang="en-US" sz="2800" b="0" dirty="0">
                          <a:solidFill>
                            <a:srgbClr val="002060"/>
                          </a:solidFill>
                          <a:latin typeface="Arial" panose="020B0604020202020204" pitchFamily="34" charset="0"/>
                          <a:cs typeface="Arial" panose="020B0604020202020204" pitchFamily="34" charset="0"/>
                        </a:rPr>
                        <a:t> </a:t>
                      </a:r>
                      <a:r>
                        <a:rPr lang="en-US" sz="2800" b="0" dirty="0" err="1">
                          <a:solidFill>
                            <a:srgbClr val="002060"/>
                          </a:solidFill>
                          <a:latin typeface="Arial" panose="020B0604020202020204" pitchFamily="34" charset="0"/>
                          <a:cs typeface="Arial" panose="020B0604020202020204" pitchFamily="34" charset="0"/>
                        </a:rPr>
                        <a:t>ngôi</a:t>
                      </a:r>
                      <a:r>
                        <a:rPr lang="en-US" sz="2800" b="0" dirty="0">
                          <a:solidFill>
                            <a:srgbClr val="002060"/>
                          </a:solidFill>
                          <a:latin typeface="Arial" panose="020B0604020202020204" pitchFamily="34" charset="0"/>
                          <a:cs typeface="Arial" panose="020B0604020202020204" pitchFamily="34" charset="0"/>
                        </a:rPr>
                        <a:t>, </a:t>
                      </a:r>
                      <a:r>
                        <a:rPr lang="en-US" sz="2800" b="0" dirty="0" err="1">
                          <a:solidFill>
                            <a:srgbClr val="002060"/>
                          </a:solidFill>
                          <a:latin typeface="Arial" panose="020B0604020202020204" pitchFamily="34" charset="0"/>
                          <a:cs typeface="Arial" panose="020B0604020202020204" pitchFamily="34" charset="0"/>
                        </a:rPr>
                        <a:t>Đinh</a:t>
                      </a:r>
                      <a:r>
                        <a:rPr lang="en-US" sz="2800" b="0" dirty="0">
                          <a:solidFill>
                            <a:srgbClr val="002060"/>
                          </a:solidFill>
                          <a:latin typeface="Arial" panose="020B0604020202020204" pitchFamily="34" charset="0"/>
                          <a:cs typeface="Arial" panose="020B0604020202020204" pitchFamily="34" charset="0"/>
                        </a:rPr>
                        <a:t> </a:t>
                      </a:r>
                      <a:r>
                        <a:rPr lang="en-US" sz="2800" b="0" dirty="0" err="1">
                          <a:solidFill>
                            <a:srgbClr val="002060"/>
                          </a:solidFill>
                          <a:latin typeface="Arial" panose="020B0604020202020204" pitchFamily="34" charset="0"/>
                          <a:cs typeface="Arial" panose="020B0604020202020204" pitchFamily="34" charset="0"/>
                        </a:rPr>
                        <a:t>Toàn</a:t>
                      </a:r>
                      <a:r>
                        <a:rPr lang="en-US" sz="2800" b="0" dirty="0">
                          <a:solidFill>
                            <a:srgbClr val="002060"/>
                          </a:solidFill>
                          <a:latin typeface="Arial" panose="020B0604020202020204" pitchFamily="34" charset="0"/>
                          <a:cs typeface="Arial" panose="020B0604020202020204" pitchFamily="34" charset="0"/>
                        </a:rPr>
                        <a:t> </a:t>
                      </a:r>
                      <a:r>
                        <a:rPr lang="en-US" sz="2800" b="0" dirty="0" err="1">
                          <a:solidFill>
                            <a:srgbClr val="002060"/>
                          </a:solidFill>
                          <a:latin typeface="Arial" panose="020B0604020202020204" pitchFamily="34" charset="0"/>
                          <a:cs typeface="Arial" panose="020B0604020202020204" pitchFamily="34" charset="0"/>
                        </a:rPr>
                        <a:t>còn</a:t>
                      </a:r>
                      <a:r>
                        <a:rPr lang="en-US" sz="2800" b="0" dirty="0">
                          <a:solidFill>
                            <a:srgbClr val="002060"/>
                          </a:solidFill>
                          <a:latin typeface="Arial" panose="020B0604020202020204" pitchFamily="34" charset="0"/>
                          <a:cs typeface="Arial" panose="020B0604020202020204" pitchFamily="34" charset="0"/>
                        </a:rPr>
                        <a:t> </a:t>
                      </a:r>
                      <a:r>
                        <a:rPr lang="en-US" sz="2800" b="0" dirty="0" err="1">
                          <a:solidFill>
                            <a:srgbClr val="002060"/>
                          </a:solidFill>
                          <a:latin typeface="Arial" panose="020B0604020202020204" pitchFamily="34" charset="0"/>
                          <a:cs typeface="Arial" panose="020B0604020202020204" pitchFamily="34" charset="0"/>
                        </a:rPr>
                        <a:t>quá</a:t>
                      </a:r>
                      <a:r>
                        <a:rPr lang="en-US" sz="2800" b="0" dirty="0">
                          <a:solidFill>
                            <a:srgbClr val="002060"/>
                          </a:solidFill>
                          <a:latin typeface="Arial" panose="020B0604020202020204" pitchFamily="34" charset="0"/>
                          <a:cs typeface="Arial" panose="020B0604020202020204" pitchFamily="34" charset="0"/>
                        </a:rPr>
                        <a:t> </a:t>
                      </a:r>
                      <a:r>
                        <a:rPr lang="en-US" sz="2800" b="0" dirty="0" err="1">
                          <a:solidFill>
                            <a:srgbClr val="002060"/>
                          </a:solidFill>
                          <a:latin typeface="Arial" panose="020B0604020202020204" pitchFamily="34" charset="0"/>
                          <a:cs typeface="Arial" panose="020B0604020202020204" pitchFamily="34" charset="0"/>
                        </a:rPr>
                        <a:t>nhỏ</a:t>
                      </a:r>
                      <a:r>
                        <a:rPr lang="en-US" sz="2800" b="0" dirty="0">
                          <a:solidFill>
                            <a:srgbClr val="002060"/>
                          </a:solidFill>
                          <a:latin typeface="Arial" panose="020B0604020202020204" pitchFamily="34" charset="0"/>
                          <a:cs typeface="Arial" panose="020B0604020202020204" pitchFamily="34" charset="0"/>
                        </a:rPr>
                        <a:t>.</a:t>
                      </a:r>
                    </a:p>
                  </a:txBody>
                  <a:tcPr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8979597"/>
                  </a:ext>
                </a:extLst>
              </a:tr>
              <a:tr h="958664">
                <a:tc>
                  <a:txBody>
                    <a:bodyPr/>
                    <a:lstStyle/>
                    <a:p>
                      <a:pPr algn="just"/>
                      <a:endParaRPr lang="en-US" sz="2800" b="0">
                        <a:solidFill>
                          <a:srgbClr val="002060"/>
                        </a:solidFill>
                        <a:latin typeface="Arial" panose="020B0604020202020204" pitchFamily="34" charset="0"/>
                        <a:cs typeface="Arial" panose="020B0604020202020204" pitchFamily="34" charset="0"/>
                      </a:endParaRP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defTabSz="914377" rtl="0" eaLnBrk="1" fontAlgn="auto" latinLnBrk="0" hangingPunct="1">
                        <a:lnSpc>
                          <a:spcPct val="100000"/>
                        </a:lnSpc>
                        <a:spcBef>
                          <a:spcPts val="0"/>
                        </a:spcBef>
                        <a:spcAft>
                          <a:spcPts val="0"/>
                        </a:spcAft>
                        <a:buClrTx/>
                        <a:buSzTx/>
                        <a:buFontTx/>
                        <a:buNone/>
                        <a:tabLst/>
                        <a:defRPr/>
                      </a:pPr>
                      <a:r>
                        <a:rPr lang="vi-VN" sz="2800" b="0" dirty="0">
                          <a:solidFill>
                            <a:srgbClr val="002060"/>
                          </a:solidFill>
                          <a:latin typeface="Arial" panose="020B0604020202020204" pitchFamily="34" charset="0"/>
                          <a:cs typeface="Arial" panose="020B0604020202020204" pitchFamily="34" charset="0"/>
                        </a:rPr>
                        <a:t>Lê Hoàn là người tài giỏi, đang chỉ huy quân đội. </a:t>
                      </a:r>
                      <a:endParaRPr lang="en-US" sz="2800" b="0" dirty="0">
                        <a:solidFill>
                          <a:srgbClr val="002060"/>
                        </a:solidFill>
                        <a:latin typeface="Arial" panose="020B0604020202020204" pitchFamily="34" charset="0"/>
                        <a:cs typeface="Arial" panose="020B0604020202020204" pitchFamily="34" charset="0"/>
                      </a:endParaRPr>
                    </a:p>
                  </a:txBody>
                  <a:tcPr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7161989"/>
                  </a:ext>
                </a:extLst>
              </a:tr>
              <a:tr h="958664">
                <a:tc>
                  <a:txBody>
                    <a:bodyPr/>
                    <a:lstStyle/>
                    <a:p>
                      <a:pPr algn="just"/>
                      <a:endParaRPr lang="en-US" sz="2800" b="0">
                        <a:solidFill>
                          <a:srgbClr val="002060"/>
                        </a:solidFill>
                        <a:latin typeface="Arial" panose="020B0604020202020204" pitchFamily="34" charset="0"/>
                        <a:cs typeface="Arial" panose="020B0604020202020204" pitchFamily="34" charset="0"/>
                      </a:endParaRP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defTabSz="914377" rtl="0" eaLnBrk="1" fontAlgn="auto" latinLnBrk="0" hangingPunct="1">
                        <a:lnSpc>
                          <a:spcPct val="100000"/>
                        </a:lnSpc>
                        <a:spcBef>
                          <a:spcPts val="0"/>
                        </a:spcBef>
                        <a:spcAft>
                          <a:spcPts val="0"/>
                        </a:spcAft>
                        <a:buClrTx/>
                        <a:buSzTx/>
                        <a:buFontTx/>
                        <a:buNone/>
                        <a:tabLst/>
                        <a:defRPr/>
                      </a:pPr>
                      <a:r>
                        <a:rPr lang="en-US" sz="2800" b="0" dirty="0" err="1">
                          <a:solidFill>
                            <a:srgbClr val="002060"/>
                          </a:solidFill>
                          <a:latin typeface="Arial" panose="020B0604020202020204" pitchFamily="34" charset="0"/>
                          <a:cs typeface="Arial" panose="020B0604020202020204" pitchFamily="34" charset="0"/>
                        </a:rPr>
                        <a:t>Quân</a:t>
                      </a:r>
                      <a:r>
                        <a:rPr lang="en-US" sz="2800" b="0" dirty="0">
                          <a:solidFill>
                            <a:srgbClr val="002060"/>
                          </a:solidFill>
                          <a:latin typeface="Arial" panose="020B0604020202020204" pitchFamily="34" charset="0"/>
                          <a:cs typeface="Arial" panose="020B0604020202020204" pitchFamily="34" charset="0"/>
                        </a:rPr>
                        <a:t> </a:t>
                      </a:r>
                      <a:r>
                        <a:rPr lang="en-US" sz="2800" b="0" dirty="0" err="1">
                          <a:solidFill>
                            <a:srgbClr val="002060"/>
                          </a:solidFill>
                          <a:latin typeface="Arial" panose="020B0604020202020204" pitchFamily="34" charset="0"/>
                          <a:cs typeface="Arial" panose="020B0604020202020204" pitchFamily="34" charset="0"/>
                        </a:rPr>
                        <a:t>Tống</a:t>
                      </a:r>
                      <a:r>
                        <a:rPr lang="en-US" sz="2800" b="0" dirty="0">
                          <a:solidFill>
                            <a:srgbClr val="002060"/>
                          </a:solidFill>
                          <a:latin typeface="Arial" panose="020B0604020202020204" pitchFamily="34" charset="0"/>
                          <a:cs typeface="Arial" panose="020B0604020202020204" pitchFamily="34" charset="0"/>
                        </a:rPr>
                        <a:t> </a:t>
                      </a:r>
                      <a:r>
                        <a:rPr lang="en-US" sz="2800" b="0" dirty="0" err="1">
                          <a:solidFill>
                            <a:srgbClr val="002060"/>
                          </a:solidFill>
                          <a:latin typeface="Arial" panose="020B0604020202020204" pitchFamily="34" charset="0"/>
                          <a:cs typeface="Arial" panose="020B0604020202020204" pitchFamily="34" charset="0"/>
                        </a:rPr>
                        <a:t>đem</a:t>
                      </a:r>
                      <a:r>
                        <a:rPr lang="en-US" sz="2800" b="0" dirty="0">
                          <a:solidFill>
                            <a:srgbClr val="002060"/>
                          </a:solidFill>
                          <a:latin typeface="Arial" panose="020B0604020202020204" pitchFamily="34" charset="0"/>
                          <a:cs typeface="Arial" panose="020B0604020202020204" pitchFamily="34" charset="0"/>
                        </a:rPr>
                        <a:t> </a:t>
                      </a:r>
                      <a:r>
                        <a:rPr lang="en-US" sz="2800" b="0" dirty="0" err="1">
                          <a:solidFill>
                            <a:srgbClr val="002060"/>
                          </a:solidFill>
                          <a:latin typeface="Arial" panose="020B0604020202020204" pitchFamily="34" charset="0"/>
                          <a:cs typeface="Arial" panose="020B0604020202020204" pitchFamily="34" charset="0"/>
                        </a:rPr>
                        <a:t>quân</a:t>
                      </a:r>
                      <a:r>
                        <a:rPr lang="en-US" sz="2800" b="0" dirty="0">
                          <a:solidFill>
                            <a:srgbClr val="002060"/>
                          </a:solidFill>
                          <a:latin typeface="Arial" panose="020B0604020202020204" pitchFamily="34" charset="0"/>
                          <a:cs typeface="Arial" panose="020B0604020202020204" pitchFamily="34" charset="0"/>
                        </a:rPr>
                        <a:t> </a:t>
                      </a:r>
                      <a:r>
                        <a:rPr lang="en-US" sz="2800" b="0" dirty="0" err="1">
                          <a:solidFill>
                            <a:srgbClr val="002060"/>
                          </a:solidFill>
                          <a:latin typeface="Arial" panose="020B0604020202020204" pitchFamily="34" charset="0"/>
                          <a:cs typeface="Arial" panose="020B0604020202020204" pitchFamily="34" charset="0"/>
                        </a:rPr>
                        <a:t>xâm</a:t>
                      </a:r>
                      <a:r>
                        <a:rPr lang="en-US" sz="2800" b="0" dirty="0">
                          <a:solidFill>
                            <a:srgbClr val="002060"/>
                          </a:solidFill>
                          <a:latin typeface="Arial" panose="020B0604020202020204" pitchFamily="34" charset="0"/>
                          <a:cs typeface="Arial" panose="020B0604020202020204" pitchFamily="34" charset="0"/>
                        </a:rPr>
                        <a:t> </a:t>
                      </a:r>
                      <a:r>
                        <a:rPr lang="en-US" sz="2800" b="0" dirty="0" err="1">
                          <a:solidFill>
                            <a:srgbClr val="002060"/>
                          </a:solidFill>
                          <a:latin typeface="Arial" panose="020B0604020202020204" pitchFamily="34" charset="0"/>
                          <a:cs typeface="Arial" panose="020B0604020202020204" pitchFamily="34" charset="0"/>
                        </a:rPr>
                        <a:t>lược</a:t>
                      </a:r>
                      <a:r>
                        <a:rPr lang="en-US" sz="2800" b="0" dirty="0">
                          <a:solidFill>
                            <a:srgbClr val="002060"/>
                          </a:solidFill>
                          <a:latin typeface="Arial" panose="020B0604020202020204" pitchFamily="34" charset="0"/>
                          <a:cs typeface="Arial" panose="020B0604020202020204" pitchFamily="34" charset="0"/>
                        </a:rPr>
                        <a:t> </a:t>
                      </a:r>
                      <a:r>
                        <a:rPr lang="en-US" sz="2800" b="0" dirty="0" err="1">
                          <a:solidFill>
                            <a:srgbClr val="002060"/>
                          </a:solidFill>
                          <a:latin typeface="Arial" panose="020B0604020202020204" pitchFamily="34" charset="0"/>
                          <a:cs typeface="Arial" panose="020B0604020202020204" pitchFamily="34" charset="0"/>
                        </a:rPr>
                        <a:t>nước</a:t>
                      </a:r>
                      <a:r>
                        <a:rPr lang="en-US" sz="2800" b="0" dirty="0">
                          <a:solidFill>
                            <a:srgbClr val="002060"/>
                          </a:solidFill>
                          <a:latin typeface="Arial" panose="020B0604020202020204" pitchFamily="34" charset="0"/>
                          <a:cs typeface="Arial" panose="020B0604020202020204" pitchFamily="34" charset="0"/>
                        </a:rPr>
                        <a:t> ta.</a:t>
                      </a:r>
                    </a:p>
                  </a:txBody>
                  <a:tcPr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9694884"/>
                  </a:ext>
                </a:extLst>
              </a:tr>
              <a:tr h="958664">
                <a:tc>
                  <a:txBody>
                    <a:bodyPr/>
                    <a:lstStyle/>
                    <a:p>
                      <a:pPr algn="just"/>
                      <a:endParaRPr lang="en-US" sz="2800" b="0" dirty="0">
                        <a:solidFill>
                          <a:srgbClr val="002060"/>
                        </a:solidFill>
                        <a:latin typeface="Arial" panose="020B0604020202020204" pitchFamily="34" charset="0"/>
                        <a:cs typeface="Arial" panose="020B0604020202020204" pitchFamily="34" charset="0"/>
                      </a:endParaRP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b="0" dirty="0" err="1">
                          <a:solidFill>
                            <a:srgbClr val="002060"/>
                          </a:solidFill>
                          <a:latin typeface="Arial" panose="020B0604020202020204" pitchFamily="34" charset="0"/>
                          <a:cs typeface="Arial" panose="020B0604020202020204" pitchFamily="34" charset="0"/>
                        </a:rPr>
                        <a:t>Đó</a:t>
                      </a:r>
                      <a:r>
                        <a:rPr lang="en-US" sz="2800" b="0" baseline="0" dirty="0">
                          <a:solidFill>
                            <a:srgbClr val="002060"/>
                          </a:solidFill>
                          <a:latin typeface="Arial" panose="020B0604020202020204" pitchFamily="34" charset="0"/>
                          <a:cs typeface="Arial" panose="020B0604020202020204" pitchFamily="34" charset="0"/>
                        </a:rPr>
                        <a:t> </a:t>
                      </a:r>
                      <a:r>
                        <a:rPr lang="en-US" sz="2800" b="0" baseline="0" dirty="0" err="1">
                          <a:solidFill>
                            <a:srgbClr val="002060"/>
                          </a:solidFill>
                          <a:latin typeface="Arial" panose="020B0604020202020204" pitchFamily="34" charset="0"/>
                          <a:cs typeface="Arial" panose="020B0604020202020204" pitchFamily="34" charset="0"/>
                        </a:rPr>
                        <a:t>là</a:t>
                      </a:r>
                      <a:r>
                        <a:rPr lang="en-US" sz="2800" b="0" baseline="0" dirty="0">
                          <a:solidFill>
                            <a:srgbClr val="002060"/>
                          </a:solidFill>
                          <a:latin typeface="Arial" panose="020B0604020202020204" pitchFamily="34" charset="0"/>
                          <a:cs typeface="Arial" panose="020B0604020202020204" pitchFamily="34" charset="0"/>
                        </a:rPr>
                        <a:t> </a:t>
                      </a:r>
                      <a:r>
                        <a:rPr lang="en-US" sz="2800" b="0" baseline="0" dirty="0" err="1">
                          <a:solidFill>
                            <a:srgbClr val="002060"/>
                          </a:solidFill>
                          <a:latin typeface="Arial" panose="020B0604020202020204" pitchFamily="34" charset="0"/>
                          <a:cs typeface="Arial" panose="020B0604020202020204" pitchFamily="34" charset="0"/>
                        </a:rPr>
                        <a:t>thánh</a:t>
                      </a:r>
                      <a:r>
                        <a:rPr lang="en-US" sz="2800" b="0" baseline="0" dirty="0">
                          <a:solidFill>
                            <a:srgbClr val="002060"/>
                          </a:solidFill>
                          <a:latin typeface="Arial" panose="020B0604020202020204" pitchFamily="34" charset="0"/>
                          <a:cs typeface="Arial" panose="020B0604020202020204" pitchFamily="34" charset="0"/>
                        </a:rPr>
                        <a:t> </a:t>
                      </a:r>
                      <a:r>
                        <a:rPr lang="en-US" sz="2800" b="0" baseline="0" dirty="0" err="1">
                          <a:solidFill>
                            <a:srgbClr val="002060"/>
                          </a:solidFill>
                          <a:latin typeface="Arial" panose="020B0604020202020204" pitchFamily="34" charset="0"/>
                          <a:cs typeface="Arial" panose="020B0604020202020204" pitchFamily="34" charset="0"/>
                        </a:rPr>
                        <a:t>chỉ</a:t>
                      </a:r>
                      <a:r>
                        <a:rPr lang="en-US" sz="2800" b="0" baseline="0" dirty="0">
                          <a:solidFill>
                            <a:srgbClr val="002060"/>
                          </a:solidFill>
                          <a:latin typeface="Arial" panose="020B0604020202020204" pitchFamily="34" charset="0"/>
                          <a:cs typeface="Arial" panose="020B0604020202020204" pitchFamily="34" charset="0"/>
                        </a:rPr>
                        <a:t> </a:t>
                      </a:r>
                      <a:r>
                        <a:rPr lang="en-US" sz="2800" b="0" baseline="0" dirty="0" err="1">
                          <a:solidFill>
                            <a:srgbClr val="002060"/>
                          </a:solidFill>
                          <a:latin typeface="Arial" panose="020B0604020202020204" pitchFamily="34" charset="0"/>
                          <a:cs typeface="Arial" panose="020B0604020202020204" pitchFamily="34" charset="0"/>
                        </a:rPr>
                        <a:t>của</a:t>
                      </a:r>
                      <a:r>
                        <a:rPr lang="en-US" sz="2800" b="0" baseline="0" dirty="0">
                          <a:solidFill>
                            <a:srgbClr val="002060"/>
                          </a:solidFill>
                          <a:latin typeface="Arial" panose="020B0604020202020204" pitchFamily="34" charset="0"/>
                          <a:cs typeface="Arial" panose="020B0604020202020204" pitchFamily="34" charset="0"/>
                        </a:rPr>
                        <a:t> </a:t>
                      </a:r>
                      <a:r>
                        <a:rPr lang="en-US" sz="2800" b="0" baseline="0" dirty="0" err="1">
                          <a:solidFill>
                            <a:srgbClr val="002060"/>
                          </a:solidFill>
                          <a:latin typeface="Arial" panose="020B0604020202020204" pitchFamily="34" charset="0"/>
                          <a:cs typeface="Arial" panose="020B0604020202020204" pitchFamily="34" charset="0"/>
                        </a:rPr>
                        <a:t>vua</a:t>
                      </a:r>
                      <a:r>
                        <a:rPr lang="en-US" sz="2800" b="0" baseline="0" dirty="0">
                          <a:solidFill>
                            <a:srgbClr val="002060"/>
                          </a:solidFill>
                          <a:latin typeface="Arial" panose="020B0604020202020204" pitchFamily="34" charset="0"/>
                          <a:cs typeface="Arial" panose="020B0604020202020204" pitchFamily="34" charset="0"/>
                        </a:rPr>
                        <a:t> </a:t>
                      </a:r>
                      <a:r>
                        <a:rPr lang="en-US" sz="2800" b="0" baseline="0" dirty="0" err="1">
                          <a:solidFill>
                            <a:srgbClr val="002060"/>
                          </a:solidFill>
                          <a:latin typeface="Arial" panose="020B0604020202020204" pitchFamily="34" charset="0"/>
                          <a:cs typeface="Arial" panose="020B0604020202020204" pitchFamily="34" charset="0"/>
                        </a:rPr>
                        <a:t>Đinh</a:t>
                      </a:r>
                      <a:r>
                        <a:rPr lang="en-US" sz="2800" b="0" baseline="0" dirty="0">
                          <a:solidFill>
                            <a:srgbClr val="002060"/>
                          </a:solidFill>
                          <a:latin typeface="Arial" panose="020B0604020202020204" pitchFamily="34" charset="0"/>
                          <a:cs typeface="Arial" panose="020B0604020202020204" pitchFamily="34" charset="0"/>
                        </a:rPr>
                        <a:t> </a:t>
                      </a:r>
                      <a:r>
                        <a:rPr lang="en-US" sz="2800" b="0" baseline="0" dirty="0" err="1">
                          <a:solidFill>
                            <a:srgbClr val="002060"/>
                          </a:solidFill>
                          <a:latin typeface="Arial" panose="020B0604020202020204" pitchFamily="34" charset="0"/>
                          <a:cs typeface="Arial" panose="020B0604020202020204" pitchFamily="34" charset="0"/>
                        </a:rPr>
                        <a:t>Tiên</a:t>
                      </a:r>
                      <a:r>
                        <a:rPr lang="en-US" sz="2800" b="0" baseline="0" dirty="0">
                          <a:solidFill>
                            <a:srgbClr val="002060"/>
                          </a:solidFill>
                          <a:latin typeface="Arial" panose="020B0604020202020204" pitchFamily="34" charset="0"/>
                          <a:cs typeface="Arial" panose="020B0604020202020204" pitchFamily="34" charset="0"/>
                        </a:rPr>
                        <a:t> </a:t>
                      </a:r>
                      <a:r>
                        <a:rPr lang="en-US" sz="2800" b="0" baseline="0" dirty="0" err="1">
                          <a:solidFill>
                            <a:srgbClr val="002060"/>
                          </a:solidFill>
                          <a:latin typeface="Arial" panose="020B0604020202020204" pitchFamily="34" charset="0"/>
                          <a:cs typeface="Arial" panose="020B0604020202020204" pitchFamily="34" charset="0"/>
                        </a:rPr>
                        <a:t>Hoàng</a:t>
                      </a:r>
                      <a:r>
                        <a:rPr lang="en-US" sz="2800" b="0" baseline="0" dirty="0">
                          <a:solidFill>
                            <a:srgbClr val="002060"/>
                          </a:solidFill>
                          <a:latin typeface="Arial" panose="020B0604020202020204" pitchFamily="34" charset="0"/>
                          <a:cs typeface="Arial" panose="020B0604020202020204" pitchFamily="34" charset="0"/>
                        </a:rPr>
                        <a:t> </a:t>
                      </a:r>
                      <a:r>
                        <a:rPr lang="en-US" sz="2800" b="0" baseline="0" dirty="0" err="1">
                          <a:solidFill>
                            <a:srgbClr val="002060"/>
                          </a:solidFill>
                          <a:latin typeface="Arial" panose="020B0604020202020204" pitchFamily="34" charset="0"/>
                          <a:cs typeface="Arial" panose="020B0604020202020204" pitchFamily="34" charset="0"/>
                        </a:rPr>
                        <a:t>trước</a:t>
                      </a:r>
                      <a:r>
                        <a:rPr lang="en-US" sz="2800" b="0" baseline="0" dirty="0">
                          <a:solidFill>
                            <a:srgbClr val="002060"/>
                          </a:solidFill>
                          <a:latin typeface="Arial" panose="020B0604020202020204" pitchFamily="34" charset="0"/>
                          <a:cs typeface="Arial" panose="020B0604020202020204" pitchFamily="34" charset="0"/>
                        </a:rPr>
                        <a:t> </a:t>
                      </a:r>
                      <a:r>
                        <a:rPr lang="en-US" sz="2800" b="0" baseline="0" dirty="0" err="1">
                          <a:solidFill>
                            <a:srgbClr val="002060"/>
                          </a:solidFill>
                          <a:latin typeface="Arial" panose="020B0604020202020204" pitchFamily="34" charset="0"/>
                          <a:cs typeface="Arial" panose="020B0604020202020204" pitchFamily="34" charset="0"/>
                        </a:rPr>
                        <a:t>lúc</a:t>
                      </a:r>
                      <a:r>
                        <a:rPr lang="en-US" sz="2800" b="0" baseline="0" dirty="0">
                          <a:solidFill>
                            <a:srgbClr val="002060"/>
                          </a:solidFill>
                          <a:latin typeface="Arial" panose="020B0604020202020204" pitchFamily="34" charset="0"/>
                          <a:cs typeface="Arial" panose="020B0604020202020204" pitchFamily="34" charset="0"/>
                        </a:rPr>
                        <a:t> </a:t>
                      </a:r>
                      <a:r>
                        <a:rPr lang="en-US" sz="2800" b="0" baseline="0" dirty="0" err="1">
                          <a:solidFill>
                            <a:srgbClr val="002060"/>
                          </a:solidFill>
                          <a:latin typeface="Arial" panose="020B0604020202020204" pitchFamily="34" charset="0"/>
                          <a:cs typeface="Arial" panose="020B0604020202020204" pitchFamily="34" charset="0"/>
                        </a:rPr>
                        <a:t>băng</a:t>
                      </a:r>
                      <a:r>
                        <a:rPr lang="en-US" sz="2800" b="0" baseline="0" dirty="0">
                          <a:solidFill>
                            <a:srgbClr val="002060"/>
                          </a:solidFill>
                          <a:latin typeface="Arial" panose="020B0604020202020204" pitchFamily="34" charset="0"/>
                          <a:cs typeface="Arial" panose="020B0604020202020204" pitchFamily="34" charset="0"/>
                        </a:rPr>
                        <a:t> </a:t>
                      </a:r>
                      <a:r>
                        <a:rPr lang="en-US" sz="2800" b="0" baseline="0" dirty="0" err="1">
                          <a:solidFill>
                            <a:srgbClr val="002060"/>
                          </a:solidFill>
                          <a:latin typeface="Arial" panose="020B0604020202020204" pitchFamily="34" charset="0"/>
                          <a:cs typeface="Arial" panose="020B0604020202020204" pitchFamily="34" charset="0"/>
                        </a:rPr>
                        <a:t>hà</a:t>
                      </a:r>
                      <a:r>
                        <a:rPr lang="en-US" sz="2800" b="0" baseline="0" dirty="0">
                          <a:solidFill>
                            <a:srgbClr val="002060"/>
                          </a:solidFill>
                          <a:latin typeface="Arial" panose="020B0604020202020204" pitchFamily="34" charset="0"/>
                          <a:cs typeface="Arial" panose="020B0604020202020204" pitchFamily="34" charset="0"/>
                        </a:rPr>
                        <a:t>. </a:t>
                      </a:r>
                      <a:endParaRPr lang="en-US" sz="2800" b="0" dirty="0">
                        <a:solidFill>
                          <a:srgbClr val="002060"/>
                        </a:solidFill>
                        <a:latin typeface="Arial" panose="020B0604020202020204" pitchFamily="34" charset="0"/>
                        <a:cs typeface="Arial" panose="020B0604020202020204" pitchFamily="34" charset="0"/>
                      </a:endParaRP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5068304"/>
                  </a:ext>
                </a:extLst>
              </a:tr>
            </a:tbl>
          </a:graphicData>
        </a:graphic>
      </p:graphicFrame>
      <p:pic>
        <p:nvPicPr>
          <p:cNvPr id="80" name="Picture 79"/>
          <p:cNvPicPr>
            <a:picLocks noChangeAspect="1"/>
          </p:cNvPicPr>
          <p:nvPr/>
        </p:nvPicPr>
        <p:blipFill>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627734" y="2510141"/>
            <a:ext cx="1088175" cy="812164"/>
          </a:xfrm>
          <a:prstGeom prst="rect">
            <a:avLst/>
          </a:prstGeom>
        </p:spPr>
      </p:pic>
      <p:pic>
        <p:nvPicPr>
          <p:cNvPr id="81" name="Picture 80"/>
          <p:cNvPicPr>
            <a:picLocks noChangeAspect="1"/>
          </p:cNvPicPr>
          <p:nvPr/>
        </p:nvPicPr>
        <p:blipFill>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627734" y="3498478"/>
            <a:ext cx="1088175" cy="812164"/>
          </a:xfrm>
          <a:prstGeom prst="rect">
            <a:avLst/>
          </a:prstGeom>
        </p:spPr>
      </p:pic>
      <p:pic>
        <p:nvPicPr>
          <p:cNvPr id="82" name="Picture 81"/>
          <p:cNvPicPr>
            <a:picLocks noChangeAspect="1"/>
          </p:cNvPicPr>
          <p:nvPr/>
        </p:nvPicPr>
        <p:blipFill>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617939" y="4459519"/>
            <a:ext cx="1088175" cy="8121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randombar(horizontal)">
                                      <p:cBhvr>
                                        <p:cTn id="7" dur="500"/>
                                        <p:tgtEl>
                                          <p:spTgt spid="7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barn(inVertical)">
                                      <p:cBhvr>
                                        <p:cTn id="11" dur="500"/>
                                        <p:tgtEl>
                                          <p:spTgt spid="79"/>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wipe(down)">
                                      <p:cBhvr>
                                        <p:cTn id="16" dur="580">
                                          <p:stCondLst>
                                            <p:cond delay="0"/>
                                          </p:stCondLst>
                                        </p:cTn>
                                        <p:tgtEl>
                                          <p:spTgt spid="80"/>
                                        </p:tgtEl>
                                      </p:cBhvr>
                                    </p:animEffect>
                                    <p:anim calcmode="lin" valueType="num">
                                      <p:cBhvr>
                                        <p:cTn id="17" dur="1822" tmFilter="0,0; 0.14,0.36; 0.43,0.73; 0.71,0.91; 1.0,1.0">
                                          <p:stCondLst>
                                            <p:cond delay="0"/>
                                          </p:stCondLst>
                                        </p:cTn>
                                        <p:tgtEl>
                                          <p:spTgt spid="80"/>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80"/>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80"/>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80"/>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80"/>
                                        </p:tgtEl>
                                        <p:attrNameLst>
                                          <p:attrName>ppt_y</p:attrName>
                                        </p:attrNameLst>
                                      </p:cBhvr>
                                      <p:tavLst>
                                        <p:tav tm="0" fmla="#ppt_y-sin(pi*$)/81">
                                          <p:val>
                                            <p:fltVal val="0"/>
                                          </p:val>
                                        </p:tav>
                                        <p:tav tm="100000">
                                          <p:val>
                                            <p:fltVal val="1"/>
                                          </p:val>
                                        </p:tav>
                                      </p:tavLst>
                                    </p:anim>
                                    <p:animScale>
                                      <p:cBhvr>
                                        <p:cTn id="22" dur="26">
                                          <p:stCondLst>
                                            <p:cond delay="650"/>
                                          </p:stCondLst>
                                        </p:cTn>
                                        <p:tgtEl>
                                          <p:spTgt spid="80"/>
                                        </p:tgtEl>
                                      </p:cBhvr>
                                      <p:to x="100000" y="60000"/>
                                    </p:animScale>
                                    <p:animScale>
                                      <p:cBhvr>
                                        <p:cTn id="23" dur="166" decel="50000">
                                          <p:stCondLst>
                                            <p:cond delay="676"/>
                                          </p:stCondLst>
                                        </p:cTn>
                                        <p:tgtEl>
                                          <p:spTgt spid="80"/>
                                        </p:tgtEl>
                                      </p:cBhvr>
                                      <p:to x="100000" y="100000"/>
                                    </p:animScale>
                                    <p:animScale>
                                      <p:cBhvr>
                                        <p:cTn id="24" dur="26">
                                          <p:stCondLst>
                                            <p:cond delay="1312"/>
                                          </p:stCondLst>
                                        </p:cTn>
                                        <p:tgtEl>
                                          <p:spTgt spid="80"/>
                                        </p:tgtEl>
                                      </p:cBhvr>
                                      <p:to x="100000" y="80000"/>
                                    </p:animScale>
                                    <p:animScale>
                                      <p:cBhvr>
                                        <p:cTn id="25" dur="166" decel="50000">
                                          <p:stCondLst>
                                            <p:cond delay="1338"/>
                                          </p:stCondLst>
                                        </p:cTn>
                                        <p:tgtEl>
                                          <p:spTgt spid="80"/>
                                        </p:tgtEl>
                                      </p:cBhvr>
                                      <p:to x="100000" y="100000"/>
                                    </p:animScale>
                                    <p:animScale>
                                      <p:cBhvr>
                                        <p:cTn id="26" dur="26">
                                          <p:stCondLst>
                                            <p:cond delay="1642"/>
                                          </p:stCondLst>
                                        </p:cTn>
                                        <p:tgtEl>
                                          <p:spTgt spid="80"/>
                                        </p:tgtEl>
                                      </p:cBhvr>
                                      <p:to x="100000" y="90000"/>
                                    </p:animScale>
                                    <p:animScale>
                                      <p:cBhvr>
                                        <p:cTn id="27" dur="166" decel="50000">
                                          <p:stCondLst>
                                            <p:cond delay="1668"/>
                                          </p:stCondLst>
                                        </p:cTn>
                                        <p:tgtEl>
                                          <p:spTgt spid="80"/>
                                        </p:tgtEl>
                                      </p:cBhvr>
                                      <p:to x="100000" y="100000"/>
                                    </p:animScale>
                                    <p:animScale>
                                      <p:cBhvr>
                                        <p:cTn id="28" dur="26">
                                          <p:stCondLst>
                                            <p:cond delay="1808"/>
                                          </p:stCondLst>
                                        </p:cTn>
                                        <p:tgtEl>
                                          <p:spTgt spid="80"/>
                                        </p:tgtEl>
                                      </p:cBhvr>
                                      <p:to x="100000" y="95000"/>
                                    </p:animScale>
                                    <p:animScale>
                                      <p:cBhvr>
                                        <p:cTn id="29" dur="166" decel="50000">
                                          <p:stCondLst>
                                            <p:cond delay="1834"/>
                                          </p:stCondLst>
                                        </p:cTn>
                                        <p:tgtEl>
                                          <p:spTgt spid="80"/>
                                        </p:tgtEl>
                                      </p:cBhvr>
                                      <p:to x="100000" y="100000"/>
                                    </p:animScale>
                                  </p:childTnLst>
                                  <p:subTnLst>
                                    <p:audio>
                                      <p:cMediaNode>
                                        <p:cTn display="0" masterRel="sameClick">
                                          <p:stCondLst>
                                            <p:cond evt="begin" delay="0">
                                              <p:tn val="14"/>
                                            </p:cond>
                                          </p:stCondLst>
                                          <p:endCondLst>
                                            <p:cond evt="onStopAudio" delay="0">
                                              <p:tgtEl>
                                                <p:sldTgt/>
                                              </p:tgtEl>
                                            </p:cond>
                                          </p:endCondLst>
                                        </p:cTn>
                                        <p:tgtEl>
                                          <p:sndTgt r:embed="rId2" name="cashreg.wav"/>
                                        </p:tgtEl>
                                      </p:cMediaNode>
                                    </p:audio>
                                  </p:sub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wipe(down)">
                                      <p:cBhvr>
                                        <p:cTn id="34" dur="580">
                                          <p:stCondLst>
                                            <p:cond delay="0"/>
                                          </p:stCondLst>
                                        </p:cTn>
                                        <p:tgtEl>
                                          <p:spTgt spid="81"/>
                                        </p:tgtEl>
                                      </p:cBhvr>
                                    </p:animEffect>
                                    <p:anim calcmode="lin" valueType="num">
                                      <p:cBhvr>
                                        <p:cTn id="35" dur="1822" tmFilter="0,0; 0.14,0.36; 0.43,0.73; 0.71,0.91; 1.0,1.0">
                                          <p:stCondLst>
                                            <p:cond delay="0"/>
                                          </p:stCondLst>
                                        </p:cTn>
                                        <p:tgtEl>
                                          <p:spTgt spid="81"/>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81"/>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81"/>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81"/>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81"/>
                                        </p:tgtEl>
                                        <p:attrNameLst>
                                          <p:attrName>ppt_y</p:attrName>
                                        </p:attrNameLst>
                                      </p:cBhvr>
                                      <p:tavLst>
                                        <p:tav tm="0" fmla="#ppt_y-sin(pi*$)/81">
                                          <p:val>
                                            <p:fltVal val="0"/>
                                          </p:val>
                                        </p:tav>
                                        <p:tav tm="100000">
                                          <p:val>
                                            <p:fltVal val="1"/>
                                          </p:val>
                                        </p:tav>
                                      </p:tavLst>
                                    </p:anim>
                                    <p:animScale>
                                      <p:cBhvr>
                                        <p:cTn id="40" dur="26">
                                          <p:stCondLst>
                                            <p:cond delay="650"/>
                                          </p:stCondLst>
                                        </p:cTn>
                                        <p:tgtEl>
                                          <p:spTgt spid="81"/>
                                        </p:tgtEl>
                                      </p:cBhvr>
                                      <p:to x="100000" y="60000"/>
                                    </p:animScale>
                                    <p:animScale>
                                      <p:cBhvr>
                                        <p:cTn id="41" dur="166" decel="50000">
                                          <p:stCondLst>
                                            <p:cond delay="676"/>
                                          </p:stCondLst>
                                        </p:cTn>
                                        <p:tgtEl>
                                          <p:spTgt spid="81"/>
                                        </p:tgtEl>
                                      </p:cBhvr>
                                      <p:to x="100000" y="100000"/>
                                    </p:animScale>
                                    <p:animScale>
                                      <p:cBhvr>
                                        <p:cTn id="42" dur="26">
                                          <p:stCondLst>
                                            <p:cond delay="1312"/>
                                          </p:stCondLst>
                                        </p:cTn>
                                        <p:tgtEl>
                                          <p:spTgt spid="81"/>
                                        </p:tgtEl>
                                      </p:cBhvr>
                                      <p:to x="100000" y="80000"/>
                                    </p:animScale>
                                    <p:animScale>
                                      <p:cBhvr>
                                        <p:cTn id="43" dur="166" decel="50000">
                                          <p:stCondLst>
                                            <p:cond delay="1338"/>
                                          </p:stCondLst>
                                        </p:cTn>
                                        <p:tgtEl>
                                          <p:spTgt spid="81"/>
                                        </p:tgtEl>
                                      </p:cBhvr>
                                      <p:to x="100000" y="100000"/>
                                    </p:animScale>
                                    <p:animScale>
                                      <p:cBhvr>
                                        <p:cTn id="44" dur="26">
                                          <p:stCondLst>
                                            <p:cond delay="1642"/>
                                          </p:stCondLst>
                                        </p:cTn>
                                        <p:tgtEl>
                                          <p:spTgt spid="81"/>
                                        </p:tgtEl>
                                      </p:cBhvr>
                                      <p:to x="100000" y="90000"/>
                                    </p:animScale>
                                    <p:animScale>
                                      <p:cBhvr>
                                        <p:cTn id="45" dur="166" decel="50000">
                                          <p:stCondLst>
                                            <p:cond delay="1668"/>
                                          </p:stCondLst>
                                        </p:cTn>
                                        <p:tgtEl>
                                          <p:spTgt spid="81"/>
                                        </p:tgtEl>
                                      </p:cBhvr>
                                      <p:to x="100000" y="100000"/>
                                    </p:animScale>
                                    <p:animScale>
                                      <p:cBhvr>
                                        <p:cTn id="46" dur="26">
                                          <p:stCondLst>
                                            <p:cond delay="1808"/>
                                          </p:stCondLst>
                                        </p:cTn>
                                        <p:tgtEl>
                                          <p:spTgt spid="81"/>
                                        </p:tgtEl>
                                      </p:cBhvr>
                                      <p:to x="100000" y="95000"/>
                                    </p:animScale>
                                    <p:animScale>
                                      <p:cBhvr>
                                        <p:cTn id="47" dur="166" decel="50000">
                                          <p:stCondLst>
                                            <p:cond delay="1834"/>
                                          </p:stCondLst>
                                        </p:cTn>
                                        <p:tgtEl>
                                          <p:spTgt spid="81"/>
                                        </p:tgtEl>
                                      </p:cBhvr>
                                      <p:to x="100000" y="100000"/>
                                    </p:animScale>
                                  </p:childTnLst>
                                  <p:subTnLst>
                                    <p:audio>
                                      <p:cMediaNode>
                                        <p:cTn display="0" masterRel="sameClick">
                                          <p:stCondLst>
                                            <p:cond evt="begin" delay="0">
                                              <p:tn val="32"/>
                                            </p:cond>
                                          </p:stCondLst>
                                          <p:endCondLst>
                                            <p:cond evt="onStopAudio" delay="0">
                                              <p:tgtEl>
                                                <p:sldTgt/>
                                              </p:tgtEl>
                                            </p:cond>
                                          </p:endCondLst>
                                        </p:cTn>
                                        <p:tgtEl>
                                          <p:sndTgt r:embed="rId2" name="cashreg.wav"/>
                                        </p:tgtEl>
                                      </p:cMediaNode>
                                    </p:audio>
                                  </p:sub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down)">
                                      <p:cBhvr>
                                        <p:cTn id="52" dur="580">
                                          <p:stCondLst>
                                            <p:cond delay="0"/>
                                          </p:stCondLst>
                                        </p:cTn>
                                        <p:tgtEl>
                                          <p:spTgt spid="82"/>
                                        </p:tgtEl>
                                      </p:cBhvr>
                                    </p:animEffect>
                                    <p:anim calcmode="lin" valueType="num">
                                      <p:cBhvr>
                                        <p:cTn id="53"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8" dur="26">
                                          <p:stCondLst>
                                            <p:cond delay="650"/>
                                          </p:stCondLst>
                                        </p:cTn>
                                        <p:tgtEl>
                                          <p:spTgt spid="82"/>
                                        </p:tgtEl>
                                      </p:cBhvr>
                                      <p:to x="100000" y="60000"/>
                                    </p:animScale>
                                    <p:animScale>
                                      <p:cBhvr>
                                        <p:cTn id="59" dur="166" decel="50000">
                                          <p:stCondLst>
                                            <p:cond delay="676"/>
                                          </p:stCondLst>
                                        </p:cTn>
                                        <p:tgtEl>
                                          <p:spTgt spid="82"/>
                                        </p:tgtEl>
                                      </p:cBhvr>
                                      <p:to x="100000" y="100000"/>
                                    </p:animScale>
                                    <p:animScale>
                                      <p:cBhvr>
                                        <p:cTn id="60" dur="26">
                                          <p:stCondLst>
                                            <p:cond delay="1312"/>
                                          </p:stCondLst>
                                        </p:cTn>
                                        <p:tgtEl>
                                          <p:spTgt spid="82"/>
                                        </p:tgtEl>
                                      </p:cBhvr>
                                      <p:to x="100000" y="80000"/>
                                    </p:animScale>
                                    <p:animScale>
                                      <p:cBhvr>
                                        <p:cTn id="61" dur="166" decel="50000">
                                          <p:stCondLst>
                                            <p:cond delay="1338"/>
                                          </p:stCondLst>
                                        </p:cTn>
                                        <p:tgtEl>
                                          <p:spTgt spid="82"/>
                                        </p:tgtEl>
                                      </p:cBhvr>
                                      <p:to x="100000" y="100000"/>
                                    </p:animScale>
                                    <p:animScale>
                                      <p:cBhvr>
                                        <p:cTn id="62" dur="26">
                                          <p:stCondLst>
                                            <p:cond delay="1642"/>
                                          </p:stCondLst>
                                        </p:cTn>
                                        <p:tgtEl>
                                          <p:spTgt spid="82"/>
                                        </p:tgtEl>
                                      </p:cBhvr>
                                      <p:to x="100000" y="90000"/>
                                    </p:animScale>
                                    <p:animScale>
                                      <p:cBhvr>
                                        <p:cTn id="63" dur="166" decel="50000">
                                          <p:stCondLst>
                                            <p:cond delay="1668"/>
                                          </p:stCondLst>
                                        </p:cTn>
                                        <p:tgtEl>
                                          <p:spTgt spid="82"/>
                                        </p:tgtEl>
                                      </p:cBhvr>
                                      <p:to x="100000" y="100000"/>
                                    </p:animScale>
                                    <p:animScale>
                                      <p:cBhvr>
                                        <p:cTn id="64" dur="26">
                                          <p:stCondLst>
                                            <p:cond delay="1808"/>
                                          </p:stCondLst>
                                        </p:cTn>
                                        <p:tgtEl>
                                          <p:spTgt spid="82"/>
                                        </p:tgtEl>
                                      </p:cBhvr>
                                      <p:to x="100000" y="95000"/>
                                    </p:animScale>
                                    <p:animScale>
                                      <p:cBhvr>
                                        <p:cTn id="65" dur="166" decel="50000">
                                          <p:stCondLst>
                                            <p:cond delay="1834"/>
                                          </p:stCondLst>
                                        </p:cTn>
                                        <p:tgtEl>
                                          <p:spTgt spid="82"/>
                                        </p:tgtEl>
                                      </p:cBhvr>
                                      <p:to x="100000" y="100000"/>
                                    </p:animScale>
                                  </p:childTnLst>
                                  <p:subTnLst>
                                    <p:audio>
                                      <p:cMediaNode>
                                        <p:cTn display="0" masterRel="sameClick">
                                          <p:stCondLst>
                                            <p:cond evt="begin" delay="0">
                                              <p:tn val="50"/>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97DE"/>
        </a:solidFill>
        <a:effectLst/>
      </p:bgPr>
    </p:bg>
    <p:spTree>
      <p:nvGrpSpPr>
        <p:cNvPr id="1" name=""/>
        <p:cNvGrpSpPr/>
        <p:nvPr/>
      </p:nvGrpSpPr>
      <p:grpSpPr>
        <a:xfrm>
          <a:off x="0" y="0"/>
          <a:ext cx="0" cy="0"/>
          <a:chOff x="0" y="0"/>
          <a:chExt cx="0" cy="0"/>
        </a:xfrm>
      </p:grpSpPr>
      <p:grpSp>
        <p:nvGrpSpPr>
          <p:cNvPr id="3" name="Group 2"/>
          <p:cNvGrpSpPr/>
          <p:nvPr/>
        </p:nvGrpSpPr>
        <p:grpSpPr>
          <a:xfrm>
            <a:off x="171450" y="161925"/>
            <a:ext cx="11811000" cy="6496050"/>
            <a:chOff x="171450" y="161925"/>
            <a:chExt cx="11811000" cy="6496050"/>
          </a:xfrm>
        </p:grpSpPr>
        <p:sp>
          <p:nvSpPr>
            <p:cNvPr id="2" name="Rectangle 1"/>
            <p:cNvSpPr/>
            <p:nvPr/>
          </p:nvSpPr>
          <p:spPr>
            <a:xfrm>
              <a:off x="171450" y="161925"/>
              <a:ext cx="11811000" cy="6496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23850" y="314325"/>
              <a:ext cx="11487150" cy="6191250"/>
            </a:xfrm>
            <a:prstGeom prst="rect">
              <a:avLst/>
            </a:prstGeom>
            <a:noFill/>
            <a:ln w="28575">
              <a:solidFill>
                <a:srgbClr val="3A456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Table 3"/>
          <p:cNvGraphicFramePr>
            <a:graphicFrameLocks noGrp="1"/>
          </p:cNvGraphicFramePr>
          <p:nvPr>
            <p:extLst>
              <p:ext uri="{D42A27DB-BD31-4B8C-83A1-F6EECF244321}">
                <p14:modId xmlns:p14="http://schemas.microsoft.com/office/powerpoint/2010/main" val="3859650762"/>
              </p:ext>
            </p:extLst>
          </p:nvPr>
        </p:nvGraphicFramePr>
        <p:xfrm>
          <a:off x="474660" y="1240846"/>
          <a:ext cx="11193465" cy="4566708"/>
        </p:xfrm>
        <a:graphic>
          <a:graphicData uri="http://schemas.openxmlformats.org/drawingml/2006/table">
            <a:tbl>
              <a:tblPr firstRow="1" bandRow="1">
                <a:tableStyleId>{5940675A-B579-460E-94D1-54222C63F5DA}</a:tableStyleId>
              </a:tblPr>
              <a:tblGrid>
                <a:gridCol w="1997087">
                  <a:extLst>
                    <a:ext uri="{9D8B030D-6E8A-4147-A177-3AD203B41FA5}">
                      <a16:colId xmlns:a16="http://schemas.microsoft.com/office/drawing/2014/main" val="1435536358"/>
                    </a:ext>
                  </a:extLst>
                </a:gridCol>
                <a:gridCol w="1836672">
                  <a:extLst>
                    <a:ext uri="{9D8B030D-6E8A-4147-A177-3AD203B41FA5}">
                      <a16:colId xmlns:a16="http://schemas.microsoft.com/office/drawing/2014/main" val="1891092690"/>
                    </a:ext>
                  </a:extLst>
                </a:gridCol>
                <a:gridCol w="2059240">
                  <a:extLst>
                    <a:ext uri="{9D8B030D-6E8A-4147-A177-3AD203B41FA5}">
                      <a16:colId xmlns:a16="http://schemas.microsoft.com/office/drawing/2014/main" val="2289779527"/>
                    </a:ext>
                  </a:extLst>
                </a:gridCol>
                <a:gridCol w="1874555">
                  <a:extLst>
                    <a:ext uri="{9D8B030D-6E8A-4147-A177-3AD203B41FA5}">
                      <a16:colId xmlns:a16="http://schemas.microsoft.com/office/drawing/2014/main" val="3079031179"/>
                    </a:ext>
                  </a:extLst>
                </a:gridCol>
                <a:gridCol w="3425911">
                  <a:extLst>
                    <a:ext uri="{9D8B030D-6E8A-4147-A177-3AD203B41FA5}">
                      <a16:colId xmlns:a16="http://schemas.microsoft.com/office/drawing/2014/main" val="1810058642"/>
                    </a:ext>
                  </a:extLst>
                </a:gridCol>
              </a:tblGrid>
              <a:tr h="1522236">
                <a:tc>
                  <a:txBody>
                    <a:bodyPr/>
                    <a:lstStyle/>
                    <a:p>
                      <a:pPr algn="ct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Giai</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lịch</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sử</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6B7FFF"/>
                    </a:solidFill>
                  </a:tcPr>
                </a:tc>
                <a:tc>
                  <a:txBody>
                    <a:bodyPr/>
                    <a:lstStyle/>
                    <a:p>
                      <a:pPr algn="ct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Triều</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đại</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6B7FFF"/>
                    </a:solidFill>
                  </a:tcPr>
                </a:tc>
                <a:tc>
                  <a:txBody>
                    <a:bodyPr/>
                    <a:lstStyle/>
                    <a:p>
                      <a:pPr algn="ct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Tên</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nước</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6B7FFF"/>
                    </a:solidFill>
                  </a:tcPr>
                </a:tc>
                <a:tc>
                  <a:txBody>
                    <a:bodyPr/>
                    <a:lstStyle/>
                    <a:p>
                      <a:pPr algn="ct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Kinh</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đô</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6B7FFF"/>
                    </a:solidFill>
                  </a:tcPr>
                </a:tc>
                <a:tc>
                  <a:txBody>
                    <a:bodyPr/>
                    <a:lstStyle/>
                    <a:p>
                      <a:pPr algn="ct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Nhân</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lịch</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sử</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tiêu</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biểu</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6B7FFF"/>
                    </a:solidFill>
                  </a:tcPr>
                </a:tc>
                <a:extLst>
                  <a:ext uri="{0D108BD9-81ED-4DB2-BD59-A6C34878D82A}">
                    <a16:rowId xmlns:a16="http://schemas.microsoft.com/office/drawing/2014/main" val="264695464"/>
                  </a:ext>
                </a:extLst>
              </a:tr>
              <a:tr h="1522236">
                <a:tc rowSpan="2">
                  <a:txBody>
                    <a:bodyPr/>
                    <a:lstStyle/>
                    <a:p>
                      <a:pPr algn="ctr"/>
                      <a:r>
                        <a:rPr lang="en-US" sz="2800" b="1" dirty="0" err="1">
                          <a:latin typeface="Arial" panose="020B0604020202020204" pitchFamily="34" charset="0"/>
                          <a:cs typeface="Arial" panose="020B0604020202020204" pitchFamily="34" charset="0"/>
                        </a:rPr>
                        <a:t>Buổi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đầu</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độc</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lập</a:t>
                      </a:r>
                      <a:endParaRPr lang="en-US" sz="2800" b="1" baseline="0" dirty="0">
                        <a:latin typeface="Arial" panose="020B0604020202020204" pitchFamily="34" charset="0"/>
                        <a:cs typeface="Arial" panose="020B0604020202020204" pitchFamily="34" charset="0"/>
                      </a:endParaRPr>
                    </a:p>
                    <a:p>
                      <a:pPr algn="ctr"/>
                      <a:r>
                        <a:rPr lang="en-US" sz="2400" i="1" baseline="0" dirty="0">
                          <a:solidFill>
                            <a:srgbClr val="C00000"/>
                          </a:solidFill>
                          <a:latin typeface="Arial" panose="020B0604020202020204" pitchFamily="34" charset="0"/>
                          <a:cs typeface="Arial" panose="020B0604020202020204" pitchFamily="34" charset="0"/>
                        </a:rPr>
                        <a:t>(</a:t>
                      </a:r>
                      <a:r>
                        <a:rPr lang="en-US" sz="2400" i="1" baseline="0" dirty="0" err="1">
                          <a:solidFill>
                            <a:srgbClr val="C00000"/>
                          </a:solidFill>
                          <a:latin typeface="Arial" panose="020B0604020202020204" pitchFamily="34" charset="0"/>
                          <a:cs typeface="Arial" panose="020B0604020202020204" pitchFamily="34" charset="0"/>
                        </a:rPr>
                        <a:t>Năm</a:t>
                      </a:r>
                      <a:r>
                        <a:rPr lang="en-US" sz="2400" i="1" baseline="0" dirty="0">
                          <a:solidFill>
                            <a:srgbClr val="C00000"/>
                          </a:solidFill>
                          <a:latin typeface="Arial" panose="020B0604020202020204" pitchFamily="34" charset="0"/>
                          <a:cs typeface="Arial" panose="020B0604020202020204" pitchFamily="34" charset="0"/>
                        </a:rPr>
                        <a:t> 938 </a:t>
                      </a:r>
                      <a:r>
                        <a:rPr lang="en-US" sz="2400" i="1" baseline="0" dirty="0" err="1">
                          <a:solidFill>
                            <a:srgbClr val="C00000"/>
                          </a:solidFill>
                          <a:latin typeface="Arial" panose="020B0604020202020204" pitchFamily="34" charset="0"/>
                          <a:cs typeface="Arial" panose="020B0604020202020204" pitchFamily="34" charset="0"/>
                        </a:rPr>
                        <a:t>đến</a:t>
                      </a:r>
                      <a:r>
                        <a:rPr lang="en-US" sz="2400" i="1" baseline="0" dirty="0">
                          <a:solidFill>
                            <a:srgbClr val="C00000"/>
                          </a:solidFill>
                          <a:latin typeface="Arial" panose="020B0604020202020204" pitchFamily="34" charset="0"/>
                          <a:cs typeface="Arial" panose="020B0604020202020204" pitchFamily="34" charset="0"/>
                        </a:rPr>
                        <a:t> </a:t>
                      </a:r>
                      <a:r>
                        <a:rPr lang="en-US" sz="2400" i="1" baseline="0" dirty="0" err="1">
                          <a:solidFill>
                            <a:srgbClr val="C00000"/>
                          </a:solidFill>
                          <a:latin typeface="Arial" panose="020B0604020202020204" pitchFamily="34" charset="0"/>
                          <a:cs typeface="Arial" panose="020B0604020202020204" pitchFamily="34" charset="0"/>
                        </a:rPr>
                        <a:t>năm</a:t>
                      </a:r>
                      <a:r>
                        <a:rPr lang="en-US" sz="2400" i="1" baseline="0" dirty="0">
                          <a:solidFill>
                            <a:srgbClr val="C00000"/>
                          </a:solidFill>
                          <a:latin typeface="Arial" panose="020B0604020202020204" pitchFamily="34" charset="0"/>
                          <a:cs typeface="Arial" panose="020B0604020202020204" pitchFamily="34" charset="0"/>
                        </a:rPr>
                        <a:t> 1009)</a:t>
                      </a:r>
                      <a:endParaRPr lang="en-US" sz="2400" i="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800" b="1" dirty="0" err="1">
                          <a:latin typeface="Arial" panose="020B0604020202020204" pitchFamily="34" charset="0"/>
                          <a:cs typeface="Arial" panose="020B0604020202020204" pitchFamily="34" charset="0"/>
                        </a:rPr>
                        <a:t>Nhà</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Ngô</a:t>
                      </a:r>
                      <a:endParaRPr lang="en-US" sz="2800" b="1" dirty="0">
                        <a:latin typeface="Arial" panose="020B0604020202020204" pitchFamily="34" charset="0"/>
                        <a:cs typeface="Arial" panose="020B0604020202020204" pitchFamily="34" charset="0"/>
                      </a:endParaRPr>
                    </a:p>
                  </a:txBody>
                  <a:tcPr anchor="ctr"/>
                </a:tc>
                <a:tc>
                  <a:txBody>
                    <a:bodyPr/>
                    <a:lstStyle/>
                    <a:p>
                      <a:pPr algn="ctr"/>
                      <a:endParaRPr lang="en-US" sz="2800" b="1" dirty="0">
                        <a:latin typeface="Arial" panose="020B0604020202020204" pitchFamily="34" charset="0"/>
                        <a:cs typeface="Arial" panose="020B0604020202020204" pitchFamily="34" charset="0"/>
                      </a:endParaRPr>
                    </a:p>
                  </a:txBody>
                  <a:tcPr anchor="ctr"/>
                </a:tc>
                <a:tc>
                  <a:txBody>
                    <a:bodyPr/>
                    <a:lstStyle/>
                    <a:p>
                      <a:pPr algn="ctr"/>
                      <a:r>
                        <a:rPr lang="en-US" sz="2800" b="1" dirty="0" err="1">
                          <a:latin typeface="Arial" panose="020B0604020202020204" pitchFamily="34" charset="0"/>
                          <a:cs typeface="Arial" panose="020B0604020202020204" pitchFamily="34" charset="0"/>
                        </a:rPr>
                        <a:t>Cổ</a:t>
                      </a:r>
                      <a:r>
                        <a:rPr lang="en-US" sz="2800" b="1" baseline="0" dirty="0">
                          <a:latin typeface="Arial" panose="020B0604020202020204" pitchFamily="34" charset="0"/>
                          <a:cs typeface="Arial" panose="020B0604020202020204" pitchFamily="34" charset="0"/>
                        </a:rPr>
                        <a:t> Loa </a:t>
                      </a:r>
                    </a:p>
                    <a:p>
                      <a:pPr algn="ctr"/>
                      <a:r>
                        <a:rPr lang="en-US" sz="2800" b="0" i="1" baseline="0" dirty="0">
                          <a:solidFill>
                            <a:srgbClr val="C00000"/>
                          </a:solidFill>
                          <a:latin typeface="Arial" panose="020B0604020202020204" pitchFamily="34" charset="0"/>
                          <a:cs typeface="Arial" panose="020B0604020202020204" pitchFamily="34" charset="0"/>
                        </a:rPr>
                        <a:t>(</a:t>
                      </a:r>
                      <a:r>
                        <a:rPr lang="en-US" sz="2800" b="0" i="1" baseline="0" dirty="0" err="1">
                          <a:solidFill>
                            <a:srgbClr val="C00000"/>
                          </a:solidFill>
                          <a:latin typeface="Arial" panose="020B0604020202020204" pitchFamily="34" charset="0"/>
                          <a:cs typeface="Arial" panose="020B0604020202020204" pitchFamily="34" charset="0"/>
                        </a:rPr>
                        <a:t>Hà</a:t>
                      </a:r>
                      <a:r>
                        <a:rPr lang="en-US" sz="2800" b="0" i="1" baseline="0" dirty="0">
                          <a:solidFill>
                            <a:srgbClr val="C00000"/>
                          </a:solidFill>
                          <a:latin typeface="Arial" panose="020B0604020202020204" pitchFamily="34" charset="0"/>
                          <a:cs typeface="Arial" panose="020B0604020202020204" pitchFamily="34" charset="0"/>
                        </a:rPr>
                        <a:t> </a:t>
                      </a:r>
                      <a:r>
                        <a:rPr lang="en-US" sz="2800" b="0" i="1" baseline="0" dirty="0" err="1">
                          <a:solidFill>
                            <a:srgbClr val="C00000"/>
                          </a:solidFill>
                          <a:latin typeface="Arial" panose="020B0604020202020204" pitchFamily="34" charset="0"/>
                          <a:cs typeface="Arial" panose="020B0604020202020204" pitchFamily="34" charset="0"/>
                        </a:rPr>
                        <a:t>Nội</a:t>
                      </a:r>
                      <a:r>
                        <a:rPr lang="en-US" sz="2800" b="0" i="1" baseline="0" dirty="0">
                          <a:solidFill>
                            <a:srgbClr val="C00000"/>
                          </a:solidFill>
                          <a:latin typeface="Arial" panose="020B0604020202020204" pitchFamily="34" charset="0"/>
                          <a:cs typeface="Arial" panose="020B0604020202020204" pitchFamily="34" charset="0"/>
                        </a:rPr>
                        <a:t>)</a:t>
                      </a:r>
                      <a:endParaRPr lang="en-US" sz="2800" b="0" i="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800" b="1" dirty="0" err="1">
                          <a:latin typeface="Arial" panose="020B0604020202020204" pitchFamily="34" charset="0"/>
                          <a:cs typeface="Arial" panose="020B0604020202020204" pitchFamily="34" charset="0"/>
                        </a:rPr>
                        <a:t>Ngô</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Quyền</a:t>
                      </a:r>
                      <a:endParaRPr lang="en-US" sz="28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5601315"/>
                  </a:ext>
                </a:extLst>
              </a:tr>
              <a:tr h="1522236">
                <a:tc vMerge="1">
                  <a:txBody>
                    <a:bodyPr/>
                    <a:lstStyle/>
                    <a:p>
                      <a:pPr algn="l"/>
                      <a:endParaRPr lang="en-US" sz="2800" dirty="0">
                        <a:latin typeface="Arial" panose="020B0604020202020204" pitchFamily="34" charset="0"/>
                        <a:cs typeface="Arial" panose="020B0604020202020204" pitchFamily="34" charset="0"/>
                      </a:endParaRPr>
                    </a:p>
                  </a:txBody>
                  <a:tcPr anchor="ctr"/>
                </a:tc>
                <a:tc>
                  <a:txBody>
                    <a:bodyPr/>
                    <a:lstStyle/>
                    <a:p>
                      <a:pPr algn="ctr"/>
                      <a:r>
                        <a:rPr lang="en-US" sz="2800" b="1" dirty="0" err="1">
                          <a:latin typeface="Arial" panose="020B0604020202020204" pitchFamily="34" charset="0"/>
                          <a:cs typeface="Arial" panose="020B0604020202020204" pitchFamily="34" charset="0"/>
                        </a:rPr>
                        <a:t>Nhà</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Đinh</a:t>
                      </a:r>
                      <a:r>
                        <a:rPr lang="en-US" sz="2800" b="1" baseline="0" dirty="0">
                          <a:latin typeface="Arial" panose="020B0604020202020204" pitchFamily="34" charset="0"/>
                          <a:cs typeface="Arial" panose="020B0604020202020204" pitchFamily="34" charset="0"/>
                        </a:rPr>
                        <a:t> </a:t>
                      </a:r>
                    </a:p>
                    <a:p>
                      <a:pPr algn="ctr"/>
                      <a:r>
                        <a:rPr lang="en-US" sz="2800" b="1" baseline="0" dirty="0" err="1">
                          <a:latin typeface="Arial" panose="020B0604020202020204" pitchFamily="34" charset="0"/>
                          <a:cs typeface="Arial" panose="020B0604020202020204" pitchFamily="34" charset="0"/>
                        </a:rPr>
                        <a:t>Tiền</a:t>
                      </a:r>
                      <a:r>
                        <a:rPr lang="en-US" sz="2800" b="1" baseline="0" dirty="0">
                          <a:latin typeface="Arial" panose="020B0604020202020204" pitchFamily="34" charset="0"/>
                          <a:cs typeface="Arial" panose="020B0604020202020204" pitchFamily="34" charset="0"/>
                        </a:rPr>
                        <a:t> Lê</a:t>
                      </a:r>
                      <a:endParaRPr lang="en-US" sz="2800" b="1" dirty="0">
                        <a:latin typeface="Arial" panose="020B0604020202020204" pitchFamily="34" charset="0"/>
                        <a:cs typeface="Arial" panose="020B0604020202020204" pitchFamily="34" charset="0"/>
                      </a:endParaRPr>
                    </a:p>
                  </a:txBody>
                  <a:tcPr anchor="ctr"/>
                </a:tc>
                <a:tc>
                  <a:txBody>
                    <a:bodyPr/>
                    <a:lstStyle/>
                    <a:p>
                      <a:pPr algn="ctr"/>
                      <a:r>
                        <a:rPr lang="en-US" sz="2800" b="1" dirty="0" err="1">
                          <a:latin typeface="Arial" panose="020B0604020202020204" pitchFamily="34" charset="0"/>
                          <a:cs typeface="Arial" panose="020B0604020202020204" pitchFamily="34" charset="0"/>
                        </a:rPr>
                        <a:t>Đại</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Cồ</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Việt</a:t>
                      </a:r>
                      <a:endParaRPr lang="en-US" sz="2800" b="1" dirty="0">
                        <a:latin typeface="Arial" panose="020B0604020202020204" pitchFamily="34" charset="0"/>
                        <a:cs typeface="Arial" panose="020B0604020202020204" pitchFamily="34" charset="0"/>
                      </a:endParaRPr>
                    </a:p>
                  </a:txBody>
                  <a:tcPr anchor="ctr"/>
                </a:tc>
                <a:tc>
                  <a:txBody>
                    <a:bodyPr/>
                    <a:lstStyle/>
                    <a:p>
                      <a:pPr algn="ctr"/>
                      <a:r>
                        <a:rPr lang="en-US" sz="2800" b="1" dirty="0" err="1">
                          <a:latin typeface="Arial" panose="020B0604020202020204" pitchFamily="34" charset="0"/>
                          <a:cs typeface="Arial" panose="020B0604020202020204" pitchFamily="34" charset="0"/>
                        </a:rPr>
                        <a:t>Hoa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Lư</a:t>
                      </a:r>
                      <a:endParaRPr lang="en-US" sz="2800" b="1" dirty="0">
                        <a:latin typeface="Arial" panose="020B0604020202020204" pitchFamily="34" charset="0"/>
                        <a:cs typeface="Arial" panose="020B0604020202020204" pitchFamily="34" charset="0"/>
                      </a:endParaRPr>
                    </a:p>
                    <a:p>
                      <a:pPr algn="ctr"/>
                      <a:r>
                        <a:rPr lang="en-US" sz="2400" b="0" i="1" dirty="0">
                          <a:solidFill>
                            <a:srgbClr val="C00000"/>
                          </a:solidFill>
                          <a:latin typeface="Arial" panose="020B0604020202020204" pitchFamily="34" charset="0"/>
                          <a:cs typeface="Arial" panose="020B0604020202020204" pitchFamily="34" charset="0"/>
                        </a:rPr>
                        <a:t>(</a:t>
                      </a:r>
                      <a:r>
                        <a:rPr lang="en-US" sz="2400" b="0" i="1" dirty="0" err="1">
                          <a:solidFill>
                            <a:srgbClr val="C00000"/>
                          </a:solidFill>
                          <a:latin typeface="Arial" panose="020B0604020202020204" pitchFamily="34" charset="0"/>
                          <a:cs typeface="Arial" panose="020B0604020202020204" pitchFamily="34" charset="0"/>
                        </a:rPr>
                        <a:t>Ninh</a:t>
                      </a:r>
                      <a:r>
                        <a:rPr lang="en-US" sz="2400" b="0" i="1" baseline="0" dirty="0">
                          <a:solidFill>
                            <a:srgbClr val="C00000"/>
                          </a:solidFill>
                          <a:latin typeface="Arial" panose="020B0604020202020204" pitchFamily="34" charset="0"/>
                          <a:cs typeface="Arial" panose="020B0604020202020204" pitchFamily="34" charset="0"/>
                        </a:rPr>
                        <a:t> </a:t>
                      </a:r>
                      <a:r>
                        <a:rPr lang="en-US" sz="2400" b="0" i="1" baseline="0" dirty="0" err="1">
                          <a:solidFill>
                            <a:srgbClr val="C00000"/>
                          </a:solidFill>
                          <a:latin typeface="Arial" panose="020B0604020202020204" pitchFamily="34" charset="0"/>
                          <a:cs typeface="Arial" panose="020B0604020202020204" pitchFamily="34" charset="0"/>
                        </a:rPr>
                        <a:t>Bình</a:t>
                      </a:r>
                      <a:r>
                        <a:rPr lang="en-US" sz="2400" b="0" i="1" baseline="0" dirty="0">
                          <a:solidFill>
                            <a:srgbClr val="C00000"/>
                          </a:solidFill>
                          <a:latin typeface="Arial" panose="020B0604020202020204" pitchFamily="34" charset="0"/>
                          <a:cs typeface="Arial" panose="020B0604020202020204" pitchFamily="34" charset="0"/>
                        </a:rPr>
                        <a:t>)</a:t>
                      </a:r>
                      <a:endParaRPr lang="en-US" sz="2400" b="0" i="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800" b="1" dirty="0" err="1">
                          <a:latin typeface="Arial" panose="020B0604020202020204" pitchFamily="34" charset="0"/>
                          <a:cs typeface="Arial" panose="020B0604020202020204" pitchFamily="34" charset="0"/>
                        </a:rPr>
                        <a:t>Đinh</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Tiên</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Hoàng</a:t>
                      </a:r>
                      <a:endParaRPr lang="en-US" sz="2800" b="1" baseline="0" dirty="0">
                        <a:latin typeface="Arial" panose="020B0604020202020204" pitchFamily="34" charset="0"/>
                        <a:cs typeface="Arial" panose="020B0604020202020204" pitchFamily="34" charset="0"/>
                      </a:endParaRPr>
                    </a:p>
                    <a:p>
                      <a:pPr algn="ctr"/>
                      <a:r>
                        <a:rPr lang="en-US" sz="2800" b="1" baseline="0" dirty="0">
                          <a:latin typeface="Arial" panose="020B0604020202020204" pitchFamily="34" charset="0"/>
                          <a:cs typeface="Arial" panose="020B0604020202020204" pitchFamily="34" charset="0"/>
                        </a:rPr>
                        <a:t>Lê </a:t>
                      </a:r>
                      <a:r>
                        <a:rPr lang="en-US" sz="2800" b="1" baseline="0" dirty="0" err="1">
                          <a:latin typeface="Arial" panose="020B0604020202020204" pitchFamily="34" charset="0"/>
                          <a:cs typeface="Arial" panose="020B0604020202020204" pitchFamily="34" charset="0"/>
                        </a:rPr>
                        <a:t>Đại</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Hành</a:t>
                      </a:r>
                      <a:endParaRPr lang="en-US" sz="28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84046754"/>
                  </a:ext>
                </a:extLst>
              </a:tr>
            </a:tbl>
          </a:graphicData>
        </a:graphic>
      </p:graphicFrame>
      <p:sp>
        <p:nvSpPr>
          <p:cNvPr id="61" name="TextBox 60"/>
          <p:cNvSpPr txBox="1"/>
          <p:nvPr/>
        </p:nvSpPr>
        <p:spPr>
          <a:xfrm>
            <a:off x="904081" y="477790"/>
            <a:ext cx="10345738" cy="584775"/>
          </a:xfrm>
          <a:prstGeom prst="rect">
            <a:avLst/>
          </a:prstGeom>
          <a:noFill/>
        </p:spPr>
        <p:txBody>
          <a:bodyPr wrap="square" rtlCol="0">
            <a:spAutoFit/>
          </a:bodyPr>
          <a:lstStyle/>
          <a:p>
            <a:pPr algn="ctr"/>
            <a:r>
              <a:rPr lang="en-US" sz="3200" b="1" dirty="0" err="1">
                <a:solidFill>
                  <a:srgbClr val="C00000"/>
                </a:solidFill>
                <a:latin typeface="Arial" panose="020B0604020202020204" pitchFamily="34" charset="0"/>
                <a:cs typeface="Arial" panose="020B0604020202020204" pitchFamily="34" charset="0"/>
              </a:rPr>
              <a:t>Bảng</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hệ</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thống</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những</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sự</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kiện</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lịch</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sử</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tiêu</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biểu</a:t>
            </a:r>
            <a:endParaRPr lang="en-US" sz="32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9441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54267" y="633025"/>
            <a:ext cx="9040077" cy="646331"/>
          </a:xfrm>
          <a:prstGeom prst="rect">
            <a:avLst/>
          </a:prstGeom>
          <a:noFill/>
        </p:spPr>
        <p:txBody>
          <a:bodyPr wrap="square" rtlCol="0">
            <a:spAutoFit/>
          </a:bodyPr>
          <a:lstStyle/>
          <a:p>
            <a:pPr algn="ctr"/>
            <a:r>
              <a:rPr lang="en-US" sz="3600" dirty="0">
                <a:ln>
                  <a:solidFill>
                    <a:schemeClr val="bg1"/>
                  </a:solidFill>
                </a:ln>
                <a:solidFill>
                  <a:schemeClr val="bg1">
                    <a:lumMod val="85000"/>
                  </a:schemeClr>
                </a:solidFill>
                <a:effectLst>
                  <a:outerShdw blurRad="50800" dist="38100" dir="2700000" algn="tl" rotWithShape="0">
                    <a:prstClr val="black">
                      <a:alpha val="40000"/>
                    </a:prstClr>
                  </a:outerShdw>
                </a:effectLst>
                <a:latin typeface="UTM Colossalis" panose="02040603050506020204" pitchFamily="18" charset="0"/>
                <a:cs typeface="Arial" panose="020B0604020202020204" pitchFamily="34" charset="0"/>
              </a:rPr>
              <a:t>PHÒNG TRƯNG BÀY 4</a:t>
            </a:r>
          </a:p>
        </p:txBody>
      </p:sp>
      <p:sp>
        <p:nvSpPr>
          <p:cNvPr id="5" name="TextBox 4"/>
          <p:cNvSpPr txBox="1"/>
          <p:nvPr/>
        </p:nvSpPr>
        <p:spPr>
          <a:xfrm>
            <a:off x="104347" y="5372745"/>
            <a:ext cx="12278151" cy="1200329"/>
          </a:xfrm>
          <a:prstGeom prst="rect">
            <a:avLst/>
          </a:prstGeom>
          <a:noFill/>
          <a:effectLst>
            <a:outerShdw blurRad="152400" dist="317500" dir="5400000" sx="90000" sy="-19000" rotWithShape="0">
              <a:prstClr val="black">
                <a:alpha val="15000"/>
              </a:prstClr>
            </a:outerShdw>
            <a:reflection blurRad="6350" stA="50000" endA="300" endPos="55000" dir="5400000" sy="-100000" algn="bl" rotWithShape="0"/>
          </a:effectLst>
        </p:spPr>
        <p:txBody>
          <a:bodyPr wrap="square" rtlCol="0">
            <a:spAutoFit/>
          </a:bodyPr>
          <a:lstStyle/>
          <a:p>
            <a:pPr algn="ctr"/>
            <a:r>
              <a:rPr lang="en-US" sz="7200" dirty="0">
                <a:ln w="28575">
                  <a:solidFill>
                    <a:schemeClr val="bg1"/>
                  </a:solidFill>
                </a:ln>
                <a:solidFill>
                  <a:srgbClr val="FFC000"/>
                </a:solidFill>
                <a:effectLst>
                  <a:outerShdw blurRad="60007" dist="310007" dir="7680000" sy="30000" kx="1300200" algn="ctr" rotWithShape="0">
                    <a:prstClr val="black">
                      <a:alpha val="32000"/>
                    </a:prstClr>
                  </a:outerShdw>
                </a:effectLst>
                <a:latin typeface="UTM Colossalis" panose="02040603050506020204" pitchFamily="18" charset="0"/>
                <a:cs typeface="Arial" panose="020B0604020202020204" pitchFamily="34" charset="0"/>
              </a:rPr>
              <a:t>NƯỚC ĐẠI VIỆT THỜI LÝ</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298" y="1229938"/>
            <a:ext cx="8943028" cy="4192225"/>
          </a:xfrm>
          <a:prstGeom prst="rect">
            <a:avLst/>
          </a:prstGeom>
          <a:ln>
            <a:noFill/>
          </a:ln>
          <a:effectLst>
            <a:softEdge rad="112500"/>
          </a:effectLst>
        </p:spPr>
      </p:pic>
    </p:spTree>
    <p:extLst>
      <p:ext uri="{BB962C8B-B14F-4D97-AF65-F5344CB8AC3E}">
        <p14:creationId xmlns:p14="http://schemas.microsoft.com/office/powerpoint/2010/main" val="3165534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97DE"/>
        </a:solidFill>
        <a:effectLst/>
      </p:bgPr>
    </p:bg>
    <p:spTree>
      <p:nvGrpSpPr>
        <p:cNvPr id="1" name=""/>
        <p:cNvGrpSpPr/>
        <p:nvPr/>
      </p:nvGrpSpPr>
      <p:grpSpPr>
        <a:xfrm>
          <a:off x="0" y="0"/>
          <a:ext cx="0" cy="0"/>
          <a:chOff x="0" y="0"/>
          <a:chExt cx="0" cy="0"/>
        </a:xfrm>
      </p:grpSpPr>
      <p:grpSp>
        <p:nvGrpSpPr>
          <p:cNvPr id="77" name="组合 76"/>
          <p:cNvGrpSpPr/>
          <p:nvPr/>
        </p:nvGrpSpPr>
        <p:grpSpPr>
          <a:xfrm>
            <a:off x="476250" y="303530"/>
            <a:ext cx="11268075" cy="6249670"/>
            <a:chOff x="750" y="478"/>
            <a:chExt cx="17745" cy="9842"/>
          </a:xfrm>
        </p:grpSpPr>
        <p:grpSp>
          <p:nvGrpSpPr>
            <p:cNvPr id="75" name="组合 74"/>
            <p:cNvGrpSpPr/>
            <p:nvPr/>
          </p:nvGrpSpPr>
          <p:grpSpPr>
            <a:xfrm>
              <a:off x="750" y="478"/>
              <a:ext cx="2133" cy="1957"/>
              <a:chOff x="750" y="478"/>
              <a:chExt cx="2133" cy="1957"/>
            </a:xfrm>
          </p:grpSpPr>
          <p:sp>
            <p:nvSpPr>
              <p:cNvPr id="58" name="椭圆 57"/>
              <p:cNvSpPr/>
              <p:nvPr/>
            </p:nvSpPr>
            <p:spPr>
              <a:xfrm>
                <a:off x="1157" y="709"/>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rot="21120000">
                <a:off x="750" y="478"/>
                <a:ext cx="1650" cy="1300"/>
                <a:chOff x="760" y="467"/>
                <a:chExt cx="1650" cy="1300"/>
              </a:xfrm>
            </p:grpSpPr>
            <p:sp>
              <p:nvSpPr>
                <p:cNvPr id="60"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 name="组合 75"/>
            <p:cNvGrpSpPr/>
            <p:nvPr/>
          </p:nvGrpSpPr>
          <p:grpSpPr>
            <a:xfrm>
              <a:off x="16647" y="8214"/>
              <a:ext cx="1848" cy="2107"/>
              <a:chOff x="16647" y="8214"/>
              <a:chExt cx="1848" cy="2107"/>
            </a:xfrm>
          </p:grpSpPr>
          <p:sp>
            <p:nvSpPr>
              <p:cNvPr id="59" name="椭圆 58"/>
              <p:cNvSpPr/>
              <p:nvPr/>
            </p:nvSpPr>
            <p:spPr>
              <a:xfrm>
                <a:off x="16647" y="8214"/>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rot="21120000" flipH="1" flipV="1">
                <a:off x="16845" y="9021"/>
                <a:ext cx="1650" cy="1300"/>
                <a:chOff x="760" y="467"/>
                <a:chExt cx="1650" cy="1300"/>
              </a:xfrm>
            </p:grpSpPr>
            <p:sp>
              <p:nvSpPr>
                <p:cNvPr id="72"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3" name="组合 122"/>
          <p:cNvGrpSpPr/>
          <p:nvPr/>
        </p:nvGrpSpPr>
        <p:grpSpPr>
          <a:xfrm>
            <a:off x="10996179" y="104749"/>
            <a:ext cx="1090930" cy="1118870"/>
            <a:chOff x="3786" y="775"/>
            <a:chExt cx="1718" cy="1762"/>
          </a:xfrm>
          <a:solidFill>
            <a:srgbClr val="FF97DE"/>
          </a:solidFill>
        </p:grpSpPr>
        <p:grpSp>
          <p:nvGrpSpPr>
            <p:cNvPr id="124" name="组合 123"/>
            <p:cNvGrpSpPr/>
            <p:nvPr/>
          </p:nvGrpSpPr>
          <p:grpSpPr>
            <a:xfrm>
              <a:off x="3786" y="775"/>
              <a:ext cx="242" cy="1762"/>
              <a:chOff x="3786" y="775"/>
              <a:chExt cx="242" cy="1762"/>
            </a:xfrm>
            <a:grpFill/>
          </p:grpSpPr>
          <p:sp>
            <p:nvSpPr>
              <p:cNvPr id="125" name="椭圆 124"/>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nvGrpSpPr>
          <p:grpSpPr>
            <a:xfrm>
              <a:off x="4155" y="775"/>
              <a:ext cx="242" cy="1762"/>
              <a:chOff x="3786" y="775"/>
              <a:chExt cx="242" cy="1762"/>
            </a:xfrm>
            <a:grpFill/>
          </p:grpSpPr>
          <p:sp>
            <p:nvSpPr>
              <p:cNvPr id="131" name="椭圆 130"/>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6" name="组合 135"/>
            <p:cNvGrpSpPr/>
            <p:nvPr/>
          </p:nvGrpSpPr>
          <p:grpSpPr>
            <a:xfrm>
              <a:off x="4524" y="775"/>
              <a:ext cx="242" cy="1762"/>
              <a:chOff x="3786" y="775"/>
              <a:chExt cx="242" cy="1762"/>
            </a:xfrm>
            <a:grpFill/>
          </p:grpSpPr>
          <p:sp>
            <p:nvSpPr>
              <p:cNvPr id="137" name="椭圆 136"/>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2" name="组合 141"/>
            <p:cNvGrpSpPr/>
            <p:nvPr/>
          </p:nvGrpSpPr>
          <p:grpSpPr>
            <a:xfrm>
              <a:off x="4893" y="775"/>
              <a:ext cx="242" cy="1762"/>
              <a:chOff x="3786" y="775"/>
              <a:chExt cx="242" cy="1762"/>
            </a:xfrm>
            <a:grpFill/>
          </p:grpSpPr>
          <p:sp>
            <p:nvSpPr>
              <p:cNvPr id="143" name="椭圆 142"/>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8" name="组合 147"/>
            <p:cNvGrpSpPr/>
            <p:nvPr/>
          </p:nvGrpSpPr>
          <p:grpSpPr>
            <a:xfrm>
              <a:off x="5262" y="775"/>
              <a:ext cx="242" cy="1762"/>
              <a:chOff x="3786" y="775"/>
              <a:chExt cx="242" cy="1762"/>
            </a:xfrm>
            <a:grpFill/>
          </p:grpSpPr>
          <p:sp>
            <p:nvSpPr>
              <p:cNvPr id="149" name="椭圆 148"/>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Group 16"/>
          <p:cNvGrpSpPr/>
          <p:nvPr/>
        </p:nvGrpSpPr>
        <p:grpSpPr>
          <a:xfrm>
            <a:off x="-635" y="296545"/>
            <a:ext cx="12192000" cy="6264910"/>
            <a:chOff x="-635" y="296545"/>
            <a:chExt cx="12192000" cy="6264910"/>
          </a:xfrm>
        </p:grpSpPr>
        <p:sp>
          <p:nvSpPr>
            <p:cNvPr id="13" name="圆角矩形 12"/>
            <p:cNvSpPr/>
            <p:nvPr/>
          </p:nvSpPr>
          <p:spPr>
            <a:xfrm>
              <a:off x="-635" y="296545"/>
              <a:ext cx="12192000" cy="6264910"/>
            </a:xfrm>
            <a:prstGeom prst="roundRect">
              <a:avLst>
                <a:gd name="adj" fmla="val 5000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圆角矩形 121"/>
            <p:cNvSpPr/>
            <p:nvPr/>
          </p:nvSpPr>
          <p:spPr>
            <a:xfrm>
              <a:off x="170490" y="423545"/>
              <a:ext cx="11916620" cy="6054725"/>
            </a:xfrm>
            <a:prstGeom prst="roundRect">
              <a:avLst>
                <a:gd name="adj" fmla="val 50000"/>
              </a:avLst>
            </a:prstGeom>
            <a:noFill/>
            <a:ln w="19050" cmpd="sng">
              <a:solidFill>
                <a:srgbClr val="3A4565"/>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Group 19"/>
          <p:cNvGrpSpPr/>
          <p:nvPr/>
        </p:nvGrpSpPr>
        <p:grpSpPr>
          <a:xfrm>
            <a:off x="1434021" y="3531117"/>
            <a:ext cx="7059585" cy="585383"/>
            <a:chOff x="6390233" y="2025349"/>
            <a:chExt cx="7059585" cy="585383"/>
          </a:xfrm>
        </p:grpSpPr>
        <p:sp>
          <p:nvSpPr>
            <p:cNvPr id="11" name="圆角矩形 10"/>
            <p:cNvSpPr/>
            <p:nvPr/>
          </p:nvSpPr>
          <p:spPr>
            <a:xfrm>
              <a:off x="6390233" y="2025349"/>
              <a:ext cx="801978" cy="579120"/>
            </a:xfrm>
            <a:prstGeom prst="roundRect">
              <a:avLst>
                <a:gd name="adj" fmla="val 50000"/>
              </a:avLst>
            </a:prstGeom>
            <a:solidFill>
              <a:srgbClr val="FFCE00"/>
            </a:solidFill>
            <a:ln w="15875" cmpd="sng">
              <a:solidFill>
                <a:schemeClr val="accent1">
                  <a:shade val="50000"/>
                </a:schemeClr>
              </a:solidFill>
              <a:prstDash val="dash"/>
            </a:ln>
            <a:effectLst>
              <a:outerShdw blurRad="393700" dist="38100" dir="5400000" sx="97000" sy="97000" algn="t" rotWithShape="0">
                <a:srgbClr val="C7501C">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lumMod val="85000"/>
                      <a:lumOff val="15000"/>
                    </a:schemeClr>
                  </a:solidFill>
                  <a:latin typeface="UTM Colossalis" panose="02040603050506020204" pitchFamily="18" charset="0"/>
                  <a:ea typeface="思源宋体 CN Medium" panose="02020500000000000000" charset="-122"/>
                  <a:cs typeface="Algerian" panose="04020705040A02060702" charset="0"/>
                </a:rPr>
                <a:t>C</a:t>
              </a:r>
            </a:p>
          </p:txBody>
        </p:sp>
        <p:sp>
          <p:nvSpPr>
            <p:cNvPr id="88" name="TextBox 87"/>
            <p:cNvSpPr txBox="1"/>
            <p:nvPr/>
          </p:nvSpPr>
          <p:spPr>
            <a:xfrm>
              <a:off x="6952757" y="2025957"/>
              <a:ext cx="6497061" cy="584775"/>
            </a:xfrm>
            <a:prstGeom prst="rect">
              <a:avLst/>
            </a:prstGeom>
            <a:noFill/>
          </p:spPr>
          <p:txBody>
            <a:bodyPr wrap="square" rtlCol="0">
              <a:spAutoFit/>
            </a:bodyPr>
            <a:lstStyle/>
            <a:p>
              <a:pPr algn="ctr">
                <a:spcBef>
                  <a:spcPts val="600"/>
                </a:spcBef>
                <a:spcAft>
                  <a:spcPts val="600"/>
                </a:spcAft>
              </a:pPr>
              <a:r>
                <a:rPr lang="en-US" sz="3200" b="1" dirty="0" err="1">
                  <a:solidFill>
                    <a:schemeClr val="bg2">
                      <a:lumMod val="25000"/>
                    </a:schemeClr>
                  </a:solidFill>
                  <a:latin typeface="Arial" panose="020B0604020202020204" pitchFamily="34" charset="0"/>
                  <a:cs typeface="Arial" panose="020B0604020202020204" pitchFamily="34" charset="0"/>
                </a:rPr>
                <a:t>Nhà</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Lý</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dời</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đô</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ra</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Thăng</a:t>
              </a:r>
              <a:r>
                <a:rPr lang="en-US" sz="3200" b="1" dirty="0">
                  <a:solidFill>
                    <a:schemeClr val="bg2">
                      <a:lumMod val="25000"/>
                    </a:schemeClr>
                  </a:solidFill>
                  <a:latin typeface="Arial" panose="020B0604020202020204" pitchFamily="34" charset="0"/>
                  <a:cs typeface="Arial" panose="020B0604020202020204" pitchFamily="34" charset="0"/>
                </a:rPr>
                <a:t> Long</a:t>
              </a:r>
            </a:p>
          </p:txBody>
        </p:sp>
      </p:grpSp>
      <p:grpSp>
        <p:nvGrpSpPr>
          <p:cNvPr id="2" name="Group 1"/>
          <p:cNvGrpSpPr/>
          <p:nvPr/>
        </p:nvGrpSpPr>
        <p:grpSpPr>
          <a:xfrm>
            <a:off x="1434021" y="2715774"/>
            <a:ext cx="6405054" cy="591511"/>
            <a:chOff x="954571" y="2876232"/>
            <a:chExt cx="6405054" cy="591511"/>
          </a:xfrm>
        </p:grpSpPr>
        <p:sp>
          <p:nvSpPr>
            <p:cNvPr id="40" name="圆角矩形 39"/>
            <p:cNvSpPr/>
            <p:nvPr/>
          </p:nvSpPr>
          <p:spPr>
            <a:xfrm>
              <a:off x="954571" y="2876232"/>
              <a:ext cx="801978" cy="578485"/>
            </a:xfrm>
            <a:prstGeom prst="roundRect">
              <a:avLst>
                <a:gd name="adj" fmla="val 50000"/>
              </a:avLst>
            </a:prstGeom>
            <a:solidFill>
              <a:srgbClr val="FFCE00"/>
            </a:solidFill>
            <a:ln w="15875" cmpd="sng">
              <a:solidFill>
                <a:schemeClr val="accent1">
                  <a:shade val="50000"/>
                </a:schemeClr>
              </a:solidFill>
              <a:prstDash val="dash"/>
            </a:ln>
            <a:effectLst>
              <a:outerShdw blurRad="393700" dist="38100" dir="5400000" sx="97000" sy="97000" algn="t" rotWithShape="0">
                <a:srgbClr val="C7501C">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lumMod val="85000"/>
                      <a:lumOff val="15000"/>
                    </a:schemeClr>
                  </a:solidFill>
                  <a:latin typeface="UTM Colossalis" panose="02040603050506020204" pitchFamily="18" charset="0"/>
                  <a:ea typeface="思源宋体 CN Medium" panose="02020500000000000000" charset="-122"/>
                  <a:cs typeface="Algerian" panose="04020705040A02060702" charset="0"/>
                </a:rPr>
                <a:t>B</a:t>
              </a:r>
            </a:p>
          </p:txBody>
        </p:sp>
        <p:sp>
          <p:nvSpPr>
            <p:cNvPr id="92" name="TextBox 91"/>
            <p:cNvSpPr txBox="1"/>
            <p:nvPr/>
          </p:nvSpPr>
          <p:spPr>
            <a:xfrm>
              <a:off x="1774329" y="2882968"/>
              <a:ext cx="5585296" cy="584775"/>
            </a:xfrm>
            <a:prstGeom prst="rect">
              <a:avLst/>
            </a:prstGeom>
            <a:noFill/>
          </p:spPr>
          <p:txBody>
            <a:bodyPr wrap="square" rtlCol="0">
              <a:spAutoFit/>
            </a:bodyPr>
            <a:lstStyle/>
            <a:p>
              <a:pPr algn="ctr">
                <a:spcBef>
                  <a:spcPts val="600"/>
                </a:spcBef>
                <a:spcAft>
                  <a:spcPts val="600"/>
                </a:spcAft>
              </a:pPr>
              <a:r>
                <a:rPr lang="en-US" sz="3200" b="1" dirty="0" err="1">
                  <a:solidFill>
                    <a:schemeClr val="bg2">
                      <a:lumMod val="25000"/>
                    </a:schemeClr>
                  </a:solidFill>
                  <a:latin typeface="Arial" panose="020B0604020202020204" pitchFamily="34" charset="0"/>
                  <a:cs typeface="Arial" panose="020B0604020202020204" pitchFamily="34" charset="0"/>
                </a:rPr>
                <a:t>Nhà</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Lý</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tiếp</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nối</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nhà</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Tiền</a:t>
              </a:r>
              <a:r>
                <a:rPr lang="en-US" sz="3200" b="1" dirty="0">
                  <a:solidFill>
                    <a:schemeClr val="bg2">
                      <a:lumMod val="25000"/>
                    </a:schemeClr>
                  </a:solidFill>
                  <a:latin typeface="Arial" panose="020B0604020202020204" pitchFamily="34" charset="0"/>
                  <a:cs typeface="Arial" panose="020B0604020202020204" pitchFamily="34" charset="0"/>
                </a:rPr>
                <a:t> Lê</a:t>
              </a:r>
            </a:p>
          </p:txBody>
        </p:sp>
      </p:grpSp>
      <p:grpSp>
        <p:nvGrpSpPr>
          <p:cNvPr id="3" name="Group 2"/>
          <p:cNvGrpSpPr/>
          <p:nvPr/>
        </p:nvGrpSpPr>
        <p:grpSpPr>
          <a:xfrm>
            <a:off x="1434021" y="4353358"/>
            <a:ext cx="5017346" cy="594234"/>
            <a:chOff x="6399435" y="2831056"/>
            <a:chExt cx="5017346" cy="594234"/>
          </a:xfrm>
        </p:grpSpPr>
        <p:sp>
          <p:nvSpPr>
            <p:cNvPr id="35" name="圆角矩形 34"/>
            <p:cNvSpPr/>
            <p:nvPr/>
          </p:nvSpPr>
          <p:spPr>
            <a:xfrm>
              <a:off x="6399435" y="2846805"/>
              <a:ext cx="801978" cy="578485"/>
            </a:xfrm>
            <a:prstGeom prst="roundRect">
              <a:avLst>
                <a:gd name="adj" fmla="val 50000"/>
              </a:avLst>
            </a:prstGeom>
            <a:solidFill>
              <a:srgbClr val="6B7FFF"/>
            </a:solidFill>
            <a:ln w="15875" cmpd="sng">
              <a:solidFill>
                <a:schemeClr val="accent1">
                  <a:shade val="50000"/>
                </a:schemeClr>
              </a:solidFill>
              <a:prstDash val="dash"/>
            </a:ln>
            <a:effectLst>
              <a:outerShdw blurRad="393700" dist="38100" dir="5400000" sx="97000" sy="97000" algn="t" rotWithShape="0">
                <a:srgbClr val="C7501C">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lumMod val="85000"/>
                      <a:lumOff val="15000"/>
                    </a:schemeClr>
                  </a:solidFill>
                  <a:latin typeface="UTM Colossalis" panose="02040603050506020204" pitchFamily="18" charset="0"/>
                  <a:ea typeface="思源宋体 CN Medium" panose="02020500000000000000" charset="-122"/>
                  <a:cs typeface="Algerian" panose="04020705040A02060702" charset="0"/>
                </a:rPr>
                <a:t>D</a:t>
              </a:r>
            </a:p>
          </p:txBody>
        </p:sp>
        <p:sp>
          <p:nvSpPr>
            <p:cNvPr id="93" name="TextBox 92"/>
            <p:cNvSpPr txBox="1"/>
            <p:nvPr/>
          </p:nvSpPr>
          <p:spPr>
            <a:xfrm>
              <a:off x="6651040" y="2831056"/>
              <a:ext cx="4765741" cy="584775"/>
            </a:xfrm>
            <a:prstGeom prst="rect">
              <a:avLst/>
            </a:prstGeom>
            <a:noFill/>
          </p:spPr>
          <p:txBody>
            <a:bodyPr wrap="square" rtlCol="0">
              <a:spAutoFit/>
            </a:bodyPr>
            <a:lstStyle/>
            <a:p>
              <a:pPr algn="ctr">
                <a:spcBef>
                  <a:spcPts val="600"/>
                </a:spcBef>
                <a:spcAft>
                  <a:spcPts val="600"/>
                </a:spcAft>
              </a:pPr>
              <a:r>
                <a:rPr lang="en-US" sz="3200" b="1" dirty="0" err="1">
                  <a:solidFill>
                    <a:schemeClr val="bg2">
                      <a:lumMod val="25000"/>
                    </a:schemeClr>
                  </a:solidFill>
                  <a:latin typeface="Arial" panose="020B0604020202020204" pitchFamily="34" charset="0"/>
                  <a:cs typeface="Arial" panose="020B0604020202020204" pitchFamily="34" charset="0"/>
                </a:rPr>
                <a:t>Nhà</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Lý</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suy</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vong</a:t>
              </a:r>
              <a:endParaRPr lang="en-US" sz="3200" b="1" dirty="0">
                <a:solidFill>
                  <a:schemeClr val="bg2">
                    <a:lumMod val="25000"/>
                  </a:schemeClr>
                </a:solidFill>
                <a:latin typeface="Arial" panose="020B0604020202020204" pitchFamily="34" charset="0"/>
                <a:cs typeface="Arial" panose="020B0604020202020204" pitchFamily="34" charset="0"/>
              </a:endParaRPr>
            </a:p>
          </p:txBody>
        </p:sp>
      </p:grpSp>
      <p:grpSp>
        <p:nvGrpSpPr>
          <p:cNvPr id="18" name="Group 17"/>
          <p:cNvGrpSpPr/>
          <p:nvPr/>
        </p:nvGrpSpPr>
        <p:grpSpPr>
          <a:xfrm>
            <a:off x="1434021" y="1928915"/>
            <a:ext cx="6007333" cy="584775"/>
            <a:chOff x="2757813" y="2158026"/>
            <a:chExt cx="6007333" cy="584775"/>
          </a:xfrm>
        </p:grpSpPr>
        <p:sp>
          <p:nvSpPr>
            <p:cNvPr id="30" name="圆角矩形 29"/>
            <p:cNvSpPr/>
            <p:nvPr/>
          </p:nvSpPr>
          <p:spPr>
            <a:xfrm>
              <a:off x="2757813" y="2158026"/>
              <a:ext cx="801978" cy="578485"/>
            </a:xfrm>
            <a:prstGeom prst="roundRect">
              <a:avLst>
                <a:gd name="adj" fmla="val 50000"/>
              </a:avLst>
            </a:prstGeom>
            <a:solidFill>
              <a:srgbClr val="6B7FFF"/>
            </a:solidFill>
            <a:ln w="15875" cmpd="sng">
              <a:solidFill>
                <a:schemeClr val="accent1">
                  <a:shade val="50000"/>
                </a:schemeClr>
              </a:solidFill>
              <a:prstDash val="dash"/>
            </a:ln>
            <a:effectLst>
              <a:outerShdw blurRad="393700" dist="38100" dir="5400000" sx="97000" sy="97000" algn="t" rotWithShape="0">
                <a:srgbClr val="C7501C">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lumMod val="85000"/>
                      <a:lumOff val="15000"/>
                    </a:schemeClr>
                  </a:solidFill>
                  <a:latin typeface="UTM Colossalis" panose="02040603050506020204" pitchFamily="18" charset="0"/>
                  <a:ea typeface="思源宋体 CN Medium" panose="02020500000000000000" charset="-122"/>
                  <a:cs typeface="Algerian" panose="04020705040A02060702" charset="0"/>
                </a:rPr>
                <a:t>A</a:t>
              </a:r>
            </a:p>
          </p:txBody>
        </p:sp>
        <p:sp>
          <p:nvSpPr>
            <p:cNvPr id="85" name="TextBox 84"/>
            <p:cNvSpPr txBox="1"/>
            <p:nvPr/>
          </p:nvSpPr>
          <p:spPr>
            <a:xfrm>
              <a:off x="3559791" y="2158026"/>
              <a:ext cx="5205355" cy="584775"/>
            </a:xfrm>
            <a:prstGeom prst="rect">
              <a:avLst/>
            </a:prstGeom>
            <a:noFill/>
          </p:spPr>
          <p:txBody>
            <a:bodyPr wrap="square" rtlCol="0">
              <a:spAutoFit/>
            </a:bodyPr>
            <a:lstStyle/>
            <a:p>
              <a:pPr algn="ctr">
                <a:spcBef>
                  <a:spcPts val="600"/>
                </a:spcBef>
                <a:spcAft>
                  <a:spcPts val="600"/>
                </a:spcAft>
              </a:pPr>
              <a:r>
                <a:rPr lang="en-US" sz="3200" b="1" dirty="0" err="1">
                  <a:solidFill>
                    <a:schemeClr val="bg2">
                      <a:lumMod val="25000"/>
                    </a:schemeClr>
                  </a:solidFill>
                  <a:latin typeface="Arial" panose="020B0604020202020204" pitchFamily="34" charset="0"/>
                  <a:cs typeface="Arial" panose="020B0604020202020204" pitchFamily="34" charset="0"/>
                </a:rPr>
                <a:t>Nhà</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Lý</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chống</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Tống</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lần</a:t>
              </a:r>
              <a:r>
                <a:rPr lang="en-US" sz="3200" b="1" dirty="0">
                  <a:solidFill>
                    <a:schemeClr val="bg2">
                      <a:lumMod val="25000"/>
                    </a:schemeClr>
                  </a:solidFill>
                  <a:latin typeface="Arial" panose="020B0604020202020204" pitchFamily="34" charset="0"/>
                  <a:cs typeface="Arial" panose="020B0604020202020204" pitchFamily="34" charset="0"/>
                </a:rPr>
                <a:t> 2</a:t>
              </a:r>
            </a:p>
          </p:txBody>
        </p:sp>
      </p:grpSp>
      <p:sp>
        <p:nvSpPr>
          <p:cNvPr id="16" name="TextBox 15"/>
          <p:cNvSpPr txBox="1"/>
          <p:nvPr/>
        </p:nvSpPr>
        <p:spPr>
          <a:xfrm>
            <a:off x="1945829" y="478476"/>
            <a:ext cx="8497430" cy="1323439"/>
          </a:xfrm>
          <a:prstGeom prst="rect">
            <a:avLst/>
          </a:prstGeom>
          <a:noFill/>
        </p:spPr>
        <p:txBody>
          <a:bodyPr wrap="square" rtlCol="0">
            <a:spAutoFit/>
          </a:bodyPr>
          <a:lstStyle/>
          <a:p>
            <a:pPr algn="ctr"/>
            <a:r>
              <a:rPr lang="en-US" sz="4000" b="1" dirty="0" err="1">
                <a:solidFill>
                  <a:schemeClr val="accent5">
                    <a:lumMod val="75000"/>
                  </a:schemeClr>
                </a:solidFill>
                <a:latin typeface="Arial" panose="020B0604020202020204" pitchFamily="34" charset="0"/>
                <a:cs typeface="Arial" panose="020B0604020202020204" pitchFamily="34" charset="0"/>
              </a:rPr>
              <a:t>Mùa</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xuân</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năm</a:t>
            </a:r>
            <a:r>
              <a:rPr lang="en-US" sz="4000" b="1" dirty="0">
                <a:solidFill>
                  <a:schemeClr val="accent5">
                    <a:lumMod val="75000"/>
                  </a:schemeClr>
                </a:solidFill>
                <a:latin typeface="Arial" panose="020B0604020202020204" pitchFamily="34" charset="0"/>
                <a:cs typeface="Arial" panose="020B0604020202020204" pitchFamily="34" charset="0"/>
              </a:rPr>
              <a:t> 1010 </a:t>
            </a:r>
            <a:r>
              <a:rPr lang="en-US" sz="4000" b="1" dirty="0" err="1">
                <a:solidFill>
                  <a:schemeClr val="accent5">
                    <a:lumMod val="75000"/>
                  </a:schemeClr>
                </a:solidFill>
                <a:latin typeface="Arial" panose="020B0604020202020204" pitchFamily="34" charset="0"/>
                <a:cs typeface="Arial" panose="020B0604020202020204" pitchFamily="34" charset="0"/>
              </a:rPr>
              <a:t>đã</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xảy</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ra</a:t>
            </a:r>
            <a:r>
              <a:rPr lang="en-US" sz="4000" b="1" dirty="0">
                <a:solidFill>
                  <a:schemeClr val="accent5">
                    <a:lumMod val="75000"/>
                  </a:schemeClr>
                </a:solidFill>
                <a:latin typeface="Arial" panose="020B0604020202020204" pitchFamily="34" charset="0"/>
                <a:cs typeface="Arial" panose="020B0604020202020204" pitchFamily="34" charset="0"/>
              </a:rPr>
              <a:t> </a:t>
            </a:r>
          </a:p>
          <a:p>
            <a:pPr algn="ctr"/>
            <a:r>
              <a:rPr lang="en-US" sz="4000" b="1" dirty="0" err="1">
                <a:solidFill>
                  <a:schemeClr val="accent5">
                    <a:lumMod val="75000"/>
                  </a:schemeClr>
                </a:solidFill>
                <a:latin typeface="Arial" panose="020B0604020202020204" pitchFamily="34" charset="0"/>
                <a:cs typeface="Arial" panose="020B0604020202020204" pitchFamily="34" charset="0"/>
              </a:rPr>
              <a:t>sự</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kiện</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lịch</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sử</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gì</a:t>
            </a:r>
            <a:r>
              <a:rPr lang="en-US" sz="4000" b="1" dirty="0">
                <a:solidFill>
                  <a:schemeClr val="accent5">
                    <a:lumMod val="75000"/>
                  </a:schemeClr>
                </a:solidFill>
                <a:latin typeface="Arial" panose="020B0604020202020204" pitchFamily="34" charset="0"/>
                <a:cs typeface="Arial" panose="020B0604020202020204" pitchFamily="34" charset="0"/>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6937" y="1423478"/>
            <a:ext cx="4531905" cy="4531905"/>
          </a:xfrm>
          <a:prstGeom prst="rect">
            <a:avLst/>
          </a:prstGeom>
        </p:spPr>
      </p:pic>
    </p:spTree>
    <p:extLst>
      <p:ext uri="{BB962C8B-B14F-4D97-AF65-F5344CB8AC3E}">
        <p14:creationId xmlns:p14="http://schemas.microsoft.com/office/powerpoint/2010/main" val="14392384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p:cTn id="7" dur="1000" fill="hold"/>
                                        <p:tgtEl>
                                          <p:spTgt spid="123"/>
                                        </p:tgtEl>
                                        <p:attrNameLst>
                                          <p:attrName>ppt_x</p:attrName>
                                        </p:attrNameLst>
                                      </p:cBhvr>
                                      <p:tavLst>
                                        <p:tav tm="0">
                                          <p:val>
                                            <p:strVal val="#ppt_x-.2"/>
                                          </p:val>
                                        </p:tav>
                                        <p:tav tm="100000">
                                          <p:val>
                                            <p:strVal val="#ppt_x"/>
                                          </p:val>
                                        </p:tav>
                                      </p:tavLst>
                                    </p:anim>
                                    <p:anim calcmode="lin" valueType="num">
                                      <p:cBhvr>
                                        <p:cTn id="8" dur="1000" fill="hold"/>
                                        <p:tgtEl>
                                          <p:spTgt spid="1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3"/>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barn(inVertical)">
                                      <p:cBhvr>
                                        <p:cTn id="13" dur="500"/>
                                        <p:tgtEl>
                                          <p:spTgt spid="77"/>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fltVal val="0"/>
                                          </p:val>
                                        </p:tav>
                                        <p:tav tm="100000">
                                          <p:val>
                                            <p:strVal val="#ppt_w"/>
                                          </p:val>
                                        </p:tav>
                                      </p:tavLst>
                                    </p:anim>
                                    <p:anim calcmode="lin" valueType="num">
                                      <p:cBhvr>
                                        <p:cTn id="18" dur="1000" fill="hold"/>
                                        <p:tgtEl>
                                          <p:spTgt spid="16"/>
                                        </p:tgtEl>
                                        <p:attrNameLst>
                                          <p:attrName>ppt_h</p:attrName>
                                        </p:attrNameLst>
                                      </p:cBhvr>
                                      <p:tavLst>
                                        <p:tav tm="0">
                                          <p:val>
                                            <p:fltVal val="0"/>
                                          </p:val>
                                        </p:tav>
                                        <p:tav tm="100000">
                                          <p:val>
                                            <p:strVal val="#ppt_h"/>
                                          </p:val>
                                        </p:tav>
                                      </p:tavLst>
                                    </p:anim>
                                    <p:anim calcmode="lin" valueType="num">
                                      <p:cBhvr>
                                        <p:cTn id="19" dur="1000" fill="hold"/>
                                        <p:tgtEl>
                                          <p:spTgt spid="16"/>
                                        </p:tgtEl>
                                        <p:attrNameLst>
                                          <p:attrName>style.rotation</p:attrName>
                                        </p:attrNameLst>
                                      </p:cBhvr>
                                      <p:tavLst>
                                        <p:tav tm="0">
                                          <p:val>
                                            <p:fltVal val="90"/>
                                          </p:val>
                                        </p:tav>
                                        <p:tav tm="100000">
                                          <p:val>
                                            <p:fltVal val="0"/>
                                          </p:val>
                                        </p:tav>
                                      </p:tavLst>
                                    </p:anim>
                                    <p:animEffect transition="in" filter="fade">
                                      <p:cBhvr>
                                        <p:cTn id="20" dur="1000"/>
                                        <p:tgtEl>
                                          <p:spTgt spid="16"/>
                                        </p:tgtEl>
                                      </p:cBhvr>
                                    </p:animEffect>
                                  </p:childTnLst>
                                </p:cTn>
                              </p:par>
                            </p:childTnLst>
                          </p:cTn>
                        </p:par>
                        <p:par>
                          <p:cTn id="21" fill="hold">
                            <p:stCondLst>
                              <p:cond delay="2500"/>
                            </p:stCondLst>
                            <p:childTnLst>
                              <p:par>
                                <p:cTn id="22" presetID="31"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childTnLst>
                          </p:cTn>
                        </p:par>
                        <p:par>
                          <p:cTn id="28" fill="hold">
                            <p:stCondLst>
                              <p:cond delay="3500"/>
                            </p:stCondLst>
                            <p:childTnLst>
                              <p:par>
                                <p:cTn id="29" presetID="16" presetClass="entr" presetSubtype="21"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arn(inVertical)">
                                      <p:cBhvr>
                                        <p:cTn id="35" dur="500"/>
                                        <p:tgtEl>
                                          <p:spTgt spid="2"/>
                                        </p:tgtEl>
                                      </p:cBhvr>
                                    </p:animEffect>
                                  </p:childTnLst>
                                </p:cTn>
                              </p:par>
                            </p:childTnLst>
                          </p:cTn>
                        </p:par>
                        <p:par>
                          <p:cTn id="36" fill="hold">
                            <p:stCondLst>
                              <p:cond delay="4500"/>
                            </p:stCondLst>
                            <p:childTnLst>
                              <p:par>
                                <p:cTn id="37" presetID="16" presetClass="entr" presetSubtype="21"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par>
                          <p:cTn id="40" fill="hold">
                            <p:stCondLst>
                              <p:cond delay="5000"/>
                            </p:stCondLst>
                            <p:childTnLst>
                              <p:par>
                                <p:cTn id="41" presetID="16" presetClass="entr" presetSubtype="2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inVertical)">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8"/>
                                        </p:tgtEl>
                                      </p:cBhvr>
                                    </p:animEffect>
                                    <p:set>
                                      <p:cBhvr>
                                        <p:cTn id="48"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2" name="applause.wav"/>
                                        </p:tgtEl>
                                      </p:cMediaNode>
                                    </p:audio>
                                  </p:subTnLst>
                                </p:cTn>
                              </p:par>
                              <p:par>
                                <p:cTn id="49" presetID="10" presetClass="exit" presetSubtype="0" fill="hold" nodeType="withEffect">
                                  <p:stCondLst>
                                    <p:cond delay="0"/>
                                  </p:stCondLst>
                                  <p:childTnLst>
                                    <p:animEffect transition="out" filter="fade">
                                      <p:cBhvr>
                                        <p:cTn id="50" dur="500"/>
                                        <p:tgtEl>
                                          <p:spTgt spid="2"/>
                                        </p:tgtEl>
                                      </p:cBhvr>
                                    </p:animEffect>
                                    <p:set>
                                      <p:cBhvr>
                                        <p:cTn id="51"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applause.wav"/>
                                        </p:tgtEl>
                                      </p:cMediaNode>
                                    </p:audio>
                                  </p:subTnLst>
                                </p:cTn>
                              </p:par>
                              <p:par>
                                <p:cTn id="52" presetID="10" presetClass="exit" presetSubtype="0" fill="hold" nodeType="withEffect">
                                  <p:stCondLst>
                                    <p:cond delay="0"/>
                                  </p:stCondLst>
                                  <p:childTnLst>
                                    <p:animEffect transition="out" filter="fade">
                                      <p:cBhvr>
                                        <p:cTn id="53" dur="500"/>
                                        <p:tgtEl>
                                          <p:spTgt spid="3"/>
                                        </p:tgtEl>
                                      </p:cBhvr>
                                    </p:animEffect>
                                    <p:set>
                                      <p:cBhvr>
                                        <p:cTn id="54"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97DE"/>
        </a:solidFill>
        <a:effectLst/>
      </p:bgPr>
    </p:bg>
    <p:spTree>
      <p:nvGrpSpPr>
        <p:cNvPr id="1" name=""/>
        <p:cNvGrpSpPr/>
        <p:nvPr/>
      </p:nvGrpSpPr>
      <p:grpSpPr>
        <a:xfrm>
          <a:off x="0" y="0"/>
          <a:ext cx="0" cy="0"/>
          <a:chOff x="0" y="0"/>
          <a:chExt cx="0" cy="0"/>
        </a:xfrm>
      </p:grpSpPr>
      <p:sp>
        <p:nvSpPr>
          <p:cNvPr id="116" name="流程图: 手动输入 115"/>
          <p:cNvSpPr/>
          <p:nvPr/>
        </p:nvSpPr>
        <p:spPr>
          <a:xfrm rot="5400000" flipV="1">
            <a:off x="4630420" y="-701040"/>
            <a:ext cx="6858635" cy="8260715"/>
          </a:xfrm>
          <a:prstGeom prst="flowChartManualInput">
            <a:avLst/>
          </a:prstGeom>
          <a:solidFill>
            <a:srgbClr val="6B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3" name="组合 122"/>
          <p:cNvGrpSpPr/>
          <p:nvPr/>
        </p:nvGrpSpPr>
        <p:grpSpPr>
          <a:xfrm>
            <a:off x="10041890" y="296545"/>
            <a:ext cx="1090930" cy="1118870"/>
            <a:chOff x="3786" y="775"/>
            <a:chExt cx="1718" cy="1762"/>
          </a:xfrm>
          <a:solidFill>
            <a:srgbClr val="FF97DE"/>
          </a:solidFill>
        </p:grpSpPr>
        <p:grpSp>
          <p:nvGrpSpPr>
            <p:cNvPr id="124" name="组合 123"/>
            <p:cNvGrpSpPr/>
            <p:nvPr/>
          </p:nvGrpSpPr>
          <p:grpSpPr>
            <a:xfrm>
              <a:off x="3786" y="775"/>
              <a:ext cx="242" cy="1762"/>
              <a:chOff x="3786" y="775"/>
              <a:chExt cx="242" cy="1762"/>
            </a:xfrm>
            <a:grpFill/>
          </p:grpSpPr>
          <p:sp>
            <p:nvSpPr>
              <p:cNvPr id="125" name="椭圆 124"/>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nvGrpSpPr>
          <p:grpSpPr>
            <a:xfrm>
              <a:off x="4155" y="775"/>
              <a:ext cx="242" cy="1762"/>
              <a:chOff x="3786" y="775"/>
              <a:chExt cx="242" cy="1762"/>
            </a:xfrm>
            <a:grpFill/>
          </p:grpSpPr>
          <p:sp>
            <p:nvSpPr>
              <p:cNvPr id="131" name="椭圆 130"/>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6" name="组合 135"/>
            <p:cNvGrpSpPr/>
            <p:nvPr/>
          </p:nvGrpSpPr>
          <p:grpSpPr>
            <a:xfrm>
              <a:off x="4524" y="775"/>
              <a:ext cx="242" cy="1762"/>
              <a:chOff x="3786" y="775"/>
              <a:chExt cx="242" cy="1762"/>
            </a:xfrm>
            <a:grpFill/>
          </p:grpSpPr>
          <p:sp>
            <p:nvSpPr>
              <p:cNvPr id="137" name="椭圆 136"/>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2" name="组合 141"/>
            <p:cNvGrpSpPr/>
            <p:nvPr/>
          </p:nvGrpSpPr>
          <p:grpSpPr>
            <a:xfrm>
              <a:off x="4893" y="775"/>
              <a:ext cx="242" cy="1762"/>
              <a:chOff x="3786" y="775"/>
              <a:chExt cx="242" cy="1762"/>
            </a:xfrm>
            <a:grpFill/>
          </p:grpSpPr>
          <p:sp>
            <p:nvSpPr>
              <p:cNvPr id="143" name="椭圆 142"/>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8" name="组合 147"/>
            <p:cNvGrpSpPr/>
            <p:nvPr/>
          </p:nvGrpSpPr>
          <p:grpSpPr>
            <a:xfrm>
              <a:off x="5262" y="775"/>
              <a:ext cx="242" cy="1762"/>
              <a:chOff x="3786" y="775"/>
              <a:chExt cx="242" cy="1762"/>
            </a:xfrm>
            <a:grpFill/>
          </p:grpSpPr>
          <p:sp>
            <p:nvSpPr>
              <p:cNvPr id="149" name="椭圆 148"/>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5" name="组合 154"/>
          <p:cNvGrpSpPr/>
          <p:nvPr/>
        </p:nvGrpSpPr>
        <p:grpSpPr>
          <a:xfrm>
            <a:off x="-635" y="296545"/>
            <a:ext cx="12192000" cy="6264910"/>
            <a:chOff x="-5280" y="467"/>
            <a:chExt cx="23155" cy="9866"/>
          </a:xfrm>
        </p:grpSpPr>
        <p:sp>
          <p:nvSpPr>
            <p:cNvPr id="13" name="圆角矩形 12"/>
            <p:cNvSpPr/>
            <p:nvPr/>
          </p:nvSpPr>
          <p:spPr>
            <a:xfrm>
              <a:off x="-5280" y="467"/>
              <a:ext cx="23155" cy="9866"/>
            </a:xfrm>
            <a:prstGeom prst="roundRect">
              <a:avLst>
                <a:gd name="adj" fmla="val 5000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圆角矩形 121"/>
            <p:cNvSpPr/>
            <p:nvPr/>
          </p:nvSpPr>
          <p:spPr>
            <a:xfrm>
              <a:off x="-4955" y="667"/>
              <a:ext cx="22632" cy="9535"/>
            </a:xfrm>
            <a:prstGeom prst="roundRect">
              <a:avLst>
                <a:gd name="adj" fmla="val 50000"/>
              </a:avLst>
            </a:prstGeom>
            <a:noFill/>
            <a:ln w="19050" cmpd="sng">
              <a:solidFill>
                <a:srgbClr val="3A4565"/>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任意多边形: 形状 19"/>
          <p:cNvSpPr/>
          <p:nvPr/>
        </p:nvSpPr>
        <p:spPr>
          <a:xfrm flipV="1">
            <a:off x="3273425" y="5619750"/>
            <a:ext cx="5645785" cy="838835"/>
          </a:xfrm>
          <a:custGeom>
            <a:avLst/>
            <a:gdLst>
              <a:gd name="connsiteX0" fmla="*/ 0 w 5645924"/>
              <a:gd name="connsiteY0" fmla="*/ 0 h 838684"/>
              <a:gd name="connsiteX1" fmla="*/ 5645924 w 5645924"/>
              <a:gd name="connsiteY1" fmla="*/ 0 h 838684"/>
              <a:gd name="connsiteX2" fmla="*/ 5640599 w 5645924"/>
              <a:gd name="connsiteY2" fmla="*/ 12553 h 838684"/>
              <a:gd name="connsiteX3" fmla="*/ 2822962 w 5645924"/>
              <a:gd name="connsiteY3" fmla="*/ 838684 h 838684"/>
              <a:gd name="connsiteX4" fmla="*/ 5326 w 5645924"/>
              <a:gd name="connsiteY4" fmla="*/ 12553 h 83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5924" h="838684">
                <a:moveTo>
                  <a:pt x="0" y="0"/>
                </a:moveTo>
                <a:lnTo>
                  <a:pt x="5645924" y="0"/>
                </a:lnTo>
                <a:lnTo>
                  <a:pt x="5640599" y="12553"/>
                </a:lnTo>
                <a:cubicBezTo>
                  <a:pt x="5372416" y="484025"/>
                  <a:pt x="4212819" y="838684"/>
                  <a:pt x="2822962" y="838684"/>
                </a:cubicBezTo>
                <a:cubicBezTo>
                  <a:pt x="1433105" y="838684"/>
                  <a:pt x="273508" y="484025"/>
                  <a:pt x="5326" y="12553"/>
                </a:cubicBezTo>
                <a:close/>
              </a:path>
            </a:pathLst>
          </a:custGeom>
          <a:solidFill>
            <a:srgbClr val="FFCE00"/>
          </a:solidFill>
          <a:ln w="15875" cmpd="sng">
            <a:solidFill>
              <a:srgbClr val="3A45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7" name="组合 76"/>
          <p:cNvGrpSpPr/>
          <p:nvPr/>
        </p:nvGrpSpPr>
        <p:grpSpPr>
          <a:xfrm>
            <a:off x="476250" y="303530"/>
            <a:ext cx="11268075" cy="6249670"/>
            <a:chOff x="750" y="478"/>
            <a:chExt cx="17745" cy="9842"/>
          </a:xfrm>
        </p:grpSpPr>
        <p:grpSp>
          <p:nvGrpSpPr>
            <p:cNvPr id="75" name="组合 74"/>
            <p:cNvGrpSpPr/>
            <p:nvPr/>
          </p:nvGrpSpPr>
          <p:grpSpPr>
            <a:xfrm>
              <a:off x="750" y="478"/>
              <a:ext cx="2133" cy="1957"/>
              <a:chOff x="750" y="478"/>
              <a:chExt cx="2133" cy="1957"/>
            </a:xfrm>
          </p:grpSpPr>
          <p:sp>
            <p:nvSpPr>
              <p:cNvPr id="58" name="椭圆 57"/>
              <p:cNvSpPr/>
              <p:nvPr/>
            </p:nvSpPr>
            <p:spPr>
              <a:xfrm>
                <a:off x="1157" y="709"/>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rot="21120000">
                <a:off x="750" y="478"/>
                <a:ext cx="1650" cy="1300"/>
                <a:chOff x="760" y="467"/>
                <a:chExt cx="1650" cy="1300"/>
              </a:xfrm>
            </p:grpSpPr>
            <p:sp>
              <p:nvSpPr>
                <p:cNvPr id="60"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 name="组合 75"/>
            <p:cNvGrpSpPr/>
            <p:nvPr/>
          </p:nvGrpSpPr>
          <p:grpSpPr>
            <a:xfrm>
              <a:off x="16647" y="8214"/>
              <a:ext cx="1848" cy="2107"/>
              <a:chOff x="16647" y="8214"/>
              <a:chExt cx="1848" cy="2107"/>
            </a:xfrm>
          </p:grpSpPr>
          <p:sp>
            <p:nvSpPr>
              <p:cNvPr id="59" name="椭圆 58"/>
              <p:cNvSpPr/>
              <p:nvPr/>
            </p:nvSpPr>
            <p:spPr>
              <a:xfrm>
                <a:off x="16647" y="8214"/>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rot="21120000" flipH="1" flipV="1">
                <a:off x="16845" y="9021"/>
                <a:ext cx="1650" cy="1300"/>
                <a:chOff x="760" y="467"/>
                <a:chExt cx="1650" cy="1300"/>
              </a:xfrm>
            </p:grpSpPr>
            <p:sp>
              <p:nvSpPr>
                <p:cNvPr id="72"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aphicFrame>
        <p:nvGraphicFramePr>
          <p:cNvPr id="84" name="Group 31"/>
          <p:cNvGraphicFramePr>
            <a:graphicFrameLocks/>
          </p:cNvGraphicFramePr>
          <p:nvPr>
            <p:extLst>
              <p:ext uri="{D42A27DB-BD31-4B8C-83A1-F6EECF244321}">
                <p14:modId xmlns:p14="http://schemas.microsoft.com/office/powerpoint/2010/main" val="2090776856"/>
              </p:ext>
            </p:extLst>
          </p:nvPr>
        </p:nvGraphicFramePr>
        <p:xfrm>
          <a:off x="1002663" y="1955740"/>
          <a:ext cx="10249713" cy="3319834"/>
        </p:xfrm>
        <a:graphic>
          <a:graphicData uri="http://schemas.openxmlformats.org/drawingml/2006/table">
            <a:tbl>
              <a:tblPr/>
              <a:tblGrid>
                <a:gridCol w="3145638">
                  <a:extLst>
                    <a:ext uri="{9D8B030D-6E8A-4147-A177-3AD203B41FA5}">
                      <a16:colId xmlns:a16="http://schemas.microsoft.com/office/drawing/2014/main" val="20000"/>
                    </a:ext>
                  </a:extLst>
                </a:gridCol>
                <a:gridCol w="3686855">
                  <a:extLst>
                    <a:ext uri="{9D8B030D-6E8A-4147-A177-3AD203B41FA5}">
                      <a16:colId xmlns:a16="http://schemas.microsoft.com/office/drawing/2014/main" val="20001"/>
                    </a:ext>
                  </a:extLst>
                </a:gridCol>
                <a:gridCol w="3417220">
                  <a:extLst>
                    <a:ext uri="{9D8B030D-6E8A-4147-A177-3AD203B41FA5}">
                      <a16:colId xmlns:a16="http://schemas.microsoft.com/office/drawing/2014/main" val="20002"/>
                    </a:ext>
                  </a:extLst>
                </a:gridCol>
              </a:tblGrid>
              <a:tr h="649915">
                <a:tc>
                  <a:txBody>
                    <a:bodyPr/>
                    <a:lstStyle>
                      <a:lvl1pPr>
                        <a:spcBef>
                          <a:spcPct val="20000"/>
                        </a:spcBef>
                        <a:defRPr sz="2800">
                          <a:solidFill>
                            <a:schemeClr val="tx1"/>
                          </a:solidFill>
                          <a:latin typeface=".VnSouthern" pitchFamily="34" charset="0"/>
                        </a:defRPr>
                      </a:lvl1pPr>
                      <a:lvl2pPr>
                        <a:spcBef>
                          <a:spcPct val="20000"/>
                        </a:spcBef>
                        <a:defRPr sz="2400">
                          <a:solidFill>
                            <a:schemeClr val="tx1"/>
                          </a:solidFill>
                          <a:latin typeface=".VnSouthern" pitchFamily="34" charset="0"/>
                        </a:defRPr>
                      </a:lvl2pPr>
                      <a:lvl3pPr>
                        <a:spcBef>
                          <a:spcPct val="20000"/>
                        </a:spcBef>
                        <a:defRPr sz="2000">
                          <a:solidFill>
                            <a:schemeClr val="tx1"/>
                          </a:solidFill>
                          <a:latin typeface=".VnSouthern" pitchFamily="34" charset="0"/>
                        </a:defRPr>
                      </a:lvl3pPr>
                      <a:lvl4pPr>
                        <a:spcBef>
                          <a:spcPct val="20000"/>
                        </a:spcBef>
                        <a:defRPr>
                          <a:solidFill>
                            <a:schemeClr val="tx1"/>
                          </a:solidFill>
                          <a:latin typeface=".VnSouthern" pitchFamily="34" charset="0"/>
                        </a:defRPr>
                      </a:lvl4pPr>
                      <a:lvl5pPr>
                        <a:spcBef>
                          <a:spcPct val="20000"/>
                        </a:spcBef>
                        <a:defRPr>
                          <a:solidFill>
                            <a:schemeClr val="tx1"/>
                          </a:solidFill>
                          <a:latin typeface=".VnSouthern" pitchFamily="34" charset="0"/>
                        </a:defRPr>
                      </a:lvl5pPr>
                      <a:lvl6pPr fontAlgn="base">
                        <a:spcBef>
                          <a:spcPct val="20000"/>
                        </a:spcBef>
                        <a:spcAft>
                          <a:spcPct val="0"/>
                        </a:spcAft>
                        <a:defRPr>
                          <a:solidFill>
                            <a:schemeClr val="tx1"/>
                          </a:solidFill>
                          <a:latin typeface=".VnSouthern" pitchFamily="34" charset="0"/>
                        </a:defRPr>
                      </a:lvl6pPr>
                      <a:lvl7pPr fontAlgn="base">
                        <a:spcBef>
                          <a:spcPct val="20000"/>
                        </a:spcBef>
                        <a:spcAft>
                          <a:spcPct val="0"/>
                        </a:spcAft>
                        <a:defRPr>
                          <a:solidFill>
                            <a:schemeClr val="tx1"/>
                          </a:solidFill>
                          <a:latin typeface=".VnSouthern" pitchFamily="34" charset="0"/>
                        </a:defRPr>
                      </a:lvl7pPr>
                      <a:lvl8pPr fontAlgn="base">
                        <a:spcBef>
                          <a:spcPct val="20000"/>
                        </a:spcBef>
                        <a:spcAft>
                          <a:spcPct val="0"/>
                        </a:spcAft>
                        <a:defRPr>
                          <a:solidFill>
                            <a:schemeClr val="tx1"/>
                          </a:solidFill>
                          <a:latin typeface=".VnSouthern" pitchFamily="34" charset="0"/>
                        </a:defRPr>
                      </a:lvl8pPr>
                      <a:lvl9pPr fontAlgn="base">
                        <a:spcBef>
                          <a:spcPct val="20000"/>
                        </a:spcBef>
                        <a:spcAft>
                          <a:spcPct val="0"/>
                        </a:spcAft>
                        <a:defRPr>
                          <a:solidFill>
                            <a:schemeClr val="tx1"/>
                          </a:solidFill>
                          <a:latin typeface=".VnSouthern"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chemeClr val="accent6">
                              <a:lumMod val="50000"/>
                            </a:schemeClr>
                          </a:solidFill>
                          <a:effectLst/>
                          <a:latin typeface="Arial" panose="020B0604020202020204" pitchFamily="34" charset="0"/>
                          <a:cs typeface="Arial" panose="020B0604020202020204" pitchFamily="34" charset="0"/>
                        </a:rPr>
                        <a:t>Vùng</a:t>
                      </a:r>
                      <a:r>
                        <a:rPr kumimoji="0" lang="en-US" altLang="en-US" sz="2800" b="1" i="0" u="none" strike="noStrike" cap="none" normalizeH="0" baseline="0" dirty="0">
                          <a:ln>
                            <a:noFill/>
                          </a:ln>
                          <a:solidFill>
                            <a:schemeClr val="accent6">
                              <a:lumMod val="50000"/>
                            </a:schemeClr>
                          </a:solidFill>
                          <a:effectLst/>
                          <a:latin typeface="Arial" panose="020B0604020202020204" pitchFamily="34" charset="0"/>
                          <a:cs typeface="Arial" panose="020B0604020202020204" pitchFamily="34" charset="0"/>
                        </a:rPr>
                        <a:t> </a:t>
                      </a:r>
                      <a:r>
                        <a:rPr kumimoji="0" lang="en-US" altLang="en-US" sz="2800" b="1" i="0" u="none" strike="noStrike" cap="none" normalizeH="0" baseline="0" dirty="0" err="1">
                          <a:ln>
                            <a:noFill/>
                          </a:ln>
                          <a:solidFill>
                            <a:schemeClr val="accent6">
                              <a:lumMod val="50000"/>
                            </a:schemeClr>
                          </a:solidFill>
                          <a:effectLst/>
                          <a:latin typeface="Arial" panose="020B0604020202020204" pitchFamily="34" charset="0"/>
                          <a:cs typeface="Arial" panose="020B0604020202020204" pitchFamily="34" charset="0"/>
                        </a:rPr>
                        <a:t>đất</a:t>
                      </a:r>
                      <a:endParaRPr kumimoji="0" lang="en-US" altLang="en-US" sz="2800" b="1" i="0" u="none" strike="noStrike" cap="none" normalizeH="0" baseline="0" dirty="0">
                        <a:ln>
                          <a:noFill/>
                        </a:ln>
                        <a:solidFill>
                          <a:schemeClr val="accent6">
                            <a:lumMod val="50000"/>
                          </a:schemeClr>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spcBef>
                          <a:spcPct val="20000"/>
                        </a:spcBef>
                        <a:defRPr sz="2800">
                          <a:solidFill>
                            <a:schemeClr val="tx1"/>
                          </a:solidFill>
                          <a:latin typeface=".VnSouthern" pitchFamily="34" charset="0"/>
                        </a:defRPr>
                      </a:lvl1pPr>
                      <a:lvl2pPr>
                        <a:spcBef>
                          <a:spcPct val="20000"/>
                        </a:spcBef>
                        <a:defRPr sz="2400">
                          <a:solidFill>
                            <a:schemeClr val="tx1"/>
                          </a:solidFill>
                          <a:latin typeface=".VnSouthern" pitchFamily="34" charset="0"/>
                        </a:defRPr>
                      </a:lvl2pPr>
                      <a:lvl3pPr>
                        <a:spcBef>
                          <a:spcPct val="20000"/>
                        </a:spcBef>
                        <a:defRPr sz="2000">
                          <a:solidFill>
                            <a:schemeClr val="tx1"/>
                          </a:solidFill>
                          <a:latin typeface=".VnSouthern" pitchFamily="34" charset="0"/>
                        </a:defRPr>
                      </a:lvl3pPr>
                      <a:lvl4pPr>
                        <a:spcBef>
                          <a:spcPct val="20000"/>
                        </a:spcBef>
                        <a:defRPr>
                          <a:solidFill>
                            <a:schemeClr val="tx1"/>
                          </a:solidFill>
                          <a:latin typeface=".VnSouthern" pitchFamily="34" charset="0"/>
                        </a:defRPr>
                      </a:lvl4pPr>
                      <a:lvl5pPr>
                        <a:spcBef>
                          <a:spcPct val="20000"/>
                        </a:spcBef>
                        <a:defRPr>
                          <a:solidFill>
                            <a:schemeClr val="tx1"/>
                          </a:solidFill>
                          <a:latin typeface=".VnSouthern" pitchFamily="34" charset="0"/>
                        </a:defRPr>
                      </a:lvl5pPr>
                      <a:lvl6pPr fontAlgn="base">
                        <a:spcBef>
                          <a:spcPct val="20000"/>
                        </a:spcBef>
                        <a:spcAft>
                          <a:spcPct val="0"/>
                        </a:spcAft>
                        <a:defRPr>
                          <a:solidFill>
                            <a:schemeClr val="tx1"/>
                          </a:solidFill>
                          <a:latin typeface=".VnSouthern" pitchFamily="34" charset="0"/>
                        </a:defRPr>
                      </a:lvl6pPr>
                      <a:lvl7pPr fontAlgn="base">
                        <a:spcBef>
                          <a:spcPct val="20000"/>
                        </a:spcBef>
                        <a:spcAft>
                          <a:spcPct val="0"/>
                        </a:spcAft>
                        <a:defRPr>
                          <a:solidFill>
                            <a:schemeClr val="tx1"/>
                          </a:solidFill>
                          <a:latin typeface=".VnSouthern" pitchFamily="34" charset="0"/>
                        </a:defRPr>
                      </a:lvl7pPr>
                      <a:lvl8pPr fontAlgn="base">
                        <a:spcBef>
                          <a:spcPct val="20000"/>
                        </a:spcBef>
                        <a:spcAft>
                          <a:spcPct val="0"/>
                        </a:spcAft>
                        <a:defRPr>
                          <a:solidFill>
                            <a:schemeClr val="tx1"/>
                          </a:solidFill>
                          <a:latin typeface=".VnSouthern" pitchFamily="34" charset="0"/>
                        </a:defRPr>
                      </a:lvl8pPr>
                      <a:lvl9pPr fontAlgn="base">
                        <a:spcBef>
                          <a:spcPct val="20000"/>
                        </a:spcBef>
                        <a:spcAft>
                          <a:spcPct val="0"/>
                        </a:spcAft>
                        <a:defRPr>
                          <a:solidFill>
                            <a:schemeClr val="tx1"/>
                          </a:solidFill>
                          <a:latin typeface=".VnSouthern"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C00000"/>
                          </a:solidFill>
                          <a:effectLst/>
                          <a:latin typeface="Arial" panose="020B0604020202020204" pitchFamily="34" charset="0"/>
                          <a:cs typeface="Arial" panose="020B0604020202020204" pitchFamily="34" charset="0"/>
                        </a:rPr>
                        <a:t>Hoa Lư­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VnSouthern" pitchFamily="34" charset="0"/>
                        </a:defRPr>
                      </a:lvl1pPr>
                      <a:lvl2pPr>
                        <a:spcBef>
                          <a:spcPct val="20000"/>
                        </a:spcBef>
                        <a:defRPr sz="2400">
                          <a:solidFill>
                            <a:schemeClr val="tx1"/>
                          </a:solidFill>
                          <a:latin typeface=".VnSouthern" pitchFamily="34" charset="0"/>
                        </a:defRPr>
                      </a:lvl2pPr>
                      <a:lvl3pPr>
                        <a:spcBef>
                          <a:spcPct val="20000"/>
                        </a:spcBef>
                        <a:defRPr sz="2000">
                          <a:solidFill>
                            <a:schemeClr val="tx1"/>
                          </a:solidFill>
                          <a:latin typeface=".VnSouthern" pitchFamily="34" charset="0"/>
                        </a:defRPr>
                      </a:lvl3pPr>
                      <a:lvl4pPr>
                        <a:spcBef>
                          <a:spcPct val="20000"/>
                        </a:spcBef>
                        <a:defRPr>
                          <a:solidFill>
                            <a:schemeClr val="tx1"/>
                          </a:solidFill>
                          <a:latin typeface=".VnSouthern" pitchFamily="34" charset="0"/>
                        </a:defRPr>
                      </a:lvl4pPr>
                      <a:lvl5pPr>
                        <a:spcBef>
                          <a:spcPct val="20000"/>
                        </a:spcBef>
                        <a:defRPr>
                          <a:solidFill>
                            <a:schemeClr val="tx1"/>
                          </a:solidFill>
                          <a:latin typeface=".VnSouthern" pitchFamily="34" charset="0"/>
                        </a:defRPr>
                      </a:lvl5pPr>
                      <a:lvl6pPr fontAlgn="base">
                        <a:spcBef>
                          <a:spcPct val="20000"/>
                        </a:spcBef>
                        <a:spcAft>
                          <a:spcPct val="0"/>
                        </a:spcAft>
                        <a:defRPr>
                          <a:solidFill>
                            <a:schemeClr val="tx1"/>
                          </a:solidFill>
                          <a:latin typeface=".VnSouthern" pitchFamily="34" charset="0"/>
                        </a:defRPr>
                      </a:lvl6pPr>
                      <a:lvl7pPr fontAlgn="base">
                        <a:spcBef>
                          <a:spcPct val="20000"/>
                        </a:spcBef>
                        <a:spcAft>
                          <a:spcPct val="0"/>
                        </a:spcAft>
                        <a:defRPr>
                          <a:solidFill>
                            <a:schemeClr val="tx1"/>
                          </a:solidFill>
                          <a:latin typeface=".VnSouthern" pitchFamily="34" charset="0"/>
                        </a:defRPr>
                      </a:lvl7pPr>
                      <a:lvl8pPr fontAlgn="base">
                        <a:spcBef>
                          <a:spcPct val="20000"/>
                        </a:spcBef>
                        <a:spcAft>
                          <a:spcPct val="0"/>
                        </a:spcAft>
                        <a:defRPr>
                          <a:solidFill>
                            <a:schemeClr val="tx1"/>
                          </a:solidFill>
                          <a:latin typeface=".VnSouthern" pitchFamily="34" charset="0"/>
                        </a:defRPr>
                      </a:lvl8pPr>
                      <a:lvl9pPr fontAlgn="base">
                        <a:spcBef>
                          <a:spcPct val="20000"/>
                        </a:spcBef>
                        <a:spcAft>
                          <a:spcPct val="0"/>
                        </a:spcAft>
                        <a:defRPr>
                          <a:solidFill>
                            <a:schemeClr val="tx1"/>
                          </a:solidFill>
                          <a:latin typeface=".VnSouthern"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0070C0"/>
                          </a:solidFill>
                          <a:effectLst/>
                          <a:latin typeface="Arial" panose="020B0604020202020204" pitchFamily="34" charset="0"/>
                          <a:cs typeface="Arial" panose="020B0604020202020204" pitchFamily="34" charset="0"/>
                        </a:rPr>
                        <a:t>Đại La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1240107">
                <a:tc>
                  <a:txBody>
                    <a:bodyPr/>
                    <a:lstStyle>
                      <a:lvl1pPr>
                        <a:spcBef>
                          <a:spcPct val="20000"/>
                        </a:spcBef>
                        <a:defRPr sz="2800">
                          <a:solidFill>
                            <a:schemeClr val="tx1"/>
                          </a:solidFill>
                          <a:latin typeface=".VnSouthern" pitchFamily="34" charset="0"/>
                        </a:defRPr>
                      </a:lvl1pPr>
                      <a:lvl2pPr>
                        <a:spcBef>
                          <a:spcPct val="20000"/>
                        </a:spcBef>
                        <a:defRPr sz="2400">
                          <a:solidFill>
                            <a:schemeClr val="tx1"/>
                          </a:solidFill>
                          <a:latin typeface=".VnSouthern" pitchFamily="34" charset="0"/>
                        </a:defRPr>
                      </a:lvl2pPr>
                      <a:lvl3pPr>
                        <a:spcBef>
                          <a:spcPct val="20000"/>
                        </a:spcBef>
                        <a:defRPr sz="2000">
                          <a:solidFill>
                            <a:schemeClr val="tx1"/>
                          </a:solidFill>
                          <a:latin typeface=".VnSouthern" pitchFamily="34" charset="0"/>
                        </a:defRPr>
                      </a:lvl3pPr>
                      <a:lvl4pPr>
                        <a:spcBef>
                          <a:spcPct val="20000"/>
                        </a:spcBef>
                        <a:defRPr>
                          <a:solidFill>
                            <a:schemeClr val="tx1"/>
                          </a:solidFill>
                          <a:latin typeface=".VnSouthern" pitchFamily="34" charset="0"/>
                        </a:defRPr>
                      </a:lvl4pPr>
                      <a:lvl5pPr>
                        <a:spcBef>
                          <a:spcPct val="20000"/>
                        </a:spcBef>
                        <a:defRPr>
                          <a:solidFill>
                            <a:schemeClr val="tx1"/>
                          </a:solidFill>
                          <a:latin typeface=".VnSouthern" pitchFamily="34" charset="0"/>
                        </a:defRPr>
                      </a:lvl5pPr>
                      <a:lvl6pPr fontAlgn="base">
                        <a:spcBef>
                          <a:spcPct val="20000"/>
                        </a:spcBef>
                        <a:spcAft>
                          <a:spcPct val="0"/>
                        </a:spcAft>
                        <a:defRPr>
                          <a:solidFill>
                            <a:schemeClr val="tx1"/>
                          </a:solidFill>
                          <a:latin typeface=".VnSouthern" pitchFamily="34" charset="0"/>
                        </a:defRPr>
                      </a:lvl6pPr>
                      <a:lvl7pPr fontAlgn="base">
                        <a:spcBef>
                          <a:spcPct val="20000"/>
                        </a:spcBef>
                        <a:spcAft>
                          <a:spcPct val="0"/>
                        </a:spcAft>
                        <a:defRPr>
                          <a:solidFill>
                            <a:schemeClr val="tx1"/>
                          </a:solidFill>
                          <a:latin typeface=".VnSouthern" pitchFamily="34" charset="0"/>
                        </a:defRPr>
                      </a:lvl7pPr>
                      <a:lvl8pPr fontAlgn="base">
                        <a:spcBef>
                          <a:spcPct val="20000"/>
                        </a:spcBef>
                        <a:spcAft>
                          <a:spcPct val="0"/>
                        </a:spcAft>
                        <a:defRPr>
                          <a:solidFill>
                            <a:schemeClr val="tx1"/>
                          </a:solidFill>
                          <a:latin typeface=".VnSouthern" pitchFamily="34" charset="0"/>
                        </a:defRPr>
                      </a:lvl8pPr>
                      <a:lvl9pPr fontAlgn="base">
                        <a:spcBef>
                          <a:spcPct val="20000"/>
                        </a:spcBef>
                        <a:spcAft>
                          <a:spcPct val="0"/>
                        </a:spcAft>
                        <a:defRPr>
                          <a:solidFill>
                            <a:schemeClr val="tx1"/>
                          </a:solidFill>
                          <a:latin typeface=".VnSouthern"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en-US" sz="2800" b="1" dirty="0" err="1">
                          <a:solidFill>
                            <a:schemeClr val="accent6">
                              <a:lumMod val="50000"/>
                            </a:schemeClr>
                          </a:solidFill>
                          <a:latin typeface="Arial" panose="020B0604020202020204" pitchFamily="34" charset="0"/>
                          <a:cs typeface="Arial" panose="020B0604020202020204" pitchFamily="34" charset="0"/>
                        </a:rPr>
                        <a:t>Vị</a:t>
                      </a:r>
                      <a:r>
                        <a:rPr lang="en-US" altLang="en-US" sz="2800" b="1" dirty="0">
                          <a:solidFill>
                            <a:schemeClr val="accent6">
                              <a:lumMod val="50000"/>
                            </a:schemeClr>
                          </a:solidFill>
                          <a:latin typeface="Arial" panose="020B0604020202020204" pitchFamily="34" charset="0"/>
                          <a:cs typeface="Arial" panose="020B0604020202020204" pitchFamily="34" charset="0"/>
                        </a:rPr>
                        <a:t> </a:t>
                      </a:r>
                      <a:r>
                        <a:rPr lang="en-US" altLang="en-US" sz="2800" b="1" dirty="0" err="1">
                          <a:solidFill>
                            <a:schemeClr val="accent6">
                              <a:lumMod val="50000"/>
                            </a:schemeClr>
                          </a:solidFill>
                          <a:latin typeface="Arial" panose="020B0604020202020204" pitchFamily="34" charset="0"/>
                          <a:cs typeface="Arial" panose="020B0604020202020204" pitchFamily="34" charset="0"/>
                        </a:rPr>
                        <a:t>trí</a:t>
                      </a:r>
                      <a:r>
                        <a:rPr lang="en-US" altLang="en-US" sz="2800" b="1" dirty="0">
                          <a:solidFill>
                            <a:schemeClr val="accent6">
                              <a:lumMod val="50000"/>
                            </a:schemeClr>
                          </a:solidFill>
                          <a:latin typeface="Arial" panose="020B0604020202020204" pitchFamily="34" charset="0"/>
                          <a:cs typeface="Arial" panose="020B0604020202020204" pitchFamily="34" charset="0"/>
                        </a:rPr>
                        <a:t> </a:t>
                      </a:r>
                      <a:r>
                        <a:rPr lang="en-US" altLang="en-US" sz="2800" b="1" dirty="0" err="1">
                          <a:solidFill>
                            <a:schemeClr val="accent6">
                              <a:lumMod val="50000"/>
                            </a:schemeClr>
                          </a:solidFill>
                          <a:latin typeface="Arial" panose="020B0604020202020204" pitchFamily="34" charset="0"/>
                          <a:cs typeface="Arial" panose="020B0604020202020204" pitchFamily="34" charset="0"/>
                        </a:rPr>
                        <a:t>địa</a:t>
                      </a:r>
                      <a:r>
                        <a:rPr lang="en-US" altLang="en-US" sz="2800" b="1" dirty="0">
                          <a:solidFill>
                            <a:schemeClr val="accent6">
                              <a:lumMod val="50000"/>
                            </a:schemeClr>
                          </a:solidFill>
                          <a:latin typeface="Arial" panose="020B0604020202020204" pitchFamily="34" charset="0"/>
                          <a:cs typeface="Arial" panose="020B0604020202020204" pitchFamily="34" charset="0"/>
                        </a:rPr>
                        <a:t> </a:t>
                      </a:r>
                      <a:r>
                        <a:rPr lang="en-US" altLang="en-US" sz="2800" b="1" dirty="0" err="1">
                          <a:solidFill>
                            <a:schemeClr val="accent6">
                              <a:lumMod val="50000"/>
                            </a:schemeClr>
                          </a:solidFill>
                          <a:latin typeface="Arial" panose="020B0604020202020204" pitchFamily="34" charset="0"/>
                          <a:cs typeface="Arial" panose="020B0604020202020204" pitchFamily="34" charset="0"/>
                        </a:rPr>
                        <a:t>lí</a:t>
                      </a:r>
                      <a:r>
                        <a:rPr lang="en-US" altLang="en-US" sz="2800" b="1" i="1" dirty="0">
                          <a:solidFill>
                            <a:schemeClr val="accent6">
                              <a:lumMod val="50000"/>
                            </a:schemeClr>
                          </a:solidFill>
                          <a:latin typeface="Arial" panose="020B0604020202020204" pitchFamily="34" charset="0"/>
                          <a:cs typeface="Arial" panose="020B0604020202020204" pitchFamily="34"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spcBef>
                          <a:spcPct val="20000"/>
                        </a:spcBef>
                        <a:defRPr sz="2800">
                          <a:solidFill>
                            <a:schemeClr val="tx1"/>
                          </a:solidFill>
                          <a:latin typeface=".VnSouthern" pitchFamily="34" charset="0"/>
                        </a:defRPr>
                      </a:lvl1pPr>
                      <a:lvl2pPr>
                        <a:spcBef>
                          <a:spcPct val="20000"/>
                        </a:spcBef>
                        <a:defRPr sz="2400">
                          <a:solidFill>
                            <a:schemeClr val="tx1"/>
                          </a:solidFill>
                          <a:latin typeface=".VnSouthern" pitchFamily="34" charset="0"/>
                        </a:defRPr>
                      </a:lvl2pPr>
                      <a:lvl3pPr>
                        <a:spcBef>
                          <a:spcPct val="20000"/>
                        </a:spcBef>
                        <a:defRPr sz="2000">
                          <a:solidFill>
                            <a:schemeClr val="tx1"/>
                          </a:solidFill>
                          <a:latin typeface=".VnSouthern" pitchFamily="34" charset="0"/>
                        </a:defRPr>
                      </a:lvl3pPr>
                      <a:lvl4pPr>
                        <a:spcBef>
                          <a:spcPct val="20000"/>
                        </a:spcBef>
                        <a:defRPr>
                          <a:solidFill>
                            <a:schemeClr val="tx1"/>
                          </a:solidFill>
                          <a:latin typeface=".VnSouthern" pitchFamily="34" charset="0"/>
                        </a:defRPr>
                      </a:lvl4pPr>
                      <a:lvl5pPr>
                        <a:spcBef>
                          <a:spcPct val="20000"/>
                        </a:spcBef>
                        <a:defRPr>
                          <a:solidFill>
                            <a:schemeClr val="tx1"/>
                          </a:solidFill>
                          <a:latin typeface=".VnSouthern" pitchFamily="34" charset="0"/>
                        </a:defRPr>
                      </a:lvl5pPr>
                      <a:lvl6pPr fontAlgn="base">
                        <a:spcBef>
                          <a:spcPct val="20000"/>
                        </a:spcBef>
                        <a:spcAft>
                          <a:spcPct val="0"/>
                        </a:spcAft>
                        <a:defRPr>
                          <a:solidFill>
                            <a:schemeClr val="tx1"/>
                          </a:solidFill>
                          <a:latin typeface=".VnSouthern" pitchFamily="34" charset="0"/>
                        </a:defRPr>
                      </a:lvl6pPr>
                      <a:lvl7pPr fontAlgn="base">
                        <a:spcBef>
                          <a:spcPct val="20000"/>
                        </a:spcBef>
                        <a:spcAft>
                          <a:spcPct val="0"/>
                        </a:spcAft>
                        <a:defRPr>
                          <a:solidFill>
                            <a:schemeClr val="tx1"/>
                          </a:solidFill>
                          <a:latin typeface=".VnSouthern" pitchFamily="34" charset="0"/>
                        </a:defRPr>
                      </a:lvl7pPr>
                      <a:lvl8pPr fontAlgn="base">
                        <a:spcBef>
                          <a:spcPct val="20000"/>
                        </a:spcBef>
                        <a:spcAft>
                          <a:spcPct val="0"/>
                        </a:spcAft>
                        <a:defRPr>
                          <a:solidFill>
                            <a:schemeClr val="tx1"/>
                          </a:solidFill>
                          <a:latin typeface=".VnSouthern" pitchFamily="34" charset="0"/>
                        </a:defRPr>
                      </a:lvl8pPr>
                      <a:lvl9pPr fontAlgn="base">
                        <a:spcBef>
                          <a:spcPct val="20000"/>
                        </a:spcBef>
                        <a:spcAft>
                          <a:spcPct val="0"/>
                        </a:spcAft>
                        <a:defRPr>
                          <a:solidFill>
                            <a:schemeClr val="tx1"/>
                          </a:solidFill>
                          <a:latin typeface=".VnSouthern"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rgbClr val="FF00FF"/>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VnSouthern" pitchFamily="34" charset="0"/>
                        </a:defRPr>
                      </a:lvl1pPr>
                      <a:lvl2pPr>
                        <a:spcBef>
                          <a:spcPct val="20000"/>
                        </a:spcBef>
                        <a:defRPr sz="2400">
                          <a:solidFill>
                            <a:schemeClr val="tx1"/>
                          </a:solidFill>
                          <a:latin typeface=".VnSouthern" pitchFamily="34" charset="0"/>
                        </a:defRPr>
                      </a:lvl2pPr>
                      <a:lvl3pPr>
                        <a:spcBef>
                          <a:spcPct val="20000"/>
                        </a:spcBef>
                        <a:defRPr sz="2000">
                          <a:solidFill>
                            <a:schemeClr val="tx1"/>
                          </a:solidFill>
                          <a:latin typeface=".VnSouthern" pitchFamily="34" charset="0"/>
                        </a:defRPr>
                      </a:lvl3pPr>
                      <a:lvl4pPr>
                        <a:spcBef>
                          <a:spcPct val="20000"/>
                        </a:spcBef>
                        <a:defRPr>
                          <a:solidFill>
                            <a:schemeClr val="tx1"/>
                          </a:solidFill>
                          <a:latin typeface=".VnSouthern" pitchFamily="34" charset="0"/>
                        </a:defRPr>
                      </a:lvl4pPr>
                      <a:lvl5pPr>
                        <a:spcBef>
                          <a:spcPct val="20000"/>
                        </a:spcBef>
                        <a:defRPr>
                          <a:solidFill>
                            <a:schemeClr val="tx1"/>
                          </a:solidFill>
                          <a:latin typeface=".VnSouthern" pitchFamily="34" charset="0"/>
                        </a:defRPr>
                      </a:lvl5pPr>
                      <a:lvl6pPr fontAlgn="base">
                        <a:spcBef>
                          <a:spcPct val="20000"/>
                        </a:spcBef>
                        <a:spcAft>
                          <a:spcPct val="0"/>
                        </a:spcAft>
                        <a:defRPr>
                          <a:solidFill>
                            <a:schemeClr val="tx1"/>
                          </a:solidFill>
                          <a:latin typeface=".VnSouthern" pitchFamily="34" charset="0"/>
                        </a:defRPr>
                      </a:lvl6pPr>
                      <a:lvl7pPr fontAlgn="base">
                        <a:spcBef>
                          <a:spcPct val="20000"/>
                        </a:spcBef>
                        <a:spcAft>
                          <a:spcPct val="0"/>
                        </a:spcAft>
                        <a:defRPr>
                          <a:solidFill>
                            <a:schemeClr val="tx1"/>
                          </a:solidFill>
                          <a:latin typeface=".VnSouthern" pitchFamily="34" charset="0"/>
                        </a:defRPr>
                      </a:lvl7pPr>
                      <a:lvl8pPr fontAlgn="base">
                        <a:spcBef>
                          <a:spcPct val="20000"/>
                        </a:spcBef>
                        <a:spcAft>
                          <a:spcPct val="0"/>
                        </a:spcAft>
                        <a:defRPr>
                          <a:solidFill>
                            <a:schemeClr val="tx1"/>
                          </a:solidFill>
                          <a:latin typeface=".VnSouthern" pitchFamily="34" charset="0"/>
                        </a:defRPr>
                      </a:lvl8pPr>
                      <a:lvl9pPr fontAlgn="base">
                        <a:spcBef>
                          <a:spcPct val="20000"/>
                        </a:spcBef>
                        <a:spcAft>
                          <a:spcPct val="0"/>
                        </a:spcAft>
                        <a:defRPr>
                          <a:solidFill>
                            <a:schemeClr val="tx1"/>
                          </a:solidFill>
                          <a:latin typeface=".VnSouthern"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rgbClr val="FF00FF"/>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r h="1429812">
                <a:tc>
                  <a:txBody>
                    <a:bodyPr/>
                    <a:lstStyle>
                      <a:lvl1pPr>
                        <a:spcBef>
                          <a:spcPct val="20000"/>
                        </a:spcBef>
                        <a:defRPr sz="2800">
                          <a:solidFill>
                            <a:schemeClr val="tx1"/>
                          </a:solidFill>
                          <a:latin typeface=".VnSouthern" pitchFamily="34" charset="0"/>
                        </a:defRPr>
                      </a:lvl1pPr>
                      <a:lvl2pPr>
                        <a:spcBef>
                          <a:spcPct val="20000"/>
                        </a:spcBef>
                        <a:defRPr sz="2400">
                          <a:solidFill>
                            <a:schemeClr val="tx1"/>
                          </a:solidFill>
                          <a:latin typeface=".VnSouthern" pitchFamily="34" charset="0"/>
                        </a:defRPr>
                      </a:lvl2pPr>
                      <a:lvl3pPr>
                        <a:spcBef>
                          <a:spcPct val="20000"/>
                        </a:spcBef>
                        <a:defRPr sz="2000">
                          <a:solidFill>
                            <a:schemeClr val="tx1"/>
                          </a:solidFill>
                          <a:latin typeface=".VnSouthern" pitchFamily="34" charset="0"/>
                        </a:defRPr>
                      </a:lvl3pPr>
                      <a:lvl4pPr>
                        <a:spcBef>
                          <a:spcPct val="20000"/>
                        </a:spcBef>
                        <a:defRPr>
                          <a:solidFill>
                            <a:schemeClr val="tx1"/>
                          </a:solidFill>
                          <a:latin typeface=".VnSouthern" pitchFamily="34" charset="0"/>
                        </a:defRPr>
                      </a:lvl4pPr>
                      <a:lvl5pPr>
                        <a:spcBef>
                          <a:spcPct val="20000"/>
                        </a:spcBef>
                        <a:defRPr>
                          <a:solidFill>
                            <a:schemeClr val="tx1"/>
                          </a:solidFill>
                          <a:latin typeface=".VnSouthern" pitchFamily="34" charset="0"/>
                        </a:defRPr>
                      </a:lvl5pPr>
                      <a:lvl6pPr fontAlgn="base">
                        <a:spcBef>
                          <a:spcPct val="20000"/>
                        </a:spcBef>
                        <a:spcAft>
                          <a:spcPct val="0"/>
                        </a:spcAft>
                        <a:defRPr>
                          <a:solidFill>
                            <a:schemeClr val="tx1"/>
                          </a:solidFill>
                          <a:latin typeface=".VnSouthern" pitchFamily="34" charset="0"/>
                        </a:defRPr>
                      </a:lvl6pPr>
                      <a:lvl7pPr fontAlgn="base">
                        <a:spcBef>
                          <a:spcPct val="20000"/>
                        </a:spcBef>
                        <a:spcAft>
                          <a:spcPct val="0"/>
                        </a:spcAft>
                        <a:defRPr>
                          <a:solidFill>
                            <a:schemeClr val="tx1"/>
                          </a:solidFill>
                          <a:latin typeface=".VnSouthern" pitchFamily="34" charset="0"/>
                        </a:defRPr>
                      </a:lvl7pPr>
                      <a:lvl8pPr fontAlgn="base">
                        <a:spcBef>
                          <a:spcPct val="20000"/>
                        </a:spcBef>
                        <a:spcAft>
                          <a:spcPct val="0"/>
                        </a:spcAft>
                        <a:defRPr>
                          <a:solidFill>
                            <a:schemeClr val="tx1"/>
                          </a:solidFill>
                          <a:latin typeface=".VnSouthern" pitchFamily="34" charset="0"/>
                        </a:defRPr>
                      </a:lvl8pPr>
                      <a:lvl9pPr fontAlgn="base">
                        <a:spcBef>
                          <a:spcPct val="20000"/>
                        </a:spcBef>
                        <a:spcAft>
                          <a:spcPct val="0"/>
                        </a:spcAft>
                        <a:defRPr>
                          <a:solidFill>
                            <a:schemeClr val="tx1"/>
                          </a:solidFill>
                          <a:latin typeface=".VnSouthern"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en-US" sz="2800" b="1">
                          <a:solidFill>
                            <a:schemeClr val="accent6">
                              <a:lumMod val="50000"/>
                            </a:schemeClr>
                          </a:solidFill>
                          <a:latin typeface="Arial" panose="020B0604020202020204" pitchFamily="34" charset="0"/>
                          <a:cs typeface="Arial" panose="020B0604020202020204" pitchFamily="34" charset="0"/>
                        </a:rPr>
                        <a:t>Địa hình, địa thế</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spcBef>
                          <a:spcPct val="20000"/>
                        </a:spcBef>
                        <a:defRPr sz="2800">
                          <a:solidFill>
                            <a:schemeClr val="tx1"/>
                          </a:solidFill>
                          <a:latin typeface=".VnSouthern" pitchFamily="34" charset="0"/>
                        </a:defRPr>
                      </a:lvl1pPr>
                      <a:lvl2pPr>
                        <a:spcBef>
                          <a:spcPct val="20000"/>
                        </a:spcBef>
                        <a:defRPr sz="2400">
                          <a:solidFill>
                            <a:schemeClr val="tx1"/>
                          </a:solidFill>
                          <a:latin typeface=".VnSouthern" pitchFamily="34" charset="0"/>
                        </a:defRPr>
                      </a:lvl2pPr>
                      <a:lvl3pPr>
                        <a:spcBef>
                          <a:spcPct val="20000"/>
                        </a:spcBef>
                        <a:defRPr sz="2000">
                          <a:solidFill>
                            <a:schemeClr val="tx1"/>
                          </a:solidFill>
                          <a:latin typeface=".VnSouthern" pitchFamily="34" charset="0"/>
                        </a:defRPr>
                      </a:lvl3pPr>
                      <a:lvl4pPr>
                        <a:spcBef>
                          <a:spcPct val="20000"/>
                        </a:spcBef>
                        <a:defRPr>
                          <a:solidFill>
                            <a:schemeClr val="tx1"/>
                          </a:solidFill>
                          <a:latin typeface=".VnSouthern" pitchFamily="34" charset="0"/>
                        </a:defRPr>
                      </a:lvl4pPr>
                      <a:lvl5pPr>
                        <a:spcBef>
                          <a:spcPct val="20000"/>
                        </a:spcBef>
                        <a:defRPr>
                          <a:solidFill>
                            <a:schemeClr val="tx1"/>
                          </a:solidFill>
                          <a:latin typeface=".VnSouthern" pitchFamily="34" charset="0"/>
                        </a:defRPr>
                      </a:lvl5pPr>
                      <a:lvl6pPr fontAlgn="base">
                        <a:spcBef>
                          <a:spcPct val="20000"/>
                        </a:spcBef>
                        <a:spcAft>
                          <a:spcPct val="0"/>
                        </a:spcAft>
                        <a:defRPr>
                          <a:solidFill>
                            <a:schemeClr val="tx1"/>
                          </a:solidFill>
                          <a:latin typeface=".VnSouthern" pitchFamily="34" charset="0"/>
                        </a:defRPr>
                      </a:lvl6pPr>
                      <a:lvl7pPr fontAlgn="base">
                        <a:spcBef>
                          <a:spcPct val="20000"/>
                        </a:spcBef>
                        <a:spcAft>
                          <a:spcPct val="0"/>
                        </a:spcAft>
                        <a:defRPr>
                          <a:solidFill>
                            <a:schemeClr val="tx1"/>
                          </a:solidFill>
                          <a:latin typeface=".VnSouthern" pitchFamily="34" charset="0"/>
                        </a:defRPr>
                      </a:lvl7pPr>
                      <a:lvl8pPr fontAlgn="base">
                        <a:spcBef>
                          <a:spcPct val="20000"/>
                        </a:spcBef>
                        <a:spcAft>
                          <a:spcPct val="0"/>
                        </a:spcAft>
                        <a:defRPr>
                          <a:solidFill>
                            <a:schemeClr val="tx1"/>
                          </a:solidFill>
                          <a:latin typeface=".VnSouthern" pitchFamily="34" charset="0"/>
                        </a:defRPr>
                      </a:lvl8pPr>
                      <a:lvl9pPr fontAlgn="base">
                        <a:spcBef>
                          <a:spcPct val="20000"/>
                        </a:spcBef>
                        <a:spcAft>
                          <a:spcPct val="0"/>
                        </a:spcAft>
                        <a:defRPr>
                          <a:solidFill>
                            <a:schemeClr val="tx1"/>
                          </a:solidFill>
                          <a:latin typeface=".VnSouthern"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rgbClr val="FF00FF"/>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VnSouthern" pitchFamily="34" charset="0"/>
                        </a:defRPr>
                      </a:lvl1pPr>
                      <a:lvl2pPr>
                        <a:spcBef>
                          <a:spcPct val="20000"/>
                        </a:spcBef>
                        <a:defRPr sz="2400">
                          <a:solidFill>
                            <a:schemeClr val="tx1"/>
                          </a:solidFill>
                          <a:latin typeface=".VnSouthern" pitchFamily="34" charset="0"/>
                        </a:defRPr>
                      </a:lvl2pPr>
                      <a:lvl3pPr>
                        <a:spcBef>
                          <a:spcPct val="20000"/>
                        </a:spcBef>
                        <a:defRPr sz="2000">
                          <a:solidFill>
                            <a:schemeClr val="tx1"/>
                          </a:solidFill>
                          <a:latin typeface=".VnSouthern" pitchFamily="34" charset="0"/>
                        </a:defRPr>
                      </a:lvl3pPr>
                      <a:lvl4pPr>
                        <a:spcBef>
                          <a:spcPct val="20000"/>
                        </a:spcBef>
                        <a:defRPr>
                          <a:solidFill>
                            <a:schemeClr val="tx1"/>
                          </a:solidFill>
                          <a:latin typeface=".VnSouthern" pitchFamily="34" charset="0"/>
                        </a:defRPr>
                      </a:lvl4pPr>
                      <a:lvl5pPr>
                        <a:spcBef>
                          <a:spcPct val="20000"/>
                        </a:spcBef>
                        <a:defRPr>
                          <a:solidFill>
                            <a:schemeClr val="tx1"/>
                          </a:solidFill>
                          <a:latin typeface=".VnSouthern" pitchFamily="34" charset="0"/>
                        </a:defRPr>
                      </a:lvl5pPr>
                      <a:lvl6pPr fontAlgn="base">
                        <a:spcBef>
                          <a:spcPct val="20000"/>
                        </a:spcBef>
                        <a:spcAft>
                          <a:spcPct val="0"/>
                        </a:spcAft>
                        <a:defRPr>
                          <a:solidFill>
                            <a:schemeClr val="tx1"/>
                          </a:solidFill>
                          <a:latin typeface=".VnSouthern" pitchFamily="34" charset="0"/>
                        </a:defRPr>
                      </a:lvl6pPr>
                      <a:lvl7pPr fontAlgn="base">
                        <a:spcBef>
                          <a:spcPct val="20000"/>
                        </a:spcBef>
                        <a:spcAft>
                          <a:spcPct val="0"/>
                        </a:spcAft>
                        <a:defRPr>
                          <a:solidFill>
                            <a:schemeClr val="tx1"/>
                          </a:solidFill>
                          <a:latin typeface=".VnSouthern" pitchFamily="34" charset="0"/>
                        </a:defRPr>
                      </a:lvl7pPr>
                      <a:lvl8pPr fontAlgn="base">
                        <a:spcBef>
                          <a:spcPct val="20000"/>
                        </a:spcBef>
                        <a:spcAft>
                          <a:spcPct val="0"/>
                        </a:spcAft>
                        <a:defRPr>
                          <a:solidFill>
                            <a:schemeClr val="tx1"/>
                          </a:solidFill>
                          <a:latin typeface=".VnSouthern" pitchFamily="34" charset="0"/>
                        </a:defRPr>
                      </a:lvl8pPr>
                      <a:lvl9pPr fontAlgn="base">
                        <a:spcBef>
                          <a:spcPct val="20000"/>
                        </a:spcBef>
                        <a:spcAft>
                          <a:spcPct val="0"/>
                        </a:spcAft>
                        <a:defRPr>
                          <a:solidFill>
                            <a:schemeClr val="tx1"/>
                          </a:solidFill>
                          <a:latin typeface=".VnSouthern"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rgbClr val="FF00FF"/>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
        <p:nvSpPr>
          <p:cNvPr id="85" name="Text Box 40"/>
          <p:cNvSpPr txBox="1">
            <a:spLocks noChangeArrowheads="1"/>
          </p:cNvSpPr>
          <p:nvPr/>
        </p:nvSpPr>
        <p:spPr bwMode="auto">
          <a:xfrm>
            <a:off x="4148331" y="2683706"/>
            <a:ext cx="399446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dirty="0" err="1">
                <a:solidFill>
                  <a:srgbClr val="3E1E0F"/>
                </a:solidFill>
                <a:latin typeface="Arial" panose="020B0604020202020204" pitchFamily="34" charset="0"/>
                <a:cs typeface="Arial" panose="020B0604020202020204" pitchFamily="34" charset="0"/>
              </a:rPr>
              <a:t>Không</a:t>
            </a:r>
            <a:r>
              <a:rPr lang="en-US" altLang="en-US" sz="3200" dirty="0">
                <a:solidFill>
                  <a:srgbClr val="3E1E0F"/>
                </a:solidFill>
                <a:latin typeface="Arial" panose="020B0604020202020204" pitchFamily="34" charset="0"/>
                <a:cs typeface="Arial" panose="020B0604020202020204" pitchFamily="34" charset="0"/>
              </a:rPr>
              <a:t> </a:t>
            </a:r>
            <a:r>
              <a:rPr lang="en-US" altLang="en-US" sz="3200" dirty="0" err="1">
                <a:solidFill>
                  <a:srgbClr val="3E1E0F"/>
                </a:solidFill>
                <a:latin typeface="Arial" panose="020B0604020202020204" pitchFamily="34" charset="0"/>
                <a:cs typeface="Arial" panose="020B0604020202020204" pitchFamily="34" charset="0"/>
              </a:rPr>
              <a:t>nằm</a:t>
            </a:r>
            <a:r>
              <a:rPr lang="en-US" altLang="en-US" sz="3200" dirty="0">
                <a:solidFill>
                  <a:srgbClr val="3E1E0F"/>
                </a:solidFill>
                <a:latin typeface="Arial" panose="020B0604020202020204" pitchFamily="34" charset="0"/>
                <a:cs typeface="Arial" panose="020B0604020202020204" pitchFamily="34" charset="0"/>
              </a:rPr>
              <a:t> ở </a:t>
            </a:r>
            <a:r>
              <a:rPr lang="en-US" altLang="en-US" sz="3200" dirty="0" err="1">
                <a:solidFill>
                  <a:srgbClr val="3E1E0F"/>
                </a:solidFill>
                <a:latin typeface="Arial" panose="020B0604020202020204" pitchFamily="34" charset="0"/>
                <a:cs typeface="Arial" panose="020B0604020202020204" pitchFamily="34" charset="0"/>
              </a:rPr>
              <a:t>trung</a:t>
            </a:r>
            <a:r>
              <a:rPr lang="en-US" altLang="en-US" sz="3200" dirty="0">
                <a:solidFill>
                  <a:srgbClr val="3E1E0F"/>
                </a:solidFill>
                <a:latin typeface="Arial" panose="020B0604020202020204" pitchFamily="34" charset="0"/>
                <a:cs typeface="Arial" panose="020B0604020202020204" pitchFamily="34" charset="0"/>
              </a:rPr>
              <a:t> </a:t>
            </a:r>
            <a:r>
              <a:rPr lang="en-US" altLang="en-US" sz="3200" dirty="0" err="1">
                <a:solidFill>
                  <a:srgbClr val="3E1E0F"/>
                </a:solidFill>
                <a:latin typeface="Arial" panose="020B0604020202020204" pitchFamily="34" charset="0"/>
                <a:cs typeface="Arial" panose="020B0604020202020204" pitchFamily="34" charset="0"/>
              </a:rPr>
              <a:t>tâm</a:t>
            </a:r>
            <a:r>
              <a:rPr lang="en-US" altLang="en-US" sz="3200" dirty="0">
                <a:solidFill>
                  <a:srgbClr val="3E1E0F"/>
                </a:solidFill>
                <a:latin typeface="Arial" panose="020B0604020202020204" pitchFamily="34" charset="0"/>
                <a:cs typeface="Arial" panose="020B0604020202020204" pitchFamily="34" charset="0"/>
              </a:rPr>
              <a:t> </a:t>
            </a:r>
            <a:r>
              <a:rPr lang="en-US" altLang="en-US" sz="3200" dirty="0" err="1">
                <a:solidFill>
                  <a:srgbClr val="3E1E0F"/>
                </a:solidFill>
                <a:latin typeface="Arial" panose="020B0604020202020204" pitchFamily="34" charset="0"/>
                <a:cs typeface="Arial" panose="020B0604020202020204" pitchFamily="34" charset="0"/>
              </a:rPr>
              <a:t>đất</a:t>
            </a:r>
            <a:r>
              <a:rPr lang="en-US" altLang="en-US" sz="3200" dirty="0">
                <a:solidFill>
                  <a:srgbClr val="3E1E0F"/>
                </a:solidFill>
                <a:latin typeface="Arial" panose="020B0604020202020204" pitchFamily="34" charset="0"/>
                <a:cs typeface="Arial" panose="020B0604020202020204" pitchFamily="34" charset="0"/>
              </a:rPr>
              <a:t> </a:t>
            </a:r>
            <a:r>
              <a:rPr lang="en-US" altLang="en-US" sz="3200" dirty="0" err="1">
                <a:solidFill>
                  <a:srgbClr val="3E1E0F"/>
                </a:solidFill>
                <a:latin typeface="Arial" panose="020B0604020202020204" pitchFamily="34" charset="0"/>
                <a:cs typeface="Arial" panose="020B0604020202020204" pitchFamily="34" charset="0"/>
              </a:rPr>
              <a:t>nước</a:t>
            </a:r>
            <a:r>
              <a:rPr lang="en-US" altLang="en-US" sz="3200" dirty="0">
                <a:solidFill>
                  <a:srgbClr val="3E1E0F"/>
                </a:solidFill>
                <a:latin typeface="Arial" panose="020B0604020202020204" pitchFamily="34" charset="0"/>
                <a:cs typeface="Arial" panose="020B0604020202020204" pitchFamily="34" charset="0"/>
              </a:rPr>
              <a:t>.</a:t>
            </a:r>
          </a:p>
        </p:txBody>
      </p:sp>
      <p:sp>
        <p:nvSpPr>
          <p:cNvPr id="86" name="Text Box 41"/>
          <p:cNvSpPr txBox="1">
            <a:spLocks noChangeArrowheads="1"/>
          </p:cNvSpPr>
          <p:nvPr/>
        </p:nvSpPr>
        <p:spPr bwMode="auto">
          <a:xfrm>
            <a:off x="7844285" y="2694608"/>
            <a:ext cx="384674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dirty="0" err="1">
                <a:solidFill>
                  <a:srgbClr val="3E1E0F"/>
                </a:solidFill>
                <a:latin typeface="Arial" panose="020B0604020202020204" pitchFamily="34" charset="0"/>
                <a:cs typeface="Arial" panose="020B0604020202020204" pitchFamily="34" charset="0"/>
              </a:rPr>
              <a:t>Nằm</a:t>
            </a:r>
            <a:r>
              <a:rPr lang="en-US" altLang="en-US" sz="3200" dirty="0">
                <a:solidFill>
                  <a:srgbClr val="3E1E0F"/>
                </a:solidFill>
                <a:latin typeface="Arial" panose="020B0604020202020204" pitchFamily="34" charset="0"/>
                <a:cs typeface="Arial" panose="020B0604020202020204" pitchFamily="34" charset="0"/>
              </a:rPr>
              <a:t> ở </a:t>
            </a:r>
            <a:r>
              <a:rPr lang="en-US" altLang="en-US" sz="3200" dirty="0" err="1">
                <a:solidFill>
                  <a:srgbClr val="3E1E0F"/>
                </a:solidFill>
                <a:latin typeface="Arial" panose="020B0604020202020204" pitchFamily="34" charset="0"/>
                <a:cs typeface="Arial" panose="020B0604020202020204" pitchFamily="34" charset="0"/>
              </a:rPr>
              <a:t>trung</a:t>
            </a:r>
            <a:r>
              <a:rPr lang="en-US" altLang="en-US" sz="3200" dirty="0">
                <a:solidFill>
                  <a:srgbClr val="3E1E0F"/>
                </a:solidFill>
                <a:latin typeface="Arial" panose="020B0604020202020204" pitchFamily="34" charset="0"/>
                <a:cs typeface="Arial" panose="020B0604020202020204" pitchFamily="34" charset="0"/>
              </a:rPr>
              <a:t> </a:t>
            </a:r>
            <a:r>
              <a:rPr lang="en-US" altLang="en-US" sz="3200" dirty="0" err="1">
                <a:solidFill>
                  <a:srgbClr val="3E1E0F"/>
                </a:solidFill>
                <a:latin typeface="Arial" panose="020B0604020202020204" pitchFamily="34" charset="0"/>
                <a:cs typeface="Arial" panose="020B0604020202020204" pitchFamily="34" charset="0"/>
              </a:rPr>
              <a:t>tâm</a:t>
            </a:r>
            <a:r>
              <a:rPr lang="en-US" altLang="en-US" sz="3200" dirty="0">
                <a:solidFill>
                  <a:srgbClr val="3E1E0F"/>
                </a:solidFill>
                <a:latin typeface="Arial" panose="020B0604020202020204" pitchFamily="34" charset="0"/>
                <a:cs typeface="Arial" panose="020B0604020202020204" pitchFamily="34" charset="0"/>
              </a:rPr>
              <a:t> </a:t>
            </a:r>
            <a:r>
              <a:rPr lang="en-US" altLang="en-US" sz="3200" dirty="0" err="1">
                <a:solidFill>
                  <a:srgbClr val="3E1E0F"/>
                </a:solidFill>
                <a:latin typeface="Arial" panose="020B0604020202020204" pitchFamily="34" charset="0"/>
                <a:cs typeface="Arial" panose="020B0604020202020204" pitchFamily="34" charset="0"/>
              </a:rPr>
              <a:t>đất</a:t>
            </a:r>
            <a:r>
              <a:rPr lang="en-US" altLang="en-US" sz="3200" dirty="0">
                <a:solidFill>
                  <a:srgbClr val="3E1E0F"/>
                </a:solidFill>
                <a:latin typeface="Arial" panose="020B0604020202020204" pitchFamily="34" charset="0"/>
                <a:cs typeface="Arial" panose="020B0604020202020204" pitchFamily="34" charset="0"/>
              </a:rPr>
              <a:t> </a:t>
            </a:r>
            <a:r>
              <a:rPr lang="en-US" altLang="en-US" sz="3200" dirty="0" err="1">
                <a:solidFill>
                  <a:srgbClr val="3E1E0F"/>
                </a:solidFill>
                <a:latin typeface="Arial" panose="020B0604020202020204" pitchFamily="34" charset="0"/>
                <a:cs typeface="Arial" panose="020B0604020202020204" pitchFamily="34" charset="0"/>
              </a:rPr>
              <a:t>nước</a:t>
            </a:r>
            <a:r>
              <a:rPr lang="en-US" altLang="en-US" sz="3200" dirty="0">
                <a:solidFill>
                  <a:srgbClr val="3E1E0F"/>
                </a:solidFill>
                <a:latin typeface="Arial" panose="020B0604020202020204" pitchFamily="34" charset="0"/>
                <a:cs typeface="Arial" panose="020B0604020202020204" pitchFamily="34" charset="0"/>
              </a:rPr>
              <a:t>.</a:t>
            </a:r>
          </a:p>
        </p:txBody>
      </p:sp>
      <p:sp>
        <p:nvSpPr>
          <p:cNvPr id="87" name="Text Box 42"/>
          <p:cNvSpPr txBox="1">
            <a:spLocks noChangeArrowheads="1"/>
          </p:cNvSpPr>
          <p:nvPr/>
        </p:nvSpPr>
        <p:spPr bwMode="auto">
          <a:xfrm>
            <a:off x="4148331" y="3976857"/>
            <a:ext cx="40358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dirty="0" err="1">
                <a:solidFill>
                  <a:srgbClr val="3E1E0F"/>
                </a:solidFill>
                <a:latin typeface="Arial" panose="020B0604020202020204" pitchFamily="34" charset="0"/>
                <a:cs typeface="Arial" panose="020B0604020202020204" pitchFamily="34" charset="0"/>
              </a:rPr>
              <a:t>Rừng</a:t>
            </a:r>
            <a:r>
              <a:rPr lang="en-US" altLang="en-US" sz="3200" dirty="0">
                <a:solidFill>
                  <a:srgbClr val="3E1E0F"/>
                </a:solidFill>
                <a:latin typeface="Arial" panose="020B0604020202020204" pitchFamily="34" charset="0"/>
                <a:cs typeface="Arial" panose="020B0604020202020204" pitchFamily="34" charset="0"/>
              </a:rPr>
              <a:t> </a:t>
            </a:r>
            <a:r>
              <a:rPr lang="en-US" altLang="en-US" sz="3200" dirty="0" err="1">
                <a:solidFill>
                  <a:srgbClr val="3E1E0F"/>
                </a:solidFill>
                <a:latin typeface="Arial" panose="020B0604020202020204" pitchFamily="34" charset="0"/>
                <a:cs typeface="Arial" panose="020B0604020202020204" pitchFamily="34" charset="0"/>
              </a:rPr>
              <a:t>núi</a:t>
            </a:r>
            <a:r>
              <a:rPr lang="en-US" altLang="en-US" sz="3200" dirty="0">
                <a:solidFill>
                  <a:srgbClr val="3E1E0F"/>
                </a:solidFill>
                <a:latin typeface="Arial" panose="020B0604020202020204" pitchFamily="34" charset="0"/>
                <a:cs typeface="Arial" panose="020B0604020202020204" pitchFamily="34" charset="0"/>
              </a:rPr>
              <a:t> </a:t>
            </a:r>
            <a:r>
              <a:rPr lang="en-US" altLang="en-US" sz="3200" dirty="0" err="1">
                <a:solidFill>
                  <a:srgbClr val="3E1E0F"/>
                </a:solidFill>
                <a:latin typeface="Arial" panose="020B0604020202020204" pitchFamily="34" charset="0"/>
                <a:cs typeface="Arial" panose="020B0604020202020204" pitchFamily="34" charset="0"/>
              </a:rPr>
              <a:t>hiểm</a:t>
            </a:r>
            <a:r>
              <a:rPr lang="en-US" altLang="en-US" sz="3200" dirty="0">
                <a:solidFill>
                  <a:srgbClr val="3E1E0F"/>
                </a:solidFill>
                <a:latin typeface="Arial" panose="020B0604020202020204" pitchFamily="34" charset="0"/>
                <a:cs typeface="Arial" panose="020B0604020202020204" pitchFamily="34" charset="0"/>
              </a:rPr>
              <a:t> </a:t>
            </a:r>
            <a:r>
              <a:rPr lang="en-US" altLang="en-US" sz="3200" dirty="0" err="1">
                <a:solidFill>
                  <a:srgbClr val="3E1E0F"/>
                </a:solidFill>
                <a:latin typeface="Arial" panose="020B0604020202020204" pitchFamily="34" charset="0"/>
                <a:cs typeface="Arial" panose="020B0604020202020204" pitchFamily="34" charset="0"/>
              </a:rPr>
              <a:t>trở</a:t>
            </a:r>
            <a:r>
              <a:rPr lang="en-US" altLang="en-US" sz="3200" dirty="0">
                <a:solidFill>
                  <a:srgbClr val="3E1E0F"/>
                </a:solidFill>
                <a:latin typeface="Arial" panose="020B0604020202020204" pitchFamily="34" charset="0"/>
                <a:cs typeface="Arial" panose="020B0604020202020204" pitchFamily="34" charset="0"/>
              </a:rPr>
              <a:t>, </a:t>
            </a:r>
            <a:r>
              <a:rPr lang="en-US" altLang="en-US" sz="3200" dirty="0" err="1">
                <a:solidFill>
                  <a:srgbClr val="3E1E0F"/>
                </a:solidFill>
                <a:latin typeface="Arial" panose="020B0604020202020204" pitchFamily="34" charset="0"/>
                <a:cs typeface="Arial" panose="020B0604020202020204" pitchFamily="34" charset="0"/>
              </a:rPr>
              <a:t>chật</a:t>
            </a:r>
            <a:r>
              <a:rPr lang="en-US" altLang="en-US" sz="3200" dirty="0">
                <a:solidFill>
                  <a:srgbClr val="3E1E0F"/>
                </a:solidFill>
                <a:latin typeface="Arial" panose="020B0604020202020204" pitchFamily="34" charset="0"/>
                <a:cs typeface="Arial" panose="020B0604020202020204" pitchFamily="34" charset="0"/>
              </a:rPr>
              <a:t> </a:t>
            </a:r>
            <a:r>
              <a:rPr lang="en-US" altLang="en-US" sz="3200" dirty="0" err="1">
                <a:solidFill>
                  <a:srgbClr val="3E1E0F"/>
                </a:solidFill>
                <a:latin typeface="Arial" panose="020B0604020202020204" pitchFamily="34" charset="0"/>
                <a:cs typeface="Arial" panose="020B0604020202020204" pitchFamily="34" charset="0"/>
              </a:rPr>
              <a:t>hẹp</a:t>
            </a:r>
            <a:r>
              <a:rPr lang="en-US" altLang="en-US" sz="3200" dirty="0">
                <a:solidFill>
                  <a:srgbClr val="3E1E0F"/>
                </a:solidFill>
                <a:latin typeface="Arial" panose="020B0604020202020204" pitchFamily="34" charset="0"/>
                <a:cs typeface="Arial" panose="020B0604020202020204" pitchFamily="34" charset="0"/>
              </a:rPr>
              <a:t>.</a:t>
            </a:r>
          </a:p>
        </p:txBody>
      </p:sp>
      <p:sp>
        <p:nvSpPr>
          <p:cNvPr id="88" name="Text Box 43"/>
          <p:cNvSpPr txBox="1">
            <a:spLocks noChangeArrowheads="1"/>
          </p:cNvSpPr>
          <p:nvPr/>
        </p:nvSpPr>
        <p:spPr bwMode="auto">
          <a:xfrm>
            <a:off x="7844285" y="3999533"/>
            <a:ext cx="368720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3200" dirty="0" err="1">
                <a:solidFill>
                  <a:srgbClr val="3E1E0F"/>
                </a:solidFill>
                <a:latin typeface="Arial" panose="020B0604020202020204" pitchFamily="34" charset="0"/>
                <a:cs typeface="Arial" panose="020B0604020202020204" pitchFamily="34" charset="0"/>
              </a:rPr>
              <a:t>Đồng</a:t>
            </a:r>
            <a:r>
              <a:rPr lang="en-US" altLang="en-US" sz="3200" dirty="0">
                <a:solidFill>
                  <a:srgbClr val="3E1E0F"/>
                </a:solidFill>
                <a:latin typeface="Arial" panose="020B0604020202020204" pitchFamily="34" charset="0"/>
                <a:cs typeface="Arial" panose="020B0604020202020204" pitchFamily="34" charset="0"/>
              </a:rPr>
              <a:t> </a:t>
            </a:r>
            <a:r>
              <a:rPr lang="en-US" altLang="en-US" sz="3200" dirty="0" err="1">
                <a:solidFill>
                  <a:srgbClr val="3E1E0F"/>
                </a:solidFill>
                <a:latin typeface="Arial" panose="020B0604020202020204" pitchFamily="34" charset="0"/>
                <a:cs typeface="Arial" panose="020B0604020202020204" pitchFamily="34" charset="0"/>
              </a:rPr>
              <a:t>bằng</a:t>
            </a:r>
            <a:r>
              <a:rPr lang="en-US" altLang="en-US" sz="3200" dirty="0">
                <a:solidFill>
                  <a:srgbClr val="3E1E0F"/>
                </a:solidFill>
                <a:latin typeface="Arial" panose="020B0604020202020204" pitchFamily="34" charset="0"/>
                <a:cs typeface="Arial" panose="020B0604020202020204" pitchFamily="34" charset="0"/>
              </a:rPr>
              <a:t> </a:t>
            </a:r>
            <a:r>
              <a:rPr lang="en-US" altLang="en-US" sz="3200" dirty="0" err="1">
                <a:solidFill>
                  <a:srgbClr val="3E1E0F"/>
                </a:solidFill>
                <a:latin typeface="Arial" panose="020B0604020202020204" pitchFamily="34" charset="0"/>
                <a:cs typeface="Arial" panose="020B0604020202020204" pitchFamily="34" charset="0"/>
              </a:rPr>
              <a:t>rộng</a:t>
            </a:r>
            <a:r>
              <a:rPr lang="en-US" altLang="en-US" sz="3200" dirty="0">
                <a:solidFill>
                  <a:srgbClr val="3E1E0F"/>
                </a:solidFill>
                <a:latin typeface="Arial" panose="020B0604020202020204" pitchFamily="34" charset="0"/>
                <a:cs typeface="Arial" panose="020B0604020202020204" pitchFamily="34" charset="0"/>
              </a:rPr>
              <a:t> </a:t>
            </a:r>
            <a:r>
              <a:rPr lang="en-US" altLang="en-US" sz="3200" dirty="0" err="1">
                <a:solidFill>
                  <a:srgbClr val="3E1E0F"/>
                </a:solidFill>
                <a:latin typeface="Arial" panose="020B0604020202020204" pitchFamily="34" charset="0"/>
                <a:cs typeface="Arial" panose="020B0604020202020204" pitchFamily="34" charset="0"/>
              </a:rPr>
              <a:t>lớn</a:t>
            </a:r>
            <a:r>
              <a:rPr lang="en-US" altLang="en-US" sz="3200" dirty="0">
                <a:solidFill>
                  <a:srgbClr val="3E1E0F"/>
                </a:solidFill>
                <a:latin typeface="Arial" panose="020B0604020202020204" pitchFamily="34" charset="0"/>
                <a:cs typeface="Arial" panose="020B0604020202020204" pitchFamily="34" charset="0"/>
              </a:rPr>
              <a:t>, </a:t>
            </a:r>
            <a:r>
              <a:rPr lang="en-US" altLang="en-US" sz="3200" dirty="0" err="1">
                <a:solidFill>
                  <a:srgbClr val="3E1E0F"/>
                </a:solidFill>
                <a:latin typeface="Arial" panose="020B0604020202020204" pitchFamily="34" charset="0"/>
                <a:cs typeface="Arial" panose="020B0604020202020204" pitchFamily="34" charset="0"/>
              </a:rPr>
              <a:t>bằng</a:t>
            </a:r>
            <a:r>
              <a:rPr lang="en-US" altLang="en-US" sz="3200" dirty="0">
                <a:solidFill>
                  <a:srgbClr val="3E1E0F"/>
                </a:solidFill>
                <a:latin typeface="Arial" panose="020B0604020202020204" pitchFamily="34" charset="0"/>
                <a:cs typeface="Arial" panose="020B0604020202020204" pitchFamily="34" charset="0"/>
              </a:rPr>
              <a:t> </a:t>
            </a:r>
            <a:r>
              <a:rPr lang="en-US" altLang="en-US" sz="3200" dirty="0" err="1">
                <a:solidFill>
                  <a:srgbClr val="3E1E0F"/>
                </a:solidFill>
                <a:latin typeface="Arial" panose="020B0604020202020204" pitchFamily="34" charset="0"/>
                <a:cs typeface="Arial" panose="020B0604020202020204" pitchFamily="34" charset="0"/>
              </a:rPr>
              <a:t>phẳng</a:t>
            </a:r>
            <a:r>
              <a:rPr lang="en-US" altLang="en-US" sz="3200" dirty="0">
                <a:solidFill>
                  <a:srgbClr val="3E1E0F"/>
                </a:solidFill>
                <a:latin typeface="Arial" panose="020B0604020202020204" pitchFamily="34" charset="0"/>
                <a:cs typeface="Arial" panose="020B0604020202020204" pitchFamily="34" charset="0"/>
              </a:rPr>
              <a:t>.</a:t>
            </a:r>
          </a:p>
        </p:txBody>
      </p:sp>
      <p:sp>
        <p:nvSpPr>
          <p:cNvPr id="89" name="Rectangle 13"/>
          <p:cNvSpPr>
            <a:spLocks noChangeArrowheads="1"/>
          </p:cNvSpPr>
          <p:nvPr/>
        </p:nvSpPr>
        <p:spPr bwMode="auto">
          <a:xfrm>
            <a:off x="1760670" y="635506"/>
            <a:ext cx="881017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sp3d extrusionH="57150">
              <a:bevelT w="38100" h="38100"/>
            </a:sp3d>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dirty="0">
                <a:solidFill>
                  <a:srgbClr val="3E1E0F"/>
                </a:solidFill>
                <a:latin typeface="Arial" panose="020B0604020202020204" pitchFamily="34" charset="0"/>
                <a:cs typeface="Arial" panose="020B0604020202020204" pitchFamily="34" charset="0"/>
              </a:rPr>
              <a:t>So </a:t>
            </a:r>
            <a:r>
              <a:rPr lang="en-US" altLang="en-US" sz="3200" b="1" dirty="0" err="1">
                <a:solidFill>
                  <a:srgbClr val="3E1E0F"/>
                </a:solidFill>
                <a:latin typeface="Arial" panose="020B0604020202020204" pitchFamily="34" charset="0"/>
                <a:cs typeface="Arial" panose="020B0604020202020204" pitchFamily="34" charset="0"/>
              </a:rPr>
              <a:t>sánh</a:t>
            </a:r>
            <a:r>
              <a:rPr lang="en-US" altLang="en-US" sz="3200" b="1" dirty="0">
                <a:solidFill>
                  <a:srgbClr val="3E1E0F"/>
                </a:solidFill>
                <a:latin typeface="Arial" panose="020B0604020202020204" pitchFamily="34" charset="0"/>
                <a:cs typeface="Arial" panose="020B0604020202020204" pitchFamily="34" charset="0"/>
              </a:rPr>
              <a:t> </a:t>
            </a:r>
            <a:r>
              <a:rPr lang="en-US" altLang="en-US" sz="3200" b="1" dirty="0" err="1">
                <a:solidFill>
                  <a:srgbClr val="3E1E0F"/>
                </a:solidFill>
                <a:latin typeface="Arial" panose="020B0604020202020204" pitchFamily="34" charset="0"/>
                <a:cs typeface="Arial" panose="020B0604020202020204" pitchFamily="34" charset="0"/>
              </a:rPr>
              <a:t>vị</a:t>
            </a:r>
            <a:r>
              <a:rPr lang="en-US" altLang="en-US" sz="3200" b="1" dirty="0">
                <a:solidFill>
                  <a:srgbClr val="3E1E0F"/>
                </a:solidFill>
                <a:latin typeface="Arial" panose="020B0604020202020204" pitchFamily="34" charset="0"/>
                <a:cs typeface="Arial" panose="020B0604020202020204" pitchFamily="34" charset="0"/>
              </a:rPr>
              <a:t> </a:t>
            </a:r>
            <a:r>
              <a:rPr lang="en-US" altLang="en-US" sz="3200" b="1" dirty="0" err="1">
                <a:solidFill>
                  <a:srgbClr val="3E1E0F"/>
                </a:solidFill>
                <a:latin typeface="Arial" panose="020B0604020202020204" pitchFamily="34" charset="0"/>
                <a:cs typeface="Arial" panose="020B0604020202020204" pitchFamily="34" charset="0"/>
              </a:rPr>
              <a:t>trí</a:t>
            </a:r>
            <a:r>
              <a:rPr lang="en-US" altLang="en-US" sz="3200" b="1" dirty="0">
                <a:solidFill>
                  <a:srgbClr val="3E1E0F"/>
                </a:solidFill>
                <a:latin typeface="Arial" panose="020B0604020202020204" pitchFamily="34" charset="0"/>
                <a:cs typeface="Arial" panose="020B0604020202020204" pitchFamily="34" charset="0"/>
              </a:rPr>
              <a:t> </a:t>
            </a:r>
            <a:r>
              <a:rPr lang="en-US" altLang="en-US" sz="3200" b="1" dirty="0" err="1">
                <a:solidFill>
                  <a:srgbClr val="3E1E0F"/>
                </a:solidFill>
                <a:latin typeface="Arial" panose="020B0604020202020204" pitchFamily="34" charset="0"/>
                <a:cs typeface="Arial" panose="020B0604020202020204" pitchFamily="34" charset="0"/>
              </a:rPr>
              <a:t>địa</a:t>
            </a:r>
            <a:r>
              <a:rPr lang="en-US" altLang="en-US" sz="3200" b="1" dirty="0">
                <a:solidFill>
                  <a:srgbClr val="3E1E0F"/>
                </a:solidFill>
                <a:latin typeface="Arial" panose="020B0604020202020204" pitchFamily="34" charset="0"/>
                <a:cs typeface="Arial" panose="020B0604020202020204" pitchFamily="34" charset="0"/>
              </a:rPr>
              <a:t> </a:t>
            </a:r>
            <a:r>
              <a:rPr lang="en-US" altLang="en-US" sz="3200" b="1" dirty="0" err="1">
                <a:solidFill>
                  <a:srgbClr val="3E1E0F"/>
                </a:solidFill>
                <a:latin typeface="Arial" panose="020B0604020202020204" pitchFamily="34" charset="0"/>
                <a:cs typeface="Arial" panose="020B0604020202020204" pitchFamily="34" charset="0"/>
              </a:rPr>
              <a:t>lí</a:t>
            </a:r>
            <a:r>
              <a:rPr lang="en-US" altLang="en-US" sz="3200" b="1" dirty="0">
                <a:solidFill>
                  <a:srgbClr val="3E1E0F"/>
                </a:solidFill>
                <a:latin typeface="Arial" panose="020B0604020202020204" pitchFamily="34" charset="0"/>
                <a:cs typeface="Arial" panose="020B0604020202020204" pitchFamily="34" charset="0"/>
              </a:rPr>
              <a:t> </a:t>
            </a:r>
            <a:r>
              <a:rPr lang="en-US" altLang="en-US" sz="3200" b="1" dirty="0" err="1">
                <a:solidFill>
                  <a:srgbClr val="3E1E0F"/>
                </a:solidFill>
                <a:latin typeface="Arial" panose="020B0604020202020204" pitchFamily="34" charset="0"/>
                <a:cs typeface="Arial" panose="020B0604020202020204" pitchFamily="34" charset="0"/>
              </a:rPr>
              <a:t>và</a:t>
            </a:r>
            <a:r>
              <a:rPr lang="en-US" altLang="en-US" sz="3200" b="1" dirty="0">
                <a:solidFill>
                  <a:srgbClr val="3E1E0F"/>
                </a:solidFill>
                <a:latin typeface="Arial" panose="020B0604020202020204" pitchFamily="34" charset="0"/>
                <a:cs typeface="Arial" panose="020B0604020202020204" pitchFamily="34" charset="0"/>
              </a:rPr>
              <a:t> </a:t>
            </a:r>
            <a:r>
              <a:rPr lang="en-US" altLang="en-US" sz="3200" b="1" dirty="0" err="1">
                <a:solidFill>
                  <a:srgbClr val="3E1E0F"/>
                </a:solidFill>
                <a:latin typeface="Arial" panose="020B0604020202020204" pitchFamily="34" charset="0"/>
                <a:cs typeface="Arial" panose="020B0604020202020204" pitchFamily="34" charset="0"/>
              </a:rPr>
              <a:t>địa</a:t>
            </a:r>
            <a:r>
              <a:rPr lang="en-US" altLang="en-US" sz="3200" b="1" dirty="0">
                <a:solidFill>
                  <a:srgbClr val="3E1E0F"/>
                </a:solidFill>
                <a:latin typeface="Arial" panose="020B0604020202020204" pitchFamily="34" charset="0"/>
                <a:cs typeface="Arial" panose="020B0604020202020204" pitchFamily="34" charset="0"/>
              </a:rPr>
              <a:t> </a:t>
            </a:r>
            <a:r>
              <a:rPr lang="en-US" altLang="en-US" sz="3200" b="1" dirty="0" err="1">
                <a:solidFill>
                  <a:srgbClr val="3E1E0F"/>
                </a:solidFill>
                <a:latin typeface="Arial" panose="020B0604020202020204" pitchFamily="34" charset="0"/>
                <a:cs typeface="Arial" panose="020B0604020202020204" pitchFamily="34" charset="0"/>
              </a:rPr>
              <a:t>hình</a:t>
            </a:r>
            <a:r>
              <a:rPr lang="en-US" altLang="en-US" sz="3200" b="1" dirty="0">
                <a:solidFill>
                  <a:srgbClr val="3E1E0F"/>
                </a:solidFill>
                <a:latin typeface="Arial" panose="020B0604020202020204" pitchFamily="34" charset="0"/>
                <a:cs typeface="Arial" panose="020B0604020202020204" pitchFamily="34" charset="0"/>
              </a:rPr>
              <a:t>, </a:t>
            </a:r>
            <a:r>
              <a:rPr lang="en-US" altLang="en-US" sz="3200" b="1" dirty="0" err="1">
                <a:solidFill>
                  <a:srgbClr val="3E1E0F"/>
                </a:solidFill>
                <a:latin typeface="Arial" panose="020B0604020202020204" pitchFamily="34" charset="0"/>
                <a:cs typeface="Arial" panose="020B0604020202020204" pitchFamily="34" charset="0"/>
              </a:rPr>
              <a:t>địa</a:t>
            </a:r>
            <a:r>
              <a:rPr lang="en-US" altLang="en-US" sz="3200" b="1" dirty="0">
                <a:solidFill>
                  <a:srgbClr val="3E1E0F"/>
                </a:solidFill>
                <a:latin typeface="Arial" panose="020B0604020202020204" pitchFamily="34" charset="0"/>
                <a:cs typeface="Arial" panose="020B0604020202020204" pitchFamily="34" charset="0"/>
              </a:rPr>
              <a:t> </a:t>
            </a:r>
            <a:r>
              <a:rPr lang="en-US" altLang="en-US" sz="3200" b="1" dirty="0" err="1">
                <a:solidFill>
                  <a:srgbClr val="3E1E0F"/>
                </a:solidFill>
                <a:latin typeface="Arial" panose="020B0604020202020204" pitchFamily="34" charset="0"/>
                <a:cs typeface="Arial" panose="020B0604020202020204" pitchFamily="34" charset="0"/>
              </a:rPr>
              <a:t>thế</a:t>
            </a:r>
            <a:r>
              <a:rPr lang="en-US" altLang="en-US" sz="3200" b="1" dirty="0">
                <a:solidFill>
                  <a:srgbClr val="3E1E0F"/>
                </a:solidFill>
                <a:latin typeface="Arial" panose="020B0604020202020204" pitchFamily="34" charset="0"/>
                <a:cs typeface="Arial" panose="020B0604020202020204" pitchFamily="34" charset="0"/>
              </a:rPr>
              <a:t> </a:t>
            </a:r>
            <a:r>
              <a:rPr lang="en-US" altLang="en-US" sz="3200" b="1" dirty="0" err="1">
                <a:solidFill>
                  <a:srgbClr val="3E1E0F"/>
                </a:solidFill>
                <a:latin typeface="Arial" panose="020B0604020202020204" pitchFamily="34" charset="0"/>
                <a:cs typeface="Arial" panose="020B0604020202020204" pitchFamily="34" charset="0"/>
              </a:rPr>
              <a:t>của</a:t>
            </a:r>
            <a:r>
              <a:rPr lang="en-US" altLang="en-US" sz="3200" b="1" dirty="0">
                <a:solidFill>
                  <a:srgbClr val="3E1E0F"/>
                </a:solidFill>
                <a:latin typeface="Arial" panose="020B0604020202020204" pitchFamily="34" charset="0"/>
                <a:cs typeface="Arial" panose="020B0604020202020204" pitchFamily="34" charset="0"/>
              </a:rPr>
              <a:t> </a:t>
            </a:r>
            <a:r>
              <a:rPr lang="en-US" altLang="en-US" sz="3200" b="1" dirty="0" err="1">
                <a:solidFill>
                  <a:srgbClr val="3E1E0F"/>
                </a:solidFill>
                <a:latin typeface="Arial" panose="020B0604020202020204" pitchFamily="34" charset="0"/>
                <a:cs typeface="Arial" panose="020B0604020202020204" pitchFamily="34" charset="0"/>
              </a:rPr>
              <a:t>vùng</a:t>
            </a:r>
            <a:r>
              <a:rPr lang="en-US" altLang="en-US" sz="3200" b="1" dirty="0">
                <a:solidFill>
                  <a:srgbClr val="3E1E0F"/>
                </a:solidFill>
                <a:latin typeface="Arial" panose="020B0604020202020204" pitchFamily="34" charset="0"/>
                <a:cs typeface="Arial" panose="020B0604020202020204" pitchFamily="34" charset="0"/>
              </a:rPr>
              <a:t> </a:t>
            </a:r>
            <a:r>
              <a:rPr lang="en-US" altLang="en-US" sz="3200" b="1" dirty="0" err="1">
                <a:solidFill>
                  <a:srgbClr val="3E1E0F"/>
                </a:solidFill>
                <a:latin typeface="Arial" panose="020B0604020202020204" pitchFamily="34" charset="0"/>
                <a:cs typeface="Arial" panose="020B0604020202020204" pitchFamily="34" charset="0"/>
              </a:rPr>
              <a:t>đất</a:t>
            </a:r>
            <a:r>
              <a:rPr lang="en-US" altLang="en-US" sz="3200" b="1" dirty="0">
                <a:solidFill>
                  <a:srgbClr val="3E1E0F"/>
                </a:solidFill>
                <a:latin typeface="Arial" panose="020B0604020202020204" pitchFamily="34" charset="0"/>
                <a:cs typeface="Arial" panose="020B0604020202020204" pitchFamily="34" charset="0"/>
              </a:rPr>
              <a:t> </a:t>
            </a:r>
            <a:r>
              <a:rPr lang="en-US" altLang="en-US" sz="3200" b="1" dirty="0" err="1">
                <a:solidFill>
                  <a:srgbClr val="C00000"/>
                </a:solidFill>
                <a:latin typeface="Arial" panose="020B0604020202020204" pitchFamily="34" charset="0"/>
                <a:cs typeface="Arial" panose="020B0604020202020204" pitchFamily="34" charset="0"/>
              </a:rPr>
              <a:t>Hoa</a:t>
            </a:r>
            <a:r>
              <a:rPr lang="en-US" altLang="en-US" sz="3200" b="1" dirty="0">
                <a:solidFill>
                  <a:srgbClr val="C00000"/>
                </a:solidFill>
                <a:latin typeface="Arial" panose="020B0604020202020204" pitchFamily="34" charset="0"/>
                <a:cs typeface="Arial" panose="020B0604020202020204" pitchFamily="34" charset="0"/>
              </a:rPr>
              <a:t> </a:t>
            </a:r>
            <a:r>
              <a:rPr lang="en-US" altLang="en-US" sz="3200" b="1" dirty="0" err="1">
                <a:solidFill>
                  <a:srgbClr val="C00000"/>
                </a:solidFill>
                <a:latin typeface="Arial" panose="020B0604020202020204" pitchFamily="34" charset="0"/>
                <a:cs typeface="Arial" panose="020B0604020202020204" pitchFamily="34" charset="0"/>
              </a:rPr>
              <a:t>Lư</a:t>
            </a:r>
            <a:r>
              <a:rPr lang="en-US" altLang="en-US" sz="3200" b="1" dirty="0">
                <a:solidFill>
                  <a:srgbClr val="C00000"/>
                </a:solidFill>
                <a:latin typeface="Arial" panose="020B0604020202020204" pitchFamily="34" charset="0"/>
                <a:cs typeface="Arial" panose="020B0604020202020204" pitchFamily="34" charset="0"/>
              </a:rPr>
              <a:t> </a:t>
            </a:r>
            <a:r>
              <a:rPr lang="en-US" altLang="en-US" sz="3200" b="1" dirty="0" err="1">
                <a:solidFill>
                  <a:srgbClr val="3E1E0F"/>
                </a:solidFill>
                <a:latin typeface="Arial" panose="020B0604020202020204" pitchFamily="34" charset="0"/>
                <a:cs typeface="Arial" panose="020B0604020202020204" pitchFamily="34" charset="0"/>
              </a:rPr>
              <a:t>và</a:t>
            </a:r>
            <a:r>
              <a:rPr lang="en-US" altLang="en-US" sz="3200" b="1" dirty="0">
                <a:solidFill>
                  <a:srgbClr val="3E1E0F"/>
                </a:solidFill>
                <a:latin typeface="Arial" panose="020B0604020202020204" pitchFamily="34" charset="0"/>
                <a:cs typeface="Arial" panose="020B0604020202020204" pitchFamily="34" charset="0"/>
              </a:rPr>
              <a:t> </a:t>
            </a:r>
            <a:r>
              <a:rPr lang="en-US" altLang="en-US" sz="3200" b="1" dirty="0" err="1">
                <a:solidFill>
                  <a:srgbClr val="0070C0"/>
                </a:solidFill>
                <a:latin typeface="Arial" panose="020B0604020202020204" pitchFamily="34" charset="0"/>
                <a:cs typeface="Arial" panose="020B0604020202020204" pitchFamily="34" charset="0"/>
              </a:rPr>
              <a:t>Đại</a:t>
            </a:r>
            <a:r>
              <a:rPr lang="en-US" altLang="en-US" sz="3200" b="1" dirty="0">
                <a:solidFill>
                  <a:srgbClr val="0070C0"/>
                </a:solidFill>
                <a:latin typeface="Arial" panose="020B0604020202020204" pitchFamily="34" charset="0"/>
                <a:cs typeface="Arial" panose="020B0604020202020204" pitchFamily="34" charset="0"/>
              </a:rPr>
              <a:t> La </a:t>
            </a:r>
            <a:r>
              <a:rPr lang="en-US" altLang="en-US" sz="3200" b="1" dirty="0" err="1">
                <a:solidFill>
                  <a:srgbClr val="3E1E0F"/>
                </a:solidFill>
                <a:latin typeface="Arial" panose="020B0604020202020204" pitchFamily="34" charset="0"/>
                <a:cs typeface="Arial" panose="020B0604020202020204" pitchFamily="34" charset="0"/>
              </a:rPr>
              <a:t>theo</a:t>
            </a:r>
            <a:r>
              <a:rPr lang="en-US" altLang="en-US" sz="3200" b="1" dirty="0">
                <a:solidFill>
                  <a:srgbClr val="3E1E0F"/>
                </a:solidFill>
                <a:latin typeface="Arial" panose="020B0604020202020204" pitchFamily="34" charset="0"/>
                <a:cs typeface="Arial" panose="020B0604020202020204" pitchFamily="34" charset="0"/>
              </a:rPr>
              <a:t> </a:t>
            </a:r>
            <a:r>
              <a:rPr lang="en-US" altLang="en-US" sz="3200" b="1" dirty="0" err="1">
                <a:solidFill>
                  <a:srgbClr val="3E1E0F"/>
                </a:solidFill>
                <a:latin typeface="Arial" panose="020B0604020202020204" pitchFamily="34" charset="0"/>
                <a:cs typeface="Arial" panose="020B0604020202020204" pitchFamily="34" charset="0"/>
              </a:rPr>
              <a:t>bảng</a:t>
            </a:r>
            <a:r>
              <a:rPr lang="en-US" altLang="en-US" sz="3200" b="1" dirty="0">
                <a:solidFill>
                  <a:srgbClr val="3E1E0F"/>
                </a:solidFill>
                <a:latin typeface="Arial" panose="020B0604020202020204" pitchFamily="34" charset="0"/>
                <a:cs typeface="Arial" panose="020B0604020202020204" pitchFamily="34" charset="0"/>
              </a:rPr>
              <a:t> </a:t>
            </a:r>
            <a:r>
              <a:rPr lang="en-US" altLang="en-US" sz="3200" b="1" dirty="0" err="1">
                <a:solidFill>
                  <a:srgbClr val="3E1E0F"/>
                </a:solidFill>
                <a:latin typeface="Arial" panose="020B0604020202020204" pitchFamily="34" charset="0"/>
                <a:cs typeface="Arial" panose="020B0604020202020204" pitchFamily="34" charset="0"/>
              </a:rPr>
              <a:t>sau</a:t>
            </a:r>
            <a:r>
              <a:rPr lang="en-US" altLang="en-US" sz="3200" b="1" dirty="0">
                <a:solidFill>
                  <a:srgbClr val="3E1E0F"/>
                </a:solidFill>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diamond(in)">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85"/>
                                        </p:tgtEl>
                                        <p:attrNameLst>
                                          <p:attrName>style.visibility</p:attrName>
                                        </p:attrNameLst>
                                      </p:cBhvr>
                                      <p:to>
                                        <p:strVal val="visible"/>
                                      </p:to>
                                    </p:set>
                                    <p:anim calcmode="lin" valueType="num">
                                      <p:cBhvr>
                                        <p:cTn id="12"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5"/>
                                        </p:tgtEl>
                                        <p:attrNameLst>
                                          <p:attrName>ppt_y</p:attrName>
                                        </p:attrNameLst>
                                      </p:cBhvr>
                                      <p:tavLst>
                                        <p:tav tm="0">
                                          <p:val>
                                            <p:strVal val="#ppt_y"/>
                                          </p:val>
                                        </p:tav>
                                        <p:tav tm="100000">
                                          <p:val>
                                            <p:strVal val="#ppt_y"/>
                                          </p:val>
                                        </p:tav>
                                      </p:tavLst>
                                    </p:anim>
                                    <p:anim calcmode="lin" valueType="num">
                                      <p:cBhvr>
                                        <p:cTn id="14"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5"/>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86"/>
                                        </p:tgtEl>
                                        <p:attrNameLst>
                                          <p:attrName>style.visibility</p:attrName>
                                        </p:attrNameLst>
                                      </p:cBhvr>
                                      <p:to>
                                        <p:strVal val="visible"/>
                                      </p:to>
                                    </p:set>
                                    <p:anim calcmode="lin" valueType="num">
                                      <p:cBhvr>
                                        <p:cTn id="21" dur="500" fill="hold"/>
                                        <p:tgtEl>
                                          <p:spTgt spid="8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86"/>
                                        </p:tgtEl>
                                        <p:attrNameLst>
                                          <p:attrName>ppt_y</p:attrName>
                                        </p:attrNameLst>
                                      </p:cBhvr>
                                      <p:tavLst>
                                        <p:tav tm="0">
                                          <p:val>
                                            <p:strVal val="#ppt_y"/>
                                          </p:val>
                                        </p:tav>
                                        <p:tav tm="100000">
                                          <p:val>
                                            <p:strVal val="#ppt_y"/>
                                          </p:val>
                                        </p:tav>
                                      </p:tavLst>
                                    </p:anim>
                                    <p:anim calcmode="lin" valueType="num">
                                      <p:cBhvr>
                                        <p:cTn id="23" dur="500" fill="hold"/>
                                        <p:tgtEl>
                                          <p:spTgt spid="8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8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86"/>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87"/>
                                        </p:tgtEl>
                                        <p:attrNameLst>
                                          <p:attrName>ppt_y</p:attrName>
                                        </p:attrNameLst>
                                      </p:cBhvr>
                                      <p:tavLst>
                                        <p:tav tm="0">
                                          <p:val>
                                            <p:strVal val="#ppt_y"/>
                                          </p:val>
                                        </p:tav>
                                        <p:tav tm="100000">
                                          <p:val>
                                            <p:strVal val="#ppt_y"/>
                                          </p:val>
                                        </p:tav>
                                      </p:tavLst>
                                    </p:anim>
                                    <p:anim calcmode="lin" valueType="num">
                                      <p:cBhvr>
                                        <p:cTn id="32" dur="500" fill="hold"/>
                                        <p:tgtEl>
                                          <p:spTgt spid="87"/>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87"/>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87"/>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88"/>
                                        </p:tgtEl>
                                        <p:attrNameLst>
                                          <p:attrName>style.visibility</p:attrName>
                                        </p:attrNameLst>
                                      </p:cBhvr>
                                      <p:to>
                                        <p:strVal val="visible"/>
                                      </p:to>
                                    </p:set>
                                    <p:anim calcmode="lin" valueType="num">
                                      <p:cBhvr>
                                        <p:cTn id="39" dur="50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88"/>
                                        </p:tgtEl>
                                        <p:attrNameLst>
                                          <p:attrName>ppt_y</p:attrName>
                                        </p:attrNameLst>
                                      </p:cBhvr>
                                      <p:tavLst>
                                        <p:tav tm="0">
                                          <p:val>
                                            <p:strVal val="#ppt_y"/>
                                          </p:val>
                                        </p:tav>
                                        <p:tav tm="100000">
                                          <p:val>
                                            <p:strVal val="#ppt_y"/>
                                          </p:val>
                                        </p:tav>
                                      </p:tavLst>
                                    </p:anim>
                                    <p:anim calcmode="lin" valueType="num">
                                      <p:cBhvr>
                                        <p:cTn id="41" dur="50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87" grpId="0"/>
      <p:bldP spid="8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97DE"/>
        </a:solidFill>
        <a:effectLst/>
      </p:bgPr>
    </p:bg>
    <p:spTree>
      <p:nvGrpSpPr>
        <p:cNvPr id="1" name=""/>
        <p:cNvGrpSpPr/>
        <p:nvPr/>
      </p:nvGrpSpPr>
      <p:grpSpPr>
        <a:xfrm>
          <a:off x="0" y="0"/>
          <a:ext cx="0" cy="0"/>
          <a:chOff x="0" y="0"/>
          <a:chExt cx="0" cy="0"/>
        </a:xfrm>
      </p:grpSpPr>
      <p:grpSp>
        <p:nvGrpSpPr>
          <p:cNvPr id="77" name="组合 76"/>
          <p:cNvGrpSpPr/>
          <p:nvPr/>
        </p:nvGrpSpPr>
        <p:grpSpPr>
          <a:xfrm>
            <a:off x="476250" y="303530"/>
            <a:ext cx="11268075" cy="6249670"/>
            <a:chOff x="750" y="478"/>
            <a:chExt cx="17745" cy="9842"/>
          </a:xfrm>
        </p:grpSpPr>
        <p:grpSp>
          <p:nvGrpSpPr>
            <p:cNvPr id="75" name="组合 74"/>
            <p:cNvGrpSpPr/>
            <p:nvPr/>
          </p:nvGrpSpPr>
          <p:grpSpPr>
            <a:xfrm>
              <a:off x="750" y="478"/>
              <a:ext cx="2133" cy="1957"/>
              <a:chOff x="750" y="478"/>
              <a:chExt cx="2133" cy="1957"/>
            </a:xfrm>
          </p:grpSpPr>
          <p:sp>
            <p:nvSpPr>
              <p:cNvPr id="58" name="椭圆 57"/>
              <p:cNvSpPr/>
              <p:nvPr/>
            </p:nvSpPr>
            <p:spPr>
              <a:xfrm>
                <a:off x="1157" y="709"/>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rot="21120000">
                <a:off x="750" y="478"/>
                <a:ext cx="1650" cy="1300"/>
                <a:chOff x="760" y="467"/>
                <a:chExt cx="1650" cy="1300"/>
              </a:xfrm>
            </p:grpSpPr>
            <p:sp>
              <p:nvSpPr>
                <p:cNvPr id="60"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 name="组合 75"/>
            <p:cNvGrpSpPr/>
            <p:nvPr/>
          </p:nvGrpSpPr>
          <p:grpSpPr>
            <a:xfrm>
              <a:off x="16647" y="8214"/>
              <a:ext cx="1848" cy="2107"/>
              <a:chOff x="16647" y="8214"/>
              <a:chExt cx="1848" cy="2107"/>
            </a:xfrm>
          </p:grpSpPr>
          <p:sp>
            <p:nvSpPr>
              <p:cNvPr id="59" name="椭圆 58"/>
              <p:cNvSpPr/>
              <p:nvPr/>
            </p:nvSpPr>
            <p:spPr>
              <a:xfrm>
                <a:off x="16647" y="8214"/>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rot="21120000" flipH="1" flipV="1">
                <a:off x="16845" y="9021"/>
                <a:ext cx="1650" cy="1300"/>
                <a:chOff x="760" y="467"/>
                <a:chExt cx="1650" cy="1300"/>
              </a:xfrm>
            </p:grpSpPr>
            <p:sp>
              <p:nvSpPr>
                <p:cNvPr id="72"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3" name="组合 122"/>
          <p:cNvGrpSpPr/>
          <p:nvPr/>
        </p:nvGrpSpPr>
        <p:grpSpPr>
          <a:xfrm>
            <a:off x="10996179" y="104749"/>
            <a:ext cx="1090930" cy="1118870"/>
            <a:chOff x="3786" y="775"/>
            <a:chExt cx="1718" cy="1762"/>
          </a:xfrm>
          <a:solidFill>
            <a:srgbClr val="FF97DE"/>
          </a:solidFill>
        </p:grpSpPr>
        <p:grpSp>
          <p:nvGrpSpPr>
            <p:cNvPr id="124" name="组合 123"/>
            <p:cNvGrpSpPr/>
            <p:nvPr/>
          </p:nvGrpSpPr>
          <p:grpSpPr>
            <a:xfrm>
              <a:off x="3786" y="775"/>
              <a:ext cx="242" cy="1762"/>
              <a:chOff x="3786" y="775"/>
              <a:chExt cx="242" cy="1762"/>
            </a:xfrm>
            <a:grpFill/>
          </p:grpSpPr>
          <p:sp>
            <p:nvSpPr>
              <p:cNvPr id="125" name="椭圆 124"/>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nvGrpSpPr>
          <p:grpSpPr>
            <a:xfrm>
              <a:off x="4155" y="775"/>
              <a:ext cx="242" cy="1762"/>
              <a:chOff x="3786" y="775"/>
              <a:chExt cx="242" cy="1762"/>
            </a:xfrm>
            <a:grpFill/>
          </p:grpSpPr>
          <p:sp>
            <p:nvSpPr>
              <p:cNvPr id="131" name="椭圆 130"/>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6" name="组合 135"/>
            <p:cNvGrpSpPr/>
            <p:nvPr/>
          </p:nvGrpSpPr>
          <p:grpSpPr>
            <a:xfrm>
              <a:off x="4524" y="775"/>
              <a:ext cx="242" cy="1762"/>
              <a:chOff x="3786" y="775"/>
              <a:chExt cx="242" cy="1762"/>
            </a:xfrm>
            <a:grpFill/>
          </p:grpSpPr>
          <p:sp>
            <p:nvSpPr>
              <p:cNvPr id="137" name="椭圆 136"/>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2" name="组合 141"/>
            <p:cNvGrpSpPr/>
            <p:nvPr/>
          </p:nvGrpSpPr>
          <p:grpSpPr>
            <a:xfrm>
              <a:off x="4893" y="775"/>
              <a:ext cx="242" cy="1762"/>
              <a:chOff x="3786" y="775"/>
              <a:chExt cx="242" cy="1762"/>
            </a:xfrm>
            <a:grpFill/>
          </p:grpSpPr>
          <p:sp>
            <p:nvSpPr>
              <p:cNvPr id="143" name="椭圆 142"/>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8" name="组合 147"/>
            <p:cNvGrpSpPr/>
            <p:nvPr/>
          </p:nvGrpSpPr>
          <p:grpSpPr>
            <a:xfrm>
              <a:off x="5262" y="775"/>
              <a:ext cx="242" cy="1762"/>
              <a:chOff x="3786" y="775"/>
              <a:chExt cx="242" cy="1762"/>
            </a:xfrm>
            <a:grpFill/>
          </p:grpSpPr>
          <p:sp>
            <p:nvSpPr>
              <p:cNvPr id="149" name="椭圆 148"/>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Group 16"/>
          <p:cNvGrpSpPr/>
          <p:nvPr/>
        </p:nvGrpSpPr>
        <p:grpSpPr>
          <a:xfrm>
            <a:off x="-635" y="296545"/>
            <a:ext cx="12192000" cy="6264910"/>
            <a:chOff x="-635" y="296545"/>
            <a:chExt cx="12192000" cy="6264910"/>
          </a:xfrm>
        </p:grpSpPr>
        <p:sp>
          <p:nvSpPr>
            <p:cNvPr id="13" name="圆角矩形 12"/>
            <p:cNvSpPr/>
            <p:nvPr/>
          </p:nvSpPr>
          <p:spPr>
            <a:xfrm>
              <a:off x="-635" y="296545"/>
              <a:ext cx="12192000" cy="6264910"/>
            </a:xfrm>
            <a:prstGeom prst="roundRect">
              <a:avLst>
                <a:gd name="adj" fmla="val 5000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圆角矩形 121"/>
            <p:cNvSpPr/>
            <p:nvPr/>
          </p:nvSpPr>
          <p:spPr>
            <a:xfrm>
              <a:off x="170490" y="423545"/>
              <a:ext cx="11916620" cy="6054725"/>
            </a:xfrm>
            <a:prstGeom prst="roundRect">
              <a:avLst>
                <a:gd name="adj" fmla="val 50000"/>
              </a:avLst>
            </a:prstGeom>
            <a:noFill/>
            <a:ln w="19050" cmpd="sng">
              <a:solidFill>
                <a:srgbClr val="3A4565"/>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Group 19"/>
          <p:cNvGrpSpPr/>
          <p:nvPr/>
        </p:nvGrpSpPr>
        <p:grpSpPr>
          <a:xfrm>
            <a:off x="1087742" y="3582707"/>
            <a:ext cx="5205355" cy="584775"/>
            <a:chOff x="5291301" y="2022521"/>
            <a:chExt cx="5205355" cy="584775"/>
          </a:xfrm>
        </p:grpSpPr>
        <p:sp>
          <p:nvSpPr>
            <p:cNvPr id="11" name="圆角矩形 10"/>
            <p:cNvSpPr/>
            <p:nvPr/>
          </p:nvSpPr>
          <p:spPr>
            <a:xfrm>
              <a:off x="6390233" y="2025349"/>
              <a:ext cx="801978" cy="579120"/>
            </a:xfrm>
            <a:prstGeom prst="roundRect">
              <a:avLst>
                <a:gd name="adj" fmla="val 50000"/>
              </a:avLst>
            </a:prstGeom>
            <a:solidFill>
              <a:srgbClr val="FFCE00"/>
            </a:solidFill>
            <a:ln w="15875" cmpd="sng">
              <a:solidFill>
                <a:schemeClr val="accent1">
                  <a:shade val="50000"/>
                </a:schemeClr>
              </a:solidFill>
              <a:prstDash val="dash"/>
            </a:ln>
            <a:effectLst>
              <a:outerShdw blurRad="393700" dist="38100" dir="5400000" sx="97000" sy="97000" algn="t" rotWithShape="0">
                <a:srgbClr val="C7501C">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lumMod val="85000"/>
                      <a:lumOff val="15000"/>
                    </a:schemeClr>
                  </a:solidFill>
                  <a:latin typeface="UTM Colossalis" panose="02040603050506020204" pitchFamily="18" charset="0"/>
                  <a:ea typeface="思源宋体 CN Medium" panose="02020500000000000000" charset="-122"/>
                  <a:cs typeface="Algerian" panose="04020705040A02060702" charset="0"/>
                </a:rPr>
                <a:t>C</a:t>
              </a:r>
            </a:p>
          </p:txBody>
        </p:sp>
        <p:sp>
          <p:nvSpPr>
            <p:cNvPr id="88" name="TextBox 87"/>
            <p:cNvSpPr txBox="1"/>
            <p:nvPr/>
          </p:nvSpPr>
          <p:spPr>
            <a:xfrm>
              <a:off x="5291301" y="2022521"/>
              <a:ext cx="5205355" cy="584775"/>
            </a:xfrm>
            <a:prstGeom prst="rect">
              <a:avLst/>
            </a:prstGeom>
            <a:noFill/>
          </p:spPr>
          <p:txBody>
            <a:bodyPr wrap="square" rtlCol="0">
              <a:spAutoFit/>
            </a:bodyPr>
            <a:lstStyle/>
            <a:p>
              <a:pPr algn="ctr">
                <a:spcBef>
                  <a:spcPts val="600"/>
                </a:spcBef>
                <a:spcAft>
                  <a:spcPts val="600"/>
                </a:spcAft>
              </a:pPr>
              <a:r>
                <a:rPr lang="en-US" sz="3200" b="1" dirty="0" err="1">
                  <a:solidFill>
                    <a:schemeClr val="bg2">
                      <a:lumMod val="25000"/>
                    </a:schemeClr>
                  </a:solidFill>
                  <a:latin typeface="Arial" panose="020B0604020202020204" pitchFamily="34" charset="0"/>
                  <a:cs typeface="Arial" panose="020B0604020202020204" pitchFamily="34" charset="0"/>
                </a:rPr>
                <a:t>Lý</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Bí</a:t>
              </a:r>
              <a:endParaRPr lang="en-US" sz="3200" b="1" dirty="0">
                <a:solidFill>
                  <a:schemeClr val="bg2">
                    <a:lumMod val="25000"/>
                  </a:schemeClr>
                </a:solidFill>
                <a:latin typeface="Arial" panose="020B0604020202020204" pitchFamily="34" charset="0"/>
                <a:cs typeface="Arial" panose="020B0604020202020204" pitchFamily="34" charset="0"/>
              </a:endParaRPr>
            </a:p>
          </p:txBody>
        </p:sp>
      </p:grpSp>
      <p:grpSp>
        <p:nvGrpSpPr>
          <p:cNvPr id="2" name="Group 1"/>
          <p:cNvGrpSpPr/>
          <p:nvPr/>
        </p:nvGrpSpPr>
        <p:grpSpPr>
          <a:xfrm>
            <a:off x="3113782" y="2779692"/>
            <a:ext cx="3864942" cy="600191"/>
            <a:chOff x="954571" y="2876232"/>
            <a:chExt cx="3864942" cy="600191"/>
          </a:xfrm>
        </p:grpSpPr>
        <p:sp>
          <p:nvSpPr>
            <p:cNvPr id="40" name="圆角矩形 39"/>
            <p:cNvSpPr/>
            <p:nvPr/>
          </p:nvSpPr>
          <p:spPr>
            <a:xfrm>
              <a:off x="954571" y="2876232"/>
              <a:ext cx="801978" cy="578485"/>
            </a:xfrm>
            <a:prstGeom prst="roundRect">
              <a:avLst>
                <a:gd name="adj" fmla="val 50000"/>
              </a:avLst>
            </a:prstGeom>
            <a:solidFill>
              <a:srgbClr val="FFCE00"/>
            </a:solidFill>
            <a:ln w="15875" cmpd="sng">
              <a:solidFill>
                <a:schemeClr val="accent1">
                  <a:shade val="50000"/>
                </a:schemeClr>
              </a:solidFill>
              <a:prstDash val="dash"/>
            </a:ln>
            <a:effectLst>
              <a:outerShdw blurRad="393700" dist="38100" dir="5400000" sx="97000" sy="97000" algn="t" rotWithShape="0">
                <a:srgbClr val="C7501C">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lumMod val="85000"/>
                      <a:lumOff val="15000"/>
                    </a:schemeClr>
                  </a:solidFill>
                  <a:latin typeface="UTM Colossalis" panose="02040603050506020204" pitchFamily="18" charset="0"/>
                  <a:ea typeface="思源宋体 CN Medium" panose="02020500000000000000" charset="-122"/>
                  <a:cs typeface="Algerian" panose="04020705040A02060702" charset="0"/>
                </a:rPr>
                <a:t>B</a:t>
              </a:r>
            </a:p>
          </p:txBody>
        </p:sp>
        <p:sp>
          <p:nvSpPr>
            <p:cNvPr id="92" name="TextBox 91"/>
            <p:cNvSpPr txBox="1"/>
            <p:nvPr/>
          </p:nvSpPr>
          <p:spPr>
            <a:xfrm>
              <a:off x="1201528" y="2891648"/>
              <a:ext cx="3617985" cy="584775"/>
            </a:xfrm>
            <a:prstGeom prst="rect">
              <a:avLst/>
            </a:prstGeom>
            <a:noFill/>
          </p:spPr>
          <p:txBody>
            <a:bodyPr wrap="square" rtlCol="0">
              <a:spAutoFit/>
            </a:bodyPr>
            <a:lstStyle/>
            <a:p>
              <a:pPr algn="ctr">
                <a:spcBef>
                  <a:spcPts val="600"/>
                </a:spcBef>
                <a:spcAft>
                  <a:spcPts val="600"/>
                </a:spcAft>
              </a:pPr>
              <a:r>
                <a:rPr lang="en-US" sz="3200" b="1" dirty="0" err="1">
                  <a:solidFill>
                    <a:schemeClr val="bg2">
                      <a:lumMod val="25000"/>
                    </a:schemeClr>
                  </a:solidFill>
                  <a:latin typeface="Arial" panose="020B0604020202020204" pitchFamily="34" charset="0"/>
                  <a:cs typeface="Arial" panose="020B0604020202020204" pitchFamily="34" charset="0"/>
                </a:rPr>
                <a:t>Lý</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Thái</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Tổ</a:t>
              </a:r>
              <a:endParaRPr lang="en-US" sz="3200" b="1" dirty="0">
                <a:solidFill>
                  <a:schemeClr val="bg2">
                    <a:lumMod val="25000"/>
                  </a:schemeClr>
                </a:solidFill>
                <a:latin typeface="Arial" panose="020B0604020202020204" pitchFamily="34" charset="0"/>
                <a:cs typeface="Arial" panose="020B0604020202020204" pitchFamily="34" charset="0"/>
              </a:endParaRPr>
            </a:p>
          </p:txBody>
        </p:sp>
      </p:grpSp>
      <p:grpSp>
        <p:nvGrpSpPr>
          <p:cNvPr id="3" name="Group 2"/>
          <p:cNvGrpSpPr/>
          <p:nvPr/>
        </p:nvGrpSpPr>
        <p:grpSpPr>
          <a:xfrm>
            <a:off x="3113782" y="4424821"/>
            <a:ext cx="4210680" cy="586689"/>
            <a:chOff x="6399435" y="2838601"/>
            <a:chExt cx="4210680" cy="586689"/>
          </a:xfrm>
        </p:grpSpPr>
        <p:sp>
          <p:nvSpPr>
            <p:cNvPr id="35" name="圆角矩形 34"/>
            <p:cNvSpPr/>
            <p:nvPr/>
          </p:nvSpPr>
          <p:spPr>
            <a:xfrm>
              <a:off x="6399435" y="2846805"/>
              <a:ext cx="801978" cy="578485"/>
            </a:xfrm>
            <a:prstGeom prst="roundRect">
              <a:avLst>
                <a:gd name="adj" fmla="val 50000"/>
              </a:avLst>
            </a:prstGeom>
            <a:solidFill>
              <a:srgbClr val="6B7FFF"/>
            </a:solidFill>
            <a:ln w="15875" cmpd="sng">
              <a:solidFill>
                <a:schemeClr val="accent1">
                  <a:shade val="50000"/>
                </a:schemeClr>
              </a:solidFill>
              <a:prstDash val="dash"/>
            </a:ln>
            <a:effectLst>
              <a:outerShdw blurRad="393700" dist="38100" dir="5400000" sx="97000" sy="97000" algn="t" rotWithShape="0">
                <a:srgbClr val="C7501C">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lumMod val="85000"/>
                      <a:lumOff val="15000"/>
                    </a:schemeClr>
                  </a:solidFill>
                  <a:latin typeface="UTM Colossalis" panose="02040603050506020204" pitchFamily="18" charset="0"/>
                  <a:ea typeface="思源宋体 CN Medium" panose="02020500000000000000" charset="-122"/>
                  <a:cs typeface="Algerian" panose="04020705040A02060702" charset="0"/>
                </a:rPr>
                <a:t>D</a:t>
              </a:r>
            </a:p>
          </p:txBody>
        </p:sp>
        <p:sp>
          <p:nvSpPr>
            <p:cNvPr id="93" name="TextBox 92"/>
            <p:cNvSpPr txBox="1"/>
            <p:nvPr/>
          </p:nvSpPr>
          <p:spPr>
            <a:xfrm>
              <a:off x="7094871" y="2838601"/>
              <a:ext cx="3515244" cy="584775"/>
            </a:xfrm>
            <a:prstGeom prst="rect">
              <a:avLst/>
            </a:prstGeom>
            <a:noFill/>
          </p:spPr>
          <p:txBody>
            <a:bodyPr wrap="square" rtlCol="0">
              <a:spAutoFit/>
            </a:bodyPr>
            <a:lstStyle/>
            <a:p>
              <a:pPr algn="ctr">
                <a:spcBef>
                  <a:spcPts val="600"/>
                </a:spcBef>
                <a:spcAft>
                  <a:spcPts val="600"/>
                </a:spcAft>
              </a:pPr>
              <a:r>
                <a:rPr lang="en-US" sz="3200" b="1" dirty="0" err="1">
                  <a:solidFill>
                    <a:schemeClr val="bg2">
                      <a:lumMod val="25000"/>
                    </a:schemeClr>
                  </a:solidFill>
                  <a:latin typeface="Arial" panose="020B0604020202020204" pitchFamily="34" charset="0"/>
                  <a:cs typeface="Arial" panose="020B0604020202020204" pitchFamily="34" charset="0"/>
                </a:rPr>
                <a:t>Lý</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Thánh</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Tông</a:t>
              </a:r>
              <a:endParaRPr lang="en-US" sz="3200" b="1" dirty="0">
                <a:solidFill>
                  <a:schemeClr val="bg2">
                    <a:lumMod val="25000"/>
                  </a:schemeClr>
                </a:solidFill>
                <a:latin typeface="Arial" panose="020B0604020202020204" pitchFamily="34" charset="0"/>
                <a:cs typeface="Arial" panose="020B0604020202020204" pitchFamily="34" charset="0"/>
              </a:endParaRPr>
            </a:p>
          </p:txBody>
        </p:sp>
      </p:grpSp>
      <p:grpSp>
        <p:nvGrpSpPr>
          <p:cNvPr id="18" name="Group 17"/>
          <p:cNvGrpSpPr/>
          <p:nvPr/>
        </p:nvGrpSpPr>
        <p:grpSpPr>
          <a:xfrm>
            <a:off x="2119107" y="1952994"/>
            <a:ext cx="5205355" cy="620885"/>
            <a:chOff x="1763138" y="2118187"/>
            <a:chExt cx="5205355" cy="620885"/>
          </a:xfrm>
        </p:grpSpPr>
        <p:sp>
          <p:nvSpPr>
            <p:cNvPr id="30" name="圆角矩形 29"/>
            <p:cNvSpPr/>
            <p:nvPr/>
          </p:nvSpPr>
          <p:spPr>
            <a:xfrm>
              <a:off x="1830705" y="2160587"/>
              <a:ext cx="801978" cy="578485"/>
            </a:xfrm>
            <a:prstGeom prst="roundRect">
              <a:avLst>
                <a:gd name="adj" fmla="val 50000"/>
              </a:avLst>
            </a:prstGeom>
            <a:solidFill>
              <a:srgbClr val="6B7FFF"/>
            </a:solidFill>
            <a:ln w="15875" cmpd="sng">
              <a:solidFill>
                <a:schemeClr val="accent1">
                  <a:shade val="50000"/>
                </a:schemeClr>
              </a:solidFill>
              <a:prstDash val="dash"/>
            </a:ln>
            <a:effectLst>
              <a:outerShdw blurRad="393700" dist="38100" dir="5400000" sx="97000" sy="97000" algn="t" rotWithShape="0">
                <a:srgbClr val="C7501C">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lumMod val="85000"/>
                      <a:lumOff val="15000"/>
                    </a:schemeClr>
                  </a:solidFill>
                  <a:latin typeface="UTM Colossalis" panose="02040603050506020204" pitchFamily="18" charset="0"/>
                  <a:ea typeface="思源宋体 CN Medium" panose="02020500000000000000" charset="-122"/>
                  <a:cs typeface="Algerian" panose="04020705040A02060702" charset="0"/>
                </a:rPr>
                <a:t>A</a:t>
              </a:r>
            </a:p>
          </p:txBody>
        </p:sp>
        <p:sp>
          <p:nvSpPr>
            <p:cNvPr id="85" name="TextBox 84"/>
            <p:cNvSpPr txBox="1"/>
            <p:nvPr/>
          </p:nvSpPr>
          <p:spPr>
            <a:xfrm>
              <a:off x="1763138" y="2118187"/>
              <a:ext cx="5205355" cy="584775"/>
            </a:xfrm>
            <a:prstGeom prst="rect">
              <a:avLst/>
            </a:prstGeom>
            <a:noFill/>
          </p:spPr>
          <p:txBody>
            <a:bodyPr wrap="square" rtlCol="0">
              <a:spAutoFit/>
            </a:bodyPr>
            <a:lstStyle/>
            <a:p>
              <a:pPr algn="ctr">
                <a:spcBef>
                  <a:spcPts val="600"/>
                </a:spcBef>
                <a:spcAft>
                  <a:spcPts val="600"/>
                </a:spcAft>
              </a:pPr>
              <a:r>
                <a:rPr lang="en-US" sz="3200" b="1" dirty="0" err="1">
                  <a:solidFill>
                    <a:schemeClr val="bg2">
                      <a:lumMod val="25000"/>
                    </a:schemeClr>
                  </a:solidFill>
                  <a:latin typeface="Arial" panose="020B0604020202020204" pitchFamily="34" charset="0"/>
                  <a:cs typeface="Arial" panose="020B0604020202020204" pitchFamily="34" charset="0"/>
                </a:rPr>
                <a:t>Lý</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Thường</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Kiệt</a:t>
              </a:r>
              <a:r>
                <a:rPr lang="en-US" sz="3200" b="1" dirty="0">
                  <a:solidFill>
                    <a:schemeClr val="bg2">
                      <a:lumMod val="25000"/>
                    </a:schemeClr>
                  </a:solidFill>
                  <a:latin typeface="Arial" panose="020B0604020202020204" pitchFamily="34" charset="0"/>
                  <a:cs typeface="Arial" panose="020B0604020202020204" pitchFamily="34" charset="0"/>
                </a:rPr>
                <a:t> </a:t>
              </a:r>
            </a:p>
          </p:txBody>
        </p:sp>
      </p:grpSp>
      <p:sp>
        <p:nvSpPr>
          <p:cNvPr id="16" name="TextBox 15"/>
          <p:cNvSpPr txBox="1"/>
          <p:nvPr/>
        </p:nvSpPr>
        <p:spPr>
          <a:xfrm>
            <a:off x="1880085" y="609574"/>
            <a:ext cx="8497430" cy="1077218"/>
          </a:xfrm>
          <a:prstGeom prst="rect">
            <a:avLst/>
          </a:prstGeom>
          <a:noFill/>
        </p:spPr>
        <p:txBody>
          <a:bodyPr wrap="square" rtlCol="0">
            <a:spAutoFit/>
          </a:bodyPr>
          <a:lstStyle/>
          <a:p>
            <a:pPr algn="ctr"/>
            <a:r>
              <a:rPr lang="en-US" sz="3200" b="1" dirty="0">
                <a:solidFill>
                  <a:schemeClr val="accent5">
                    <a:lumMod val="75000"/>
                  </a:schemeClr>
                </a:solidFill>
                <a:latin typeface="Arial" panose="020B0604020202020204" pitchFamily="34" charset="0"/>
                <a:cs typeface="Arial" panose="020B0604020202020204" pitchFamily="34" charset="0"/>
              </a:rPr>
              <a:t>Ai </a:t>
            </a:r>
            <a:r>
              <a:rPr lang="en-US" sz="3200" b="1" dirty="0" err="1">
                <a:solidFill>
                  <a:schemeClr val="accent5">
                    <a:lumMod val="75000"/>
                  </a:schemeClr>
                </a:solidFill>
                <a:latin typeface="Arial" panose="020B0604020202020204" pitchFamily="34" charset="0"/>
                <a:cs typeface="Arial" panose="020B0604020202020204" pitchFamily="34" charset="0"/>
              </a:rPr>
              <a:t>là</a:t>
            </a:r>
            <a:r>
              <a:rPr lang="en-US" sz="3200" b="1" dirty="0">
                <a:solidFill>
                  <a:schemeClr val="accent5">
                    <a:lumMod val="75000"/>
                  </a:schemeClr>
                </a:solidFill>
                <a:latin typeface="Arial" panose="020B0604020202020204" pitchFamily="34" charset="0"/>
                <a:cs typeface="Arial" panose="020B0604020202020204" pitchFamily="34" charset="0"/>
              </a:rPr>
              <a:t> </a:t>
            </a:r>
            <a:r>
              <a:rPr lang="en-US" sz="3200" b="1" dirty="0" err="1">
                <a:solidFill>
                  <a:schemeClr val="accent5">
                    <a:lumMod val="75000"/>
                  </a:schemeClr>
                </a:solidFill>
                <a:latin typeface="Arial" panose="020B0604020202020204" pitchFamily="34" charset="0"/>
                <a:cs typeface="Arial" panose="020B0604020202020204" pitchFamily="34" charset="0"/>
              </a:rPr>
              <a:t>người</a:t>
            </a:r>
            <a:r>
              <a:rPr lang="en-US" sz="3200" b="1" dirty="0">
                <a:solidFill>
                  <a:schemeClr val="accent5">
                    <a:lumMod val="75000"/>
                  </a:schemeClr>
                </a:solidFill>
                <a:latin typeface="Arial" panose="020B0604020202020204" pitchFamily="34" charset="0"/>
                <a:cs typeface="Arial" panose="020B0604020202020204" pitchFamily="34" charset="0"/>
              </a:rPr>
              <a:t> </a:t>
            </a:r>
            <a:r>
              <a:rPr lang="en-US" sz="3200" b="1" dirty="0" err="1">
                <a:solidFill>
                  <a:schemeClr val="accent5">
                    <a:lumMod val="75000"/>
                  </a:schemeClr>
                </a:solidFill>
                <a:latin typeface="Arial" panose="020B0604020202020204" pitchFamily="34" charset="0"/>
                <a:cs typeface="Arial" panose="020B0604020202020204" pitchFamily="34" charset="0"/>
              </a:rPr>
              <a:t>chỉ</a:t>
            </a:r>
            <a:r>
              <a:rPr lang="en-US" sz="3200" b="1" dirty="0">
                <a:solidFill>
                  <a:schemeClr val="accent5">
                    <a:lumMod val="75000"/>
                  </a:schemeClr>
                </a:solidFill>
                <a:latin typeface="Arial" panose="020B0604020202020204" pitchFamily="34" charset="0"/>
                <a:cs typeface="Arial" panose="020B0604020202020204" pitchFamily="34" charset="0"/>
              </a:rPr>
              <a:t> </a:t>
            </a:r>
            <a:r>
              <a:rPr lang="en-US" sz="3200" b="1" dirty="0" err="1">
                <a:solidFill>
                  <a:schemeClr val="accent5">
                    <a:lumMod val="75000"/>
                  </a:schemeClr>
                </a:solidFill>
                <a:latin typeface="Arial" panose="020B0604020202020204" pitchFamily="34" charset="0"/>
                <a:cs typeface="Arial" panose="020B0604020202020204" pitchFamily="34" charset="0"/>
              </a:rPr>
              <a:t>huy</a:t>
            </a:r>
            <a:r>
              <a:rPr lang="en-US" sz="3200" b="1" dirty="0">
                <a:solidFill>
                  <a:schemeClr val="accent5">
                    <a:lumMod val="75000"/>
                  </a:schemeClr>
                </a:solidFill>
                <a:latin typeface="Arial" panose="020B0604020202020204" pitchFamily="34" charset="0"/>
                <a:cs typeface="Arial" panose="020B0604020202020204" pitchFamily="34" charset="0"/>
              </a:rPr>
              <a:t> </a:t>
            </a:r>
            <a:r>
              <a:rPr lang="en-US" sz="3200" b="1" dirty="0" err="1">
                <a:solidFill>
                  <a:schemeClr val="accent5">
                    <a:lumMod val="75000"/>
                  </a:schemeClr>
                </a:solidFill>
                <a:latin typeface="Arial" panose="020B0604020202020204" pitchFamily="34" charset="0"/>
                <a:cs typeface="Arial" panose="020B0604020202020204" pitchFamily="34" charset="0"/>
              </a:rPr>
              <a:t>quân</a:t>
            </a:r>
            <a:r>
              <a:rPr lang="en-US" sz="3200" b="1" dirty="0">
                <a:solidFill>
                  <a:schemeClr val="accent5">
                    <a:lumMod val="75000"/>
                  </a:schemeClr>
                </a:solidFill>
                <a:latin typeface="Arial" panose="020B0604020202020204" pitchFamily="34" charset="0"/>
                <a:cs typeface="Arial" panose="020B0604020202020204" pitchFamily="34" charset="0"/>
              </a:rPr>
              <a:t> </a:t>
            </a:r>
            <a:r>
              <a:rPr lang="en-US" sz="3200" b="1" dirty="0" err="1">
                <a:solidFill>
                  <a:schemeClr val="accent5">
                    <a:lumMod val="75000"/>
                  </a:schemeClr>
                </a:solidFill>
                <a:latin typeface="Arial" panose="020B0604020202020204" pitchFamily="34" charset="0"/>
                <a:cs typeface="Arial" panose="020B0604020202020204" pitchFamily="34" charset="0"/>
              </a:rPr>
              <a:t>dân</a:t>
            </a:r>
            <a:r>
              <a:rPr lang="en-US" sz="3200" b="1" dirty="0">
                <a:solidFill>
                  <a:schemeClr val="accent5">
                    <a:lumMod val="75000"/>
                  </a:schemeClr>
                </a:solidFill>
                <a:latin typeface="Arial" panose="020B0604020202020204" pitchFamily="34" charset="0"/>
                <a:cs typeface="Arial" panose="020B0604020202020204" pitchFamily="34" charset="0"/>
              </a:rPr>
              <a:t> ta </a:t>
            </a:r>
            <a:r>
              <a:rPr lang="en-US" sz="3200" b="1" dirty="0" err="1">
                <a:solidFill>
                  <a:schemeClr val="accent5">
                    <a:lumMod val="75000"/>
                  </a:schemeClr>
                </a:solidFill>
                <a:latin typeface="Arial" panose="020B0604020202020204" pitchFamily="34" charset="0"/>
                <a:cs typeface="Arial" panose="020B0604020202020204" pitchFamily="34" charset="0"/>
              </a:rPr>
              <a:t>chống</a:t>
            </a:r>
            <a:r>
              <a:rPr lang="en-US" sz="3200" b="1" dirty="0">
                <a:solidFill>
                  <a:schemeClr val="accent5">
                    <a:lumMod val="75000"/>
                  </a:schemeClr>
                </a:solidFill>
                <a:latin typeface="Arial" panose="020B0604020202020204" pitchFamily="34" charset="0"/>
                <a:cs typeface="Arial" panose="020B0604020202020204" pitchFamily="34" charset="0"/>
              </a:rPr>
              <a:t> </a:t>
            </a:r>
            <a:r>
              <a:rPr lang="en-US" sz="3200" b="1" dirty="0" err="1">
                <a:solidFill>
                  <a:schemeClr val="accent5">
                    <a:lumMod val="75000"/>
                  </a:schemeClr>
                </a:solidFill>
                <a:latin typeface="Arial" panose="020B0604020202020204" pitchFamily="34" charset="0"/>
                <a:cs typeface="Arial" panose="020B0604020202020204" pitchFamily="34" charset="0"/>
              </a:rPr>
              <a:t>Tống</a:t>
            </a:r>
            <a:r>
              <a:rPr lang="en-US" sz="3200" b="1" dirty="0">
                <a:solidFill>
                  <a:schemeClr val="accent5">
                    <a:lumMod val="75000"/>
                  </a:schemeClr>
                </a:solidFill>
                <a:latin typeface="Arial" panose="020B0604020202020204" pitchFamily="34" charset="0"/>
                <a:cs typeface="Arial" panose="020B0604020202020204" pitchFamily="34" charset="0"/>
              </a:rPr>
              <a:t> </a:t>
            </a:r>
            <a:r>
              <a:rPr lang="en-US" sz="3200" b="1" dirty="0" err="1">
                <a:solidFill>
                  <a:schemeClr val="accent5">
                    <a:lumMod val="75000"/>
                  </a:schemeClr>
                </a:solidFill>
                <a:latin typeface="Arial" panose="020B0604020202020204" pitchFamily="34" charset="0"/>
                <a:cs typeface="Arial" panose="020B0604020202020204" pitchFamily="34" charset="0"/>
              </a:rPr>
              <a:t>lần</a:t>
            </a:r>
            <a:r>
              <a:rPr lang="en-US" sz="3200" b="1" dirty="0">
                <a:solidFill>
                  <a:schemeClr val="accent5">
                    <a:lumMod val="75000"/>
                  </a:schemeClr>
                </a:solidFill>
                <a:latin typeface="Arial" panose="020B0604020202020204" pitchFamily="34" charset="0"/>
                <a:cs typeface="Arial" panose="020B0604020202020204" pitchFamily="34" charset="0"/>
              </a:rPr>
              <a:t> 2 </a:t>
            </a:r>
            <a:r>
              <a:rPr lang="en-US" sz="3200" b="1" dirty="0" err="1">
                <a:solidFill>
                  <a:schemeClr val="accent5">
                    <a:lumMod val="75000"/>
                  </a:schemeClr>
                </a:solidFill>
                <a:latin typeface="Arial" panose="020B0604020202020204" pitchFamily="34" charset="0"/>
                <a:cs typeface="Arial" panose="020B0604020202020204" pitchFamily="34" charset="0"/>
              </a:rPr>
              <a:t>dưới</a:t>
            </a:r>
            <a:r>
              <a:rPr lang="en-US" sz="3200" b="1" dirty="0">
                <a:solidFill>
                  <a:schemeClr val="accent5">
                    <a:lumMod val="75000"/>
                  </a:schemeClr>
                </a:solidFill>
                <a:latin typeface="Arial" panose="020B0604020202020204" pitchFamily="34" charset="0"/>
                <a:cs typeface="Arial" panose="020B0604020202020204" pitchFamily="34" charset="0"/>
              </a:rPr>
              <a:t> </a:t>
            </a:r>
            <a:r>
              <a:rPr lang="en-US" sz="3200" b="1" dirty="0" err="1">
                <a:solidFill>
                  <a:schemeClr val="accent5">
                    <a:lumMod val="75000"/>
                  </a:schemeClr>
                </a:solidFill>
                <a:latin typeface="Arial" panose="020B0604020202020204" pitchFamily="34" charset="0"/>
                <a:cs typeface="Arial" panose="020B0604020202020204" pitchFamily="34" charset="0"/>
              </a:rPr>
              <a:t>thời</a:t>
            </a:r>
            <a:r>
              <a:rPr lang="en-US" sz="3200" b="1" dirty="0">
                <a:solidFill>
                  <a:schemeClr val="accent5">
                    <a:lumMod val="75000"/>
                  </a:schemeClr>
                </a:solidFill>
                <a:latin typeface="Arial" panose="020B0604020202020204" pitchFamily="34" charset="0"/>
                <a:cs typeface="Arial" panose="020B0604020202020204" pitchFamily="34" charset="0"/>
              </a:rPr>
              <a:t> </a:t>
            </a:r>
            <a:r>
              <a:rPr lang="en-US" sz="3200" b="1" dirty="0" err="1">
                <a:solidFill>
                  <a:schemeClr val="accent5">
                    <a:lumMod val="75000"/>
                  </a:schemeClr>
                </a:solidFill>
                <a:latin typeface="Arial" panose="020B0604020202020204" pitchFamily="34" charset="0"/>
                <a:cs typeface="Arial" panose="020B0604020202020204" pitchFamily="34" charset="0"/>
              </a:rPr>
              <a:t>Lý</a:t>
            </a:r>
            <a:r>
              <a:rPr lang="en-US" sz="3200" b="1" dirty="0">
                <a:solidFill>
                  <a:schemeClr val="accent5">
                    <a:lumMod val="75000"/>
                  </a:schemeClr>
                </a:solidFill>
                <a:latin typeface="Arial" panose="020B0604020202020204" pitchFamily="34" charset="0"/>
                <a:cs typeface="Arial" panose="020B0604020202020204" pitchFamily="34" charset="0"/>
              </a:rPr>
              <a:t> </a:t>
            </a:r>
            <a:r>
              <a:rPr lang="en-US" sz="3200" b="1" dirty="0" err="1">
                <a:solidFill>
                  <a:schemeClr val="accent5">
                    <a:lumMod val="75000"/>
                  </a:schemeClr>
                </a:solidFill>
                <a:latin typeface="Arial" panose="020B0604020202020204" pitchFamily="34" charset="0"/>
                <a:cs typeface="Arial" panose="020B0604020202020204" pitchFamily="34" charset="0"/>
              </a:rPr>
              <a:t>năm</a:t>
            </a:r>
            <a:r>
              <a:rPr lang="en-US" sz="3200" b="1" dirty="0">
                <a:solidFill>
                  <a:schemeClr val="accent5">
                    <a:lumMod val="75000"/>
                  </a:schemeClr>
                </a:solidFill>
                <a:latin typeface="Arial" panose="020B0604020202020204" pitchFamily="34" charset="0"/>
                <a:cs typeface="Arial" panose="020B0604020202020204" pitchFamily="34" charset="0"/>
              </a:rPr>
              <a:t> 1075 – 1077?</a:t>
            </a:r>
          </a:p>
        </p:txBody>
      </p:sp>
      <p:pic>
        <p:nvPicPr>
          <p:cNvPr id="63" name="图片 27"/>
          <p:cNvPicPr>
            <a:picLocks noChangeAspect="1"/>
          </p:cNvPicPr>
          <p:nvPr/>
        </p:nvPicPr>
        <p:blipFill rotWithShape="1">
          <a:blip r:embed="rId3">
            <a:extLst>
              <a:ext uri="{BEBA8EAE-BF5A-486C-A8C5-ECC9F3942E4B}">
                <a14:imgProps xmlns:a14="http://schemas.microsoft.com/office/drawing/2010/main">
                  <a14:imgLayer r:embed="rId4">
                    <a14:imgEffect>
                      <a14:backgroundRemoval t="9973" b="89891" l="686" r="99314">
                        <a14:foregroundMark x1="74371" y1="45902" x2="67506" y2="52186"/>
                        <a14:foregroundMark x1="69794" y1="48634" x2="88558" y2="50820"/>
                        <a14:foregroundMark x1="93364" y1="49863" x2="99085" y2="50137"/>
                        <a14:foregroundMark x1="75515" y1="56011" x2="92449" y2="56148"/>
                        <a14:foregroundMark x1="68879" y1="56284" x2="98169" y2="59153"/>
                        <a14:foregroundMark x1="98627" y1="54645" x2="99771" y2="57104"/>
                        <a14:foregroundMark x1="11670" y1="48770" x2="8696" y2="50546"/>
                        <a14:foregroundMark x1="52860" y1="16803" x2="55835" y2="17350"/>
                        <a14:foregroundMark x1="45767" y1="16940" x2="41648" y2="19399"/>
                        <a14:foregroundMark x1="44394" y1="18716" x2="44851" y2="26639"/>
                        <a14:foregroundMark x1="49428" y1="80738" x2="49386" y2="80992"/>
                        <a14:foregroundMark x1="14416" y1="42213" x2="6178" y2="38934"/>
                        <a14:foregroundMark x1="2517" y1="38388" x2="5263" y2="39617"/>
                        <a14:foregroundMark x1="2746" y1="38388" x2="5492" y2="40301"/>
                        <a14:foregroundMark x1="5034" y1="38525" x2="1373" y2="37568"/>
                        <a14:foregroundMark x1="915" y1="38251" x2="5034" y2="39754"/>
                        <a14:foregroundMark x1="33638" y1="69126" x2="34096" y2="76776"/>
                        <a14:backgroundMark x1="54691" y1="76230" x2="59954" y2="85519"/>
                        <a14:backgroundMark x1="59954" y1="85519" x2="60412" y2="85792"/>
                        <a14:backgroundMark x1="11899" y1="69672" x2="19680" y2="81011"/>
                        <a14:backgroundMark x1="51716" y1="81011" x2="51487" y2="91257"/>
                        <a14:backgroundMark x1="8696" y1="70492" x2="3661" y2="78962"/>
                        <a14:backgroundMark x1="3204" y1="71175" x2="2517" y2="75956"/>
                      </a14:backgroundRemoval>
                    </a14:imgEffect>
                  </a14:imgLayer>
                </a14:imgProps>
              </a:ext>
              <a:ext uri="{28A0092B-C50C-407E-A947-70E740481C1C}">
                <a14:useLocalDpi xmlns:a14="http://schemas.microsoft.com/office/drawing/2010/main" val="0"/>
              </a:ext>
            </a:extLst>
          </a:blip>
          <a:srcRect t="9375" b="19697"/>
          <a:stretch/>
        </p:blipFill>
        <p:spPr>
          <a:xfrm>
            <a:off x="7214014" y="1420784"/>
            <a:ext cx="4965684" cy="5487742"/>
          </a:xfrm>
          <a:prstGeom prst="rect">
            <a:avLst/>
          </a:prstGeom>
        </p:spPr>
      </p:pic>
    </p:spTree>
    <p:extLst>
      <p:ext uri="{BB962C8B-B14F-4D97-AF65-F5344CB8AC3E}">
        <p14:creationId xmlns:p14="http://schemas.microsoft.com/office/powerpoint/2010/main" val="119766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p:cTn id="7" dur="1000" fill="hold"/>
                                        <p:tgtEl>
                                          <p:spTgt spid="123"/>
                                        </p:tgtEl>
                                        <p:attrNameLst>
                                          <p:attrName>ppt_x</p:attrName>
                                        </p:attrNameLst>
                                      </p:cBhvr>
                                      <p:tavLst>
                                        <p:tav tm="0">
                                          <p:val>
                                            <p:strVal val="#ppt_x-.2"/>
                                          </p:val>
                                        </p:tav>
                                        <p:tav tm="100000">
                                          <p:val>
                                            <p:strVal val="#ppt_x"/>
                                          </p:val>
                                        </p:tav>
                                      </p:tavLst>
                                    </p:anim>
                                    <p:anim calcmode="lin" valueType="num">
                                      <p:cBhvr>
                                        <p:cTn id="8" dur="1000" fill="hold"/>
                                        <p:tgtEl>
                                          <p:spTgt spid="1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3"/>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barn(inVertical)">
                                      <p:cBhvr>
                                        <p:cTn id="13" dur="500"/>
                                        <p:tgtEl>
                                          <p:spTgt spid="77"/>
                                        </p:tgtEl>
                                      </p:cBhvr>
                                    </p:animEffect>
                                  </p:childTnLst>
                                </p:cTn>
                              </p:par>
                            </p:childTnLst>
                          </p:cTn>
                        </p:par>
                        <p:par>
                          <p:cTn id="14" fill="hold">
                            <p:stCondLst>
                              <p:cond delay="1500"/>
                            </p:stCondLst>
                            <p:childTnLst>
                              <p:par>
                                <p:cTn id="15" presetID="6"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par>
                          <p:cTn id="18" fill="hold">
                            <p:stCondLst>
                              <p:cond delay="3500"/>
                            </p:stCondLst>
                            <p:childTnLst>
                              <p:par>
                                <p:cTn id="19" presetID="14" presetClass="entr" presetSubtype="1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childTnLst>
                          </p:cTn>
                        </p:par>
                        <p:par>
                          <p:cTn id="22" fill="hold">
                            <p:stCondLst>
                              <p:cond delay="4000"/>
                            </p:stCondLst>
                            <p:childTnLst>
                              <p:par>
                                <p:cTn id="23" presetID="14" presetClass="entr" presetSubtype="1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par>
                          <p:cTn id="26" fill="hold">
                            <p:stCondLst>
                              <p:cond delay="4500"/>
                            </p:stCondLst>
                            <p:childTnLst>
                              <p:par>
                                <p:cTn id="27" presetID="14" presetClass="entr" presetSubtype="1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randombar(horizontal)">
                                      <p:cBhvr>
                                        <p:cTn id="29" dur="500"/>
                                        <p:tgtEl>
                                          <p:spTgt spid="20"/>
                                        </p:tgtEl>
                                      </p:cBhvr>
                                    </p:animEffect>
                                  </p:childTnLst>
                                </p:cTn>
                              </p:par>
                            </p:childTnLst>
                          </p:cTn>
                        </p:par>
                        <p:par>
                          <p:cTn id="30" fill="hold">
                            <p:stCondLst>
                              <p:cond delay="5000"/>
                            </p:stCondLst>
                            <p:childTnLst>
                              <p:par>
                                <p:cTn id="31" presetID="14" presetClass="entr" presetSubtype="1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randombar(horizont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xit" presetSubtype="4" fill="hold" nodeType="clickEffect">
                                  <p:stCondLst>
                                    <p:cond delay="0"/>
                                  </p:stCondLst>
                                  <p:childTnLst>
                                    <p:animEffect transition="out" filter="wipe(down)">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par>
                                <p:cTn id="39" presetID="22" presetClass="exit" presetSubtype="4" fill="hold" nodeType="withEffect">
                                  <p:stCondLst>
                                    <p:cond delay="0"/>
                                  </p:stCondLst>
                                  <p:childTnLst>
                                    <p:animEffect transition="out" filter="wipe(down)">
                                      <p:cBhvr>
                                        <p:cTn id="40" dur="500"/>
                                        <p:tgtEl>
                                          <p:spTgt spid="20"/>
                                        </p:tgtEl>
                                      </p:cBhvr>
                                    </p:animEffect>
                                    <p:set>
                                      <p:cBhvr>
                                        <p:cTn id="41" dur="1" fill="hold">
                                          <p:stCondLst>
                                            <p:cond delay="499"/>
                                          </p:stCondLst>
                                        </p:cTn>
                                        <p:tgtEl>
                                          <p:spTgt spid="20"/>
                                        </p:tgtEl>
                                        <p:attrNameLst>
                                          <p:attrName>style.visibility</p:attrName>
                                        </p:attrNameLst>
                                      </p:cBhvr>
                                      <p:to>
                                        <p:strVal val="hidden"/>
                                      </p:to>
                                    </p:set>
                                  </p:childTnLst>
                                </p:cTn>
                              </p:par>
                              <p:par>
                                <p:cTn id="42" presetID="22" presetClass="exit" presetSubtype="4" fill="hold" nodeType="withEffect">
                                  <p:stCondLst>
                                    <p:cond delay="0"/>
                                  </p:stCondLst>
                                  <p:childTnLst>
                                    <p:animEffect transition="out" filter="wipe(down)">
                                      <p:cBhvr>
                                        <p:cTn id="43" dur="500"/>
                                        <p:tgtEl>
                                          <p:spTgt spid="3"/>
                                        </p:tgtEl>
                                      </p:cBhvr>
                                    </p:animEffect>
                                    <p:set>
                                      <p:cBhvr>
                                        <p:cTn id="44" dur="1" fill="hold">
                                          <p:stCondLst>
                                            <p:cond delay="499"/>
                                          </p:stCondLst>
                                        </p:cTn>
                                        <p:tgtEl>
                                          <p:spTgt spid="3"/>
                                        </p:tgtEl>
                                        <p:attrNameLst>
                                          <p:attrName>style.visibility</p:attrName>
                                        </p:attrNameLst>
                                      </p:cBhvr>
                                      <p:to>
                                        <p:strVal val="hidden"/>
                                      </p:to>
                                    </p:set>
                                  </p:childTnLst>
                                </p:cTn>
                              </p:par>
                              <p:par>
                                <p:cTn id="45" presetID="14" presetClass="entr" presetSubtype="10" fill="hold"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randombar(horizontal)">
                                      <p:cBhvr>
                                        <p:cTn id="47" dur="500"/>
                                        <p:tgtEl>
                                          <p:spTgt spid="63"/>
                                        </p:tgtEl>
                                      </p:cBhvr>
                                    </p:animEffect>
                                  </p:childTnLst>
                                  <p:subTnLst>
                                    <p:audio>
                                      <p:cMediaNode>
                                        <p:cTn display="0" masterRel="sameClick">
                                          <p:stCondLst>
                                            <p:cond evt="begin" delay="0">
                                              <p:tn val="4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97DE"/>
        </a:solidFill>
        <a:effectLst/>
      </p:bgPr>
    </p:bg>
    <p:spTree>
      <p:nvGrpSpPr>
        <p:cNvPr id="1" name=""/>
        <p:cNvGrpSpPr/>
        <p:nvPr/>
      </p:nvGrpSpPr>
      <p:grpSpPr>
        <a:xfrm>
          <a:off x="0" y="0"/>
          <a:ext cx="0" cy="0"/>
          <a:chOff x="0" y="0"/>
          <a:chExt cx="0" cy="0"/>
        </a:xfrm>
      </p:grpSpPr>
      <p:sp>
        <p:nvSpPr>
          <p:cNvPr id="116" name="流程图: 手动输入 115"/>
          <p:cNvSpPr/>
          <p:nvPr/>
        </p:nvSpPr>
        <p:spPr>
          <a:xfrm rot="5400000" flipV="1">
            <a:off x="4630420" y="-701040"/>
            <a:ext cx="6858635" cy="8260715"/>
          </a:xfrm>
          <a:prstGeom prst="flowChartManualInput">
            <a:avLst/>
          </a:prstGeom>
          <a:solidFill>
            <a:srgbClr val="6B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3" name="组合 122"/>
          <p:cNvGrpSpPr/>
          <p:nvPr/>
        </p:nvGrpSpPr>
        <p:grpSpPr>
          <a:xfrm>
            <a:off x="10041890" y="296545"/>
            <a:ext cx="1090930" cy="1118870"/>
            <a:chOff x="3786" y="775"/>
            <a:chExt cx="1718" cy="1762"/>
          </a:xfrm>
          <a:solidFill>
            <a:srgbClr val="FF97DE"/>
          </a:solidFill>
        </p:grpSpPr>
        <p:grpSp>
          <p:nvGrpSpPr>
            <p:cNvPr id="124" name="组合 123"/>
            <p:cNvGrpSpPr/>
            <p:nvPr/>
          </p:nvGrpSpPr>
          <p:grpSpPr>
            <a:xfrm>
              <a:off x="3786" y="775"/>
              <a:ext cx="242" cy="1762"/>
              <a:chOff x="3786" y="775"/>
              <a:chExt cx="242" cy="1762"/>
            </a:xfrm>
            <a:grpFill/>
          </p:grpSpPr>
          <p:sp>
            <p:nvSpPr>
              <p:cNvPr id="125" name="椭圆 124"/>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nvGrpSpPr>
          <p:grpSpPr>
            <a:xfrm>
              <a:off x="4155" y="775"/>
              <a:ext cx="242" cy="1762"/>
              <a:chOff x="3786" y="775"/>
              <a:chExt cx="242" cy="1762"/>
            </a:xfrm>
            <a:grpFill/>
          </p:grpSpPr>
          <p:sp>
            <p:nvSpPr>
              <p:cNvPr id="131" name="椭圆 130"/>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6" name="组合 135"/>
            <p:cNvGrpSpPr/>
            <p:nvPr/>
          </p:nvGrpSpPr>
          <p:grpSpPr>
            <a:xfrm>
              <a:off x="4524" y="775"/>
              <a:ext cx="242" cy="1762"/>
              <a:chOff x="3786" y="775"/>
              <a:chExt cx="242" cy="1762"/>
            </a:xfrm>
            <a:grpFill/>
          </p:grpSpPr>
          <p:sp>
            <p:nvSpPr>
              <p:cNvPr id="137" name="椭圆 136"/>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2" name="组合 141"/>
            <p:cNvGrpSpPr/>
            <p:nvPr/>
          </p:nvGrpSpPr>
          <p:grpSpPr>
            <a:xfrm>
              <a:off x="4893" y="775"/>
              <a:ext cx="242" cy="1762"/>
              <a:chOff x="3786" y="775"/>
              <a:chExt cx="242" cy="1762"/>
            </a:xfrm>
            <a:grpFill/>
          </p:grpSpPr>
          <p:sp>
            <p:nvSpPr>
              <p:cNvPr id="143" name="椭圆 142"/>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8" name="组合 147"/>
            <p:cNvGrpSpPr/>
            <p:nvPr/>
          </p:nvGrpSpPr>
          <p:grpSpPr>
            <a:xfrm>
              <a:off x="5262" y="775"/>
              <a:ext cx="242" cy="1762"/>
              <a:chOff x="3786" y="775"/>
              <a:chExt cx="242" cy="1762"/>
            </a:xfrm>
            <a:grpFill/>
          </p:grpSpPr>
          <p:sp>
            <p:nvSpPr>
              <p:cNvPr id="149" name="椭圆 148"/>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5" name="组合 154"/>
          <p:cNvGrpSpPr/>
          <p:nvPr/>
        </p:nvGrpSpPr>
        <p:grpSpPr>
          <a:xfrm>
            <a:off x="-635" y="296545"/>
            <a:ext cx="12192000" cy="6264910"/>
            <a:chOff x="-5280" y="467"/>
            <a:chExt cx="23155" cy="9866"/>
          </a:xfrm>
        </p:grpSpPr>
        <p:sp>
          <p:nvSpPr>
            <p:cNvPr id="13" name="圆角矩形 12"/>
            <p:cNvSpPr/>
            <p:nvPr/>
          </p:nvSpPr>
          <p:spPr>
            <a:xfrm>
              <a:off x="-5280" y="467"/>
              <a:ext cx="23155" cy="9866"/>
            </a:xfrm>
            <a:prstGeom prst="roundRect">
              <a:avLst>
                <a:gd name="adj" fmla="val 5000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圆角矩形 121"/>
            <p:cNvSpPr/>
            <p:nvPr/>
          </p:nvSpPr>
          <p:spPr>
            <a:xfrm>
              <a:off x="-4955" y="667"/>
              <a:ext cx="22632" cy="9535"/>
            </a:xfrm>
            <a:prstGeom prst="roundRect">
              <a:avLst>
                <a:gd name="adj" fmla="val 50000"/>
              </a:avLst>
            </a:prstGeom>
            <a:noFill/>
            <a:ln w="19050" cmpd="sng">
              <a:solidFill>
                <a:srgbClr val="3A4565"/>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任意多边形: 形状 19"/>
          <p:cNvSpPr/>
          <p:nvPr/>
        </p:nvSpPr>
        <p:spPr>
          <a:xfrm flipV="1">
            <a:off x="3273425" y="5619750"/>
            <a:ext cx="5645785" cy="838835"/>
          </a:xfrm>
          <a:custGeom>
            <a:avLst/>
            <a:gdLst>
              <a:gd name="connsiteX0" fmla="*/ 0 w 5645924"/>
              <a:gd name="connsiteY0" fmla="*/ 0 h 838684"/>
              <a:gd name="connsiteX1" fmla="*/ 5645924 w 5645924"/>
              <a:gd name="connsiteY1" fmla="*/ 0 h 838684"/>
              <a:gd name="connsiteX2" fmla="*/ 5640599 w 5645924"/>
              <a:gd name="connsiteY2" fmla="*/ 12553 h 838684"/>
              <a:gd name="connsiteX3" fmla="*/ 2822962 w 5645924"/>
              <a:gd name="connsiteY3" fmla="*/ 838684 h 838684"/>
              <a:gd name="connsiteX4" fmla="*/ 5326 w 5645924"/>
              <a:gd name="connsiteY4" fmla="*/ 12553 h 83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5924" h="838684">
                <a:moveTo>
                  <a:pt x="0" y="0"/>
                </a:moveTo>
                <a:lnTo>
                  <a:pt x="5645924" y="0"/>
                </a:lnTo>
                <a:lnTo>
                  <a:pt x="5640599" y="12553"/>
                </a:lnTo>
                <a:cubicBezTo>
                  <a:pt x="5372416" y="484025"/>
                  <a:pt x="4212819" y="838684"/>
                  <a:pt x="2822962" y="838684"/>
                </a:cubicBezTo>
                <a:cubicBezTo>
                  <a:pt x="1433105" y="838684"/>
                  <a:pt x="273508" y="484025"/>
                  <a:pt x="5326" y="12553"/>
                </a:cubicBezTo>
                <a:close/>
              </a:path>
            </a:pathLst>
          </a:custGeom>
          <a:solidFill>
            <a:srgbClr val="FFCE00"/>
          </a:solidFill>
          <a:ln w="15875" cmpd="sng">
            <a:solidFill>
              <a:srgbClr val="3A45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7" name="组合 76"/>
          <p:cNvGrpSpPr/>
          <p:nvPr/>
        </p:nvGrpSpPr>
        <p:grpSpPr>
          <a:xfrm>
            <a:off x="476250" y="303530"/>
            <a:ext cx="11268075" cy="6249670"/>
            <a:chOff x="750" y="478"/>
            <a:chExt cx="17745" cy="9842"/>
          </a:xfrm>
        </p:grpSpPr>
        <p:grpSp>
          <p:nvGrpSpPr>
            <p:cNvPr id="75" name="组合 74"/>
            <p:cNvGrpSpPr/>
            <p:nvPr/>
          </p:nvGrpSpPr>
          <p:grpSpPr>
            <a:xfrm>
              <a:off x="750" y="478"/>
              <a:ext cx="2133" cy="1957"/>
              <a:chOff x="750" y="478"/>
              <a:chExt cx="2133" cy="1957"/>
            </a:xfrm>
          </p:grpSpPr>
          <p:sp>
            <p:nvSpPr>
              <p:cNvPr id="58" name="椭圆 57"/>
              <p:cNvSpPr/>
              <p:nvPr/>
            </p:nvSpPr>
            <p:spPr>
              <a:xfrm>
                <a:off x="1157" y="709"/>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rot="21120000">
                <a:off x="750" y="478"/>
                <a:ext cx="1650" cy="1300"/>
                <a:chOff x="760" y="467"/>
                <a:chExt cx="1650" cy="1300"/>
              </a:xfrm>
            </p:grpSpPr>
            <p:sp>
              <p:nvSpPr>
                <p:cNvPr id="60"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 name="组合 75"/>
            <p:cNvGrpSpPr/>
            <p:nvPr/>
          </p:nvGrpSpPr>
          <p:grpSpPr>
            <a:xfrm>
              <a:off x="16647" y="8214"/>
              <a:ext cx="1848" cy="2107"/>
              <a:chOff x="16647" y="8214"/>
              <a:chExt cx="1848" cy="2107"/>
            </a:xfrm>
          </p:grpSpPr>
          <p:sp>
            <p:nvSpPr>
              <p:cNvPr id="59" name="椭圆 58"/>
              <p:cNvSpPr/>
              <p:nvPr/>
            </p:nvSpPr>
            <p:spPr>
              <a:xfrm>
                <a:off x="16647" y="8214"/>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rot="21120000" flipH="1" flipV="1">
                <a:off x="16845" y="9021"/>
                <a:ext cx="1650" cy="1300"/>
                <a:chOff x="760" y="467"/>
                <a:chExt cx="1650" cy="1300"/>
              </a:xfrm>
            </p:grpSpPr>
            <p:sp>
              <p:nvSpPr>
                <p:cNvPr id="72"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61" name="TextBox 60"/>
          <p:cNvSpPr txBox="1"/>
          <p:nvPr/>
        </p:nvSpPr>
        <p:spPr>
          <a:xfrm>
            <a:off x="2833119" y="458847"/>
            <a:ext cx="6463815" cy="1077218"/>
          </a:xfrm>
          <a:prstGeom prst="rect">
            <a:avLst/>
          </a:prstGeom>
          <a:noFill/>
        </p:spPr>
        <p:txBody>
          <a:bodyPr wrap="square" rtlCol="0">
            <a:spAutoFit/>
          </a:bodyPr>
          <a:lstStyle/>
          <a:p>
            <a:pPr algn="ctr"/>
            <a:r>
              <a:rPr lang="vi-VN" sz="3200" b="1" dirty="0">
                <a:solidFill>
                  <a:schemeClr val="accent5">
                    <a:lumMod val="75000"/>
                  </a:schemeClr>
                </a:solidFill>
                <a:latin typeface="Arial" panose="020B0604020202020204" pitchFamily="34" charset="0"/>
                <a:cs typeface="Arial" panose="020B0604020202020204" pitchFamily="34" charset="0"/>
              </a:rPr>
              <a:t>Em có nhận xét gì về vị tướng Lý Thường Kiệt?</a:t>
            </a:r>
          </a:p>
        </p:txBody>
      </p:sp>
      <p:sp>
        <p:nvSpPr>
          <p:cNvPr id="2" name="Rectangle 1"/>
          <p:cNvSpPr/>
          <p:nvPr/>
        </p:nvSpPr>
        <p:spPr>
          <a:xfrm>
            <a:off x="5124412" y="1808192"/>
            <a:ext cx="6345035" cy="3539430"/>
          </a:xfrm>
          <a:prstGeom prst="rect">
            <a:avLst/>
          </a:prstGeom>
        </p:spPr>
        <p:txBody>
          <a:bodyPr wrap="square">
            <a:spAutoFit/>
          </a:bodyPr>
          <a:lstStyle/>
          <a:p>
            <a:pPr lvl="0" algn="just">
              <a:defRPr/>
            </a:pP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vi-VN"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Ông là 1 vị tướng tài giỏi thể hiện rõ ở chủ trương đánh giặc, cách giảng hòa để mở đường thoát cho giặc và việc dùng bài thơ “Thần” cổ vũ tinh thần chiến đấu của quân ta, đánh vào tâm lý giặc.</a:t>
            </a:r>
          </a:p>
        </p:txBody>
      </p:sp>
      <p:pic>
        <p:nvPicPr>
          <p:cNvPr id="67" name="Picture 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8014" y="1713231"/>
            <a:ext cx="3547662" cy="38741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62356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heel(1)">
                                      <p:cBhvr>
                                        <p:cTn id="7" dur="2000"/>
                                        <p:tgtEl>
                                          <p:spTgt spid="61"/>
                                        </p:tgtEl>
                                      </p:cBhvr>
                                    </p:animEffect>
                                  </p:childTnLst>
                                </p:cTn>
                              </p:par>
                              <p:par>
                                <p:cTn id="8" presetID="21" presetClass="entr" presetSubtype="1"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wheel(1)">
                                      <p:cBhvr>
                                        <p:cTn id="10" dur="2000"/>
                                        <p:tgtEl>
                                          <p:spTgt spid="6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97DE"/>
        </a:solidFill>
        <a:effectLst/>
      </p:bgPr>
    </p:bg>
    <p:spTree>
      <p:nvGrpSpPr>
        <p:cNvPr id="1" name=""/>
        <p:cNvGrpSpPr/>
        <p:nvPr/>
      </p:nvGrpSpPr>
      <p:grpSpPr>
        <a:xfrm>
          <a:off x="0" y="0"/>
          <a:ext cx="0" cy="0"/>
          <a:chOff x="0" y="0"/>
          <a:chExt cx="0" cy="0"/>
        </a:xfrm>
      </p:grpSpPr>
      <p:grpSp>
        <p:nvGrpSpPr>
          <p:cNvPr id="3" name="Group 2"/>
          <p:cNvGrpSpPr/>
          <p:nvPr/>
        </p:nvGrpSpPr>
        <p:grpSpPr>
          <a:xfrm>
            <a:off x="171450" y="161925"/>
            <a:ext cx="11811000" cy="6496050"/>
            <a:chOff x="171450" y="161925"/>
            <a:chExt cx="11811000" cy="6496050"/>
          </a:xfrm>
        </p:grpSpPr>
        <p:sp>
          <p:nvSpPr>
            <p:cNvPr id="2" name="Rectangle 1"/>
            <p:cNvSpPr/>
            <p:nvPr/>
          </p:nvSpPr>
          <p:spPr>
            <a:xfrm>
              <a:off x="171450" y="161925"/>
              <a:ext cx="11811000" cy="6496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23850" y="314325"/>
              <a:ext cx="11487150" cy="6191250"/>
            </a:xfrm>
            <a:prstGeom prst="rect">
              <a:avLst/>
            </a:prstGeom>
            <a:noFill/>
            <a:ln w="28575">
              <a:solidFill>
                <a:srgbClr val="3A456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Table 3"/>
          <p:cNvGraphicFramePr>
            <a:graphicFrameLocks noGrp="1"/>
          </p:cNvGraphicFramePr>
          <p:nvPr>
            <p:extLst>
              <p:ext uri="{D42A27DB-BD31-4B8C-83A1-F6EECF244321}">
                <p14:modId xmlns:p14="http://schemas.microsoft.com/office/powerpoint/2010/main" val="2231991671"/>
              </p:ext>
            </p:extLst>
          </p:nvPr>
        </p:nvGraphicFramePr>
        <p:xfrm>
          <a:off x="474660" y="1240846"/>
          <a:ext cx="11193465" cy="4566708"/>
        </p:xfrm>
        <a:graphic>
          <a:graphicData uri="http://schemas.openxmlformats.org/drawingml/2006/table">
            <a:tbl>
              <a:tblPr firstRow="1" bandRow="1">
                <a:tableStyleId>{5940675A-B579-460E-94D1-54222C63F5DA}</a:tableStyleId>
              </a:tblPr>
              <a:tblGrid>
                <a:gridCol w="1997087">
                  <a:extLst>
                    <a:ext uri="{9D8B030D-6E8A-4147-A177-3AD203B41FA5}">
                      <a16:colId xmlns:a16="http://schemas.microsoft.com/office/drawing/2014/main" val="1435536358"/>
                    </a:ext>
                  </a:extLst>
                </a:gridCol>
                <a:gridCol w="1836672">
                  <a:extLst>
                    <a:ext uri="{9D8B030D-6E8A-4147-A177-3AD203B41FA5}">
                      <a16:colId xmlns:a16="http://schemas.microsoft.com/office/drawing/2014/main" val="1891092690"/>
                    </a:ext>
                  </a:extLst>
                </a:gridCol>
                <a:gridCol w="2059240">
                  <a:extLst>
                    <a:ext uri="{9D8B030D-6E8A-4147-A177-3AD203B41FA5}">
                      <a16:colId xmlns:a16="http://schemas.microsoft.com/office/drawing/2014/main" val="2289779527"/>
                    </a:ext>
                  </a:extLst>
                </a:gridCol>
                <a:gridCol w="1874555">
                  <a:extLst>
                    <a:ext uri="{9D8B030D-6E8A-4147-A177-3AD203B41FA5}">
                      <a16:colId xmlns:a16="http://schemas.microsoft.com/office/drawing/2014/main" val="3079031179"/>
                    </a:ext>
                  </a:extLst>
                </a:gridCol>
                <a:gridCol w="3425911">
                  <a:extLst>
                    <a:ext uri="{9D8B030D-6E8A-4147-A177-3AD203B41FA5}">
                      <a16:colId xmlns:a16="http://schemas.microsoft.com/office/drawing/2014/main" val="1810058642"/>
                    </a:ext>
                  </a:extLst>
                </a:gridCol>
              </a:tblGrid>
              <a:tr h="1522236">
                <a:tc>
                  <a:txBody>
                    <a:bodyPr/>
                    <a:lstStyle/>
                    <a:p>
                      <a:pPr algn="ct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Giai</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lịch</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sử</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6B7FFF"/>
                    </a:solidFill>
                  </a:tcPr>
                </a:tc>
                <a:tc>
                  <a:txBody>
                    <a:bodyPr/>
                    <a:lstStyle/>
                    <a:p>
                      <a:pPr algn="ct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Triều</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đại</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6B7FFF"/>
                    </a:solidFill>
                  </a:tcPr>
                </a:tc>
                <a:tc>
                  <a:txBody>
                    <a:bodyPr/>
                    <a:lstStyle/>
                    <a:p>
                      <a:pPr algn="ct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Tên</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nước</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6B7FFF"/>
                    </a:solidFill>
                  </a:tcPr>
                </a:tc>
                <a:tc>
                  <a:txBody>
                    <a:bodyPr/>
                    <a:lstStyle/>
                    <a:p>
                      <a:pPr algn="ct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Kinh</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đô</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6B7FFF"/>
                    </a:solidFill>
                  </a:tcPr>
                </a:tc>
                <a:tc>
                  <a:txBody>
                    <a:bodyPr/>
                    <a:lstStyle/>
                    <a:p>
                      <a:pPr algn="ct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Nhân</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lịch</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sử</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tiêu</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biểu</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6B7FFF"/>
                    </a:solidFill>
                  </a:tcPr>
                </a:tc>
                <a:extLst>
                  <a:ext uri="{0D108BD9-81ED-4DB2-BD59-A6C34878D82A}">
                    <a16:rowId xmlns:a16="http://schemas.microsoft.com/office/drawing/2014/main" val="264695464"/>
                  </a:ext>
                </a:extLst>
              </a:tr>
              <a:tr h="3044472">
                <a:tc>
                  <a:txBody>
                    <a:bodyPr/>
                    <a:lstStyle/>
                    <a:p>
                      <a:pPr algn="ctr"/>
                      <a:r>
                        <a:rPr lang="en-US" sz="2800" b="1" dirty="0" err="1">
                          <a:latin typeface="Arial" panose="020B0604020202020204" pitchFamily="34" charset="0"/>
                          <a:cs typeface="Arial" panose="020B0604020202020204" pitchFamily="34" charset="0"/>
                        </a:rPr>
                        <a:t>Nước</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Đại</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Việt</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thời</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Lý</a:t>
                      </a:r>
                      <a:endParaRPr lang="en-US" sz="2800" b="1" baseline="0" dirty="0">
                        <a:latin typeface="Arial" panose="020B0604020202020204" pitchFamily="34" charset="0"/>
                        <a:cs typeface="Arial" panose="020B0604020202020204" pitchFamily="34" charset="0"/>
                      </a:endParaRPr>
                    </a:p>
                    <a:p>
                      <a:pPr algn="ctr"/>
                      <a:r>
                        <a:rPr lang="en-US" sz="2400" i="1" baseline="0" dirty="0">
                          <a:solidFill>
                            <a:srgbClr val="C00000"/>
                          </a:solidFill>
                          <a:latin typeface="Arial" panose="020B0604020202020204" pitchFamily="34" charset="0"/>
                          <a:cs typeface="Arial" panose="020B0604020202020204" pitchFamily="34" charset="0"/>
                        </a:rPr>
                        <a:t>(</a:t>
                      </a:r>
                      <a:r>
                        <a:rPr lang="en-US" sz="2400" i="1" baseline="0" dirty="0" err="1">
                          <a:solidFill>
                            <a:srgbClr val="C00000"/>
                          </a:solidFill>
                          <a:latin typeface="Arial" panose="020B0604020202020204" pitchFamily="34" charset="0"/>
                          <a:cs typeface="Arial" panose="020B0604020202020204" pitchFamily="34" charset="0"/>
                        </a:rPr>
                        <a:t>Năm</a:t>
                      </a:r>
                      <a:r>
                        <a:rPr lang="en-US" sz="2400" i="1" baseline="0" dirty="0">
                          <a:solidFill>
                            <a:srgbClr val="C00000"/>
                          </a:solidFill>
                          <a:latin typeface="Arial" panose="020B0604020202020204" pitchFamily="34" charset="0"/>
                          <a:cs typeface="Arial" panose="020B0604020202020204" pitchFamily="34" charset="0"/>
                        </a:rPr>
                        <a:t> 1009 </a:t>
                      </a:r>
                      <a:r>
                        <a:rPr lang="en-US" sz="2400" i="1" baseline="0" dirty="0" err="1">
                          <a:solidFill>
                            <a:srgbClr val="C00000"/>
                          </a:solidFill>
                          <a:latin typeface="Arial" panose="020B0604020202020204" pitchFamily="34" charset="0"/>
                          <a:cs typeface="Arial" panose="020B0604020202020204" pitchFamily="34" charset="0"/>
                        </a:rPr>
                        <a:t>đến</a:t>
                      </a:r>
                      <a:r>
                        <a:rPr lang="en-US" sz="2400" i="1" baseline="0" dirty="0">
                          <a:solidFill>
                            <a:srgbClr val="C00000"/>
                          </a:solidFill>
                          <a:latin typeface="Arial" panose="020B0604020202020204" pitchFamily="34" charset="0"/>
                          <a:cs typeface="Arial" panose="020B0604020202020204" pitchFamily="34" charset="0"/>
                        </a:rPr>
                        <a:t> </a:t>
                      </a:r>
                      <a:r>
                        <a:rPr lang="en-US" sz="2400" i="1" baseline="0" dirty="0" err="1">
                          <a:solidFill>
                            <a:srgbClr val="C00000"/>
                          </a:solidFill>
                          <a:latin typeface="Arial" panose="020B0604020202020204" pitchFamily="34" charset="0"/>
                          <a:cs typeface="Arial" panose="020B0604020202020204" pitchFamily="34" charset="0"/>
                        </a:rPr>
                        <a:t>năm</a:t>
                      </a:r>
                      <a:r>
                        <a:rPr lang="en-US" sz="2400" i="1" baseline="0" dirty="0">
                          <a:solidFill>
                            <a:srgbClr val="C00000"/>
                          </a:solidFill>
                          <a:latin typeface="Arial" panose="020B0604020202020204" pitchFamily="34" charset="0"/>
                          <a:cs typeface="Arial" panose="020B0604020202020204" pitchFamily="34" charset="0"/>
                        </a:rPr>
                        <a:t> 1226)</a:t>
                      </a:r>
                      <a:endParaRPr lang="en-US" sz="2400" i="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800" b="1" dirty="0" err="1">
                          <a:latin typeface="Arial" panose="020B0604020202020204" pitchFamily="34" charset="0"/>
                          <a:cs typeface="Arial" panose="020B0604020202020204" pitchFamily="34" charset="0"/>
                        </a:rPr>
                        <a:t>Nhà</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Lý</a:t>
                      </a:r>
                      <a:endParaRPr lang="en-US" sz="2800" b="1" dirty="0">
                        <a:latin typeface="Arial" panose="020B0604020202020204" pitchFamily="34" charset="0"/>
                        <a:cs typeface="Arial" panose="020B0604020202020204" pitchFamily="34" charset="0"/>
                      </a:endParaRPr>
                    </a:p>
                  </a:txBody>
                  <a:tcPr anchor="ctr"/>
                </a:tc>
                <a:tc>
                  <a:txBody>
                    <a:bodyPr/>
                    <a:lstStyle/>
                    <a:p>
                      <a:pPr algn="ctr"/>
                      <a:r>
                        <a:rPr lang="en-US" sz="2800" b="1" dirty="0" err="1">
                          <a:latin typeface="Arial" panose="020B0604020202020204" pitchFamily="34" charset="0"/>
                          <a:cs typeface="Arial" panose="020B0604020202020204" pitchFamily="34" charset="0"/>
                        </a:rPr>
                        <a:t>Đại</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Việt</a:t>
                      </a:r>
                      <a:endParaRPr lang="en-US" sz="2800" b="1" dirty="0">
                        <a:latin typeface="Arial" panose="020B0604020202020204" pitchFamily="34" charset="0"/>
                        <a:cs typeface="Arial" panose="020B0604020202020204" pitchFamily="34" charset="0"/>
                      </a:endParaRPr>
                    </a:p>
                  </a:txBody>
                  <a:tcPr anchor="ctr"/>
                </a:tc>
                <a:tc>
                  <a:txBody>
                    <a:bodyPr/>
                    <a:lstStyle/>
                    <a:p>
                      <a:pPr algn="ctr"/>
                      <a:r>
                        <a:rPr lang="en-US" sz="2800" b="1" dirty="0" err="1">
                          <a:latin typeface="Arial" panose="020B0604020202020204" pitchFamily="34" charset="0"/>
                          <a:cs typeface="Arial" panose="020B0604020202020204" pitchFamily="34" charset="0"/>
                        </a:rPr>
                        <a:t>Thăng</a:t>
                      </a:r>
                      <a:r>
                        <a:rPr lang="en-US" sz="2800" b="1" baseline="0" dirty="0">
                          <a:latin typeface="Arial" panose="020B0604020202020204" pitchFamily="34" charset="0"/>
                          <a:cs typeface="Arial" panose="020B0604020202020204" pitchFamily="34" charset="0"/>
                        </a:rPr>
                        <a:t> Long</a:t>
                      </a:r>
                      <a:endParaRPr lang="en-US" sz="2800" b="0" i="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800" b="1" dirty="0" err="1">
                          <a:latin typeface="Arial" panose="020B0604020202020204" pitchFamily="34" charset="0"/>
                          <a:cs typeface="Arial" panose="020B0604020202020204" pitchFamily="34" charset="0"/>
                        </a:rPr>
                        <a:t>Lý</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Thái</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Tổ</a:t>
                      </a:r>
                      <a:endParaRPr lang="en-US" sz="2800" b="1" baseline="0" dirty="0">
                        <a:latin typeface="Arial" panose="020B0604020202020204" pitchFamily="34" charset="0"/>
                        <a:cs typeface="Arial" panose="020B0604020202020204" pitchFamily="34" charset="0"/>
                      </a:endParaRPr>
                    </a:p>
                    <a:p>
                      <a:pPr algn="ctr"/>
                      <a:r>
                        <a:rPr lang="en-US" sz="2800" b="1" baseline="0" dirty="0" err="1">
                          <a:latin typeface="Arial" panose="020B0604020202020204" pitchFamily="34" charset="0"/>
                          <a:cs typeface="Arial" panose="020B0604020202020204" pitchFamily="34" charset="0"/>
                        </a:rPr>
                        <a:t>Lý</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Thường</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Kiệt</a:t>
                      </a:r>
                      <a:endParaRPr lang="en-US" sz="28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5601315"/>
                  </a:ext>
                </a:extLst>
              </a:tr>
            </a:tbl>
          </a:graphicData>
        </a:graphic>
      </p:graphicFrame>
      <p:sp>
        <p:nvSpPr>
          <p:cNvPr id="61" name="TextBox 60"/>
          <p:cNvSpPr txBox="1"/>
          <p:nvPr/>
        </p:nvSpPr>
        <p:spPr>
          <a:xfrm>
            <a:off x="904081" y="477790"/>
            <a:ext cx="10345738" cy="584775"/>
          </a:xfrm>
          <a:prstGeom prst="rect">
            <a:avLst/>
          </a:prstGeom>
          <a:noFill/>
        </p:spPr>
        <p:txBody>
          <a:bodyPr wrap="square" rtlCol="0">
            <a:spAutoFit/>
          </a:bodyPr>
          <a:lstStyle/>
          <a:p>
            <a:pPr algn="ctr"/>
            <a:r>
              <a:rPr lang="en-US" sz="3200" b="1" dirty="0" err="1">
                <a:solidFill>
                  <a:srgbClr val="C00000"/>
                </a:solidFill>
                <a:latin typeface="Arial" panose="020B0604020202020204" pitchFamily="34" charset="0"/>
                <a:cs typeface="Arial" panose="020B0604020202020204" pitchFamily="34" charset="0"/>
              </a:rPr>
              <a:t>Bảng</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hệ</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thống</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những</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sự</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kiện</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lịch</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sử</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tiêu</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biểu</a:t>
            </a:r>
            <a:endParaRPr lang="en-US" sz="32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9156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54267" y="633025"/>
            <a:ext cx="9040077" cy="646331"/>
          </a:xfrm>
          <a:prstGeom prst="rect">
            <a:avLst/>
          </a:prstGeom>
          <a:noFill/>
        </p:spPr>
        <p:txBody>
          <a:bodyPr wrap="square" rtlCol="0">
            <a:spAutoFit/>
          </a:bodyPr>
          <a:lstStyle/>
          <a:p>
            <a:pPr algn="ctr"/>
            <a:r>
              <a:rPr lang="en-US" sz="3600" dirty="0">
                <a:ln>
                  <a:solidFill>
                    <a:schemeClr val="bg1"/>
                  </a:solidFill>
                </a:ln>
                <a:solidFill>
                  <a:schemeClr val="bg1">
                    <a:lumMod val="85000"/>
                  </a:schemeClr>
                </a:solidFill>
                <a:effectLst>
                  <a:outerShdw blurRad="50800" dist="38100" dir="2700000" algn="tl" rotWithShape="0">
                    <a:prstClr val="black">
                      <a:alpha val="40000"/>
                    </a:prstClr>
                  </a:outerShdw>
                </a:effectLst>
                <a:latin typeface="UTM Colossalis" panose="02040603050506020204" pitchFamily="18" charset="0"/>
                <a:cs typeface="Arial" panose="020B0604020202020204" pitchFamily="34" charset="0"/>
              </a:rPr>
              <a:t>PHÒNG TRƯNG BÀY 5</a:t>
            </a:r>
          </a:p>
        </p:txBody>
      </p:sp>
      <p:sp>
        <p:nvSpPr>
          <p:cNvPr id="5" name="TextBox 4"/>
          <p:cNvSpPr txBox="1"/>
          <p:nvPr/>
        </p:nvSpPr>
        <p:spPr>
          <a:xfrm>
            <a:off x="104347" y="5372745"/>
            <a:ext cx="12278151" cy="1200329"/>
          </a:xfrm>
          <a:prstGeom prst="rect">
            <a:avLst/>
          </a:prstGeom>
          <a:noFill/>
          <a:effectLst>
            <a:outerShdw blurRad="152400" dist="317500" dir="5400000" sx="90000" sy="-19000" rotWithShape="0">
              <a:prstClr val="black">
                <a:alpha val="15000"/>
              </a:prstClr>
            </a:outerShdw>
            <a:reflection blurRad="6350" stA="50000" endA="300" endPos="55000" dir="5400000" sy="-100000" algn="bl" rotWithShape="0"/>
          </a:effectLst>
        </p:spPr>
        <p:txBody>
          <a:bodyPr wrap="square" rtlCol="0">
            <a:spAutoFit/>
          </a:bodyPr>
          <a:lstStyle/>
          <a:p>
            <a:pPr algn="ctr"/>
            <a:r>
              <a:rPr lang="en-US" sz="7200" dirty="0">
                <a:ln w="28575">
                  <a:solidFill>
                    <a:schemeClr val="bg1"/>
                  </a:solidFill>
                </a:ln>
                <a:solidFill>
                  <a:srgbClr val="FFC000"/>
                </a:solidFill>
                <a:effectLst>
                  <a:outerShdw blurRad="60007" dist="310007" dir="7680000" sy="30000" kx="1300200" algn="ctr" rotWithShape="0">
                    <a:prstClr val="black">
                      <a:alpha val="32000"/>
                    </a:prstClr>
                  </a:outerShdw>
                </a:effectLst>
                <a:latin typeface="UTM Colossalis" panose="02040603050506020204" pitchFamily="18" charset="0"/>
                <a:cs typeface="Arial" panose="020B0604020202020204" pitchFamily="34" charset="0"/>
              </a:rPr>
              <a:t>NƯỚC ĐẠI VIỆT THỜI TRẦN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826" y="1231731"/>
            <a:ext cx="8924924" cy="4197519"/>
          </a:xfrm>
          <a:prstGeom prst="rect">
            <a:avLst/>
          </a:prstGeom>
          <a:ln>
            <a:noFill/>
          </a:ln>
          <a:effectLst>
            <a:softEdge rad="112500"/>
          </a:effectLst>
        </p:spPr>
      </p:pic>
    </p:spTree>
    <p:extLst>
      <p:ext uri="{BB962C8B-B14F-4D97-AF65-F5344CB8AC3E}">
        <p14:creationId xmlns:p14="http://schemas.microsoft.com/office/powerpoint/2010/main" val="2067298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199293"/>
            <a:ext cx="8991600" cy="4268058"/>
          </a:xfrm>
          <a:prstGeom prst="rect">
            <a:avLst/>
          </a:prstGeom>
          <a:ln>
            <a:noFill/>
          </a:ln>
          <a:effectLst>
            <a:softEdge rad="112500"/>
          </a:effectLst>
        </p:spPr>
      </p:pic>
      <p:sp>
        <p:nvSpPr>
          <p:cNvPr id="4" name="TextBox 3"/>
          <p:cNvSpPr txBox="1"/>
          <p:nvPr/>
        </p:nvSpPr>
        <p:spPr>
          <a:xfrm>
            <a:off x="-654267" y="633025"/>
            <a:ext cx="9040077" cy="646331"/>
          </a:xfrm>
          <a:prstGeom prst="rect">
            <a:avLst/>
          </a:prstGeom>
          <a:noFill/>
        </p:spPr>
        <p:txBody>
          <a:bodyPr wrap="square" rtlCol="0">
            <a:spAutoFit/>
          </a:bodyPr>
          <a:lstStyle/>
          <a:p>
            <a:pPr algn="ctr"/>
            <a:r>
              <a:rPr lang="en-US" sz="3600" dirty="0">
                <a:ln>
                  <a:solidFill>
                    <a:schemeClr val="bg1"/>
                  </a:solidFill>
                </a:ln>
                <a:solidFill>
                  <a:schemeClr val="bg1">
                    <a:lumMod val="85000"/>
                  </a:schemeClr>
                </a:solidFill>
                <a:effectLst>
                  <a:outerShdw blurRad="50800" dist="38100" dir="2700000" algn="tl" rotWithShape="0">
                    <a:prstClr val="black">
                      <a:alpha val="40000"/>
                    </a:prstClr>
                  </a:outerShdw>
                </a:effectLst>
                <a:latin typeface="UTM Colossalis" panose="02040603050506020204" pitchFamily="18" charset="0"/>
                <a:cs typeface="Arial" panose="020B0604020202020204" pitchFamily="34" charset="0"/>
              </a:rPr>
              <a:t>PHÒNG TRƯNG BÀY 1</a:t>
            </a:r>
          </a:p>
        </p:txBody>
      </p:sp>
      <p:sp>
        <p:nvSpPr>
          <p:cNvPr id="5" name="TextBox 4"/>
          <p:cNvSpPr txBox="1"/>
          <p:nvPr/>
        </p:nvSpPr>
        <p:spPr>
          <a:xfrm>
            <a:off x="275799" y="5300104"/>
            <a:ext cx="11640402" cy="1200329"/>
          </a:xfrm>
          <a:prstGeom prst="rect">
            <a:avLst/>
          </a:prstGeom>
          <a:noFill/>
          <a:effectLst>
            <a:outerShdw blurRad="152400" dist="317500" dir="5400000" sx="90000" sy="-19000" rotWithShape="0">
              <a:prstClr val="black">
                <a:alpha val="15000"/>
              </a:prstClr>
            </a:outerShdw>
            <a:reflection blurRad="6350" stA="50000" endA="300" endPos="55000" dir="5400000" sy="-100000" algn="bl" rotWithShape="0"/>
          </a:effectLst>
        </p:spPr>
        <p:txBody>
          <a:bodyPr wrap="square" rtlCol="0">
            <a:spAutoFit/>
          </a:bodyPr>
          <a:lstStyle/>
          <a:p>
            <a:pPr algn="ctr"/>
            <a:r>
              <a:rPr lang="en-US" sz="7200" dirty="0">
                <a:ln w="28575">
                  <a:solidFill>
                    <a:schemeClr val="bg1"/>
                  </a:solidFill>
                </a:ln>
                <a:solidFill>
                  <a:schemeClr val="accent4">
                    <a:lumMod val="50000"/>
                  </a:schemeClr>
                </a:solidFill>
                <a:effectLst>
                  <a:outerShdw blurRad="60007" dist="310007" dir="7680000" sy="30000" kx="1300200" algn="ctr" rotWithShape="0">
                    <a:prstClr val="black">
                      <a:alpha val="32000"/>
                    </a:prstClr>
                  </a:outerShdw>
                </a:effectLst>
                <a:latin typeface="UTM Colossalis" panose="02040603050506020204" pitchFamily="18" charset="0"/>
                <a:cs typeface="Arial" panose="020B0604020202020204" pitchFamily="34" charset="0"/>
              </a:rPr>
              <a:t>NƯỚC VĂN LANG – ÂU LẠC</a:t>
            </a:r>
          </a:p>
        </p:txBody>
      </p:sp>
    </p:spTree>
    <p:extLst>
      <p:ext uri="{BB962C8B-B14F-4D97-AF65-F5344CB8AC3E}">
        <p14:creationId xmlns:p14="http://schemas.microsoft.com/office/powerpoint/2010/main" val="834559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97DE"/>
        </a:solidFill>
        <a:effectLst/>
      </p:bgPr>
    </p:bg>
    <p:spTree>
      <p:nvGrpSpPr>
        <p:cNvPr id="1" name=""/>
        <p:cNvGrpSpPr/>
        <p:nvPr/>
      </p:nvGrpSpPr>
      <p:grpSpPr>
        <a:xfrm>
          <a:off x="0" y="0"/>
          <a:ext cx="0" cy="0"/>
          <a:chOff x="0" y="0"/>
          <a:chExt cx="0" cy="0"/>
        </a:xfrm>
      </p:grpSpPr>
      <p:sp>
        <p:nvSpPr>
          <p:cNvPr id="116" name="流程图: 手动输入 115"/>
          <p:cNvSpPr/>
          <p:nvPr/>
        </p:nvSpPr>
        <p:spPr>
          <a:xfrm rot="5400000" flipV="1">
            <a:off x="4630420" y="-701040"/>
            <a:ext cx="6858635" cy="8260715"/>
          </a:xfrm>
          <a:prstGeom prst="flowChartManualInput">
            <a:avLst/>
          </a:prstGeom>
          <a:solidFill>
            <a:srgbClr val="6B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3" name="组合 122"/>
          <p:cNvGrpSpPr/>
          <p:nvPr/>
        </p:nvGrpSpPr>
        <p:grpSpPr>
          <a:xfrm>
            <a:off x="10041890" y="296545"/>
            <a:ext cx="1090930" cy="1118870"/>
            <a:chOff x="3786" y="775"/>
            <a:chExt cx="1718" cy="1762"/>
          </a:xfrm>
          <a:solidFill>
            <a:srgbClr val="FF97DE"/>
          </a:solidFill>
        </p:grpSpPr>
        <p:grpSp>
          <p:nvGrpSpPr>
            <p:cNvPr id="124" name="组合 123"/>
            <p:cNvGrpSpPr/>
            <p:nvPr/>
          </p:nvGrpSpPr>
          <p:grpSpPr>
            <a:xfrm>
              <a:off x="3786" y="775"/>
              <a:ext cx="242" cy="1762"/>
              <a:chOff x="3786" y="775"/>
              <a:chExt cx="242" cy="1762"/>
            </a:xfrm>
            <a:grpFill/>
          </p:grpSpPr>
          <p:sp>
            <p:nvSpPr>
              <p:cNvPr id="125" name="椭圆 124"/>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nvGrpSpPr>
          <p:grpSpPr>
            <a:xfrm>
              <a:off x="4155" y="775"/>
              <a:ext cx="242" cy="1762"/>
              <a:chOff x="3786" y="775"/>
              <a:chExt cx="242" cy="1762"/>
            </a:xfrm>
            <a:grpFill/>
          </p:grpSpPr>
          <p:sp>
            <p:nvSpPr>
              <p:cNvPr id="131" name="椭圆 130"/>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6" name="组合 135"/>
            <p:cNvGrpSpPr/>
            <p:nvPr/>
          </p:nvGrpSpPr>
          <p:grpSpPr>
            <a:xfrm>
              <a:off x="4524" y="775"/>
              <a:ext cx="242" cy="1762"/>
              <a:chOff x="3786" y="775"/>
              <a:chExt cx="242" cy="1762"/>
            </a:xfrm>
            <a:grpFill/>
          </p:grpSpPr>
          <p:sp>
            <p:nvSpPr>
              <p:cNvPr id="137" name="椭圆 136"/>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2" name="组合 141"/>
            <p:cNvGrpSpPr/>
            <p:nvPr/>
          </p:nvGrpSpPr>
          <p:grpSpPr>
            <a:xfrm>
              <a:off x="4893" y="775"/>
              <a:ext cx="242" cy="1762"/>
              <a:chOff x="3786" y="775"/>
              <a:chExt cx="242" cy="1762"/>
            </a:xfrm>
            <a:grpFill/>
          </p:grpSpPr>
          <p:sp>
            <p:nvSpPr>
              <p:cNvPr id="143" name="椭圆 142"/>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8" name="组合 147"/>
            <p:cNvGrpSpPr/>
            <p:nvPr/>
          </p:nvGrpSpPr>
          <p:grpSpPr>
            <a:xfrm>
              <a:off x="5262" y="775"/>
              <a:ext cx="242" cy="1762"/>
              <a:chOff x="3786" y="775"/>
              <a:chExt cx="242" cy="1762"/>
            </a:xfrm>
            <a:grpFill/>
          </p:grpSpPr>
          <p:sp>
            <p:nvSpPr>
              <p:cNvPr id="149" name="椭圆 148"/>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5" name="组合 154"/>
          <p:cNvGrpSpPr/>
          <p:nvPr/>
        </p:nvGrpSpPr>
        <p:grpSpPr>
          <a:xfrm>
            <a:off x="-635" y="296545"/>
            <a:ext cx="12192000" cy="6264910"/>
            <a:chOff x="-5280" y="467"/>
            <a:chExt cx="23155" cy="9866"/>
          </a:xfrm>
        </p:grpSpPr>
        <p:sp>
          <p:nvSpPr>
            <p:cNvPr id="13" name="圆角矩形 12"/>
            <p:cNvSpPr/>
            <p:nvPr/>
          </p:nvSpPr>
          <p:spPr>
            <a:xfrm>
              <a:off x="-5280" y="467"/>
              <a:ext cx="23155" cy="9866"/>
            </a:xfrm>
            <a:prstGeom prst="roundRect">
              <a:avLst>
                <a:gd name="adj" fmla="val 5000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圆角矩形 121"/>
            <p:cNvSpPr/>
            <p:nvPr/>
          </p:nvSpPr>
          <p:spPr>
            <a:xfrm>
              <a:off x="-4955" y="667"/>
              <a:ext cx="22632" cy="9535"/>
            </a:xfrm>
            <a:prstGeom prst="roundRect">
              <a:avLst>
                <a:gd name="adj" fmla="val 50000"/>
              </a:avLst>
            </a:prstGeom>
            <a:noFill/>
            <a:ln w="19050" cmpd="sng">
              <a:solidFill>
                <a:srgbClr val="3A4565"/>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任意多边形: 形状 19"/>
          <p:cNvSpPr/>
          <p:nvPr/>
        </p:nvSpPr>
        <p:spPr>
          <a:xfrm flipV="1">
            <a:off x="3273425" y="5619750"/>
            <a:ext cx="5645785" cy="838835"/>
          </a:xfrm>
          <a:custGeom>
            <a:avLst/>
            <a:gdLst>
              <a:gd name="connsiteX0" fmla="*/ 0 w 5645924"/>
              <a:gd name="connsiteY0" fmla="*/ 0 h 838684"/>
              <a:gd name="connsiteX1" fmla="*/ 5645924 w 5645924"/>
              <a:gd name="connsiteY1" fmla="*/ 0 h 838684"/>
              <a:gd name="connsiteX2" fmla="*/ 5640599 w 5645924"/>
              <a:gd name="connsiteY2" fmla="*/ 12553 h 838684"/>
              <a:gd name="connsiteX3" fmla="*/ 2822962 w 5645924"/>
              <a:gd name="connsiteY3" fmla="*/ 838684 h 838684"/>
              <a:gd name="connsiteX4" fmla="*/ 5326 w 5645924"/>
              <a:gd name="connsiteY4" fmla="*/ 12553 h 83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5924" h="838684">
                <a:moveTo>
                  <a:pt x="0" y="0"/>
                </a:moveTo>
                <a:lnTo>
                  <a:pt x="5645924" y="0"/>
                </a:lnTo>
                <a:lnTo>
                  <a:pt x="5640599" y="12553"/>
                </a:lnTo>
                <a:cubicBezTo>
                  <a:pt x="5372416" y="484025"/>
                  <a:pt x="4212819" y="838684"/>
                  <a:pt x="2822962" y="838684"/>
                </a:cubicBezTo>
                <a:cubicBezTo>
                  <a:pt x="1433105" y="838684"/>
                  <a:pt x="273508" y="484025"/>
                  <a:pt x="5326" y="12553"/>
                </a:cubicBezTo>
                <a:close/>
              </a:path>
            </a:pathLst>
          </a:custGeom>
          <a:solidFill>
            <a:srgbClr val="FFCE00"/>
          </a:solidFill>
          <a:ln w="15875" cmpd="sng">
            <a:solidFill>
              <a:srgbClr val="3A45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7" name="组合 76"/>
          <p:cNvGrpSpPr/>
          <p:nvPr/>
        </p:nvGrpSpPr>
        <p:grpSpPr>
          <a:xfrm>
            <a:off x="476250" y="303530"/>
            <a:ext cx="11268075" cy="6249670"/>
            <a:chOff x="750" y="478"/>
            <a:chExt cx="17745" cy="9842"/>
          </a:xfrm>
        </p:grpSpPr>
        <p:grpSp>
          <p:nvGrpSpPr>
            <p:cNvPr id="75" name="组合 74"/>
            <p:cNvGrpSpPr/>
            <p:nvPr/>
          </p:nvGrpSpPr>
          <p:grpSpPr>
            <a:xfrm>
              <a:off x="750" y="478"/>
              <a:ext cx="2133" cy="1957"/>
              <a:chOff x="750" y="478"/>
              <a:chExt cx="2133" cy="1957"/>
            </a:xfrm>
          </p:grpSpPr>
          <p:sp>
            <p:nvSpPr>
              <p:cNvPr id="58" name="椭圆 57"/>
              <p:cNvSpPr/>
              <p:nvPr/>
            </p:nvSpPr>
            <p:spPr>
              <a:xfrm>
                <a:off x="1157" y="709"/>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rot="21120000">
                <a:off x="750" y="478"/>
                <a:ext cx="1650" cy="1300"/>
                <a:chOff x="760" y="467"/>
                <a:chExt cx="1650" cy="1300"/>
              </a:xfrm>
            </p:grpSpPr>
            <p:sp>
              <p:nvSpPr>
                <p:cNvPr id="60"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 name="组合 75"/>
            <p:cNvGrpSpPr/>
            <p:nvPr/>
          </p:nvGrpSpPr>
          <p:grpSpPr>
            <a:xfrm>
              <a:off x="16647" y="8214"/>
              <a:ext cx="1848" cy="2107"/>
              <a:chOff x="16647" y="8214"/>
              <a:chExt cx="1848" cy="2107"/>
            </a:xfrm>
          </p:grpSpPr>
          <p:sp>
            <p:nvSpPr>
              <p:cNvPr id="59" name="椭圆 58"/>
              <p:cNvSpPr/>
              <p:nvPr/>
            </p:nvSpPr>
            <p:spPr>
              <a:xfrm>
                <a:off x="16647" y="8214"/>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rot="21120000" flipH="1" flipV="1">
                <a:off x="16845" y="9021"/>
                <a:ext cx="1650" cy="1300"/>
                <a:chOff x="760" y="467"/>
                <a:chExt cx="1650" cy="1300"/>
              </a:xfrm>
            </p:grpSpPr>
            <p:sp>
              <p:nvSpPr>
                <p:cNvPr id="72"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61" name="TextBox 60"/>
          <p:cNvSpPr txBox="1"/>
          <p:nvPr/>
        </p:nvSpPr>
        <p:spPr>
          <a:xfrm>
            <a:off x="2833119" y="458847"/>
            <a:ext cx="6463815" cy="1323439"/>
          </a:xfrm>
          <a:prstGeom prst="rect">
            <a:avLst/>
          </a:prstGeom>
          <a:noFill/>
        </p:spPr>
        <p:txBody>
          <a:bodyPr wrap="square" rtlCol="0">
            <a:spAutoFit/>
          </a:bodyPr>
          <a:lstStyle/>
          <a:p>
            <a:pPr algn="ctr"/>
            <a:r>
              <a:rPr lang="en-US" sz="4000" b="1" dirty="0" err="1">
                <a:solidFill>
                  <a:schemeClr val="accent5">
                    <a:lumMod val="75000"/>
                  </a:schemeClr>
                </a:solidFill>
                <a:latin typeface="Arial" panose="020B0604020202020204" pitchFamily="34" charset="0"/>
                <a:cs typeface="Arial" panose="020B0604020202020204" pitchFamily="34" charset="0"/>
              </a:rPr>
              <a:t>Nhà</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Trần</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ra</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đời</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trong</a:t>
            </a:r>
            <a:r>
              <a:rPr lang="en-US" sz="4000" b="1" dirty="0">
                <a:solidFill>
                  <a:schemeClr val="accent5">
                    <a:lumMod val="75000"/>
                  </a:schemeClr>
                </a:solidFill>
                <a:latin typeface="Arial" panose="020B0604020202020204" pitchFamily="34" charset="0"/>
                <a:cs typeface="Arial" panose="020B0604020202020204" pitchFamily="34" charset="0"/>
              </a:rPr>
              <a:t> </a:t>
            </a:r>
          </a:p>
          <a:p>
            <a:pPr algn="ctr"/>
            <a:r>
              <a:rPr lang="en-US" sz="4000" b="1" dirty="0" err="1">
                <a:solidFill>
                  <a:schemeClr val="accent5">
                    <a:lumMod val="75000"/>
                  </a:schemeClr>
                </a:solidFill>
                <a:latin typeface="Arial" panose="020B0604020202020204" pitchFamily="34" charset="0"/>
                <a:cs typeface="Arial" panose="020B0604020202020204" pitchFamily="34" charset="0"/>
              </a:rPr>
              <a:t>hoàn</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cảnh</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nào</a:t>
            </a:r>
            <a:r>
              <a:rPr lang="en-US" sz="4000" b="1" dirty="0">
                <a:solidFill>
                  <a:schemeClr val="accent5">
                    <a:lumMod val="75000"/>
                  </a:schemeClr>
                </a:solidFill>
                <a:latin typeface="Arial" panose="020B0604020202020204" pitchFamily="34" charset="0"/>
                <a:cs typeface="Arial" panose="020B0604020202020204" pitchFamily="34" charset="0"/>
              </a:rPr>
              <a:t>?</a:t>
            </a:r>
            <a:endParaRPr lang="vi-VN" sz="4000" b="1" dirty="0">
              <a:solidFill>
                <a:schemeClr val="accent5">
                  <a:lumMod val="75000"/>
                </a:schemeClr>
              </a:solidFill>
              <a:latin typeface="Arial" panose="020B0604020202020204" pitchFamily="34" charset="0"/>
              <a:cs typeface="Arial" panose="020B0604020202020204" pitchFamily="34" charset="0"/>
            </a:endParaRPr>
          </a:p>
        </p:txBody>
      </p:sp>
      <p:sp>
        <p:nvSpPr>
          <p:cNvPr id="2" name="Rectangle 1"/>
          <p:cNvSpPr/>
          <p:nvPr/>
        </p:nvSpPr>
        <p:spPr>
          <a:xfrm>
            <a:off x="1218933" y="2014875"/>
            <a:ext cx="5809231" cy="3477875"/>
          </a:xfrm>
          <a:prstGeom prst="rect">
            <a:avLst/>
          </a:prstGeom>
        </p:spPr>
        <p:txBody>
          <a:bodyPr wrap="square">
            <a:spAutoFit/>
          </a:bodyPr>
          <a:lstStyle/>
          <a:p>
            <a:pPr lvl="0" algn="just">
              <a:defRPr/>
            </a:pPr>
            <a:r>
              <a:rPr lang="en-US"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vi-VN"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Đầu năm 1226, Lý Chiêu Hoàng nhường ngôi cho chồng là Trần Cảnh, nhà Trần được thành lập. </a:t>
            </a:r>
          </a:p>
        </p:txBody>
      </p:sp>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9217" y="1909286"/>
            <a:ext cx="2925532" cy="38791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93159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1000" fill="hold"/>
                                        <p:tgtEl>
                                          <p:spTgt spid="54"/>
                                        </p:tgtEl>
                                        <p:attrNameLst>
                                          <p:attrName>ppt_w</p:attrName>
                                        </p:attrNameLst>
                                      </p:cBhvr>
                                      <p:tavLst>
                                        <p:tav tm="0">
                                          <p:val>
                                            <p:fltVal val="0"/>
                                          </p:val>
                                        </p:tav>
                                        <p:tav tm="100000">
                                          <p:val>
                                            <p:strVal val="#ppt_w"/>
                                          </p:val>
                                        </p:tav>
                                      </p:tavLst>
                                    </p:anim>
                                    <p:anim calcmode="lin" valueType="num">
                                      <p:cBhvr>
                                        <p:cTn id="8" dur="1000" fill="hold"/>
                                        <p:tgtEl>
                                          <p:spTgt spid="54"/>
                                        </p:tgtEl>
                                        <p:attrNameLst>
                                          <p:attrName>ppt_h</p:attrName>
                                        </p:attrNameLst>
                                      </p:cBhvr>
                                      <p:tavLst>
                                        <p:tav tm="0">
                                          <p:val>
                                            <p:fltVal val="0"/>
                                          </p:val>
                                        </p:tav>
                                        <p:tav tm="100000">
                                          <p:val>
                                            <p:strVal val="#ppt_h"/>
                                          </p:val>
                                        </p:tav>
                                      </p:tavLst>
                                    </p:anim>
                                    <p:anim calcmode="lin" valueType="num">
                                      <p:cBhvr>
                                        <p:cTn id="9" dur="1000" fill="hold"/>
                                        <p:tgtEl>
                                          <p:spTgt spid="54"/>
                                        </p:tgtEl>
                                        <p:attrNameLst>
                                          <p:attrName>style.rotation</p:attrName>
                                        </p:attrNameLst>
                                      </p:cBhvr>
                                      <p:tavLst>
                                        <p:tav tm="0">
                                          <p:val>
                                            <p:fltVal val="90"/>
                                          </p:val>
                                        </p:tav>
                                        <p:tav tm="100000">
                                          <p:val>
                                            <p:fltVal val="0"/>
                                          </p:val>
                                        </p:tav>
                                      </p:tavLst>
                                    </p:anim>
                                    <p:animEffect transition="in" filter="fade">
                                      <p:cBhvr>
                                        <p:cTn id="10" dur="1000"/>
                                        <p:tgtEl>
                                          <p:spTgt spid="5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p:cTn id="13" dur="1000" fill="hold"/>
                                        <p:tgtEl>
                                          <p:spTgt spid="61"/>
                                        </p:tgtEl>
                                        <p:attrNameLst>
                                          <p:attrName>ppt_w</p:attrName>
                                        </p:attrNameLst>
                                      </p:cBhvr>
                                      <p:tavLst>
                                        <p:tav tm="0">
                                          <p:val>
                                            <p:fltVal val="0"/>
                                          </p:val>
                                        </p:tav>
                                        <p:tav tm="100000">
                                          <p:val>
                                            <p:strVal val="#ppt_w"/>
                                          </p:val>
                                        </p:tav>
                                      </p:tavLst>
                                    </p:anim>
                                    <p:anim calcmode="lin" valueType="num">
                                      <p:cBhvr>
                                        <p:cTn id="14" dur="1000" fill="hold"/>
                                        <p:tgtEl>
                                          <p:spTgt spid="61"/>
                                        </p:tgtEl>
                                        <p:attrNameLst>
                                          <p:attrName>ppt_h</p:attrName>
                                        </p:attrNameLst>
                                      </p:cBhvr>
                                      <p:tavLst>
                                        <p:tav tm="0">
                                          <p:val>
                                            <p:fltVal val="0"/>
                                          </p:val>
                                        </p:tav>
                                        <p:tav tm="100000">
                                          <p:val>
                                            <p:strVal val="#ppt_h"/>
                                          </p:val>
                                        </p:tav>
                                      </p:tavLst>
                                    </p:anim>
                                    <p:anim calcmode="lin" valueType="num">
                                      <p:cBhvr>
                                        <p:cTn id="15" dur="1000" fill="hold"/>
                                        <p:tgtEl>
                                          <p:spTgt spid="61"/>
                                        </p:tgtEl>
                                        <p:attrNameLst>
                                          <p:attrName>style.rotation</p:attrName>
                                        </p:attrNameLst>
                                      </p:cBhvr>
                                      <p:tavLst>
                                        <p:tav tm="0">
                                          <p:val>
                                            <p:fltVal val="90"/>
                                          </p:val>
                                        </p:tav>
                                        <p:tav tm="100000">
                                          <p:val>
                                            <p:fltVal val="0"/>
                                          </p:val>
                                        </p:tav>
                                      </p:tavLst>
                                    </p:anim>
                                    <p:animEffect transition="in" filter="fade">
                                      <p:cBhvr>
                                        <p:cTn id="16" dur="10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97DE"/>
        </a:solidFill>
        <a:effectLst/>
      </p:bgPr>
    </p:bg>
    <p:spTree>
      <p:nvGrpSpPr>
        <p:cNvPr id="1" name=""/>
        <p:cNvGrpSpPr/>
        <p:nvPr/>
      </p:nvGrpSpPr>
      <p:grpSpPr>
        <a:xfrm>
          <a:off x="0" y="0"/>
          <a:ext cx="0" cy="0"/>
          <a:chOff x="0" y="0"/>
          <a:chExt cx="0" cy="0"/>
        </a:xfrm>
      </p:grpSpPr>
      <p:sp>
        <p:nvSpPr>
          <p:cNvPr id="116" name="流程图: 手动输入 115"/>
          <p:cNvSpPr/>
          <p:nvPr/>
        </p:nvSpPr>
        <p:spPr>
          <a:xfrm rot="5400000" flipV="1">
            <a:off x="4630420" y="-701040"/>
            <a:ext cx="6858635" cy="8260715"/>
          </a:xfrm>
          <a:prstGeom prst="flowChartManualInput">
            <a:avLst/>
          </a:prstGeom>
          <a:solidFill>
            <a:srgbClr val="6B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3" name="组合 122"/>
          <p:cNvGrpSpPr/>
          <p:nvPr/>
        </p:nvGrpSpPr>
        <p:grpSpPr>
          <a:xfrm>
            <a:off x="10041890" y="296545"/>
            <a:ext cx="1090930" cy="1118870"/>
            <a:chOff x="3786" y="775"/>
            <a:chExt cx="1718" cy="1762"/>
          </a:xfrm>
          <a:solidFill>
            <a:srgbClr val="FF97DE"/>
          </a:solidFill>
        </p:grpSpPr>
        <p:grpSp>
          <p:nvGrpSpPr>
            <p:cNvPr id="124" name="组合 123"/>
            <p:cNvGrpSpPr/>
            <p:nvPr/>
          </p:nvGrpSpPr>
          <p:grpSpPr>
            <a:xfrm>
              <a:off x="3786" y="775"/>
              <a:ext cx="242" cy="1762"/>
              <a:chOff x="3786" y="775"/>
              <a:chExt cx="242" cy="1762"/>
            </a:xfrm>
            <a:grpFill/>
          </p:grpSpPr>
          <p:sp>
            <p:nvSpPr>
              <p:cNvPr id="125" name="椭圆 124"/>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nvGrpSpPr>
          <p:grpSpPr>
            <a:xfrm>
              <a:off x="4155" y="775"/>
              <a:ext cx="242" cy="1762"/>
              <a:chOff x="3786" y="775"/>
              <a:chExt cx="242" cy="1762"/>
            </a:xfrm>
            <a:grpFill/>
          </p:grpSpPr>
          <p:sp>
            <p:nvSpPr>
              <p:cNvPr id="131" name="椭圆 130"/>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6" name="组合 135"/>
            <p:cNvGrpSpPr/>
            <p:nvPr/>
          </p:nvGrpSpPr>
          <p:grpSpPr>
            <a:xfrm>
              <a:off x="4524" y="775"/>
              <a:ext cx="242" cy="1762"/>
              <a:chOff x="3786" y="775"/>
              <a:chExt cx="242" cy="1762"/>
            </a:xfrm>
            <a:grpFill/>
          </p:grpSpPr>
          <p:sp>
            <p:nvSpPr>
              <p:cNvPr id="137" name="椭圆 136"/>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2" name="组合 141"/>
            <p:cNvGrpSpPr/>
            <p:nvPr/>
          </p:nvGrpSpPr>
          <p:grpSpPr>
            <a:xfrm>
              <a:off x="4893" y="775"/>
              <a:ext cx="242" cy="1762"/>
              <a:chOff x="3786" y="775"/>
              <a:chExt cx="242" cy="1762"/>
            </a:xfrm>
            <a:grpFill/>
          </p:grpSpPr>
          <p:sp>
            <p:nvSpPr>
              <p:cNvPr id="143" name="椭圆 142"/>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8" name="组合 147"/>
            <p:cNvGrpSpPr/>
            <p:nvPr/>
          </p:nvGrpSpPr>
          <p:grpSpPr>
            <a:xfrm>
              <a:off x="5262" y="775"/>
              <a:ext cx="242" cy="1762"/>
              <a:chOff x="3786" y="775"/>
              <a:chExt cx="242" cy="1762"/>
            </a:xfrm>
            <a:grpFill/>
          </p:grpSpPr>
          <p:sp>
            <p:nvSpPr>
              <p:cNvPr id="149" name="椭圆 148"/>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5" name="组合 154"/>
          <p:cNvGrpSpPr/>
          <p:nvPr/>
        </p:nvGrpSpPr>
        <p:grpSpPr>
          <a:xfrm>
            <a:off x="-635" y="296545"/>
            <a:ext cx="12192000" cy="6264910"/>
            <a:chOff x="-5280" y="467"/>
            <a:chExt cx="23155" cy="9866"/>
          </a:xfrm>
        </p:grpSpPr>
        <p:sp>
          <p:nvSpPr>
            <p:cNvPr id="13" name="圆角矩形 12"/>
            <p:cNvSpPr/>
            <p:nvPr/>
          </p:nvSpPr>
          <p:spPr>
            <a:xfrm>
              <a:off x="-5280" y="467"/>
              <a:ext cx="23155" cy="9866"/>
            </a:xfrm>
            <a:prstGeom prst="roundRect">
              <a:avLst>
                <a:gd name="adj" fmla="val 5000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圆角矩形 121"/>
            <p:cNvSpPr/>
            <p:nvPr/>
          </p:nvSpPr>
          <p:spPr>
            <a:xfrm>
              <a:off x="-4955" y="667"/>
              <a:ext cx="22632" cy="9535"/>
            </a:xfrm>
            <a:prstGeom prst="roundRect">
              <a:avLst>
                <a:gd name="adj" fmla="val 50000"/>
              </a:avLst>
            </a:prstGeom>
            <a:noFill/>
            <a:ln w="19050" cmpd="sng">
              <a:solidFill>
                <a:srgbClr val="3A4565"/>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任意多边形: 形状 19"/>
          <p:cNvSpPr/>
          <p:nvPr/>
        </p:nvSpPr>
        <p:spPr>
          <a:xfrm flipV="1">
            <a:off x="3273425" y="5619750"/>
            <a:ext cx="5645785" cy="838835"/>
          </a:xfrm>
          <a:custGeom>
            <a:avLst/>
            <a:gdLst>
              <a:gd name="connsiteX0" fmla="*/ 0 w 5645924"/>
              <a:gd name="connsiteY0" fmla="*/ 0 h 838684"/>
              <a:gd name="connsiteX1" fmla="*/ 5645924 w 5645924"/>
              <a:gd name="connsiteY1" fmla="*/ 0 h 838684"/>
              <a:gd name="connsiteX2" fmla="*/ 5640599 w 5645924"/>
              <a:gd name="connsiteY2" fmla="*/ 12553 h 838684"/>
              <a:gd name="connsiteX3" fmla="*/ 2822962 w 5645924"/>
              <a:gd name="connsiteY3" fmla="*/ 838684 h 838684"/>
              <a:gd name="connsiteX4" fmla="*/ 5326 w 5645924"/>
              <a:gd name="connsiteY4" fmla="*/ 12553 h 83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5924" h="838684">
                <a:moveTo>
                  <a:pt x="0" y="0"/>
                </a:moveTo>
                <a:lnTo>
                  <a:pt x="5645924" y="0"/>
                </a:lnTo>
                <a:lnTo>
                  <a:pt x="5640599" y="12553"/>
                </a:lnTo>
                <a:cubicBezTo>
                  <a:pt x="5372416" y="484025"/>
                  <a:pt x="4212819" y="838684"/>
                  <a:pt x="2822962" y="838684"/>
                </a:cubicBezTo>
                <a:cubicBezTo>
                  <a:pt x="1433105" y="838684"/>
                  <a:pt x="273508" y="484025"/>
                  <a:pt x="5326" y="12553"/>
                </a:cubicBezTo>
                <a:close/>
              </a:path>
            </a:pathLst>
          </a:custGeom>
          <a:solidFill>
            <a:srgbClr val="FFCE00"/>
          </a:solidFill>
          <a:ln w="15875" cmpd="sng">
            <a:solidFill>
              <a:srgbClr val="3A45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7" name="组合 76"/>
          <p:cNvGrpSpPr/>
          <p:nvPr/>
        </p:nvGrpSpPr>
        <p:grpSpPr>
          <a:xfrm>
            <a:off x="476250" y="303530"/>
            <a:ext cx="11268075" cy="6249670"/>
            <a:chOff x="750" y="478"/>
            <a:chExt cx="17745" cy="9842"/>
          </a:xfrm>
        </p:grpSpPr>
        <p:grpSp>
          <p:nvGrpSpPr>
            <p:cNvPr id="75" name="组合 74"/>
            <p:cNvGrpSpPr/>
            <p:nvPr/>
          </p:nvGrpSpPr>
          <p:grpSpPr>
            <a:xfrm>
              <a:off x="750" y="478"/>
              <a:ext cx="2133" cy="1957"/>
              <a:chOff x="750" y="478"/>
              <a:chExt cx="2133" cy="1957"/>
            </a:xfrm>
          </p:grpSpPr>
          <p:sp>
            <p:nvSpPr>
              <p:cNvPr id="58" name="椭圆 57"/>
              <p:cNvSpPr/>
              <p:nvPr/>
            </p:nvSpPr>
            <p:spPr>
              <a:xfrm>
                <a:off x="1157" y="709"/>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rot="21120000">
                <a:off x="750" y="478"/>
                <a:ext cx="1650" cy="1300"/>
                <a:chOff x="760" y="467"/>
                <a:chExt cx="1650" cy="1300"/>
              </a:xfrm>
            </p:grpSpPr>
            <p:sp>
              <p:nvSpPr>
                <p:cNvPr id="60"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 name="组合 75"/>
            <p:cNvGrpSpPr/>
            <p:nvPr/>
          </p:nvGrpSpPr>
          <p:grpSpPr>
            <a:xfrm>
              <a:off x="16647" y="8214"/>
              <a:ext cx="1848" cy="2107"/>
              <a:chOff x="16647" y="8214"/>
              <a:chExt cx="1848" cy="2107"/>
            </a:xfrm>
          </p:grpSpPr>
          <p:sp>
            <p:nvSpPr>
              <p:cNvPr id="59" name="椭圆 58"/>
              <p:cNvSpPr/>
              <p:nvPr/>
            </p:nvSpPr>
            <p:spPr>
              <a:xfrm>
                <a:off x="16647" y="8214"/>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rot="21120000" flipH="1" flipV="1">
                <a:off x="16845" y="9021"/>
                <a:ext cx="1650" cy="1300"/>
                <a:chOff x="760" y="467"/>
                <a:chExt cx="1650" cy="1300"/>
              </a:xfrm>
            </p:grpSpPr>
            <p:sp>
              <p:nvSpPr>
                <p:cNvPr id="72"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61" name="TextBox 60"/>
          <p:cNvSpPr txBox="1"/>
          <p:nvPr/>
        </p:nvSpPr>
        <p:spPr>
          <a:xfrm>
            <a:off x="1817186" y="614680"/>
            <a:ext cx="8653012" cy="1323439"/>
          </a:xfrm>
          <a:prstGeom prst="rect">
            <a:avLst/>
          </a:prstGeom>
          <a:noFill/>
        </p:spPr>
        <p:txBody>
          <a:bodyPr wrap="square" rtlCol="0">
            <a:spAutoFit/>
          </a:bodyPr>
          <a:lstStyle/>
          <a:p>
            <a:pPr algn="ctr"/>
            <a:r>
              <a:rPr lang="vi-VN" sz="4000" b="1" dirty="0">
                <a:solidFill>
                  <a:schemeClr val="accent5">
                    <a:lumMod val="75000"/>
                  </a:schemeClr>
                </a:solidFill>
                <a:latin typeface="Arial" panose="020B0604020202020204" pitchFamily="34" charset="0"/>
                <a:cs typeface="Arial" panose="020B0604020202020204" pitchFamily="34" charset="0"/>
              </a:rPr>
              <a:t>Nhà Trần đã có những việc làm gì </a:t>
            </a:r>
          </a:p>
          <a:p>
            <a:pPr algn="ctr"/>
            <a:r>
              <a:rPr lang="vi-VN" sz="4000" b="1" dirty="0">
                <a:solidFill>
                  <a:schemeClr val="accent5">
                    <a:lumMod val="75000"/>
                  </a:schemeClr>
                </a:solidFill>
                <a:latin typeface="Arial" panose="020B0604020202020204" pitchFamily="34" charset="0"/>
                <a:cs typeface="Arial" panose="020B0604020202020204" pitchFamily="34" charset="0"/>
              </a:rPr>
              <a:t>để củng cố, xây dựng đất nước?</a:t>
            </a:r>
          </a:p>
        </p:txBody>
      </p:sp>
      <p:graphicFrame>
        <p:nvGraphicFramePr>
          <p:cNvPr id="55" name="Table 54"/>
          <p:cNvGraphicFramePr>
            <a:graphicFrameLocks noGrp="1"/>
          </p:cNvGraphicFramePr>
          <p:nvPr>
            <p:extLst>
              <p:ext uri="{D42A27DB-BD31-4B8C-83A1-F6EECF244321}">
                <p14:modId xmlns:p14="http://schemas.microsoft.com/office/powerpoint/2010/main" val="2780231463"/>
              </p:ext>
            </p:extLst>
          </p:nvPr>
        </p:nvGraphicFramePr>
        <p:xfrm>
          <a:off x="1446635" y="2085624"/>
          <a:ext cx="9394113" cy="3639536"/>
        </p:xfrm>
        <a:graphic>
          <a:graphicData uri="http://schemas.openxmlformats.org/drawingml/2006/table">
            <a:tbl>
              <a:tblPr firstRow="1" bandRow="1">
                <a:tableStyleId>{5940675A-B579-460E-94D1-54222C63F5DA}</a:tableStyleId>
              </a:tblPr>
              <a:tblGrid>
                <a:gridCol w="1352023">
                  <a:extLst>
                    <a:ext uri="{9D8B030D-6E8A-4147-A177-3AD203B41FA5}">
                      <a16:colId xmlns:a16="http://schemas.microsoft.com/office/drawing/2014/main" val="586084130"/>
                    </a:ext>
                  </a:extLst>
                </a:gridCol>
                <a:gridCol w="8042090">
                  <a:extLst>
                    <a:ext uri="{9D8B030D-6E8A-4147-A177-3AD203B41FA5}">
                      <a16:colId xmlns:a16="http://schemas.microsoft.com/office/drawing/2014/main" val="2953126850"/>
                    </a:ext>
                  </a:extLst>
                </a:gridCol>
              </a:tblGrid>
              <a:tr h="909884">
                <a:tc>
                  <a:txBody>
                    <a:bodyPr/>
                    <a:lstStyle/>
                    <a:p>
                      <a:endParaRPr lang="en-US" dirty="0">
                        <a:solidFill>
                          <a:srgbClr val="002060"/>
                        </a:solidFill>
                        <a:latin typeface="Arial" panose="020B0604020202020204" pitchFamily="34" charset="0"/>
                        <a:cs typeface="Arial" panose="020B0604020202020204" pitchFamily="34" charset="0"/>
                      </a:endParaRP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vi-VN" sz="3600" b="0" i="0" kern="1200" dirty="0">
                          <a:solidFill>
                            <a:srgbClr val="002060"/>
                          </a:solidFill>
                          <a:effectLst/>
                          <a:latin typeface="Arial" panose="020B0604020202020204" pitchFamily="34" charset="0"/>
                          <a:ea typeface="+mn-ea"/>
                          <a:cs typeface="Arial" panose="020B0604020202020204" pitchFamily="34" charset="0"/>
                        </a:rPr>
                        <a:t>Xây dựng lực lượng quân đội</a:t>
                      </a:r>
                      <a:r>
                        <a:rPr lang="en-US" sz="3600" b="0" i="0" kern="1200" dirty="0">
                          <a:solidFill>
                            <a:srgbClr val="002060"/>
                          </a:solidFill>
                          <a:effectLst/>
                          <a:latin typeface="Arial" panose="020B0604020202020204" pitchFamily="34" charset="0"/>
                          <a:ea typeface="+mn-ea"/>
                          <a:cs typeface="Arial" panose="020B0604020202020204" pitchFamily="34" charset="0"/>
                        </a:rPr>
                        <a:t>.</a:t>
                      </a:r>
                      <a:r>
                        <a:rPr lang="vi-VN" sz="3600" b="0" i="0" kern="1200" dirty="0">
                          <a:solidFill>
                            <a:srgbClr val="002060"/>
                          </a:solidFill>
                          <a:effectLst/>
                          <a:latin typeface="Arial" panose="020B0604020202020204" pitchFamily="34" charset="0"/>
                          <a:ea typeface="+mn-ea"/>
                          <a:cs typeface="Arial" panose="020B0604020202020204" pitchFamily="34" charset="0"/>
                        </a:rPr>
                        <a:t>     </a:t>
                      </a:r>
                    </a:p>
                  </a:txBody>
                  <a:tcPr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973899185"/>
                  </a:ext>
                </a:extLst>
              </a:tr>
              <a:tr h="909884">
                <a:tc>
                  <a:txBody>
                    <a:bodyPr/>
                    <a:lstStyle/>
                    <a:p>
                      <a:endParaRPr lang="en-US" dirty="0">
                        <a:solidFill>
                          <a:srgbClr val="002060"/>
                        </a:solidFill>
                        <a:latin typeface="Arial" panose="020B0604020202020204" pitchFamily="34" charset="0"/>
                        <a:cs typeface="Arial" panose="020B0604020202020204" pitchFamily="34" charset="0"/>
                      </a:endParaRP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0" i="0" kern="1200" dirty="0">
                          <a:solidFill>
                            <a:srgbClr val="002060"/>
                          </a:solidFill>
                          <a:effectLst/>
                          <a:latin typeface="Arial" panose="020B0604020202020204" pitchFamily="34" charset="0"/>
                          <a:ea typeface="+mn-ea"/>
                          <a:cs typeface="Arial" panose="020B0604020202020204" pitchFamily="34" charset="0"/>
                        </a:rPr>
                        <a:t>T</a:t>
                      </a:r>
                      <a:r>
                        <a:rPr lang="vi-VN" sz="3600" b="0" i="0" kern="1200" dirty="0">
                          <a:solidFill>
                            <a:srgbClr val="002060"/>
                          </a:solidFill>
                          <a:effectLst/>
                          <a:latin typeface="Arial" panose="020B0604020202020204" pitchFamily="34" charset="0"/>
                          <a:ea typeface="+mn-ea"/>
                          <a:cs typeface="Arial" panose="020B0604020202020204" pitchFamily="34" charset="0"/>
                        </a:rPr>
                        <a:t>ăng gia sản xuất</a:t>
                      </a:r>
                      <a:r>
                        <a:rPr lang="en-US" sz="3600" b="0" i="0" kern="1200" dirty="0">
                          <a:solidFill>
                            <a:srgbClr val="002060"/>
                          </a:solidFill>
                          <a:effectLst/>
                          <a:latin typeface="Arial" panose="020B0604020202020204" pitchFamily="34" charset="0"/>
                          <a:ea typeface="+mn-ea"/>
                          <a:cs typeface="Arial" panose="020B0604020202020204" pitchFamily="34" charset="0"/>
                        </a:rPr>
                        <a:t>,</a:t>
                      </a:r>
                      <a:r>
                        <a:rPr lang="en-US" sz="3600" b="0" i="0" kern="1200" baseline="0" dirty="0">
                          <a:solidFill>
                            <a:srgbClr val="002060"/>
                          </a:solidFill>
                          <a:effectLst/>
                          <a:latin typeface="Arial" panose="020B0604020202020204" pitchFamily="34" charset="0"/>
                          <a:ea typeface="+mn-ea"/>
                          <a:cs typeface="Arial" panose="020B0604020202020204" pitchFamily="34" charset="0"/>
                        </a:rPr>
                        <a:t> </a:t>
                      </a:r>
                      <a:r>
                        <a:rPr lang="vi-VN" sz="3600" b="0" i="0" kern="1200" dirty="0">
                          <a:solidFill>
                            <a:srgbClr val="002060"/>
                          </a:solidFill>
                          <a:effectLst/>
                          <a:latin typeface="Arial" panose="020B0604020202020204" pitchFamily="34" charset="0"/>
                          <a:ea typeface="+mn-ea"/>
                          <a:cs typeface="Arial" panose="020B0604020202020204" pitchFamily="34" charset="0"/>
                        </a:rPr>
                        <a:t>mở rộng đồn điền</a:t>
                      </a:r>
                      <a:r>
                        <a:rPr lang="en-US" sz="3600" b="0" i="0" kern="1200" dirty="0">
                          <a:solidFill>
                            <a:srgbClr val="002060"/>
                          </a:solidFill>
                          <a:effectLst/>
                          <a:latin typeface="Arial" panose="020B0604020202020204" pitchFamily="34" charset="0"/>
                          <a:ea typeface="+mn-ea"/>
                          <a:cs typeface="Arial" panose="020B0604020202020204" pitchFamily="34" charset="0"/>
                        </a:rPr>
                        <a:t>.</a:t>
                      </a:r>
                      <a:endParaRPr lang="vi-VN" sz="3600" b="0" i="0" kern="1200" dirty="0">
                        <a:solidFill>
                          <a:srgbClr val="002060"/>
                        </a:solidFill>
                        <a:effectLst/>
                        <a:latin typeface="Arial" panose="020B0604020202020204" pitchFamily="34" charset="0"/>
                        <a:ea typeface="+mn-ea"/>
                        <a:cs typeface="Arial" panose="020B0604020202020204" pitchFamily="34" charset="0"/>
                      </a:endParaRPr>
                    </a:p>
                  </a:txBody>
                  <a:tcPr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66402995"/>
                  </a:ext>
                </a:extLst>
              </a:tr>
              <a:tr h="909884">
                <a:tc>
                  <a:txBody>
                    <a:bodyPr/>
                    <a:lstStyle/>
                    <a:p>
                      <a:endParaRPr lang="en-US" dirty="0">
                        <a:solidFill>
                          <a:srgbClr val="002060"/>
                        </a:solidFill>
                        <a:latin typeface="Arial" panose="020B0604020202020204" pitchFamily="34" charset="0"/>
                        <a:cs typeface="Arial" panose="020B0604020202020204" pitchFamily="34" charset="0"/>
                      </a:endParaRP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lang="vi-VN" sz="3600" b="0" i="0" kern="1200" dirty="0">
                          <a:solidFill>
                            <a:srgbClr val="002060"/>
                          </a:solidFill>
                          <a:effectLst/>
                          <a:latin typeface="Arial" panose="020B0604020202020204" pitchFamily="34" charset="0"/>
                          <a:ea typeface="+mn-ea"/>
                          <a:cs typeface="Arial" panose="020B0604020202020204" pitchFamily="34" charset="0"/>
                        </a:rPr>
                        <a:t>Đắp </a:t>
                      </a:r>
                      <a:r>
                        <a:rPr lang="en-US" sz="3600" b="0" i="0" kern="1200" dirty="0" err="1">
                          <a:solidFill>
                            <a:srgbClr val="002060"/>
                          </a:solidFill>
                          <a:effectLst/>
                          <a:latin typeface="Arial" panose="020B0604020202020204" pitchFamily="34" charset="0"/>
                          <a:ea typeface="+mn-ea"/>
                          <a:cs typeface="Arial" panose="020B0604020202020204" pitchFamily="34" charset="0"/>
                        </a:rPr>
                        <a:t>đê</a:t>
                      </a:r>
                      <a:r>
                        <a:rPr lang="en-US" sz="3600" b="0" i="0" kern="1200" baseline="0" dirty="0">
                          <a:solidFill>
                            <a:srgbClr val="002060"/>
                          </a:solidFill>
                          <a:effectLst/>
                          <a:latin typeface="Arial" panose="020B0604020202020204" pitchFamily="34" charset="0"/>
                          <a:ea typeface="+mn-ea"/>
                          <a:cs typeface="Arial" panose="020B0604020202020204" pitchFamily="34" charset="0"/>
                        </a:rPr>
                        <a:t> </a:t>
                      </a:r>
                      <a:r>
                        <a:rPr lang="en-US" sz="3600" b="0" i="0" kern="1200" baseline="0" dirty="0" err="1">
                          <a:solidFill>
                            <a:srgbClr val="002060"/>
                          </a:solidFill>
                          <a:effectLst/>
                          <a:latin typeface="Arial" panose="020B0604020202020204" pitchFamily="34" charset="0"/>
                          <a:ea typeface="+mn-ea"/>
                          <a:cs typeface="Arial" panose="020B0604020202020204" pitchFamily="34" charset="0"/>
                        </a:rPr>
                        <a:t>và</a:t>
                      </a:r>
                      <a:r>
                        <a:rPr lang="en-US" sz="3600" b="0" i="0" kern="1200" baseline="0" dirty="0">
                          <a:solidFill>
                            <a:srgbClr val="002060"/>
                          </a:solidFill>
                          <a:effectLst/>
                          <a:latin typeface="Arial" panose="020B0604020202020204" pitchFamily="34" charset="0"/>
                          <a:ea typeface="+mn-ea"/>
                          <a:cs typeface="Arial" panose="020B0604020202020204" pitchFamily="34" charset="0"/>
                        </a:rPr>
                        <a:t> </a:t>
                      </a:r>
                      <a:r>
                        <a:rPr lang="en-US" sz="3600" b="0" i="0" kern="1200" baseline="0" dirty="0" err="1">
                          <a:solidFill>
                            <a:srgbClr val="002060"/>
                          </a:solidFill>
                          <a:effectLst/>
                          <a:latin typeface="Arial" panose="020B0604020202020204" pitchFamily="34" charset="0"/>
                          <a:ea typeface="+mn-ea"/>
                          <a:cs typeface="Arial" panose="020B0604020202020204" pitchFamily="34" charset="0"/>
                        </a:rPr>
                        <a:t>bảo</a:t>
                      </a:r>
                      <a:r>
                        <a:rPr lang="en-US" sz="3600" b="0" i="0" kern="1200" baseline="0" dirty="0">
                          <a:solidFill>
                            <a:srgbClr val="002060"/>
                          </a:solidFill>
                          <a:effectLst/>
                          <a:latin typeface="Arial" panose="020B0604020202020204" pitchFamily="34" charset="0"/>
                          <a:ea typeface="+mn-ea"/>
                          <a:cs typeface="Arial" panose="020B0604020202020204" pitchFamily="34" charset="0"/>
                        </a:rPr>
                        <a:t> </a:t>
                      </a:r>
                      <a:r>
                        <a:rPr lang="en-US" sz="3600" b="0" i="0" kern="1200" baseline="0" dirty="0" err="1">
                          <a:solidFill>
                            <a:srgbClr val="002060"/>
                          </a:solidFill>
                          <a:effectLst/>
                          <a:latin typeface="Arial" panose="020B0604020202020204" pitchFamily="34" charset="0"/>
                          <a:ea typeface="+mn-ea"/>
                          <a:cs typeface="Arial" panose="020B0604020202020204" pitchFamily="34" charset="0"/>
                        </a:rPr>
                        <a:t>vệ</a:t>
                      </a:r>
                      <a:r>
                        <a:rPr lang="en-US" sz="3600" b="0" i="0" kern="1200" baseline="0" dirty="0">
                          <a:solidFill>
                            <a:srgbClr val="002060"/>
                          </a:solidFill>
                          <a:effectLst/>
                          <a:latin typeface="Arial" panose="020B0604020202020204" pitchFamily="34" charset="0"/>
                          <a:ea typeface="+mn-ea"/>
                          <a:cs typeface="Arial" panose="020B0604020202020204" pitchFamily="34" charset="0"/>
                        </a:rPr>
                        <a:t> </a:t>
                      </a:r>
                      <a:r>
                        <a:rPr lang="vi-VN" sz="3600" b="0" i="0" kern="1200" dirty="0">
                          <a:solidFill>
                            <a:srgbClr val="002060"/>
                          </a:solidFill>
                          <a:effectLst/>
                          <a:latin typeface="Arial" panose="020B0604020202020204" pitchFamily="34" charset="0"/>
                          <a:ea typeface="+mn-ea"/>
                          <a:cs typeface="Arial" panose="020B0604020202020204" pitchFamily="34" charset="0"/>
                        </a:rPr>
                        <a:t>đê điều</a:t>
                      </a:r>
                      <a:r>
                        <a:rPr lang="en-US" sz="3600" b="0" i="0" kern="1200" dirty="0">
                          <a:solidFill>
                            <a:srgbClr val="002060"/>
                          </a:solidFill>
                          <a:effectLst/>
                          <a:latin typeface="Arial" panose="020B0604020202020204" pitchFamily="34" charset="0"/>
                          <a:ea typeface="+mn-ea"/>
                          <a:cs typeface="Arial" panose="020B0604020202020204" pitchFamily="34" charset="0"/>
                        </a:rPr>
                        <a:t>.</a:t>
                      </a:r>
                      <a:r>
                        <a:rPr lang="vi-VN" sz="3600" b="0" i="0" kern="1200" dirty="0">
                          <a:solidFill>
                            <a:srgbClr val="002060"/>
                          </a:solidFill>
                          <a:effectLst/>
                          <a:latin typeface="Arial" panose="020B0604020202020204" pitchFamily="34" charset="0"/>
                          <a:ea typeface="+mn-ea"/>
                          <a:cs typeface="Arial" panose="020B0604020202020204" pitchFamily="34" charset="0"/>
                        </a:rPr>
                        <a:t>    </a:t>
                      </a:r>
                      <a:endParaRPr lang="en-US" sz="3600" dirty="0">
                        <a:solidFill>
                          <a:srgbClr val="002060"/>
                        </a:solidFill>
                        <a:latin typeface="Arial" panose="020B0604020202020204" pitchFamily="34" charset="0"/>
                        <a:cs typeface="Arial" panose="020B0604020202020204" pitchFamily="34" charset="0"/>
                      </a:endParaRPr>
                    </a:p>
                  </a:txBody>
                  <a:tcPr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996484065"/>
                  </a:ext>
                </a:extLst>
              </a:tr>
              <a:tr h="909884">
                <a:tc>
                  <a:txBody>
                    <a:bodyPr/>
                    <a:lstStyle/>
                    <a:p>
                      <a:endParaRPr lang="en-US">
                        <a:solidFill>
                          <a:srgbClr val="002060"/>
                        </a:solidFill>
                        <a:latin typeface="Arial" panose="020B0604020202020204" pitchFamily="34" charset="0"/>
                        <a:cs typeface="Arial" panose="020B0604020202020204" pitchFamily="34" charset="0"/>
                      </a:endParaRPr>
                    </a:p>
                  </a:txBody>
                  <a:tcP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lang="en-US" sz="3600" dirty="0" err="1">
                          <a:solidFill>
                            <a:srgbClr val="002060"/>
                          </a:solidFill>
                          <a:latin typeface="Arial" panose="020B0604020202020204" pitchFamily="34" charset="0"/>
                          <a:cs typeface="Arial" panose="020B0604020202020204" pitchFamily="34" charset="0"/>
                        </a:rPr>
                        <a:t>Xóa</a:t>
                      </a:r>
                      <a:r>
                        <a:rPr lang="en-US" sz="3600" baseline="0" dirty="0">
                          <a:solidFill>
                            <a:srgbClr val="002060"/>
                          </a:solidFill>
                          <a:latin typeface="Arial" panose="020B0604020202020204" pitchFamily="34" charset="0"/>
                          <a:cs typeface="Arial" panose="020B0604020202020204" pitchFamily="34" charset="0"/>
                        </a:rPr>
                        <a:t> </a:t>
                      </a:r>
                      <a:r>
                        <a:rPr lang="en-US" sz="3600" baseline="0" dirty="0" err="1">
                          <a:solidFill>
                            <a:srgbClr val="002060"/>
                          </a:solidFill>
                          <a:latin typeface="Arial" panose="020B0604020202020204" pitchFamily="34" charset="0"/>
                          <a:cs typeface="Arial" panose="020B0604020202020204" pitchFamily="34" charset="0"/>
                        </a:rPr>
                        <a:t>bỏ</a:t>
                      </a:r>
                      <a:r>
                        <a:rPr lang="en-US" sz="3600" baseline="0" dirty="0">
                          <a:solidFill>
                            <a:srgbClr val="002060"/>
                          </a:solidFill>
                          <a:latin typeface="Arial" panose="020B0604020202020204" pitchFamily="34" charset="0"/>
                          <a:cs typeface="Arial" panose="020B0604020202020204" pitchFamily="34" charset="0"/>
                        </a:rPr>
                        <a:t> </a:t>
                      </a:r>
                      <a:r>
                        <a:rPr lang="en-US" sz="3600" baseline="0" dirty="0" err="1">
                          <a:solidFill>
                            <a:srgbClr val="002060"/>
                          </a:solidFill>
                          <a:latin typeface="Arial" panose="020B0604020202020204" pitchFamily="34" charset="0"/>
                          <a:cs typeface="Arial" panose="020B0604020202020204" pitchFamily="34" charset="0"/>
                        </a:rPr>
                        <a:t>một</a:t>
                      </a:r>
                      <a:r>
                        <a:rPr lang="en-US" sz="3600" baseline="0" dirty="0">
                          <a:solidFill>
                            <a:srgbClr val="002060"/>
                          </a:solidFill>
                          <a:latin typeface="Arial" panose="020B0604020202020204" pitchFamily="34" charset="0"/>
                          <a:cs typeface="Arial" panose="020B0604020202020204" pitchFamily="34" charset="0"/>
                        </a:rPr>
                        <a:t> </a:t>
                      </a:r>
                      <a:r>
                        <a:rPr lang="en-US" sz="3600" baseline="0" dirty="0" err="1">
                          <a:solidFill>
                            <a:srgbClr val="002060"/>
                          </a:solidFill>
                          <a:latin typeface="Arial" panose="020B0604020202020204" pitchFamily="34" charset="0"/>
                          <a:cs typeface="Arial" panose="020B0604020202020204" pitchFamily="34" charset="0"/>
                        </a:rPr>
                        <a:t>số</a:t>
                      </a:r>
                      <a:r>
                        <a:rPr lang="en-US" sz="3600" baseline="0" dirty="0">
                          <a:solidFill>
                            <a:srgbClr val="002060"/>
                          </a:solidFill>
                          <a:latin typeface="Arial" panose="020B0604020202020204" pitchFamily="34" charset="0"/>
                          <a:cs typeface="Arial" panose="020B0604020202020204" pitchFamily="34" charset="0"/>
                        </a:rPr>
                        <a:t> </a:t>
                      </a:r>
                      <a:r>
                        <a:rPr lang="en-US" sz="3600" baseline="0" dirty="0" err="1">
                          <a:solidFill>
                            <a:srgbClr val="002060"/>
                          </a:solidFill>
                          <a:latin typeface="Arial" panose="020B0604020202020204" pitchFamily="34" charset="0"/>
                          <a:cs typeface="Arial" panose="020B0604020202020204" pitchFamily="34" charset="0"/>
                        </a:rPr>
                        <a:t>chức</a:t>
                      </a:r>
                      <a:r>
                        <a:rPr lang="en-US" sz="3600" baseline="0" dirty="0">
                          <a:solidFill>
                            <a:srgbClr val="002060"/>
                          </a:solidFill>
                          <a:latin typeface="Arial" panose="020B0604020202020204" pitchFamily="34" charset="0"/>
                          <a:cs typeface="Arial" panose="020B0604020202020204" pitchFamily="34" charset="0"/>
                        </a:rPr>
                        <a:t> </a:t>
                      </a:r>
                      <a:r>
                        <a:rPr lang="en-US" sz="3600" baseline="0" dirty="0" err="1">
                          <a:solidFill>
                            <a:srgbClr val="002060"/>
                          </a:solidFill>
                          <a:latin typeface="Arial" panose="020B0604020202020204" pitchFamily="34" charset="0"/>
                          <a:cs typeface="Arial" panose="020B0604020202020204" pitchFamily="34" charset="0"/>
                        </a:rPr>
                        <a:t>quan</a:t>
                      </a:r>
                      <a:r>
                        <a:rPr lang="en-US" sz="3600" baseline="0" dirty="0">
                          <a:solidFill>
                            <a:srgbClr val="002060"/>
                          </a:solidFill>
                          <a:latin typeface="Arial" panose="020B0604020202020204" pitchFamily="34" charset="0"/>
                          <a:cs typeface="Arial" panose="020B0604020202020204" pitchFamily="34" charset="0"/>
                        </a:rPr>
                        <a:t>. </a:t>
                      </a:r>
                      <a:endParaRPr lang="en-US" sz="3600" dirty="0">
                        <a:solidFill>
                          <a:srgbClr val="002060"/>
                        </a:solidFill>
                        <a:latin typeface="Arial" panose="020B0604020202020204" pitchFamily="34" charset="0"/>
                        <a:cs typeface="Arial" panose="020B0604020202020204" pitchFamily="34" charset="0"/>
                      </a:endParaRPr>
                    </a:p>
                  </a:txBody>
                  <a:tcPr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366972920"/>
                  </a:ext>
                </a:extLst>
              </a:tr>
            </a:tbl>
          </a:graphicData>
        </a:graphic>
      </p:graphicFrame>
      <p:pic>
        <p:nvPicPr>
          <p:cNvPr id="56" name="Picture 55"/>
          <p:cNvPicPr>
            <a:picLocks noChangeAspect="1"/>
          </p:cNvPicPr>
          <p:nvPr/>
        </p:nvPicPr>
        <p:blipFill>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523140" y="2193297"/>
            <a:ext cx="1088175" cy="812164"/>
          </a:xfrm>
          <a:prstGeom prst="rect">
            <a:avLst/>
          </a:prstGeom>
        </p:spPr>
      </p:pic>
      <p:pic>
        <p:nvPicPr>
          <p:cNvPr id="62" name="Picture 61"/>
          <p:cNvPicPr>
            <a:picLocks noChangeAspect="1"/>
          </p:cNvPicPr>
          <p:nvPr/>
        </p:nvPicPr>
        <p:blipFill>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505848" y="3090928"/>
            <a:ext cx="1088175" cy="812164"/>
          </a:xfrm>
          <a:prstGeom prst="rect">
            <a:avLst/>
          </a:prstGeom>
        </p:spPr>
      </p:pic>
      <p:pic>
        <p:nvPicPr>
          <p:cNvPr id="63" name="Picture 62"/>
          <p:cNvPicPr>
            <a:picLocks noChangeAspect="1"/>
          </p:cNvPicPr>
          <p:nvPr/>
        </p:nvPicPr>
        <p:blipFill>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497118" y="3969927"/>
            <a:ext cx="1088175" cy="812164"/>
          </a:xfrm>
          <a:prstGeom prst="rect">
            <a:avLst/>
          </a:prstGeom>
        </p:spPr>
      </p:pic>
    </p:spTree>
    <p:extLst>
      <p:ext uri="{BB962C8B-B14F-4D97-AF65-F5344CB8AC3E}">
        <p14:creationId xmlns:p14="http://schemas.microsoft.com/office/powerpoint/2010/main" val="1629136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randombar(horizontal)">
                                      <p:cBhvr>
                                        <p:cTn id="7" dur="500"/>
                                        <p:tgtEl>
                                          <p:spTgt spid="61"/>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10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down)">
                                      <p:cBhvr>
                                        <p:cTn id="16" dur="580">
                                          <p:stCondLst>
                                            <p:cond delay="0"/>
                                          </p:stCondLst>
                                        </p:cTn>
                                        <p:tgtEl>
                                          <p:spTgt spid="56"/>
                                        </p:tgtEl>
                                      </p:cBhvr>
                                    </p:animEffect>
                                    <p:anim calcmode="lin" valueType="num">
                                      <p:cBhvr>
                                        <p:cTn id="17" dur="1822"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56"/>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56"/>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56"/>
                                        </p:tgtEl>
                                        <p:attrNameLst>
                                          <p:attrName>ppt_y</p:attrName>
                                        </p:attrNameLst>
                                      </p:cBhvr>
                                      <p:tavLst>
                                        <p:tav tm="0" fmla="#ppt_y-sin(pi*$)/81">
                                          <p:val>
                                            <p:fltVal val="0"/>
                                          </p:val>
                                        </p:tav>
                                        <p:tav tm="100000">
                                          <p:val>
                                            <p:fltVal val="1"/>
                                          </p:val>
                                        </p:tav>
                                      </p:tavLst>
                                    </p:anim>
                                    <p:animScale>
                                      <p:cBhvr>
                                        <p:cTn id="22" dur="26">
                                          <p:stCondLst>
                                            <p:cond delay="650"/>
                                          </p:stCondLst>
                                        </p:cTn>
                                        <p:tgtEl>
                                          <p:spTgt spid="56"/>
                                        </p:tgtEl>
                                      </p:cBhvr>
                                      <p:to x="100000" y="60000"/>
                                    </p:animScale>
                                    <p:animScale>
                                      <p:cBhvr>
                                        <p:cTn id="23" dur="166" decel="50000">
                                          <p:stCondLst>
                                            <p:cond delay="676"/>
                                          </p:stCondLst>
                                        </p:cTn>
                                        <p:tgtEl>
                                          <p:spTgt spid="56"/>
                                        </p:tgtEl>
                                      </p:cBhvr>
                                      <p:to x="100000" y="100000"/>
                                    </p:animScale>
                                    <p:animScale>
                                      <p:cBhvr>
                                        <p:cTn id="24" dur="26">
                                          <p:stCondLst>
                                            <p:cond delay="1312"/>
                                          </p:stCondLst>
                                        </p:cTn>
                                        <p:tgtEl>
                                          <p:spTgt spid="56"/>
                                        </p:tgtEl>
                                      </p:cBhvr>
                                      <p:to x="100000" y="80000"/>
                                    </p:animScale>
                                    <p:animScale>
                                      <p:cBhvr>
                                        <p:cTn id="25" dur="166" decel="50000">
                                          <p:stCondLst>
                                            <p:cond delay="1338"/>
                                          </p:stCondLst>
                                        </p:cTn>
                                        <p:tgtEl>
                                          <p:spTgt spid="56"/>
                                        </p:tgtEl>
                                      </p:cBhvr>
                                      <p:to x="100000" y="100000"/>
                                    </p:animScale>
                                    <p:animScale>
                                      <p:cBhvr>
                                        <p:cTn id="26" dur="26">
                                          <p:stCondLst>
                                            <p:cond delay="1642"/>
                                          </p:stCondLst>
                                        </p:cTn>
                                        <p:tgtEl>
                                          <p:spTgt spid="56"/>
                                        </p:tgtEl>
                                      </p:cBhvr>
                                      <p:to x="100000" y="90000"/>
                                    </p:animScale>
                                    <p:animScale>
                                      <p:cBhvr>
                                        <p:cTn id="27" dur="166" decel="50000">
                                          <p:stCondLst>
                                            <p:cond delay="1668"/>
                                          </p:stCondLst>
                                        </p:cTn>
                                        <p:tgtEl>
                                          <p:spTgt spid="56"/>
                                        </p:tgtEl>
                                      </p:cBhvr>
                                      <p:to x="100000" y="100000"/>
                                    </p:animScale>
                                    <p:animScale>
                                      <p:cBhvr>
                                        <p:cTn id="28" dur="26">
                                          <p:stCondLst>
                                            <p:cond delay="1808"/>
                                          </p:stCondLst>
                                        </p:cTn>
                                        <p:tgtEl>
                                          <p:spTgt spid="56"/>
                                        </p:tgtEl>
                                      </p:cBhvr>
                                      <p:to x="100000" y="95000"/>
                                    </p:animScale>
                                    <p:animScale>
                                      <p:cBhvr>
                                        <p:cTn id="29" dur="166" decel="50000">
                                          <p:stCondLst>
                                            <p:cond delay="1834"/>
                                          </p:stCondLst>
                                        </p:cTn>
                                        <p:tgtEl>
                                          <p:spTgt spid="56"/>
                                        </p:tgtEl>
                                      </p:cBhvr>
                                      <p:to x="100000" y="100000"/>
                                    </p:animScale>
                                  </p:childTnLst>
                                  <p:subTnLst>
                                    <p:audio>
                                      <p:cMediaNode>
                                        <p:cTn display="0" masterRel="sameClick">
                                          <p:stCondLst>
                                            <p:cond evt="begin" delay="0">
                                              <p:tn val="14"/>
                                            </p:cond>
                                          </p:stCondLst>
                                          <p:endCondLst>
                                            <p:cond evt="onStopAudio" delay="0">
                                              <p:tgtEl>
                                                <p:sldTgt/>
                                              </p:tgtEl>
                                            </p:cond>
                                          </p:endCondLst>
                                        </p:cTn>
                                        <p:tgtEl>
                                          <p:sndTgt r:embed="rId2" name="cashreg.wav"/>
                                        </p:tgtEl>
                                      </p:cMediaNode>
                                    </p:audio>
                                  </p:sub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wipe(down)">
                                      <p:cBhvr>
                                        <p:cTn id="34" dur="580">
                                          <p:stCondLst>
                                            <p:cond delay="0"/>
                                          </p:stCondLst>
                                        </p:cTn>
                                        <p:tgtEl>
                                          <p:spTgt spid="62"/>
                                        </p:tgtEl>
                                      </p:cBhvr>
                                    </p:animEffect>
                                    <p:anim calcmode="lin" valueType="num">
                                      <p:cBhvr>
                                        <p:cTn id="35"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0" dur="26">
                                          <p:stCondLst>
                                            <p:cond delay="650"/>
                                          </p:stCondLst>
                                        </p:cTn>
                                        <p:tgtEl>
                                          <p:spTgt spid="62"/>
                                        </p:tgtEl>
                                      </p:cBhvr>
                                      <p:to x="100000" y="60000"/>
                                    </p:animScale>
                                    <p:animScale>
                                      <p:cBhvr>
                                        <p:cTn id="41" dur="166" decel="50000">
                                          <p:stCondLst>
                                            <p:cond delay="676"/>
                                          </p:stCondLst>
                                        </p:cTn>
                                        <p:tgtEl>
                                          <p:spTgt spid="62"/>
                                        </p:tgtEl>
                                      </p:cBhvr>
                                      <p:to x="100000" y="100000"/>
                                    </p:animScale>
                                    <p:animScale>
                                      <p:cBhvr>
                                        <p:cTn id="42" dur="26">
                                          <p:stCondLst>
                                            <p:cond delay="1312"/>
                                          </p:stCondLst>
                                        </p:cTn>
                                        <p:tgtEl>
                                          <p:spTgt spid="62"/>
                                        </p:tgtEl>
                                      </p:cBhvr>
                                      <p:to x="100000" y="80000"/>
                                    </p:animScale>
                                    <p:animScale>
                                      <p:cBhvr>
                                        <p:cTn id="43" dur="166" decel="50000">
                                          <p:stCondLst>
                                            <p:cond delay="1338"/>
                                          </p:stCondLst>
                                        </p:cTn>
                                        <p:tgtEl>
                                          <p:spTgt spid="62"/>
                                        </p:tgtEl>
                                      </p:cBhvr>
                                      <p:to x="100000" y="100000"/>
                                    </p:animScale>
                                    <p:animScale>
                                      <p:cBhvr>
                                        <p:cTn id="44" dur="26">
                                          <p:stCondLst>
                                            <p:cond delay="1642"/>
                                          </p:stCondLst>
                                        </p:cTn>
                                        <p:tgtEl>
                                          <p:spTgt spid="62"/>
                                        </p:tgtEl>
                                      </p:cBhvr>
                                      <p:to x="100000" y="90000"/>
                                    </p:animScale>
                                    <p:animScale>
                                      <p:cBhvr>
                                        <p:cTn id="45" dur="166" decel="50000">
                                          <p:stCondLst>
                                            <p:cond delay="1668"/>
                                          </p:stCondLst>
                                        </p:cTn>
                                        <p:tgtEl>
                                          <p:spTgt spid="62"/>
                                        </p:tgtEl>
                                      </p:cBhvr>
                                      <p:to x="100000" y="100000"/>
                                    </p:animScale>
                                    <p:animScale>
                                      <p:cBhvr>
                                        <p:cTn id="46" dur="26">
                                          <p:stCondLst>
                                            <p:cond delay="1808"/>
                                          </p:stCondLst>
                                        </p:cTn>
                                        <p:tgtEl>
                                          <p:spTgt spid="62"/>
                                        </p:tgtEl>
                                      </p:cBhvr>
                                      <p:to x="100000" y="95000"/>
                                    </p:animScale>
                                    <p:animScale>
                                      <p:cBhvr>
                                        <p:cTn id="47" dur="166" decel="50000">
                                          <p:stCondLst>
                                            <p:cond delay="1834"/>
                                          </p:stCondLst>
                                        </p:cTn>
                                        <p:tgtEl>
                                          <p:spTgt spid="62"/>
                                        </p:tgtEl>
                                      </p:cBhvr>
                                      <p:to x="100000" y="100000"/>
                                    </p:animScale>
                                  </p:childTnLst>
                                  <p:subTnLst>
                                    <p:audio>
                                      <p:cMediaNode>
                                        <p:cTn display="0" masterRel="sameClick">
                                          <p:stCondLst>
                                            <p:cond evt="begin" delay="0">
                                              <p:tn val="32"/>
                                            </p:cond>
                                          </p:stCondLst>
                                          <p:endCondLst>
                                            <p:cond evt="onStopAudio" delay="0">
                                              <p:tgtEl>
                                                <p:sldTgt/>
                                              </p:tgtEl>
                                            </p:cond>
                                          </p:endCondLst>
                                        </p:cTn>
                                        <p:tgtEl>
                                          <p:sndTgt r:embed="rId2" name="cashreg.wav"/>
                                        </p:tgtEl>
                                      </p:cMediaNode>
                                    </p:audio>
                                  </p:sub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wipe(down)">
                                      <p:cBhvr>
                                        <p:cTn id="52" dur="580">
                                          <p:stCondLst>
                                            <p:cond delay="0"/>
                                          </p:stCondLst>
                                        </p:cTn>
                                        <p:tgtEl>
                                          <p:spTgt spid="63"/>
                                        </p:tgtEl>
                                      </p:cBhvr>
                                    </p:animEffect>
                                    <p:anim calcmode="lin" valueType="num">
                                      <p:cBhvr>
                                        <p:cTn id="53"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8" dur="26">
                                          <p:stCondLst>
                                            <p:cond delay="650"/>
                                          </p:stCondLst>
                                        </p:cTn>
                                        <p:tgtEl>
                                          <p:spTgt spid="63"/>
                                        </p:tgtEl>
                                      </p:cBhvr>
                                      <p:to x="100000" y="60000"/>
                                    </p:animScale>
                                    <p:animScale>
                                      <p:cBhvr>
                                        <p:cTn id="59" dur="166" decel="50000">
                                          <p:stCondLst>
                                            <p:cond delay="676"/>
                                          </p:stCondLst>
                                        </p:cTn>
                                        <p:tgtEl>
                                          <p:spTgt spid="63"/>
                                        </p:tgtEl>
                                      </p:cBhvr>
                                      <p:to x="100000" y="100000"/>
                                    </p:animScale>
                                    <p:animScale>
                                      <p:cBhvr>
                                        <p:cTn id="60" dur="26">
                                          <p:stCondLst>
                                            <p:cond delay="1312"/>
                                          </p:stCondLst>
                                        </p:cTn>
                                        <p:tgtEl>
                                          <p:spTgt spid="63"/>
                                        </p:tgtEl>
                                      </p:cBhvr>
                                      <p:to x="100000" y="80000"/>
                                    </p:animScale>
                                    <p:animScale>
                                      <p:cBhvr>
                                        <p:cTn id="61" dur="166" decel="50000">
                                          <p:stCondLst>
                                            <p:cond delay="1338"/>
                                          </p:stCondLst>
                                        </p:cTn>
                                        <p:tgtEl>
                                          <p:spTgt spid="63"/>
                                        </p:tgtEl>
                                      </p:cBhvr>
                                      <p:to x="100000" y="100000"/>
                                    </p:animScale>
                                    <p:animScale>
                                      <p:cBhvr>
                                        <p:cTn id="62" dur="26">
                                          <p:stCondLst>
                                            <p:cond delay="1642"/>
                                          </p:stCondLst>
                                        </p:cTn>
                                        <p:tgtEl>
                                          <p:spTgt spid="63"/>
                                        </p:tgtEl>
                                      </p:cBhvr>
                                      <p:to x="100000" y="90000"/>
                                    </p:animScale>
                                    <p:animScale>
                                      <p:cBhvr>
                                        <p:cTn id="63" dur="166" decel="50000">
                                          <p:stCondLst>
                                            <p:cond delay="1668"/>
                                          </p:stCondLst>
                                        </p:cTn>
                                        <p:tgtEl>
                                          <p:spTgt spid="63"/>
                                        </p:tgtEl>
                                      </p:cBhvr>
                                      <p:to x="100000" y="100000"/>
                                    </p:animScale>
                                    <p:animScale>
                                      <p:cBhvr>
                                        <p:cTn id="64" dur="26">
                                          <p:stCondLst>
                                            <p:cond delay="1808"/>
                                          </p:stCondLst>
                                        </p:cTn>
                                        <p:tgtEl>
                                          <p:spTgt spid="63"/>
                                        </p:tgtEl>
                                      </p:cBhvr>
                                      <p:to x="100000" y="95000"/>
                                    </p:animScale>
                                    <p:animScale>
                                      <p:cBhvr>
                                        <p:cTn id="65" dur="166" decel="50000">
                                          <p:stCondLst>
                                            <p:cond delay="1834"/>
                                          </p:stCondLst>
                                        </p:cTn>
                                        <p:tgtEl>
                                          <p:spTgt spid="63"/>
                                        </p:tgtEl>
                                      </p:cBhvr>
                                      <p:to x="100000" y="100000"/>
                                    </p:animScale>
                                  </p:childTnLst>
                                  <p:subTnLst>
                                    <p:audio>
                                      <p:cMediaNode>
                                        <p:cTn display="0" masterRel="sameClick">
                                          <p:stCondLst>
                                            <p:cond evt="begin" delay="0">
                                              <p:tn val="50"/>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97DE"/>
        </a:solidFill>
        <a:effectLst/>
      </p:bgPr>
    </p:bg>
    <p:spTree>
      <p:nvGrpSpPr>
        <p:cNvPr id="1" name=""/>
        <p:cNvGrpSpPr/>
        <p:nvPr/>
      </p:nvGrpSpPr>
      <p:grpSpPr>
        <a:xfrm>
          <a:off x="0" y="0"/>
          <a:ext cx="0" cy="0"/>
          <a:chOff x="0" y="0"/>
          <a:chExt cx="0" cy="0"/>
        </a:xfrm>
      </p:grpSpPr>
      <p:grpSp>
        <p:nvGrpSpPr>
          <p:cNvPr id="77" name="组合 76"/>
          <p:cNvGrpSpPr/>
          <p:nvPr/>
        </p:nvGrpSpPr>
        <p:grpSpPr>
          <a:xfrm>
            <a:off x="476250" y="303530"/>
            <a:ext cx="11268075" cy="6249670"/>
            <a:chOff x="750" y="478"/>
            <a:chExt cx="17745" cy="9842"/>
          </a:xfrm>
        </p:grpSpPr>
        <p:grpSp>
          <p:nvGrpSpPr>
            <p:cNvPr id="75" name="组合 74"/>
            <p:cNvGrpSpPr/>
            <p:nvPr/>
          </p:nvGrpSpPr>
          <p:grpSpPr>
            <a:xfrm>
              <a:off x="750" y="478"/>
              <a:ext cx="2133" cy="1957"/>
              <a:chOff x="750" y="478"/>
              <a:chExt cx="2133" cy="1957"/>
            </a:xfrm>
          </p:grpSpPr>
          <p:sp>
            <p:nvSpPr>
              <p:cNvPr id="58" name="椭圆 57"/>
              <p:cNvSpPr/>
              <p:nvPr/>
            </p:nvSpPr>
            <p:spPr>
              <a:xfrm>
                <a:off x="1157" y="709"/>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rot="21120000">
                <a:off x="750" y="478"/>
                <a:ext cx="1650" cy="1300"/>
                <a:chOff x="760" y="467"/>
                <a:chExt cx="1650" cy="1300"/>
              </a:xfrm>
            </p:grpSpPr>
            <p:sp>
              <p:nvSpPr>
                <p:cNvPr id="60"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 name="组合 75"/>
            <p:cNvGrpSpPr/>
            <p:nvPr/>
          </p:nvGrpSpPr>
          <p:grpSpPr>
            <a:xfrm>
              <a:off x="16647" y="8214"/>
              <a:ext cx="1848" cy="2107"/>
              <a:chOff x="16647" y="8214"/>
              <a:chExt cx="1848" cy="2107"/>
            </a:xfrm>
          </p:grpSpPr>
          <p:sp>
            <p:nvSpPr>
              <p:cNvPr id="59" name="椭圆 58"/>
              <p:cNvSpPr/>
              <p:nvPr/>
            </p:nvSpPr>
            <p:spPr>
              <a:xfrm>
                <a:off x="16647" y="8214"/>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rot="21120000" flipH="1" flipV="1">
                <a:off x="16845" y="9021"/>
                <a:ext cx="1650" cy="1300"/>
                <a:chOff x="760" y="467"/>
                <a:chExt cx="1650" cy="1300"/>
              </a:xfrm>
            </p:grpSpPr>
            <p:sp>
              <p:nvSpPr>
                <p:cNvPr id="72"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3" name="组合 122"/>
          <p:cNvGrpSpPr/>
          <p:nvPr/>
        </p:nvGrpSpPr>
        <p:grpSpPr>
          <a:xfrm>
            <a:off x="10996179" y="104749"/>
            <a:ext cx="1090930" cy="1118870"/>
            <a:chOff x="3786" y="775"/>
            <a:chExt cx="1718" cy="1762"/>
          </a:xfrm>
          <a:solidFill>
            <a:srgbClr val="FF97DE"/>
          </a:solidFill>
        </p:grpSpPr>
        <p:grpSp>
          <p:nvGrpSpPr>
            <p:cNvPr id="124" name="组合 123"/>
            <p:cNvGrpSpPr/>
            <p:nvPr/>
          </p:nvGrpSpPr>
          <p:grpSpPr>
            <a:xfrm>
              <a:off x="3786" y="775"/>
              <a:ext cx="242" cy="1762"/>
              <a:chOff x="3786" y="775"/>
              <a:chExt cx="242" cy="1762"/>
            </a:xfrm>
            <a:grpFill/>
          </p:grpSpPr>
          <p:sp>
            <p:nvSpPr>
              <p:cNvPr id="125" name="椭圆 124"/>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nvGrpSpPr>
          <p:grpSpPr>
            <a:xfrm>
              <a:off x="4155" y="775"/>
              <a:ext cx="242" cy="1762"/>
              <a:chOff x="3786" y="775"/>
              <a:chExt cx="242" cy="1762"/>
            </a:xfrm>
            <a:grpFill/>
          </p:grpSpPr>
          <p:sp>
            <p:nvSpPr>
              <p:cNvPr id="131" name="椭圆 130"/>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6" name="组合 135"/>
            <p:cNvGrpSpPr/>
            <p:nvPr/>
          </p:nvGrpSpPr>
          <p:grpSpPr>
            <a:xfrm>
              <a:off x="4524" y="775"/>
              <a:ext cx="242" cy="1762"/>
              <a:chOff x="3786" y="775"/>
              <a:chExt cx="242" cy="1762"/>
            </a:xfrm>
            <a:grpFill/>
          </p:grpSpPr>
          <p:sp>
            <p:nvSpPr>
              <p:cNvPr id="137" name="椭圆 136"/>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2" name="组合 141"/>
            <p:cNvGrpSpPr/>
            <p:nvPr/>
          </p:nvGrpSpPr>
          <p:grpSpPr>
            <a:xfrm>
              <a:off x="4893" y="775"/>
              <a:ext cx="242" cy="1762"/>
              <a:chOff x="3786" y="775"/>
              <a:chExt cx="242" cy="1762"/>
            </a:xfrm>
            <a:grpFill/>
          </p:grpSpPr>
          <p:sp>
            <p:nvSpPr>
              <p:cNvPr id="143" name="椭圆 142"/>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8" name="组合 147"/>
            <p:cNvGrpSpPr/>
            <p:nvPr/>
          </p:nvGrpSpPr>
          <p:grpSpPr>
            <a:xfrm>
              <a:off x="5262" y="775"/>
              <a:ext cx="242" cy="1762"/>
              <a:chOff x="3786" y="775"/>
              <a:chExt cx="242" cy="1762"/>
            </a:xfrm>
            <a:grpFill/>
          </p:grpSpPr>
          <p:sp>
            <p:nvSpPr>
              <p:cNvPr id="149" name="椭圆 148"/>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Group 16"/>
          <p:cNvGrpSpPr/>
          <p:nvPr/>
        </p:nvGrpSpPr>
        <p:grpSpPr>
          <a:xfrm>
            <a:off x="-635" y="296545"/>
            <a:ext cx="12192000" cy="6264910"/>
            <a:chOff x="-635" y="296545"/>
            <a:chExt cx="12192000" cy="6264910"/>
          </a:xfrm>
        </p:grpSpPr>
        <p:sp>
          <p:nvSpPr>
            <p:cNvPr id="13" name="圆角矩形 12"/>
            <p:cNvSpPr/>
            <p:nvPr/>
          </p:nvSpPr>
          <p:spPr>
            <a:xfrm>
              <a:off x="-635" y="296545"/>
              <a:ext cx="12192000" cy="6264910"/>
            </a:xfrm>
            <a:prstGeom prst="roundRect">
              <a:avLst>
                <a:gd name="adj" fmla="val 5000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圆角矩形 121"/>
            <p:cNvSpPr/>
            <p:nvPr/>
          </p:nvSpPr>
          <p:spPr>
            <a:xfrm>
              <a:off x="170490" y="423545"/>
              <a:ext cx="11916620" cy="6054725"/>
            </a:xfrm>
            <a:prstGeom prst="roundRect">
              <a:avLst>
                <a:gd name="adj" fmla="val 50000"/>
              </a:avLst>
            </a:prstGeom>
            <a:noFill/>
            <a:ln w="19050" cmpd="sng">
              <a:solidFill>
                <a:srgbClr val="3A4565"/>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Group 19"/>
          <p:cNvGrpSpPr/>
          <p:nvPr/>
        </p:nvGrpSpPr>
        <p:grpSpPr>
          <a:xfrm>
            <a:off x="1405624" y="3719850"/>
            <a:ext cx="5205355" cy="584775"/>
            <a:chOff x="6390233" y="2022521"/>
            <a:chExt cx="5205355" cy="584775"/>
          </a:xfrm>
        </p:grpSpPr>
        <p:sp>
          <p:nvSpPr>
            <p:cNvPr id="11" name="圆角矩形 10"/>
            <p:cNvSpPr/>
            <p:nvPr/>
          </p:nvSpPr>
          <p:spPr>
            <a:xfrm>
              <a:off x="6390233" y="2025349"/>
              <a:ext cx="801978" cy="579120"/>
            </a:xfrm>
            <a:prstGeom prst="roundRect">
              <a:avLst>
                <a:gd name="adj" fmla="val 50000"/>
              </a:avLst>
            </a:prstGeom>
            <a:solidFill>
              <a:srgbClr val="FFCE00"/>
            </a:solidFill>
            <a:ln w="15875" cmpd="sng">
              <a:solidFill>
                <a:schemeClr val="accent1">
                  <a:shade val="50000"/>
                </a:schemeClr>
              </a:solidFill>
              <a:prstDash val="dash"/>
            </a:ln>
            <a:effectLst>
              <a:outerShdw blurRad="393700" dist="38100" dir="5400000" sx="97000" sy="97000" algn="t" rotWithShape="0">
                <a:srgbClr val="C7501C">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lumMod val="85000"/>
                      <a:lumOff val="15000"/>
                    </a:schemeClr>
                  </a:solidFill>
                  <a:latin typeface="UTM Colossalis" panose="02040603050506020204" pitchFamily="18" charset="0"/>
                  <a:ea typeface="思源宋体 CN Medium" panose="02020500000000000000" charset="-122"/>
                  <a:cs typeface="Algerian" panose="04020705040A02060702" charset="0"/>
                </a:rPr>
                <a:t>C</a:t>
              </a:r>
            </a:p>
          </p:txBody>
        </p:sp>
        <p:sp>
          <p:nvSpPr>
            <p:cNvPr id="88" name="TextBox 87"/>
            <p:cNvSpPr txBox="1"/>
            <p:nvPr/>
          </p:nvSpPr>
          <p:spPr>
            <a:xfrm>
              <a:off x="6390233" y="2022521"/>
              <a:ext cx="5205355" cy="584775"/>
            </a:xfrm>
            <a:prstGeom prst="rect">
              <a:avLst/>
            </a:prstGeom>
            <a:noFill/>
          </p:spPr>
          <p:txBody>
            <a:bodyPr wrap="square" rtlCol="0">
              <a:spAutoFit/>
            </a:bodyPr>
            <a:lstStyle/>
            <a:p>
              <a:pPr algn="ctr">
                <a:spcBef>
                  <a:spcPts val="600"/>
                </a:spcBef>
                <a:spcAft>
                  <a:spcPts val="600"/>
                </a:spcAft>
              </a:pPr>
              <a:r>
                <a:rPr lang="en-US" sz="3200" b="1" dirty="0" err="1">
                  <a:solidFill>
                    <a:schemeClr val="bg2">
                      <a:lumMod val="25000"/>
                    </a:schemeClr>
                  </a:solidFill>
                  <a:latin typeface="Arial" panose="020B0604020202020204" pitchFamily="34" charset="0"/>
                  <a:cs typeface="Arial" panose="020B0604020202020204" pitchFamily="34" charset="0"/>
                </a:rPr>
                <a:t>Trần</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Quốc</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Toản</a:t>
              </a:r>
              <a:endParaRPr lang="en-US" sz="3200" b="1" dirty="0">
                <a:solidFill>
                  <a:schemeClr val="bg2">
                    <a:lumMod val="25000"/>
                  </a:schemeClr>
                </a:solidFill>
                <a:latin typeface="Arial" panose="020B0604020202020204" pitchFamily="34" charset="0"/>
                <a:cs typeface="Arial" panose="020B0604020202020204" pitchFamily="34" charset="0"/>
              </a:endParaRPr>
            </a:p>
          </p:txBody>
        </p:sp>
      </p:grpSp>
      <p:grpSp>
        <p:nvGrpSpPr>
          <p:cNvPr id="2" name="Group 1"/>
          <p:cNvGrpSpPr/>
          <p:nvPr/>
        </p:nvGrpSpPr>
        <p:grpSpPr>
          <a:xfrm>
            <a:off x="1411319" y="2926446"/>
            <a:ext cx="4338407" cy="584775"/>
            <a:chOff x="954571" y="2873086"/>
            <a:chExt cx="4338407" cy="584775"/>
          </a:xfrm>
        </p:grpSpPr>
        <p:sp>
          <p:nvSpPr>
            <p:cNvPr id="40" name="圆角矩形 39"/>
            <p:cNvSpPr/>
            <p:nvPr/>
          </p:nvSpPr>
          <p:spPr>
            <a:xfrm>
              <a:off x="954571" y="2876232"/>
              <a:ext cx="801978" cy="578485"/>
            </a:xfrm>
            <a:prstGeom prst="roundRect">
              <a:avLst>
                <a:gd name="adj" fmla="val 50000"/>
              </a:avLst>
            </a:prstGeom>
            <a:solidFill>
              <a:srgbClr val="FFCE00"/>
            </a:solidFill>
            <a:ln w="15875" cmpd="sng">
              <a:solidFill>
                <a:schemeClr val="accent1">
                  <a:shade val="50000"/>
                </a:schemeClr>
              </a:solidFill>
              <a:prstDash val="dash"/>
            </a:ln>
            <a:effectLst>
              <a:outerShdw blurRad="393700" dist="38100" dir="5400000" sx="97000" sy="97000" algn="t" rotWithShape="0">
                <a:srgbClr val="C7501C">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lumMod val="85000"/>
                      <a:lumOff val="15000"/>
                    </a:schemeClr>
                  </a:solidFill>
                  <a:latin typeface="UTM Colossalis" panose="02040603050506020204" pitchFamily="18" charset="0"/>
                  <a:ea typeface="思源宋体 CN Medium" panose="02020500000000000000" charset="-122"/>
                  <a:cs typeface="Algerian" panose="04020705040A02060702" charset="0"/>
                </a:rPr>
                <a:t>B</a:t>
              </a:r>
            </a:p>
          </p:txBody>
        </p:sp>
        <p:sp>
          <p:nvSpPr>
            <p:cNvPr id="92" name="TextBox 91"/>
            <p:cNvSpPr txBox="1"/>
            <p:nvPr/>
          </p:nvSpPr>
          <p:spPr>
            <a:xfrm>
              <a:off x="1674993" y="2873086"/>
              <a:ext cx="3617985" cy="584775"/>
            </a:xfrm>
            <a:prstGeom prst="rect">
              <a:avLst/>
            </a:prstGeom>
            <a:noFill/>
          </p:spPr>
          <p:txBody>
            <a:bodyPr wrap="square" rtlCol="0">
              <a:spAutoFit/>
            </a:bodyPr>
            <a:lstStyle/>
            <a:p>
              <a:pPr algn="ctr">
                <a:spcBef>
                  <a:spcPts val="600"/>
                </a:spcBef>
                <a:spcAft>
                  <a:spcPts val="600"/>
                </a:spcAft>
              </a:pPr>
              <a:r>
                <a:rPr lang="en-US" sz="3200" b="1" dirty="0" err="1">
                  <a:solidFill>
                    <a:schemeClr val="bg2">
                      <a:lumMod val="25000"/>
                    </a:schemeClr>
                  </a:solidFill>
                  <a:latin typeface="Arial" panose="020B0604020202020204" pitchFamily="34" charset="0"/>
                  <a:cs typeface="Arial" panose="020B0604020202020204" pitchFamily="34" charset="0"/>
                </a:rPr>
                <a:t>Trần</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Hưng</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Đạo</a:t>
              </a:r>
              <a:endParaRPr lang="en-US" sz="3200" b="1" dirty="0">
                <a:solidFill>
                  <a:schemeClr val="bg2">
                    <a:lumMod val="25000"/>
                  </a:schemeClr>
                </a:solidFill>
                <a:latin typeface="Arial" panose="020B0604020202020204" pitchFamily="34" charset="0"/>
                <a:cs typeface="Arial" panose="020B0604020202020204" pitchFamily="34" charset="0"/>
              </a:endParaRPr>
            </a:p>
          </p:txBody>
        </p:sp>
      </p:grpSp>
      <p:grpSp>
        <p:nvGrpSpPr>
          <p:cNvPr id="3" name="Group 2"/>
          <p:cNvGrpSpPr/>
          <p:nvPr/>
        </p:nvGrpSpPr>
        <p:grpSpPr>
          <a:xfrm>
            <a:off x="1405624" y="4576754"/>
            <a:ext cx="4317222" cy="585594"/>
            <a:chOff x="6399435" y="2839696"/>
            <a:chExt cx="4317222" cy="585594"/>
          </a:xfrm>
        </p:grpSpPr>
        <p:sp>
          <p:nvSpPr>
            <p:cNvPr id="35" name="圆角矩形 34"/>
            <p:cNvSpPr/>
            <p:nvPr/>
          </p:nvSpPr>
          <p:spPr>
            <a:xfrm>
              <a:off x="6399435" y="2846805"/>
              <a:ext cx="801978" cy="578485"/>
            </a:xfrm>
            <a:prstGeom prst="roundRect">
              <a:avLst>
                <a:gd name="adj" fmla="val 50000"/>
              </a:avLst>
            </a:prstGeom>
            <a:solidFill>
              <a:srgbClr val="6B7FFF"/>
            </a:solidFill>
            <a:ln w="15875" cmpd="sng">
              <a:solidFill>
                <a:schemeClr val="accent1">
                  <a:shade val="50000"/>
                </a:schemeClr>
              </a:solidFill>
              <a:prstDash val="dash"/>
            </a:ln>
            <a:effectLst>
              <a:outerShdw blurRad="393700" dist="38100" dir="5400000" sx="97000" sy="97000" algn="t" rotWithShape="0">
                <a:srgbClr val="C7501C">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lumMod val="85000"/>
                      <a:lumOff val="15000"/>
                    </a:schemeClr>
                  </a:solidFill>
                  <a:latin typeface="UTM Colossalis" panose="02040603050506020204" pitchFamily="18" charset="0"/>
                  <a:ea typeface="思源宋体 CN Medium" panose="02020500000000000000" charset="-122"/>
                  <a:cs typeface="Algerian" panose="04020705040A02060702" charset="0"/>
                </a:rPr>
                <a:t>D</a:t>
              </a:r>
            </a:p>
          </p:txBody>
        </p:sp>
        <p:sp>
          <p:nvSpPr>
            <p:cNvPr id="93" name="TextBox 92"/>
            <p:cNvSpPr txBox="1"/>
            <p:nvPr/>
          </p:nvSpPr>
          <p:spPr>
            <a:xfrm>
              <a:off x="7201413" y="2839696"/>
              <a:ext cx="3515244" cy="584775"/>
            </a:xfrm>
            <a:prstGeom prst="rect">
              <a:avLst/>
            </a:prstGeom>
            <a:noFill/>
          </p:spPr>
          <p:txBody>
            <a:bodyPr wrap="square" rtlCol="0">
              <a:spAutoFit/>
            </a:bodyPr>
            <a:lstStyle/>
            <a:p>
              <a:pPr algn="ctr">
                <a:spcBef>
                  <a:spcPts val="600"/>
                </a:spcBef>
                <a:spcAft>
                  <a:spcPts val="600"/>
                </a:spcAft>
              </a:pPr>
              <a:r>
                <a:rPr lang="en-US" sz="3200" b="1" dirty="0" err="1">
                  <a:solidFill>
                    <a:schemeClr val="bg2">
                      <a:lumMod val="25000"/>
                    </a:schemeClr>
                  </a:solidFill>
                  <a:latin typeface="Arial" panose="020B0604020202020204" pitchFamily="34" charset="0"/>
                  <a:cs typeface="Arial" panose="020B0604020202020204" pitchFamily="34" charset="0"/>
                </a:rPr>
                <a:t>Trần</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Nhật</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Duật</a:t>
              </a:r>
              <a:endParaRPr lang="en-US" sz="3200" b="1" dirty="0">
                <a:solidFill>
                  <a:schemeClr val="bg2">
                    <a:lumMod val="25000"/>
                  </a:schemeClr>
                </a:solidFill>
                <a:latin typeface="Arial" panose="020B0604020202020204" pitchFamily="34" charset="0"/>
                <a:cs typeface="Arial" panose="020B0604020202020204" pitchFamily="34" charset="0"/>
              </a:endParaRPr>
            </a:p>
          </p:txBody>
        </p:sp>
      </p:grpSp>
      <p:grpSp>
        <p:nvGrpSpPr>
          <p:cNvPr id="18" name="Group 17"/>
          <p:cNvGrpSpPr/>
          <p:nvPr/>
        </p:nvGrpSpPr>
        <p:grpSpPr>
          <a:xfrm>
            <a:off x="1338057" y="2090137"/>
            <a:ext cx="5205355" cy="620885"/>
            <a:chOff x="1763138" y="2118187"/>
            <a:chExt cx="5205355" cy="620885"/>
          </a:xfrm>
        </p:grpSpPr>
        <p:sp>
          <p:nvSpPr>
            <p:cNvPr id="30" name="圆角矩形 29"/>
            <p:cNvSpPr/>
            <p:nvPr/>
          </p:nvSpPr>
          <p:spPr>
            <a:xfrm>
              <a:off x="1830705" y="2160587"/>
              <a:ext cx="801978" cy="578485"/>
            </a:xfrm>
            <a:prstGeom prst="roundRect">
              <a:avLst>
                <a:gd name="adj" fmla="val 50000"/>
              </a:avLst>
            </a:prstGeom>
            <a:solidFill>
              <a:srgbClr val="6B7FFF"/>
            </a:solidFill>
            <a:ln w="15875" cmpd="sng">
              <a:solidFill>
                <a:schemeClr val="accent1">
                  <a:shade val="50000"/>
                </a:schemeClr>
              </a:solidFill>
              <a:prstDash val="dash"/>
            </a:ln>
            <a:effectLst>
              <a:outerShdw blurRad="393700" dist="38100" dir="5400000" sx="97000" sy="97000" algn="t" rotWithShape="0">
                <a:srgbClr val="C7501C">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lumMod val="85000"/>
                      <a:lumOff val="15000"/>
                    </a:schemeClr>
                  </a:solidFill>
                  <a:latin typeface="UTM Colossalis" panose="02040603050506020204" pitchFamily="18" charset="0"/>
                  <a:ea typeface="思源宋体 CN Medium" panose="02020500000000000000" charset="-122"/>
                  <a:cs typeface="Algerian" panose="04020705040A02060702" charset="0"/>
                </a:rPr>
                <a:t>A</a:t>
              </a:r>
            </a:p>
          </p:txBody>
        </p:sp>
        <p:sp>
          <p:nvSpPr>
            <p:cNvPr id="85" name="TextBox 84"/>
            <p:cNvSpPr txBox="1"/>
            <p:nvPr/>
          </p:nvSpPr>
          <p:spPr>
            <a:xfrm>
              <a:off x="1763138" y="2118187"/>
              <a:ext cx="5205355" cy="584775"/>
            </a:xfrm>
            <a:prstGeom prst="rect">
              <a:avLst/>
            </a:prstGeom>
            <a:noFill/>
          </p:spPr>
          <p:txBody>
            <a:bodyPr wrap="square" rtlCol="0">
              <a:spAutoFit/>
            </a:bodyPr>
            <a:lstStyle/>
            <a:p>
              <a:pPr algn="ctr">
                <a:spcBef>
                  <a:spcPts val="600"/>
                </a:spcBef>
                <a:spcAft>
                  <a:spcPts val="600"/>
                </a:spcAft>
              </a:pPr>
              <a:r>
                <a:rPr lang="en-US" sz="3200" b="1" dirty="0" err="1">
                  <a:solidFill>
                    <a:schemeClr val="bg2">
                      <a:lumMod val="25000"/>
                    </a:schemeClr>
                  </a:solidFill>
                  <a:latin typeface="Arial" panose="020B0604020202020204" pitchFamily="34" charset="0"/>
                  <a:cs typeface="Arial" panose="020B0604020202020204" pitchFamily="34" charset="0"/>
                </a:rPr>
                <a:t>Trần</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Khánh</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Dư</a:t>
              </a:r>
              <a:endParaRPr lang="en-US" sz="3200" b="1" dirty="0">
                <a:solidFill>
                  <a:schemeClr val="bg2">
                    <a:lumMod val="25000"/>
                  </a:schemeClr>
                </a:solidFill>
                <a:latin typeface="Arial" panose="020B0604020202020204" pitchFamily="34" charset="0"/>
                <a:cs typeface="Arial" panose="020B0604020202020204" pitchFamily="34" charset="0"/>
              </a:endParaRPr>
            </a:p>
          </p:txBody>
        </p:sp>
      </p:grpSp>
      <p:sp>
        <p:nvSpPr>
          <p:cNvPr id="16" name="TextBox 15"/>
          <p:cNvSpPr txBox="1"/>
          <p:nvPr/>
        </p:nvSpPr>
        <p:spPr>
          <a:xfrm>
            <a:off x="1684470" y="619893"/>
            <a:ext cx="8827145" cy="1200329"/>
          </a:xfrm>
          <a:prstGeom prst="rect">
            <a:avLst/>
          </a:prstGeom>
          <a:noFill/>
        </p:spPr>
        <p:txBody>
          <a:bodyPr wrap="square" rtlCol="0">
            <a:spAutoFit/>
          </a:bodyPr>
          <a:lstStyle/>
          <a:p>
            <a:pPr algn="ctr"/>
            <a:r>
              <a:rPr lang="en-US" sz="3600" b="1" dirty="0">
                <a:solidFill>
                  <a:schemeClr val="accent5">
                    <a:lumMod val="75000"/>
                  </a:schemeClr>
                </a:solidFill>
                <a:latin typeface="Arial" panose="020B0604020202020204" pitchFamily="34" charset="0"/>
                <a:cs typeface="Arial" panose="020B0604020202020204" pitchFamily="34" charset="0"/>
              </a:rPr>
              <a:t>Ai </a:t>
            </a:r>
            <a:r>
              <a:rPr lang="en-US" sz="3600" b="1" dirty="0" err="1">
                <a:solidFill>
                  <a:schemeClr val="accent5">
                    <a:lumMod val="75000"/>
                  </a:schemeClr>
                </a:solidFill>
                <a:latin typeface="Arial" panose="020B0604020202020204" pitchFamily="34" charset="0"/>
                <a:cs typeface="Arial" panose="020B0604020202020204" pitchFamily="34" charset="0"/>
              </a:rPr>
              <a:t>là</a:t>
            </a:r>
            <a:r>
              <a:rPr lang="en-US" sz="3600" b="1" dirty="0">
                <a:solidFill>
                  <a:schemeClr val="accent5">
                    <a:lumMod val="75000"/>
                  </a:schemeClr>
                </a:solidFill>
                <a:latin typeface="Arial" panose="020B0604020202020204" pitchFamily="34" charset="0"/>
                <a:cs typeface="Arial" panose="020B0604020202020204" pitchFamily="34" charset="0"/>
              </a:rPr>
              <a:t> </a:t>
            </a:r>
            <a:r>
              <a:rPr lang="en-US" sz="3600" b="1" dirty="0" err="1">
                <a:solidFill>
                  <a:schemeClr val="accent5">
                    <a:lumMod val="75000"/>
                  </a:schemeClr>
                </a:solidFill>
                <a:latin typeface="Arial" panose="020B0604020202020204" pitchFamily="34" charset="0"/>
                <a:cs typeface="Arial" panose="020B0604020202020204" pitchFamily="34" charset="0"/>
              </a:rPr>
              <a:t>người</a:t>
            </a:r>
            <a:r>
              <a:rPr lang="en-US" sz="3600" b="1" dirty="0">
                <a:solidFill>
                  <a:schemeClr val="accent5">
                    <a:lumMod val="75000"/>
                  </a:schemeClr>
                </a:solidFill>
                <a:latin typeface="Arial" panose="020B0604020202020204" pitchFamily="34" charset="0"/>
                <a:cs typeface="Arial" panose="020B0604020202020204" pitchFamily="34" charset="0"/>
              </a:rPr>
              <a:t> </a:t>
            </a:r>
            <a:r>
              <a:rPr lang="en-US" sz="3600" b="1" dirty="0" err="1">
                <a:solidFill>
                  <a:schemeClr val="accent5">
                    <a:lumMod val="75000"/>
                  </a:schemeClr>
                </a:solidFill>
                <a:latin typeface="Arial" panose="020B0604020202020204" pitchFamily="34" charset="0"/>
                <a:cs typeface="Arial" panose="020B0604020202020204" pitchFamily="34" charset="0"/>
              </a:rPr>
              <a:t>chỉ</a:t>
            </a:r>
            <a:r>
              <a:rPr lang="en-US" sz="3600" b="1" dirty="0">
                <a:solidFill>
                  <a:schemeClr val="accent5">
                    <a:lumMod val="75000"/>
                  </a:schemeClr>
                </a:solidFill>
                <a:latin typeface="Arial" panose="020B0604020202020204" pitchFamily="34" charset="0"/>
                <a:cs typeface="Arial" panose="020B0604020202020204" pitchFamily="34" charset="0"/>
              </a:rPr>
              <a:t> </a:t>
            </a:r>
            <a:r>
              <a:rPr lang="en-US" sz="3600" b="1" dirty="0" err="1">
                <a:solidFill>
                  <a:schemeClr val="accent5">
                    <a:lumMod val="75000"/>
                  </a:schemeClr>
                </a:solidFill>
                <a:latin typeface="Arial" panose="020B0604020202020204" pitchFamily="34" charset="0"/>
                <a:cs typeface="Arial" panose="020B0604020202020204" pitchFamily="34" charset="0"/>
              </a:rPr>
              <a:t>huy</a:t>
            </a:r>
            <a:r>
              <a:rPr lang="en-US" sz="3600" b="1" dirty="0">
                <a:solidFill>
                  <a:schemeClr val="accent5">
                    <a:lumMod val="75000"/>
                  </a:schemeClr>
                </a:solidFill>
                <a:latin typeface="Arial" panose="020B0604020202020204" pitchFamily="34" charset="0"/>
                <a:cs typeface="Arial" panose="020B0604020202020204" pitchFamily="34" charset="0"/>
              </a:rPr>
              <a:t> </a:t>
            </a:r>
            <a:r>
              <a:rPr lang="en-US" sz="3600" b="1" dirty="0" err="1">
                <a:solidFill>
                  <a:schemeClr val="accent5">
                    <a:lumMod val="75000"/>
                  </a:schemeClr>
                </a:solidFill>
                <a:latin typeface="Arial" panose="020B0604020202020204" pitchFamily="34" charset="0"/>
                <a:cs typeface="Arial" panose="020B0604020202020204" pitchFamily="34" charset="0"/>
              </a:rPr>
              <a:t>quân</a:t>
            </a:r>
            <a:r>
              <a:rPr lang="en-US" sz="3600" b="1" dirty="0">
                <a:solidFill>
                  <a:schemeClr val="accent5">
                    <a:lumMod val="75000"/>
                  </a:schemeClr>
                </a:solidFill>
                <a:latin typeface="Arial" panose="020B0604020202020204" pitchFamily="34" charset="0"/>
                <a:cs typeface="Arial" panose="020B0604020202020204" pitchFamily="34" charset="0"/>
              </a:rPr>
              <a:t> </a:t>
            </a:r>
            <a:r>
              <a:rPr lang="en-US" sz="3600" b="1" dirty="0" err="1">
                <a:solidFill>
                  <a:schemeClr val="accent5">
                    <a:lumMod val="75000"/>
                  </a:schemeClr>
                </a:solidFill>
                <a:latin typeface="Arial" panose="020B0604020202020204" pitchFamily="34" charset="0"/>
                <a:cs typeface="Arial" panose="020B0604020202020204" pitchFamily="34" charset="0"/>
              </a:rPr>
              <a:t>dân</a:t>
            </a:r>
            <a:r>
              <a:rPr lang="en-US" sz="3600" b="1" dirty="0">
                <a:solidFill>
                  <a:schemeClr val="accent5">
                    <a:lumMod val="75000"/>
                  </a:schemeClr>
                </a:solidFill>
                <a:latin typeface="Arial" panose="020B0604020202020204" pitchFamily="34" charset="0"/>
                <a:cs typeface="Arial" panose="020B0604020202020204" pitchFamily="34" charset="0"/>
              </a:rPr>
              <a:t> ta </a:t>
            </a:r>
            <a:r>
              <a:rPr lang="en-US" sz="3600" b="1" dirty="0" err="1">
                <a:solidFill>
                  <a:schemeClr val="accent5">
                    <a:lumMod val="75000"/>
                  </a:schemeClr>
                </a:solidFill>
                <a:latin typeface="Arial" panose="020B0604020202020204" pitchFamily="34" charset="0"/>
                <a:cs typeface="Arial" panose="020B0604020202020204" pitchFamily="34" charset="0"/>
              </a:rPr>
              <a:t>chống</a:t>
            </a:r>
            <a:r>
              <a:rPr lang="en-US" sz="3600" b="1" dirty="0">
                <a:solidFill>
                  <a:schemeClr val="accent5">
                    <a:lumMod val="75000"/>
                  </a:schemeClr>
                </a:solidFill>
                <a:latin typeface="Arial" panose="020B0604020202020204" pitchFamily="34" charset="0"/>
                <a:cs typeface="Arial" panose="020B0604020202020204" pitchFamily="34" charset="0"/>
              </a:rPr>
              <a:t> </a:t>
            </a:r>
            <a:r>
              <a:rPr lang="en-US" sz="3600" b="1" dirty="0" err="1">
                <a:solidFill>
                  <a:schemeClr val="accent5">
                    <a:lumMod val="75000"/>
                  </a:schemeClr>
                </a:solidFill>
                <a:latin typeface="Arial" panose="020B0604020202020204" pitchFamily="34" charset="0"/>
                <a:cs typeface="Arial" panose="020B0604020202020204" pitchFamily="34" charset="0"/>
              </a:rPr>
              <a:t>quân</a:t>
            </a:r>
            <a:r>
              <a:rPr lang="en-US" sz="3600" b="1" dirty="0">
                <a:solidFill>
                  <a:schemeClr val="accent5">
                    <a:lumMod val="75000"/>
                  </a:schemeClr>
                </a:solidFill>
                <a:latin typeface="Arial" panose="020B0604020202020204" pitchFamily="34" charset="0"/>
                <a:cs typeface="Arial" panose="020B0604020202020204" pitchFamily="34" charset="0"/>
              </a:rPr>
              <a:t> </a:t>
            </a:r>
            <a:r>
              <a:rPr lang="en-US" sz="3600" b="1" dirty="0" err="1">
                <a:solidFill>
                  <a:schemeClr val="accent5">
                    <a:lumMod val="75000"/>
                  </a:schemeClr>
                </a:solidFill>
                <a:latin typeface="Arial" panose="020B0604020202020204" pitchFamily="34" charset="0"/>
                <a:cs typeface="Arial" panose="020B0604020202020204" pitchFamily="34" charset="0"/>
              </a:rPr>
              <a:t>Mông</a:t>
            </a:r>
            <a:r>
              <a:rPr lang="en-US" sz="3600" b="1" dirty="0">
                <a:solidFill>
                  <a:schemeClr val="accent5">
                    <a:lumMod val="75000"/>
                  </a:schemeClr>
                </a:solidFill>
                <a:latin typeface="Arial" panose="020B0604020202020204" pitchFamily="34" charset="0"/>
                <a:cs typeface="Arial" panose="020B0604020202020204" pitchFamily="34" charset="0"/>
              </a:rPr>
              <a:t> – </a:t>
            </a:r>
            <a:r>
              <a:rPr lang="en-US" sz="3600" b="1" dirty="0" err="1">
                <a:solidFill>
                  <a:schemeClr val="accent5">
                    <a:lumMod val="75000"/>
                  </a:schemeClr>
                </a:solidFill>
                <a:latin typeface="Arial" panose="020B0604020202020204" pitchFamily="34" charset="0"/>
                <a:cs typeface="Arial" panose="020B0604020202020204" pitchFamily="34" charset="0"/>
              </a:rPr>
              <a:t>Nguyên</a:t>
            </a:r>
            <a:r>
              <a:rPr lang="en-US" sz="3600" b="1" dirty="0">
                <a:solidFill>
                  <a:schemeClr val="accent5">
                    <a:lumMod val="75000"/>
                  </a:schemeClr>
                </a:solidFill>
                <a:latin typeface="Arial" panose="020B0604020202020204" pitchFamily="34" charset="0"/>
                <a:cs typeface="Arial" panose="020B0604020202020204" pitchFamily="34" charset="0"/>
              </a:rPr>
              <a:t> </a:t>
            </a:r>
            <a:r>
              <a:rPr lang="en-US" sz="3600" b="1" dirty="0" err="1">
                <a:solidFill>
                  <a:schemeClr val="accent5">
                    <a:lumMod val="75000"/>
                  </a:schemeClr>
                </a:solidFill>
                <a:latin typeface="Arial" panose="020B0604020202020204" pitchFamily="34" charset="0"/>
                <a:cs typeface="Arial" panose="020B0604020202020204" pitchFamily="34" charset="0"/>
              </a:rPr>
              <a:t>lần</a:t>
            </a:r>
            <a:r>
              <a:rPr lang="en-US" sz="3600" b="1" dirty="0">
                <a:solidFill>
                  <a:schemeClr val="accent5">
                    <a:lumMod val="75000"/>
                  </a:schemeClr>
                </a:solidFill>
                <a:latin typeface="Arial" panose="020B0604020202020204" pitchFamily="34" charset="0"/>
                <a:cs typeface="Arial" panose="020B0604020202020204" pitchFamily="34" charset="0"/>
              </a:rPr>
              <a:t> 2 </a:t>
            </a:r>
            <a:r>
              <a:rPr lang="en-US" sz="3600" b="1" dirty="0" err="1">
                <a:solidFill>
                  <a:schemeClr val="accent5">
                    <a:lumMod val="75000"/>
                  </a:schemeClr>
                </a:solidFill>
                <a:latin typeface="Arial" panose="020B0604020202020204" pitchFamily="34" charset="0"/>
                <a:cs typeface="Arial" panose="020B0604020202020204" pitchFamily="34" charset="0"/>
              </a:rPr>
              <a:t>và</a:t>
            </a:r>
            <a:r>
              <a:rPr lang="en-US" sz="3600" b="1" dirty="0">
                <a:solidFill>
                  <a:schemeClr val="accent5">
                    <a:lumMod val="75000"/>
                  </a:schemeClr>
                </a:solidFill>
                <a:latin typeface="Arial" panose="020B0604020202020204" pitchFamily="34" charset="0"/>
                <a:cs typeface="Arial" panose="020B0604020202020204" pitchFamily="34" charset="0"/>
              </a:rPr>
              <a:t> 3?</a:t>
            </a:r>
          </a:p>
        </p:txBody>
      </p:sp>
      <p:pic>
        <p:nvPicPr>
          <p:cNvPr id="64" name="Picture 6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4133" y1="52180" x2="36102" y2="49832"/>
                        <a14:backgroundMark x1="23545" y1="32394" x2="31262" y2="17371"/>
                        <a14:backgroundMark x1="54022" y1="12341" x2="69130" y2="30047"/>
                        <a14:backgroundMark x1="55330" y1="8920" x2="70765" y2="20054"/>
                        <a14:backgroundMark x1="75213" y1="52314" x2="79529" y2="47082"/>
                        <a14:backgroundMark x1="53826" y1="4024" x2="64029" y2="6774"/>
                        <a14:backgroundMark x1="72269" y1="62307" x2="77894" y2="55198"/>
                      </a14:backgroundRemoval>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330524" y="1368186"/>
            <a:ext cx="5240321" cy="5110084"/>
          </a:xfrm>
          <a:prstGeom prst="rect">
            <a:avLst/>
          </a:prstGeom>
        </p:spPr>
      </p:pic>
    </p:spTree>
    <p:extLst>
      <p:ext uri="{BB962C8B-B14F-4D97-AF65-F5344CB8AC3E}">
        <p14:creationId xmlns:p14="http://schemas.microsoft.com/office/powerpoint/2010/main" val="3627050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p:cTn id="7" dur="1000" fill="hold"/>
                                        <p:tgtEl>
                                          <p:spTgt spid="123"/>
                                        </p:tgtEl>
                                        <p:attrNameLst>
                                          <p:attrName>ppt_x</p:attrName>
                                        </p:attrNameLst>
                                      </p:cBhvr>
                                      <p:tavLst>
                                        <p:tav tm="0">
                                          <p:val>
                                            <p:strVal val="#ppt_x-.2"/>
                                          </p:val>
                                        </p:tav>
                                        <p:tav tm="100000">
                                          <p:val>
                                            <p:strVal val="#ppt_x"/>
                                          </p:val>
                                        </p:tav>
                                      </p:tavLst>
                                    </p:anim>
                                    <p:anim calcmode="lin" valueType="num">
                                      <p:cBhvr>
                                        <p:cTn id="8" dur="1000" fill="hold"/>
                                        <p:tgtEl>
                                          <p:spTgt spid="1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3"/>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barn(inVertical)">
                                      <p:cBhvr>
                                        <p:cTn id="13" dur="500"/>
                                        <p:tgtEl>
                                          <p:spTgt spid="77"/>
                                        </p:tgtEl>
                                      </p:cBhvr>
                                    </p:animEffect>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par>
                          <p:cTn id="18" fill="hold">
                            <p:stCondLst>
                              <p:cond delay="3500"/>
                            </p:stCondLst>
                            <p:childTnLst>
                              <p:par>
                                <p:cTn id="19" presetID="31"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ppt_w</p:attrName>
                                        </p:attrNameLst>
                                      </p:cBhvr>
                                      <p:tavLst>
                                        <p:tav tm="0">
                                          <p:val>
                                            <p:fltVal val="0"/>
                                          </p:val>
                                        </p:tav>
                                        <p:tav tm="100000">
                                          <p:val>
                                            <p:strVal val="#ppt_w"/>
                                          </p:val>
                                        </p:tav>
                                      </p:tavLst>
                                    </p:anim>
                                    <p:anim calcmode="lin" valueType="num">
                                      <p:cBhvr>
                                        <p:cTn id="22" dur="1000" fill="hold"/>
                                        <p:tgtEl>
                                          <p:spTgt spid="18"/>
                                        </p:tgtEl>
                                        <p:attrNameLst>
                                          <p:attrName>ppt_h</p:attrName>
                                        </p:attrNameLst>
                                      </p:cBhvr>
                                      <p:tavLst>
                                        <p:tav tm="0">
                                          <p:val>
                                            <p:fltVal val="0"/>
                                          </p:val>
                                        </p:tav>
                                        <p:tav tm="100000">
                                          <p:val>
                                            <p:strVal val="#ppt_h"/>
                                          </p:val>
                                        </p:tav>
                                      </p:tavLst>
                                    </p:anim>
                                    <p:anim calcmode="lin" valueType="num">
                                      <p:cBhvr>
                                        <p:cTn id="23" dur="1000" fill="hold"/>
                                        <p:tgtEl>
                                          <p:spTgt spid="18"/>
                                        </p:tgtEl>
                                        <p:attrNameLst>
                                          <p:attrName>style.rotation</p:attrName>
                                        </p:attrNameLst>
                                      </p:cBhvr>
                                      <p:tavLst>
                                        <p:tav tm="0">
                                          <p:val>
                                            <p:fltVal val="90"/>
                                          </p:val>
                                        </p:tav>
                                        <p:tav tm="100000">
                                          <p:val>
                                            <p:fltVal val="0"/>
                                          </p:val>
                                        </p:tav>
                                      </p:tavLst>
                                    </p:anim>
                                    <p:animEffect transition="in" filter="fade">
                                      <p:cBhvr>
                                        <p:cTn id="24" dur="1000"/>
                                        <p:tgtEl>
                                          <p:spTgt spid="18"/>
                                        </p:tgtEl>
                                      </p:cBhvr>
                                    </p:animEffect>
                                  </p:childTnLst>
                                </p:cTn>
                              </p:par>
                            </p:childTnLst>
                          </p:cTn>
                        </p:par>
                        <p:par>
                          <p:cTn id="25" fill="hold">
                            <p:stCondLst>
                              <p:cond delay="4500"/>
                            </p:stCondLst>
                            <p:childTnLst>
                              <p:par>
                                <p:cTn id="26" presetID="31"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anim calcmode="lin" valueType="num">
                                      <p:cBhvr>
                                        <p:cTn id="30" dur="1000" fill="hold"/>
                                        <p:tgtEl>
                                          <p:spTgt spid="2"/>
                                        </p:tgtEl>
                                        <p:attrNameLst>
                                          <p:attrName>style.rotation</p:attrName>
                                        </p:attrNameLst>
                                      </p:cBhvr>
                                      <p:tavLst>
                                        <p:tav tm="0">
                                          <p:val>
                                            <p:fltVal val="90"/>
                                          </p:val>
                                        </p:tav>
                                        <p:tav tm="100000">
                                          <p:val>
                                            <p:fltVal val="0"/>
                                          </p:val>
                                        </p:tav>
                                      </p:tavLst>
                                    </p:anim>
                                    <p:animEffect transition="in" filter="fade">
                                      <p:cBhvr>
                                        <p:cTn id="31" dur="1000"/>
                                        <p:tgtEl>
                                          <p:spTgt spid="2"/>
                                        </p:tgtEl>
                                      </p:cBhvr>
                                    </p:animEffect>
                                  </p:childTnLst>
                                </p:cTn>
                              </p:par>
                            </p:childTnLst>
                          </p:cTn>
                        </p:par>
                        <p:par>
                          <p:cTn id="32" fill="hold">
                            <p:stCondLst>
                              <p:cond delay="5500"/>
                            </p:stCondLst>
                            <p:childTnLst>
                              <p:par>
                                <p:cTn id="33" presetID="31" presetClass="entr" presetSubtype="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1000" fill="hold"/>
                                        <p:tgtEl>
                                          <p:spTgt spid="20"/>
                                        </p:tgtEl>
                                        <p:attrNameLst>
                                          <p:attrName>ppt_w</p:attrName>
                                        </p:attrNameLst>
                                      </p:cBhvr>
                                      <p:tavLst>
                                        <p:tav tm="0">
                                          <p:val>
                                            <p:fltVal val="0"/>
                                          </p:val>
                                        </p:tav>
                                        <p:tav tm="100000">
                                          <p:val>
                                            <p:strVal val="#ppt_w"/>
                                          </p:val>
                                        </p:tav>
                                      </p:tavLst>
                                    </p:anim>
                                    <p:anim calcmode="lin" valueType="num">
                                      <p:cBhvr>
                                        <p:cTn id="36" dur="1000" fill="hold"/>
                                        <p:tgtEl>
                                          <p:spTgt spid="20"/>
                                        </p:tgtEl>
                                        <p:attrNameLst>
                                          <p:attrName>ppt_h</p:attrName>
                                        </p:attrNameLst>
                                      </p:cBhvr>
                                      <p:tavLst>
                                        <p:tav tm="0">
                                          <p:val>
                                            <p:fltVal val="0"/>
                                          </p:val>
                                        </p:tav>
                                        <p:tav tm="100000">
                                          <p:val>
                                            <p:strVal val="#ppt_h"/>
                                          </p:val>
                                        </p:tav>
                                      </p:tavLst>
                                    </p:anim>
                                    <p:anim calcmode="lin" valueType="num">
                                      <p:cBhvr>
                                        <p:cTn id="37" dur="1000" fill="hold"/>
                                        <p:tgtEl>
                                          <p:spTgt spid="20"/>
                                        </p:tgtEl>
                                        <p:attrNameLst>
                                          <p:attrName>style.rotation</p:attrName>
                                        </p:attrNameLst>
                                      </p:cBhvr>
                                      <p:tavLst>
                                        <p:tav tm="0">
                                          <p:val>
                                            <p:fltVal val="90"/>
                                          </p:val>
                                        </p:tav>
                                        <p:tav tm="100000">
                                          <p:val>
                                            <p:fltVal val="0"/>
                                          </p:val>
                                        </p:tav>
                                      </p:tavLst>
                                    </p:anim>
                                    <p:animEffect transition="in" filter="fade">
                                      <p:cBhvr>
                                        <p:cTn id="38" dur="1000"/>
                                        <p:tgtEl>
                                          <p:spTgt spid="20"/>
                                        </p:tgtEl>
                                      </p:cBhvr>
                                    </p:animEffect>
                                  </p:childTnLst>
                                </p:cTn>
                              </p:par>
                            </p:childTnLst>
                          </p:cTn>
                        </p:par>
                        <p:par>
                          <p:cTn id="39" fill="hold">
                            <p:stCondLst>
                              <p:cond delay="6500"/>
                            </p:stCondLst>
                            <p:childTnLst>
                              <p:par>
                                <p:cTn id="40" presetID="31" presetClass="entr" presetSubtype="0"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1000" fill="hold"/>
                                        <p:tgtEl>
                                          <p:spTgt spid="3"/>
                                        </p:tgtEl>
                                        <p:attrNameLst>
                                          <p:attrName>ppt_w</p:attrName>
                                        </p:attrNameLst>
                                      </p:cBhvr>
                                      <p:tavLst>
                                        <p:tav tm="0">
                                          <p:val>
                                            <p:fltVal val="0"/>
                                          </p:val>
                                        </p:tav>
                                        <p:tav tm="100000">
                                          <p:val>
                                            <p:strVal val="#ppt_w"/>
                                          </p:val>
                                        </p:tav>
                                      </p:tavLst>
                                    </p:anim>
                                    <p:anim calcmode="lin" valueType="num">
                                      <p:cBhvr>
                                        <p:cTn id="43" dur="1000" fill="hold"/>
                                        <p:tgtEl>
                                          <p:spTgt spid="3"/>
                                        </p:tgtEl>
                                        <p:attrNameLst>
                                          <p:attrName>ppt_h</p:attrName>
                                        </p:attrNameLst>
                                      </p:cBhvr>
                                      <p:tavLst>
                                        <p:tav tm="0">
                                          <p:val>
                                            <p:fltVal val="0"/>
                                          </p:val>
                                        </p:tav>
                                        <p:tav tm="100000">
                                          <p:val>
                                            <p:strVal val="#ppt_h"/>
                                          </p:val>
                                        </p:tav>
                                      </p:tavLst>
                                    </p:anim>
                                    <p:anim calcmode="lin" valueType="num">
                                      <p:cBhvr>
                                        <p:cTn id="44" dur="1000" fill="hold"/>
                                        <p:tgtEl>
                                          <p:spTgt spid="3"/>
                                        </p:tgtEl>
                                        <p:attrNameLst>
                                          <p:attrName>style.rotation</p:attrName>
                                        </p:attrNameLst>
                                      </p:cBhvr>
                                      <p:tavLst>
                                        <p:tav tm="0">
                                          <p:val>
                                            <p:fltVal val="90"/>
                                          </p:val>
                                        </p:tav>
                                        <p:tav tm="100000">
                                          <p:val>
                                            <p:fltVal val="0"/>
                                          </p:val>
                                        </p:tav>
                                      </p:tavLst>
                                    </p:anim>
                                    <p:animEffect transition="in" filter="fade">
                                      <p:cBhvr>
                                        <p:cTn id="45" dur="10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18"/>
                                        </p:tgtEl>
                                      </p:cBhvr>
                                    </p:animEffect>
                                    <p:set>
                                      <p:cBhvr>
                                        <p:cTn id="50" dur="1" fill="hold">
                                          <p:stCondLst>
                                            <p:cond delay="499"/>
                                          </p:stCondLst>
                                        </p:cTn>
                                        <p:tgtEl>
                                          <p:spTgt spid="18"/>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20"/>
                                        </p:tgtEl>
                                      </p:cBhvr>
                                    </p:animEffect>
                                    <p:set>
                                      <p:cBhvr>
                                        <p:cTn id="53" dur="1" fill="hold">
                                          <p:stCondLst>
                                            <p:cond delay="499"/>
                                          </p:stCondLst>
                                        </p:cTn>
                                        <p:tgtEl>
                                          <p:spTgt spid="20"/>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3"/>
                                        </p:tgtEl>
                                      </p:cBhvr>
                                    </p:animEffect>
                                    <p:set>
                                      <p:cBhvr>
                                        <p:cTn id="56" dur="1" fill="hold">
                                          <p:stCondLst>
                                            <p:cond delay="499"/>
                                          </p:stCondLst>
                                        </p:cTn>
                                        <p:tgtEl>
                                          <p:spTgt spid="3"/>
                                        </p:tgtEl>
                                        <p:attrNameLst>
                                          <p:attrName>style.visibility</p:attrName>
                                        </p:attrNameLst>
                                      </p:cBhvr>
                                      <p:to>
                                        <p:strVal val="hidden"/>
                                      </p:to>
                                    </p:set>
                                  </p:childTnLst>
                                </p:cTn>
                              </p:par>
                              <p:par>
                                <p:cTn id="57" presetID="14" presetClass="entr" presetSubtype="10" fill="hold" nodeType="with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randombar(horizontal)">
                                      <p:cBhvr>
                                        <p:cTn id="59" dur="500"/>
                                        <p:tgtEl>
                                          <p:spTgt spid="64"/>
                                        </p:tgtEl>
                                      </p:cBhvr>
                                    </p:animEffect>
                                  </p:childTnLst>
                                  <p:subTnLst>
                                    <p:audio>
                                      <p:cMediaNode>
                                        <p:cTn display="0" masterRel="sameClick">
                                          <p:stCondLst>
                                            <p:cond evt="begin" delay="0">
                                              <p:tn val="57"/>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97DE"/>
        </a:solidFill>
        <a:effectLst/>
      </p:bgPr>
    </p:bg>
    <p:spTree>
      <p:nvGrpSpPr>
        <p:cNvPr id="1" name=""/>
        <p:cNvGrpSpPr/>
        <p:nvPr/>
      </p:nvGrpSpPr>
      <p:grpSpPr>
        <a:xfrm>
          <a:off x="0" y="0"/>
          <a:ext cx="0" cy="0"/>
          <a:chOff x="0" y="0"/>
          <a:chExt cx="0" cy="0"/>
        </a:xfrm>
      </p:grpSpPr>
      <p:grpSp>
        <p:nvGrpSpPr>
          <p:cNvPr id="77" name="组合 76"/>
          <p:cNvGrpSpPr/>
          <p:nvPr/>
        </p:nvGrpSpPr>
        <p:grpSpPr>
          <a:xfrm>
            <a:off x="476250" y="303530"/>
            <a:ext cx="11268075" cy="6249670"/>
            <a:chOff x="750" y="478"/>
            <a:chExt cx="17745" cy="9842"/>
          </a:xfrm>
        </p:grpSpPr>
        <p:grpSp>
          <p:nvGrpSpPr>
            <p:cNvPr id="75" name="组合 74"/>
            <p:cNvGrpSpPr/>
            <p:nvPr/>
          </p:nvGrpSpPr>
          <p:grpSpPr>
            <a:xfrm>
              <a:off x="750" y="478"/>
              <a:ext cx="2133" cy="1957"/>
              <a:chOff x="750" y="478"/>
              <a:chExt cx="2133" cy="1957"/>
            </a:xfrm>
          </p:grpSpPr>
          <p:sp>
            <p:nvSpPr>
              <p:cNvPr id="58" name="椭圆 57"/>
              <p:cNvSpPr/>
              <p:nvPr/>
            </p:nvSpPr>
            <p:spPr>
              <a:xfrm>
                <a:off x="1157" y="709"/>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rot="21120000">
                <a:off x="750" y="478"/>
                <a:ext cx="1650" cy="1300"/>
                <a:chOff x="760" y="467"/>
                <a:chExt cx="1650" cy="1300"/>
              </a:xfrm>
            </p:grpSpPr>
            <p:sp>
              <p:nvSpPr>
                <p:cNvPr id="60"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 name="组合 75"/>
            <p:cNvGrpSpPr/>
            <p:nvPr/>
          </p:nvGrpSpPr>
          <p:grpSpPr>
            <a:xfrm>
              <a:off x="16647" y="8214"/>
              <a:ext cx="1848" cy="2107"/>
              <a:chOff x="16647" y="8214"/>
              <a:chExt cx="1848" cy="2107"/>
            </a:xfrm>
          </p:grpSpPr>
          <p:sp>
            <p:nvSpPr>
              <p:cNvPr id="59" name="椭圆 58"/>
              <p:cNvSpPr/>
              <p:nvPr/>
            </p:nvSpPr>
            <p:spPr>
              <a:xfrm>
                <a:off x="16647" y="8214"/>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rot="21120000" flipH="1" flipV="1">
                <a:off x="16845" y="9021"/>
                <a:ext cx="1650" cy="1300"/>
                <a:chOff x="760" y="467"/>
                <a:chExt cx="1650" cy="1300"/>
              </a:xfrm>
            </p:grpSpPr>
            <p:sp>
              <p:nvSpPr>
                <p:cNvPr id="72"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3" name="组合 122"/>
          <p:cNvGrpSpPr/>
          <p:nvPr/>
        </p:nvGrpSpPr>
        <p:grpSpPr>
          <a:xfrm>
            <a:off x="10996179" y="104749"/>
            <a:ext cx="1090930" cy="1118870"/>
            <a:chOff x="3786" y="775"/>
            <a:chExt cx="1718" cy="1762"/>
          </a:xfrm>
          <a:solidFill>
            <a:srgbClr val="FF97DE"/>
          </a:solidFill>
        </p:grpSpPr>
        <p:grpSp>
          <p:nvGrpSpPr>
            <p:cNvPr id="124" name="组合 123"/>
            <p:cNvGrpSpPr/>
            <p:nvPr/>
          </p:nvGrpSpPr>
          <p:grpSpPr>
            <a:xfrm>
              <a:off x="3786" y="775"/>
              <a:ext cx="242" cy="1762"/>
              <a:chOff x="3786" y="775"/>
              <a:chExt cx="242" cy="1762"/>
            </a:xfrm>
            <a:grpFill/>
          </p:grpSpPr>
          <p:sp>
            <p:nvSpPr>
              <p:cNvPr id="125" name="椭圆 124"/>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nvGrpSpPr>
          <p:grpSpPr>
            <a:xfrm>
              <a:off x="4155" y="775"/>
              <a:ext cx="242" cy="1762"/>
              <a:chOff x="3786" y="775"/>
              <a:chExt cx="242" cy="1762"/>
            </a:xfrm>
            <a:grpFill/>
          </p:grpSpPr>
          <p:sp>
            <p:nvSpPr>
              <p:cNvPr id="131" name="椭圆 130"/>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6" name="组合 135"/>
            <p:cNvGrpSpPr/>
            <p:nvPr/>
          </p:nvGrpSpPr>
          <p:grpSpPr>
            <a:xfrm>
              <a:off x="4524" y="775"/>
              <a:ext cx="242" cy="1762"/>
              <a:chOff x="3786" y="775"/>
              <a:chExt cx="242" cy="1762"/>
            </a:xfrm>
            <a:grpFill/>
          </p:grpSpPr>
          <p:sp>
            <p:nvSpPr>
              <p:cNvPr id="137" name="椭圆 136"/>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2" name="组合 141"/>
            <p:cNvGrpSpPr/>
            <p:nvPr/>
          </p:nvGrpSpPr>
          <p:grpSpPr>
            <a:xfrm>
              <a:off x="4893" y="775"/>
              <a:ext cx="242" cy="1762"/>
              <a:chOff x="3786" y="775"/>
              <a:chExt cx="242" cy="1762"/>
            </a:xfrm>
            <a:grpFill/>
          </p:grpSpPr>
          <p:sp>
            <p:nvSpPr>
              <p:cNvPr id="143" name="椭圆 142"/>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8" name="组合 147"/>
            <p:cNvGrpSpPr/>
            <p:nvPr/>
          </p:nvGrpSpPr>
          <p:grpSpPr>
            <a:xfrm>
              <a:off x="5262" y="775"/>
              <a:ext cx="242" cy="1762"/>
              <a:chOff x="3786" y="775"/>
              <a:chExt cx="242" cy="1762"/>
            </a:xfrm>
            <a:grpFill/>
          </p:grpSpPr>
          <p:sp>
            <p:nvSpPr>
              <p:cNvPr id="149" name="椭圆 148"/>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Group 16"/>
          <p:cNvGrpSpPr/>
          <p:nvPr/>
        </p:nvGrpSpPr>
        <p:grpSpPr>
          <a:xfrm>
            <a:off x="-635" y="296545"/>
            <a:ext cx="12192000" cy="6264910"/>
            <a:chOff x="-635" y="296545"/>
            <a:chExt cx="12192000" cy="6264910"/>
          </a:xfrm>
        </p:grpSpPr>
        <p:sp>
          <p:nvSpPr>
            <p:cNvPr id="13" name="圆角矩形 12"/>
            <p:cNvSpPr/>
            <p:nvPr/>
          </p:nvSpPr>
          <p:spPr>
            <a:xfrm>
              <a:off x="-635" y="296545"/>
              <a:ext cx="12192000" cy="6264910"/>
            </a:xfrm>
            <a:prstGeom prst="roundRect">
              <a:avLst>
                <a:gd name="adj" fmla="val 5000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圆角矩形 121"/>
            <p:cNvSpPr/>
            <p:nvPr/>
          </p:nvSpPr>
          <p:spPr>
            <a:xfrm>
              <a:off x="170490" y="423545"/>
              <a:ext cx="11916620" cy="6054725"/>
            </a:xfrm>
            <a:prstGeom prst="roundRect">
              <a:avLst>
                <a:gd name="adj" fmla="val 50000"/>
              </a:avLst>
            </a:prstGeom>
            <a:noFill/>
            <a:ln w="19050" cmpd="sng">
              <a:solidFill>
                <a:srgbClr val="3A4565"/>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5"/>
          <p:cNvSpPr txBox="1"/>
          <p:nvPr/>
        </p:nvSpPr>
        <p:spPr>
          <a:xfrm>
            <a:off x="789912" y="1584351"/>
            <a:ext cx="10622019" cy="1446550"/>
          </a:xfrm>
          <a:prstGeom prst="rect">
            <a:avLst/>
          </a:prstGeom>
          <a:noFill/>
        </p:spPr>
        <p:txBody>
          <a:bodyPr wrap="square" rtlCol="0">
            <a:spAutoFit/>
          </a:bodyPr>
          <a:lstStyle/>
          <a:p>
            <a:pPr algn="ctr"/>
            <a:r>
              <a:rPr lang="en-US" sz="4400" b="1" dirty="0" err="1">
                <a:solidFill>
                  <a:schemeClr val="accent5">
                    <a:lumMod val="75000"/>
                  </a:schemeClr>
                </a:solidFill>
                <a:latin typeface="Arial" panose="020B0604020202020204" pitchFamily="34" charset="0"/>
                <a:cs typeface="Arial" panose="020B0604020202020204" pitchFamily="34" charset="0"/>
              </a:rPr>
              <a:t>Cả</a:t>
            </a:r>
            <a:r>
              <a:rPr lang="en-US" sz="4400" b="1" dirty="0">
                <a:solidFill>
                  <a:schemeClr val="accent5">
                    <a:lumMod val="75000"/>
                  </a:schemeClr>
                </a:solidFill>
                <a:latin typeface="Arial" panose="020B0604020202020204" pitchFamily="34" charset="0"/>
                <a:cs typeface="Arial" panose="020B0604020202020204" pitchFamily="34" charset="0"/>
              </a:rPr>
              <a:t> </a:t>
            </a:r>
            <a:r>
              <a:rPr lang="en-US" sz="4400" b="1" dirty="0" err="1">
                <a:solidFill>
                  <a:schemeClr val="accent5">
                    <a:lumMod val="75000"/>
                  </a:schemeClr>
                </a:solidFill>
                <a:latin typeface="Arial" panose="020B0604020202020204" pitchFamily="34" charset="0"/>
                <a:cs typeface="Arial" panose="020B0604020202020204" pitchFamily="34" charset="0"/>
              </a:rPr>
              <a:t>ba</a:t>
            </a:r>
            <a:r>
              <a:rPr lang="en-US" sz="4400" b="1" dirty="0">
                <a:solidFill>
                  <a:schemeClr val="accent5">
                    <a:lumMod val="75000"/>
                  </a:schemeClr>
                </a:solidFill>
                <a:latin typeface="Arial" panose="020B0604020202020204" pitchFamily="34" charset="0"/>
                <a:cs typeface="Arial" panose="020B0604020202020204" pitchFamily="34" charset="0"/>
              </a:rPr>
              <a:t> </a:t>
            </a:r>
            <a:r>
              <a:rPr lang="en-US" sz="4400" b="1" dirty="0" err="1">
                <a:solidFill>
                  <a:schemeClr val="accent5">
                    <a:lumMod val="75000"/>
                  </a:schemeClr>
                </a:solidFill>
                <a:latin typeface="Arial" panose="020B0604020202020204" pitchFamily="34" charset="0"/>
                <a:cs typeface="Arial" panose="020B0604020202020204" pitchFamily="34" charset="0"/>
              </a:rPr>
              <a:t>lần</a:t>
            </a:r>
            <a:r>
              <a:rPr lang="en-US" sz="4400" b="1" dirty="0">
                <a:solidFill>
                  <a:schemeClr val="accent5">
                    <a:lumMod val="75000"/>
                  </a:schemeClr>
                </a:solidFill>
                <a:latin typeface="Arial" panose="020B0604020202020204" pitchFamily="34" charset="0"/>
                <a:cs typeface="Arial" panose="020B0604020202020204" pitchFamily="34" charset="0"/>
              </a:rPr>
              <a:t> </a:t>
            </a:r>
            <a:r>
              <a:rPr lang="en-US" sz="4400" b="1" dirty="0" err="1">
                <a:solidFill>
                  <a:schemeClr val="accent5">
                    <a:lumMod val="75000"/>
                  </a:schemeClr>
                </a:solidFill>
                <a:latin typeface="Arial" panose="020B0604020202020204" pitchFamily="34" charset="0"/>
                <a:cs typeface="Arial" panose="020B0604020202020204" pitchFamily="34" charset="0"/>
              </a:rPr>
              <a:t>chống</a:t>
            </a:r>
            <a:r>
              <a:rPr lang="en-US" sz="4400" b="1" dirty="0">
                <a:solidFill>
                  <a:schemeClr val="accent5">
                    <a:lumMod val="75000"/>
                  </a:schemeClr>
                </a:solidFill>
                <a:latin typeface="Arial" panose="020B0604020202020204" pitchFamily="34" charset="0"/>
                <a:cs typeface="Arial" panose="020B0604020202020204" pitchFamily="34" charset="0"/>
              </a:rPr>
              <a:t> </a:t>
            </a:r>
            <a:r>
              <a:rPr lang="en-US" sz="4400" b="1" dirty="0" err="1">
                <a:solidFill>
                  <a:schemeClr val="accent5">
                    <a:lumMod val="75000"/>
                  </a:schemeClr>
                </a:solidFill>
                <a:latin typeface="Arial" panose="020B0604020202020204" pitchFamily="34" charset="0"/>
                <a:cs typeface="Arial" panose="020B0604020202020204" pitchFamily="34" charset="0"/>
              </a:rPr>
              <a:t>quân</a:t>
            </a:r>
            <a:r>
              <a:rPr lang="en-US" sz="4400" b="1" dirty="0">
                <a:solidFill>
                  <a:schemeClr val="accent5">
                    <a:lumMod val="75000"/>
                  </a:schemeClr>
                </a:solidFill>
                <a:latin typeface="Arial" panose="020B0604020202020204" pitchFamily="34" charset="0"/>
                <a:cs typeface="Arial" panose="020B0604020202020204" pitchFamily="34" charset="0"/>
              </a:rPr>
              <a:t> </a:t>
            </a:r>
            <a:r>
              <a:rPr lang="en-US" sz="4400" b="1" dirty="0" err="1">
                <a:solidFill>
                  <a:schemeClr val="accent5">
                    <a:lumMod val="75000"/>
                  </a:schemeClr>
                </a:solidFill>
                <a:latin typeface="Arial" panose="020B0604020202020204" pitchFamily="34" charset="0"/>
                <a:cs typeface="Arial" panose="020B0604020202020204" pitchFamily="34" charset="0"/>
              </a:rPr>
              <a:t>Mông</a:t>
            </a:r>
            <a:r>
              <a:rPr lang="en-US" sz="4400" b="1" dirty="0">
                <a:solidFill>
                  <a:schemeClr val="accent5">
                    <a:lumMod val="75000"/>
                  </a:schemeClr>
                </a:solidFill>
                <a:latin typeface="Arial" panose="020B0604020202020204" pitchFamily="34" charset="0"/>
                <a:cs typeface="Arial" panose="020B0604020202020204" pitchFamily="34" charset="0"/>
              </a:rPr>
              <a:t> – </a:t>
            </a:r>
            <a:r>
              <a:rPr lang="en-US" sz="4400" b="1" dirty="0" err="1">
                <a:solidFill>
                  <a:schemeClr val="accent5">
                    <a:lumMod val="75000"/>
                  </a:schemeClr>
                </a:solidFill>
                <a:latin typeface="Arial" panose="020B0604020202020204" pitchFamily="34" charset="0"/>
                <a:cs typeface="Arial" panose="020B0604020202020204" pitchFamily="34" charset="0"/>
              </a:rPr>
              <a:t>Nguyên</a:t>
            </a:r>
            <a:r>
              <a:rPr lang="en-US" sz="4400" b="1" dirty="0">
                <a:solidFill>
                  <a:schemeClr val="accent5">
                    <a:lumMod val="75000"/>
                  </a:schemeClr>
                </a:solidFill>
                <a:latin typeface="Arial" panose="020B0604020202020204" pitchFamily="34" charset="0"/>
                <a:cs typeface="Arial" panose="020B0604020202020204" pitchFamily="34" charset="0"/>
              </a:rPr>
              <a:t>, </a:t>
            </a:r>
            <a:r>
              <a:rPr lang="en-US" sz="4400" b="1" dirty="0" err="1">
                <a:solidFill>
                  <a:schemeClr val="accent5">
                    <a:lumMod val="75000"/>
                  </a:schemeClr>
                </a:solidFill>
                <a:latin typeface="Arial" panose="020B0604020202020204" pitchFamily="34" charset="0"/>
                <a:cs typeface="Arial" panose="020B0604020202020204" pitchFamily="34" charset="0"/>
              </a:rPr>
              <a:t>vua</a:t>
            </a:r>
            <a:r>
              <a:rPr lang="en-US" sz="4400" b="1" dirty="0">
                <a:solidFill>
                  <a:schemeClr val="accent5">
                    <a:lumMod val="75000"/>
                  </a:schemeClr>
                </a:solidFill>
                <a:latin typeface="Arial" panose="020B0604020202020204" pitchFamily="34" charset="0"/>
                <a:cs typeface="Arial" panose="020B0604020202020204" pitchFamily="34" charset="0"/>
              </a:rPr>
              <a:t> </a:t>
            </a:r>
            <a:r>
              <a:rPr lang="en-US" sz="4400" b="1" dirty="0" err="1">
                <a:solidFill>
                  <a:schemeClr val="accent5">
                    <a:lumMod val="75000"/>
                  </a:schemeClr>
                </a:solidFill>
                <a:latin typeface="Arial" panose="020B0604020202020204" pitchFamily="34" charset="0"/>
                <a:cs typeface="Arial" panose="020B0604020202020204" pitchFamily="34" charset="0"/>
              </a:rPr>
              <a:t>tôi</a:t>
            </a:r>
            <a:r>
              <a:rPr lang="en-US" sz="4400" b="1" dirty="0">
                <a:solidFill>
                  <a:schemeClr val="accent5">
                    <a:lumMod val="75000"/>
                  </a:schemeClr>
                </a:solidFill>
                <a:latin typeface="Arial" panose="020B0604020202020204" pitchFamily="34" charset="0"/>
                <a:cs typeface="Arial" panose="020B0604020202020204" pitchFamily="34" charset="0"/>
              </a:rPr>
              <a:t> </a:t>
            </a:r>
            <a:r>
              <a:rPr lang="en-US" sz="4400" b="1" dirty="0" err="1">
                <a:solidFill>
                  <a:schemeClr val="accent5">
                    <a:lumMod val="75000"/>
                  </a:schemeClr>
                </a:solidFill>
                <a:latin typeface="Arial" panose="020B0604020202020204" pitchFamily="34" charset="0"/>
                <a:cs typeface="Arial" panose="020B0604020202020204" pitchFamily="34" charset="0"/>
              </a:rPr>
              <a:t>nhà</a:t>
            </a:r>
            <a:r>
              <a:rPr lang="en-US" sz="4400" b="1" dirty="0">
                <a:solidFill>
                  <a:schemeClr val="accent5">
                    <a:lumMod val="75000"/>
                  </a:schemeClr>
                </a:solidFill>
                <a:latin typeface="Arial" panose="020B0604020202020204" pitchFamily="34" charset="0"/>
                <a:cs typeface="Arial" panose="020B0604020202020204" pitchFamily="34" charset="0"/>
              </a:rPr>
              <a:t> </a:t>
            </a:r>
            <a:r>
              <a:rPr lang="en-US" sz="4400" b="1" dirty="0" err="1">
                <a:solidFill>
                  <a:schemeClr val="accent5">
                    <a:lumMod val="75000"/>
                  </a:schemeClr>
                </a:solidFill>
                <a:latin typeface="Arial" panose="020B0604020202020204" pitchFamily="34" charset="0"/>
                <a:cs typeface="Arial" panose="020B0604020202020204" pitchFamily="34" charset="0"/>
              </a:rPr>
              <a:t>Trần</a:t>
            </a:r>
            <a:r>
              <a:rPr lang="en-US" sz="4400" b="1" dirty="0">
                <a:solidFill>
                  <a:schemeClr val="accent5">
                    <a:lumMod val="75000"/>
                  </a:schemeClr>
                </a:solidFill>
                <a:latin typeface="Arial" panose="020B0604020202020204" pitchFamily="34" charset="0"/>
                <a:cs typeface="Arial" panose="020B0604020202020204" pitchFamily="34" charset="0"/>
              </a:rPr>
              <a:t> </a:t>
            </a:r>
            <a:r>
              <a:rPr lang="en-US" sz="4400" b="1" dirty="0" err="1">
                <a:solidFill>
                  <a:schemeClr val="accent5">
                    <a:lumMod val="75000"/>
                  </a:schemeClr>
                </a:solidFill>
                <a:latin typeface="Arial" panose="020B0604020202020204" pitchFamily="34" charset="0"/>
                <a:cs typeface="Arial" panose="020B0604020202020204" pitchFamily="34" charset="0"/>
              </a:rPr>
              <a:t>đã</a:t>
            </a:r>
            <a:r>
              <a:rPr lang="en-US" sz="4400" b="1" dirty="0">
                <a:solidFill>
                  <a:schemeClr val="accent5">
                    <a:lumMod val="75000"/>
                  </a:schemeClr>
                </a:solidFill>
                <a:latin typeface="Arial" panose="020B0604020202020204" pitchFamily="34" charset="0"/>
                <a:cs typeface="Arial" panose="020B0604020202020204" pitchFamily="34" charset="0"/>
              </a:rPr>
              <a:t> </a:t>
            </a:r>
            <a:r>
              <a:rPr lang="en-US" sz="4400" b="1" dirty="0" err="1">
                <a:solidFill>
                  <a:schemeClr val="accent5">
                    <a:lumMod val="75000"/>
                  </a:schemeClr>
                </a:solidFill>
                <a:latin typeface="Arial" panose="020B0604020202020204" pitchFamily="34" charset="0"/>
                <a:cs typeface="Arial" panose="020B0604020202020204" pitchFamily="34" charset="0"/>
              </a:rPr>
              <a:t>chủ</a:t>
            </a:r>
            <a:r>
              <a:rPr lang="en-US" sz="4400" b="1" dirty="0">
                <a:solidFill>
                  <a:schemeClr val="accent5">
                    <a:lumMod val="75000"/>
                  </a:schemeClr>
                </a:solidFill>
                <a:latin typeface="Arial" panose="020B0604020202020204" pitchFamily="34" charset="0"/>
                <a:cs typeface="Arial" panose="020B0604020202020204" pitchFamily="34" charset="0"/>
              </a:rPr>
              <a:t> </a:t>
            </a:r>
            <a:r>
              <a:rPr lang="en-US" sz="4400" b="1" dirty="0" err="1">
                <a:solidFill>
                  <a:schemeClr val="accent5">
                    <a:lumMod val="75000"/>
                  </a:schemeClr>
                </a:solidFill>
                <a:latin typeface="Arial" panose="020B0604020202020204" pitchFamily="34" charset="0"/>
                <a:cs typeface="Arial" panose="020B0604020202020204" pitchFamily="34" charset="0"/>
              </a:rPr>
              <a:t>động</a:t>
            </a:r>
            <a:r>
              <a:rPr lang="en-US" sz="4400" b="1" dirty="0">
                <a:solidFill>
                  <a:schemeClr val="accent5">
                    <a:lumMod val="75000"/>
                  </a:schemeClr>
                </a:solidFill>
                <a:latin typeface="Arial" panose="020B0604020202020204" pitchFamily="34" charset="0"/>
                <a:cs typeface="Arial" panose="020B0604020202020204" pitchFamily="34" charset="0"/>
              </a:rPr>
              <a:t> </a:t>
            </a:r>
            <a:r>
              <a:rPr lang="en-US" sz="4400" b="1" dirty="0" err="1">
                <a:solidFill>
                  <a:schemeClr val="accent5">
                    <a:lumMod val="75000"/>
                  </a:schemeClr>
                </a:solidFill>
                <a:latin typeface="Arial" panose="020B0604020202020204" pitchFamily="34" charset="0"/>
                <a:cs typeface="Arial" panose="020B0604020202020204" pitchFamily="34" charset="0"/>
              </a:rPr>
              <a:t>làm</a:t>
            </a:r>
            <a:r>
              <a:rPr lang="en-US" sz="4400" b="1" dirty="0">
                <a:solidFill>
                  <a:schemeClr val="accent5">
                    <a:lumMod val="75000"/>
                  </a:schemeClr>
                </a:solidFill>
                <a:latin typeface="Arial" panose="020B0604020202020204" pitchFamily="34" charset="0"/>
                <a:cs typeface="Arial" panose="020B0604020202020204" pitchFamily="34" charset="0"/>
              </a:rPr>
              <a:t> </a:t>
            </a:r>
            <a:r>
              <a:rPr lang="en-US" sz="4400" b="1" dirty="0" err="1">
                <a:solidFill>
                  <a:schemeClr val="accent5">
                    <a:lumMod val="75000"/>
                  </a:schemeClr>
                </a:solidFill>
                <a:latin typeface="Arial" panose="020B0604020202020204" pitchFamily="34" charset="0"/>
                <a:cs typeface="Arial" panose="020B0604020202020204" pitchFamily="34" charset="0"/>
              </a:rPr>
              <a:t>gì</a:t>
            </a:r>
            <a:r>
              <a:rPr lang="en-US" sz="4400" b="1" dirty="0">
                <a:solidFill>
                  <a:schemeClr val="accent5">
                    <a:lumMod val="75000"/>
                  </a:schemeClr>
                </a:solidFill>
                <a:latin typeface="Arial" panose="020B0604020202020204" pitchFamily="34" charset="0"/>
                <a:cs typeface="Arial" panose="020B0604020202020204" pitchFamily="34" charset="0"/>
              </a:rPr>
              <a:t>?</a:t>
            </a:r>
          </a:p>
        </p:txBody>
      </p:sp>
      <p:sp>
        <p:nvSpPr>
          <p:cNvPr id="63" name="TextBox 62"/>
          <p:cNvSpPr txBox="1"/>
          <p:nvPr/>
        </p:nvSpPr>
        <p:spPr>
          <a:xfrm>
            <a:off x="912889" y="3293078"/>
            <a:ext cx="10551920" cy="2123658"/>
          </a:xfrm>
          <a:prstGeom prst="rect">
            <a:avLst/>
          </a:prstGeom>
          <a:noFill/>
        </p:spPr>
        <p:txBody>
          <a:bodyPr wrap="square" rtlCol="0">
            <a:spAutoFit/>
          </a:bodyPr>
          <a:lstStyle/>
          <a:p>
            <a:pPr algn="ctr"/>
            <a:r>
              <a:rPr lang="en-US" sz="4400" b="1" dirty="0" err="1">
                <a:solidFill>
                  <a:srgbClr val="002060"/>
                </a:solidFill>
                <a:latin typeface="Arial" panose="020B0604020202020204" pitchFamily="34" charset="0"/>
                <a:cs typeface="Arial" panose="020B0604020202020204" pitchFamily="34" charset="0"/>
              </a:rPr>
              <a:t>Cả</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ba</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lần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chống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quân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Mông</a:t>
            </a:r>
            <a:r>
              <a:rPr lang="en-US" sz="4400" b="1" dirty="0">
                <a:solidFill>
                  <a:srgbClr val="002060"/>
                </a:solidFill>
                <a:latin typeface="Arial" panose="020B0604020202020204" pitchFamily="34" charset="0"/>
                <a:cs typeface="Arial" panose="020B0604020202020204" pitchFamily="34" charset="0"/>
              </a:rPr>
              <a:t> – </a:t>
            </a:r>
            <a:r>
              <a:rPr lang="en-US" sz="4400" b="1" dirty="0" err="1">
                <a:solidFill>
                  <a:srgbClr val="002060"/>
                </a:solidFill>
                <a:latin typeface="Arial" panose="020B0604020202020204" pitchFamily="34" charset="0"/>
                <a:cs typeface="Arial" panose="020B0604020202020204" pitchFamily="34" charset="0"/>
              </a:rPr>
              <a:t>Nguyên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vua</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tôi</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nhà</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Trần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đã</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chủ</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động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rút</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lui</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khỏi</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kinh</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thành</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Thăng</a:t>
            </a:r>
            <a:r>
              <a:rPr lang="en-US" sz="4400" b="1" dirty="0">
                <a:solidFill>
                  <a:srgbClr val="002060"/>
                </a:solidFill>
                <a:latin typeface="Arial" panose="020B0604020202020204" pitchFamily="34" charset="0"/>
                <a:cs typeface="Arial" panose="020B0604020202020204" pitchFamily="34" charset="0"/>
              </a:rPr>
              <a:t> Long.</a:t>
            </a:r>
          </a:p>
        </p:txBody>
      </p:sp>
    </p:spTree>
    <p:extLst>
      <p:ext uri="{BB962C8B-B14F-4D97-AF65-F5344CB8AC3E}">
        <p14:creationId xmlns:p14="http://schemas.microsoft.com/office/powerpoint/2010/main" val="551170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p:cTn id="7" dur="1000" fill="hold"/>
                                        <p:tgtEl>
                                          <p:spTgt spid="123"/>
                                        </p:tgtEl>
                                        <p:attrNameLst>
                                          <p:attrName>ppt_x</p:attrName>
                                        </p:attrNameLst>
                                      </p:cBhvr>
                                      <p:tavLst>
                                        <p:tav tm="0">
                                          <p:val>
                                            <p:strVal val="#ppt_x-.2"/>
                                          </p:val>
                                        </p:tav>
                                        <p:tav tm="100000">
                                          <p:val>
                                            <p:strVal val="#ppt_x"/>
                                          </p:val>
                                        </p:tav>
                                      </p:tavLst>
                                    </p:anim>
                                    <p:anim calcmode="lin" valueType="num">
                                      <p:cBhvr>
                                        <p:cTn id="8" dur="1000" fill="hold"/>
                                        <p:tgtEl>
                                          <p:spTgt spid="1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7"/>
                                        </p:tgtEl>
                                        <p:attrNameLst>
                                          <p:attrName>style.visibility</p:attrName>
                                        </p:attrNameLst>
                                      </p:cBhvr>
                                      <p:to>
                                        <p:strVal val="visible"/>
                                      </p:to>
                                    </p:set>
                                    <p:animEffect transition="in" filter="barn(inVertical)">
                                      <p:cBhvr>
                                        <p:cTn id="14" dur="500"/>
                                        <p:tgtEl>
                                          <p:spTgt spid="7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1000" fill="hold"/>
                                        <p:tgtEl>
                                          <p:spTgt spid="63"/>
                                        </p:tgtEl>
                                        <p:attrNameLst>
                                          <p:attrName>ppt_w</p:attrName>
                                        </p:attrNameLst>
                                      </p:cBhvr>
                                      <p:tavLst>
                                        <p:tav tm="0">
                                          <p:val>
                                            <p:fltVal val="0"/>
                                          </p:val>
                                        </p:tav>
                                        <p:tav tm="100000">
                                          <p:val>
                                            <p:strVal val="#ppt_w"/>
                                          </p:val>
                                        </p:tav>
                                      </p:tavLst>
                                    </p:anim>
                                    <p:anim calcmode="lin" valueType="num">
                                      <p:cBhvr>
                                        <p:cTn id="25" dur="1000" fill="hold"/>
                                        <p:tgtEl>
                                          <p:spTgt spid="63"/>
                                        </p:tgtEl>
                                        <p:attrNameLst>
                                          <p:attrName>ppt_h</p:attrName>
                                        </p:attrNameLst>
                                      </p:cBhvr>
                                      <p:tavLst>
                                        <p:tav tm="0">
                                          <p:val>
                                            <p:fltVal val="0"/>
                                          </p:val>
                                        </p:tav>
                                        <p:tav tm="100000">
                                          <p:val>
                                            <p:strVal val="#ppt_h"/>
                                          </p:val>
                                        </p:tav>
                                      </p:tavLst>
                                    </p:anim>
                                    <p:anim calcmode="lin" valueType="num">
                                      <p:cBhvr>
                                        <p:cTn id="26" dur="1000" fill="hold"/>
                                        <p:tgtEl>
                                          <p:spTgt spid="63"/>
                                        </p:tgtEl>
                                        <p:attrNameLst>
                                          <p:attrName>style.rotation</p:attrName>
                                        </p:attrNameLst>
                                      </p:cBhvr>
                                      <p:tavLst>
                                        <p:tav tm="0">
                                          <p:val>
                                            <p:fltVal val="90"/>
                                          </p:val>
                                        </p:tav>
                                        <p:tav tm="100000">
                                          <p:val>
                                            <p:fltVal val="0"/>
                                          </p:val>
                                        </p:tav>
                                      </p:tavLst>
                                    </p:anim>
                                    <p:animEffect transition="in" filter="fade">
                                      <p:cBhvr>
                                        <p:cTn id="27"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97DE"/>
        </a:solidFill>
        <a:effectLst/>
      </p:bgPr>
    </p:bg>
    <p:spTree>
      <p:nvGrpSpPr>
        <p:cNvPr id="1" name=""/>
        <p:cNvGrpSpPr/>
        <p:nvPr/>
      </p:nvGrpSpPr>
      <p:grpSpPr>
        <a:xfrm>
          <a:off x="0" y="0"/>
          <a:ext cx="0" cy="0"/>
          <a:chOff x="0" y="0"/>
          <a:chExt cx="0" cy="0"/>
        </a:xfrm>
      </p:grpSpPr>
      <p:grpSp>
        <p:nvGrpSpPr>
          <p:cNvPr id="77" name="组合 76"/>
          <p:cNvGrpSpPr/>
          <p:nvPr/>
        </p:nvGrpSpPr>
        <p:grpSpPr>
          <a:xfrm>
            <a:off x="476250" y="303530"/>
            <a:ext cx="11268075" cy="6249670"/>
            <a:chOff x="750" y="478"/>
            <a:chExt cx="17745" cy="9842"/>
          </a:xfrm>
        </p:grpSpPr>
        <p:grpSp>
          <p:nvGrpSpPr>
            <p:cNvPr id="75" name="组合 74"/>
            <p:cNvGrpSpPr/>
            <p:nvPr/>
          </p:nvGrpSpPr>
          <p:grpSpPr>
            <a:xfrm>
              <a:off x="750" y="478"/>
              <a:ext cx="2133" cy="1957"/>
              <a:chOff x="750" y="478"/>
              <a:chExt cx="2133" cy="1957"/>
            </a:xfrm>
          </p:grpSpPr>
          <p:sp>
            <p:nvSpPr>
              <p:cNvPr id="58" name="椭圆 57"/>
              <p:cNvSpPr/>
              <p:nvPr/>
            </p:nvSpPr>
            <p:spPr>
              <a:xfrm>
                <a:off x="1157" y="709"/>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rot="21120000">
                <a:off x="750" y="478"/>
                <a:ext cx="1650" cy="1300"/>
                <a:chOff x="760" y="467"/>
                <a:chExt cx="1650" cy="1300"/>
              </a:xfrm>
            </p:grpSpPr>
            <p:sp>
              <p:nvSpPr>
                <p:cNvPr id="60"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 name="组合 75"/>
            <p:cNvGrpSpPr/>
            <p:nvPr/>
          </p:nvGrpSpPr>
          <p:grpSpPr>
            <a:xfrm>
              <a:off x="16647" y="8214"/>
              <a:ext cx="1848" cy="2107"/>
              <a:chOff x="16647" y="8214"/>
              <a:chExt cx="1848" cy="2107"/>
            </a:xfrm>
          </p:grpSpPr>
          <p:sp>
            <p:nvSpPr>
              <p:cNvPr id="59" name="椭圆 58"/>
              <p:cNvSpPr/>
              <p:nvPr/>
            </p:nvSpPr>
            <p:spPr>
              <a:xfrm>
                <a:off x="16647" y="8214"/>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rot="21120000" flipH="1" flipV="1">
                <a:off x="16845" y="9021"/>
                <a:ext cx="1650" cy="1300"/>
                <a:chOff x="760" y="467"/>
                <a:chExt cx="1650" cy="1300"/>
              </a:xfrm>
            </p:grpSpPr>
            <p:sp>
              <p:nvSpPr>
                <p:cNvPr id="72"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3" name="组合 122"/>
          <p:cNvGrpSpPr/>
          <p:nvPr/>
        </p:nvGrpSpPr>
        <p:grpSpPr>
          <a:xfrm>
            <a:off x="10996179" y="104749"/>
            <a:ext cx="1090930" cy="1118870"/>
            <a:chOff x="3786" y="775"/>
            <a:chExt cx="1718" cy="1762"/>
          </a:xfrm>
          <a:solidFill>
            <a:srgbClr val="FF97DE"/>
          </a:solidFill>
        </p:grpSpPr>
        <p:grpSp>
          <p:nvGrpSpPr>
            <p:cNvPr id="124" name="组合 123"/>
            <p:cNvGrpSpPr/>
            <p:nvPr/>
          </p:nvGrpSpPr>
          <p:grpSpPr>
            <a:xfrm>
              <a:off x="3786" y="775"/>
              <a:ext cx="242" cy="1762"/>
              <a:chOff x="3786" y="775"/>
              <a:chExt cx="242" cy="1762"/>
            </a:xfrm>
            <a:grpFill/>
          </p:grpSpPr>
          <p:sp>
            <p:nvSpPr>
              <p:cNvPr id="125" name="椭圆 124"/>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nvGrpSpPr>
          <p:grpSpPr>
            <a:xfrm>
              <a:off x="4155" y="775"/>
              <a:ext cx="242" cy="1762"/>
              <a:chOff x="3786" y="775"/>
              <a:chExt cx="242" cy="1762"/>
            </a:xfrm>
            <a:grpFill/>
          </p:grpSpPr>
          <p:sp>
            <p:nvSpPr>
              <p:cNvPr id="131" name="椭圆 130"/>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6" name="组合 135"/>
            <p:cNvGrpSpPr/>
            <p:nvPr/>
          </p:nvGrpSpPr>
          <p:grpSpPr>
            <a:xfrm>
              <a:off x="4524" y="775"/>
              <a:ext cx="242" cy="1762"/>
              <a:chOff x="3786" y="775"/>
              <a:chExt cx="242" cy="1762"/>
            </a:xfrm>
            <a:grpFill/>
          </p:grpSpPr>
          <p:sp>
            <p:nvSpPr>
              <p:cNvPr id="137" name="椭圆 136"/>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2" name="组合 141"/>
            <p:cNvGrpSpPr/>
            <p:nvPr/>
          </p:nvGrpSpPr>
          <p:grpSpPr>
            <a:xfrm>
              <a:off x="4893" y="775"/>
              <a:ext cx="242" cy="1762"/>
              <a:chOff x="3786" y="775"/>
              <a:chExt cx="242" cy="1762"/>
            </a:xfrm>
            <a:grpFill/>
          </p:grpSpPr>
          <p:sp>
            <p:nvSpPr>
              <p:cNvPr id="143" name="椭圆 142"/>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8" name="组合 147"/>
            <p:cNvGrpSpPr/>
            <p:nvPr/>
          </p:nvGrpSpPr>
          <p:grpSpPr>
            <a:xfrm>
              <a:off x="5262" y="775"/>
              <a:ext cx="242" cy="1762"/>
              <a:chOff x="3786" y="775"/>
              <a:chExt cx="242" cy="1762"/>
            </a:xfrm>
            <a:grpFill/>
          </p:grpSpPr>
          <p:sp>
            <p:nvSpPr>
              <p:cNvPr id="149" name="椭圆 148"/>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Group 16"/>
          <p:cNvGrpSpPr/>
          <p:nvPr/>
        </p:nvGrpSpPr>
        <p:grpSpPr>
          <a:xfrm>
            <a:off x="-635" y="296545"/>
            <a:ext cx="12192000" cy="6264910"/>
            <a:chOff x="-635" y="296545"/>
            <a:chExt cx="12192000" cy="6264910"/>
          </a:xfrm>
        </p:grpSpPr>
        <p:sp>
          <p:nvSpPr>
            <p:cNvPr id="13" name="圆角矩形 12"/>
            <p:cNvSpPr/>
            <p:nvPr/>
          </p:nvSpPr>
          <p:spPr>
            <a:xfrm>
              <a:off x="-635" y="296545"/>
              <a:ext cx="12192000" cy="6264910"/>
            </a:xfrm>
            <a:prstGeom prst="roundRect">
              <a:avLst>
                <a:gd name="adj" fmla="val 5000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圆角矩形 121"/>
            <p:cNvSpPr/>
            <p:nvPr/>
          </p:nvSpPr>
          <p:spPr>
            <a:xfrm>
              <a:off x="170490" y="423545"/>
              <a:ext cx="11916620" cy="6054725"/>
            </a:xfrm>
            <a:prstGeom prst="roundRect">
              <a:avLst>
                <a:gd name="adj" fmla="val 50000"/>
              </a:avLst>
            </a:prstGeom>
            <a:noFill/>
            <a:ln w="19050" cmpd="sng">
              <a:solidFill>
                <a:srgbClr val="3A4565"/>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5"/>
          <p:cNvSpPr txBox="1"/>
          <p:nvPr/>
        </p:nvSpPr>
        <p:spPr>
          <a:xfrm>
            <a:off x="789912" y="1584351"/>
            <a:ext cx="10622019" cy="1446550"/>
          </a:xfrm>
          <a:prstGeom prst="rect">
            <a:avLst/>
          </a:prstGeom>
          <a:noFill/>
        </p:spPr>
        <p:txBody>
          <a:bodyPr wrap="square" rtlCol="0">
            <a:spAutoFit/>
          </a:bodyPr>
          <a:lstStyle/>
          <a:p>
            <a:pPr algn="ctr"/>
            <a:r>
              <a:rPr lang="en-US" sz="4400" b="1" dirty="0">
                <a:solidFill>
                  <a:schemeClr val="accent5">
                    <a:lumMod val="75000"/>
                  </a:schemeClr>
                </a:solidFill>
                <a:latin typeface="Arial" panose="020B0604020202020204" pitchFamily="34" charset="0"/>
                <a:cs typeface="Arial" panose="020B0604020202020204" pitchFamily="34" charset="0"/>
              </a:rPr>
              <a:t>Ý </a:t>
            </a:r>
            <a:r>
              <a:rPr lang="en-US" sz="4400" b="1" dirty="0" err="1">
                <a:solidFill>
                  <a:schemeClr val="accent5">
                    <a:lumMod val="75000"/>
                  </a:schemeClr>
                </a:solidFill>
                <a:latin typeface="Arial" panose="020B0604020202020204" pitchFamily="34" charset="0"/>
                <a:cs typeface="Arial" panose="020B0604020202020204" pitchFamily="34" charset="0"/>
              </a:rPr>
              <a:t>nghĩa</a:t>
            </a:r>
            <a:r>
              <a:rPr lang="en-US" sz="4400" b="1" dirty="0">
                <a:solidFill>
                  <a:schemeClr val="accent5">
                    <a:lumMod val="75000"/>
                  </a:schemeClr>
                </a:solidFill>
                <a:latin typeface="Arial" panose="020B0604020202020204" pitchFamily="34" charset="0"/>
                <a:cs typeface="Arial" panose="020B0604020202020204" pitchFamily="34" charset="0"/>
              </a:rPr>
              <a:t> </a:t>
            </a:r>
            <a:r>
              <a:rPr lang="en-US" sz="4400" b="1" dirty="0" err="1">
                <a:solidFill>
                  <a:schemeClr val="accent5">
                    <a:lumMod val="75000"/>
                  </a:schemeClr>
                </a:solidFill>
                <a:latin typeface="Arial" panose="020B0604020202020204" pitchFamily="34" charset="0"/>
                <a:cs typeface="Arial" panose="020B0604020202020204" pitchFamily="34" charset="0"/>
              </a:rPr>
              <a:t>của</a:t>
            </a:r>
            <a:r>
              <a:rPr lang="en-US" sz="4400" b="1" dirty="0">
                <a:solidFill>
                  <a:schemeClr val="accent5">
                    <a:lumMod val="75000"/>
                  </a:schemeClr>
                </a:solidFill>
                <a:latin typeface="Arial" panose="020B0604020202020204" pitchFamily="34" charset="0"/>
                <a:cs typeface="Arial" panose="020B0604020202020204" pitchFamily="34" charset="0"/>
              </a:rPr>
              <a:t> 3 </a:t>
            </a:r>
            <a:r>
              <a:rPr lang="en-US" sz="4400" b="1" dirty="0" err="1">
                <a:solidFill>
                  <a:schemeClr val="accent5">
                    <a:lumMod val="75000"/>
                  </a:schemeClr>
                </a:solidFill>
                <a:latin typeface="Arial" panose="020B0604020202020204" pitchFamily="34" charset="0"/>
                <a:cs typeface="Arial" panose="020B0604020202020204" pitchFamily="34" charset="0"/>
              </a:rPr>
              <a:t>lần</a:t>
            </a:r>
            <a:r>
              <a:rPr lang="en-US" sz="4400" b="1" dirty="0">
                <a:solidFill>
                  <a:schemeClr val="accent5">
                    <a:lumMod val="75000"/>
                  </a:schemeClr>
                </a:solidFill>
                <a:latin typeface="Arial" panose="020B0604020202020204" pitchFamily="34" charset="0"/>
                <a:cs typeface="Arial" panose="020B0604020202020204" pitchFamily="34" charset="0"/>
              </a:rPr>
              <a:t> </a:t>
            </a:r>
            <a:r>
              <a:rPr lang="en-US" sz="4400" b="1" dirty="0" err="1">
                <a:solidFill>
                  <a:schemeClr val="accent5">
                    <a:lumMod val="75000"/>
                  </a:schemeClr>
                </a:solidFill>
                <a:latin typeface="Arial" panose="020B0604020202020204" pitchFamily="34" charset="0"/>
                <a:cs typeface="Arial" panose="020B0604020202020204" pitchFamily="34" charset="0"/>
              </a:rPr>
              <a:t>nhà</a:t>
            </a:r>
            <a:r>
              <a:rPr lang="en-US" sz="4400" b="1" dirty="0">
                <a:solidFill>
                  <a:schemeClr val="accent5">
                    <a:lumMod val="75000"/>
                  </a:schemeClr>
                </a:solidFill>
                <a:latin typeface="Arial" panose="020B0604020202020204" pitchFamily="34" charset="0"/>
                <a:cs typeface="Arial" panose="020B0604020202020204" pitchFamily="34" charset="0"/>
              </a:rPr>
              <a:t> </a:t>
            </a:r>
            <a:r>
              <a:rPr lang="en-US" sz="4400" b="1" dirty="0" err="1">
                <a:solidFill>
                  <a:schemeClr val="accent5">
                    <a:lumMod val="75000"/>
                  </a:schemeClr>
                </a:solidFill>
                <a:latin typeface="Arial" panose="020B0604020202020204" pitchFamily="34" charset="0"/>
                <a:cs typeface="Arial" panose="020B0604020202020204" pitchFamily="34" charset="0"/>
              </a:rPr>
              <a:t>trần</a:t>
            </a:r>
            <a:r>
              <a:rPr lang="en-US" sz="4400" b="1" dirty="0">
                <a:solidFill>
                  <a:schemeClr val="accent5">
                    <a:lumMod val="75000"/>
                  </a:schemeClr>
                </a:solidFill>
                <a:latin typeface="Arial" panose="020B0604020202020204" pitchFamily="34" charset="0"/>
                <a:cs typeface="Arial" panose="020B0604020202020204" pitchFamily="34" charset="0"/>
              </a:rPr>
              <a:t> </a:t>
            </a:r>
            <a:r>
              <a:rPr lang="en-US" sz="4400" b="1" dirty="0" err="1">
                <a:solidFill>
                  <a:schemeClr val="accent5">
                    <a:lumMod val="75000"/>
                  </a:schemeClr>
                </a:solidFill>
                <a:latin typeface="Arial" panose="020B0604020202020204" pitchFamily="34" charset="0"/>
                <a:cs typeface="Arial" panose="020B0604020202020204" pitchFamily="34" charset="0"/>
              </a:rPr>
              <a:t>thắng</a:t>
            </a:r>
            <a:r>
              <a:rPr lang="en-US" sz="4400" b="1" dirty="0">
                <a:solidFill>
                  <a:schemeClr val="accent5">
                    <a:lumMod val="75000"/>
                  </a:schemeClr>
                </a:solidFill>
                <a:latin typeface="Arial" panose="020B0604020202020204" pitchFamily="34" charset="0"/>
                <a:cs typeface="Arial" panose="020B0604020202020204" pitchFamily="34" charset="0"/>
              </a:rPr>
              <a:t> </a:t>
            </a:r>
            <a:r>
              <a:rPr lang="en-US" sz="4400" b="1" dirty="0" err="1">
                <a:solidFill>
                  <a:schemeClr val="accent5">
                    <a:lumMod val="75000"/>
                  </a:schemeClr>
                </a:solidFill>
                <a:latin typeface="Arial" panose="020B0604020202020204" pitchFamily="34" charset="0"/>
                <a:cs typeface="Arial" panose="020B0604020202020204" pitchFamily="34" charset="0"/>
              </a:rPr>
              <a:t>quân</a:t>
            </a:r>
            <a:r>
              <a:rPr lang="en-US" sz="4400" b="1" dirty="0">
                <a:solidFill>
                  <a:schemeClr val="accent5">
                    <a:lumMod val="75000"/>
                  </a:schemeClr>
                </a:solidFill>
                <a:latin typeface="Arial" panose="020B0604020202020204" pitchFamily="34" charset="0"/>
                <a:cs typeface="Arial" panose="020B0604020202020204" pitchFamily="34" charset="0"/>
              </a:rPr>
              <a:t> </a:t>
            </a:r>
            <a:r>
              <a:rPr lang="en-US" sz="4400" b="1" dirty="0" err="1">
                <a:solidFill>
                  <a:schemeClr val="accent5">
                    <a:lumMod val="75000"/>
                  </a:schemeClr>
                </a:solidFill>
                <a:latin typeface="Arial" panose="020B0604020202020204" pitchFamily="34" charset="0"/>
                <a:cs typeface="Arial" panose="020B0604020202020204" pitchFamily="34" charset="0"/>
              </a:rPr>
              <a:t>Mông</a:t>
            </a:r>
            <a:r>
              <a:rPr lang="en-US" sz="4400" b="1" dirty="0">
                <a:solidFill>
                  <a:schemeClr val="accent5">
                    <a:lumMod val="75000"/>
                  </a:schemeClr>
                </a:solidFill>
                <a:latin typeface="Arial" panose="020B0604020202020204" pitchFamily="34" charset="0"/>
                <a:cs typeface="Arial" panose="020B0604020202020204" pitchFamily="34" charset="0"/>
              </a:rPr>
              <a:t> – </a:t>
            </a:r>
            <a:r>
              <a:rPr lang="en-US" sz="4400" b="1" dirty="0" err="1">
                <a:solidFill>
                  <a:schemeClr val="accent5">
                    <a:lumMod val="75000"/>
                  </a:schemeClr>
                </a:solidFill>
                <a:latin typeface="Arial" panose="020B0604020202020204" pitchFamily="34" charset="0"/>
                <a:cs typeface="Arial" panose="020B0604020202020204" pitchFamily="34" charset="0"/>
              </a:rPr>
              <a:t>Nguyên</a:t>
            </a:r>
            <a:r>
              <a:rPr lang="en-US" sz="4400" b="1" dirty="0">
                <a:solidFill>
                  <a:schemeClr val="accent5">
                    <a:lumMod val="75000"/>
                  </a:schemeClr>
                </a:solidFill>
                <a:latin typeface="Arial" panose="020B0604020202020204" pitchFamily="34" charset="0"/>
                <a:cs typeface="Arial" panose="020B0604020202020204" pitchFamily="34" charset="0"/>
              </a:rPr>
              <a:t> </a:t>
            </a:r>
            <a:r>
              <a:rPr lang="en-US" sz="4400" b="1" dirty="0" err="1">
                <a:solidFill>
                  <a:schemeClr val="accent5">
                    <a:lumMod val="75000"/>
                  </a:schemeClr>
                </a:solidFill>
                <a:latin typeface="Arial" panose="020B0604020202020204" pitchFamily="34" charset="0"/>
                <a:cs typeface="Arial" panose="020B0604020202020204" pitchFamily="34" charset="0"/>
              </a:rPr>
              <a:t>là</a:t>
            </a:r>
            <a:r>
              <a:rPr lang="en-US" sz="4400" b="1" dirty="0">
                <a:solidFill>
                  <a:schemeClr val="accent5">
                    <a:lumMod val="75000"/>
                  </a:schemeClr>
                </a:solidFill>
                <a:latin typeface="Arial" panose="020B0604020202020204" pitchFamily="34" charset="0"/>
                <a:cs typeface="Arial" panose="020B0604020202020204" pitchFamily="34" charset="0"/>
              </a:rPr>
              <a:t> </a:t>
            </a:r>
            <a:r>
              <a:rPr lang="en-US" sz="4400" b="1" dirty="0" err="1">
                <a:solidFill>
                  <a:schemeClr val="accent5">
                    <a:lumMod val="75000"/>
                  </a:schemeClr>
                </a:solidFill>
                <a:latin typeface="Arial" panose="020B0604020202020204" pitchFamily="34" charset="0"/>
                <a:cs typeface="Arial" panose="020B0604020202020204" pitchFamily="34" charset="0"/>
              </a:rPr>
              <a:t>gì</a:t>
            </a:r>
            <a:r>
              <a:rPr lang="en-US" sz="4400" b="1" dirty="0">
                <a:solidFill>
                  <a:schemeClr val="accent5">
                    <a:lumMod val="75000"/>
                  </a:schemeClr>
                </a:solidFill>
                <a:latin typeface="Arial" panose="020B0604020202020204" pitchFamily="34" charset="0"/>
                <a:cs typeface="Arial" panose="020B0604020202020204" pitchFamily="34" charset="0"/>
              </a:rPr>
              <a:t>?</a:t>
            </a:r>
          </a:p>
        </p:txBody>
      </p:sp>
      <p:sp>
        <p:nvSpPr>
          <p:cNvPr id="63" name="TextBox 62"/>
          <p:cNvSpPr txBox="1"/>
          <p:nvPr/>
        </p:nvSpPr>
        <p:spPr>
          <a:xfrm>
            <a:off x="912889" y="3293078"/>
            <a:ext cx="10551920" cy="2554545"/>
          </a:xfrm>
          <a:prstGeom prst="rect">
            <a:avLst/>
          </a:prstGeom>
          <a:noFill/>
        </p:spPr>
        <p:txBody>
          <a:bodyPr wrap="square" rtlCol="0">
            <a:spAutoFit/>
          </a:bodyPr>
          <a:lstStyle/>
          <a:p>
            <a:pPr algn="ctr"/>
            <a:r>
              <a:rPr lang="vi-VN" sz="4000" b="1" dirty="0">
                <a:solidFill>
                  <a:srgbClr val="002060"/>
                </a:solidFill>
                <a:latin typeface="Arial" panose="020B0604020202020204" pitchFamily="34" charset="0"/>
                <a:cs typeface="Arial" panose="020B0604020202020204" pitchFamily="34" charset="0"/>
              </a:rPr>
              <a:t>Sau ba lần thất bại, quân Mông – Nguyên không dám sang xâm lược nước ta lần nữa, đất nước sạch bóng quân thù, độc lập dân tộc được giữ vững .</a:t>
            </a:r>
            <a:endParaRPr lang="en-US" sz="4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4155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p:cTn id="7" dur="1000" fill="hold"/>
                                        <p:tgtEl>
                                          <p:spTgt spid="123"/>
                                        </p:tgtEl>
                                        <p:attrNameLst>
                                          <p:attrName>ppt_x</p:attrName>
                                        </p:attrNameLst>
                                      </p:cBhvr>
                                      <p:tavLst>
                                        <p:tav tm="0">
                                          <p:val>
                                            <p:strVal val="#ppt_x-.2"/>
                                          </p:val>
                                        </p:tav>
                                        <p:tav tm="100000">
                                          <p:val>
                                            <p:strVal val="#ppt_x"/>
                                          </p:val>
                                        </p:tav>
                                      </p:tavLst>
                                    </p:anim>
                                    <p:anim calcmode="lin" valueType="num">
                                      <p:cBhvr>
                                        <p:cTn id="8" dur="1000" fill="hold"/>
                                        <p:tgtEl>
                                          <p:spTgt spid="1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7"/>
                                        </p:tgtEl>
                                        <p:attrNameLst>
                                          <p:attrName>style.visibility</p:attrName>
                                        </p:attrNameLst>
                                      </p:cBhvr>
                                      <p:to>
                                        <p:strVal val="visible"/>
                                      </p:to>
                                    </p:set>
                                    <p:animEffect transition="in" filter="barn(inVertical)">
                                      <p:cBhvr>
                                        <p:cTn id="14" dur="500"/>
                                        <p:tgtEl>
                                          <p:spTgt spid="7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wheel(1)">
                                      <p:cBhvr>
                                        <p:cTn id="24" dur="2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97DE"/>
        </a:solidFill>
        <a:effectLst/>
      </p:bgPr>
    </p:bg>
    <p:spTree>
      <p:nvGrpSpPr>
        <p:cNvPr id="1" name=""/>
        <p:cNvGrpSpPr/>
        <p:nvPr/>
      </p:nvGrpSpPr>
      <p:grpSpPr>
        <a:xfrm>
          <a:off x="0" y="0"/>
          <a:ext cx="0" cy="0"/>
          <a:chOff x="0" y="0"/>
          <a:chExt cx="0" cy="0"/>
        </a:xfrm>
      </p:grpSpPr>
      <p:grpSp>
        <p:nvGrpSpPr>
          <p:cNvPr id="3" name="Group 2"/>
          <p:cNvGrpSpPr/>
          <p:nvPr/>
        </p:nvGrpSpPr>
        <p:grpSpPr>
          <a:xfrm>
            <a:off x="171450" y="161925"/>
            <a:ext cx="11811000" cy="6496050"/>
            <a:chOff x="171450" y="161925"/>
            <a:chExt cx="11811000" cy="6496050"/>
          </a:xfrm>
        </p:grpSpPr>
        <p:sp>
          <p:nvSpPr>
            <p:cNvPr id="2" name="Rectangle 1"/>
            <p:cNvSpPr/>
            <p:nvPr/>
          </p:nvSpPr>
          <p:spPr>
            <a:xfrm>
              <a:off x="171450" y="161925"/>
              <a:ext cx="11811000" cy="6496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23850" y="314325"/>
              <a:ext cx="11487150" cy="6191250"/>
            </a:xfrm>
            <a:prstGeom prst="rect">
              <a:avLst/>
            </a:prstGeom>
            <a:noFill/>
            <a:ln w="28575">
              <a:solidFill>
                <a:srgbClr val="3A456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Table 3"/>
          <p:cNvGraphicFramePr>
            <a:graphicFrameLocks noGrp="1"/>
          </p:cNvGraphicFramePr>
          <p:nvPr>
            <p:extLst>
              <p:ext uri="{D42A27DB-BD31-4B8C-83A1-F6EECF244321}">
                <p14:modId xmlns:p14="http://schemas.microsoft.com/office/powerpoint/2010/main" val="1873609977"/>
              </p:ext>
            </p:extLst>
          </p:nvPr>
        </p:nvGraphicFramePr>
        <p:xfrm>
          <a:off x="474660" y="1240846"/>
          <a:ext cx="11193465" cy="4566708"/>
        </p:xfrm>
        <a:graphic>
          <a:graphicData uri="http://schemas.openxmlformats.org/drawingml/2006/table">
            <a:tbl>
              <a:tblPr firstRow="1" bandRow="1">
                <a:tableStyleId>{5940675A-B579-460E-94D1-54222C63F5DA}</a:tableStyleId>
              </a:tblPr>
              <a:tblGrid>
                <a:gridCol w="1997087">
                  <a:extLst>
                    <a:ext uri="{9D8B030D-6E8A-4147-A177-3AD203B41FA5}">
                      <a16:colId xmlns:a16="http://schemas.microsoft.com/office/drawing/2014/main" val="1435536358"/>
                    </a:ext>
                  </a:extLst>
                </a:gridCol>
                <a:gridCol w="1836672">
                  <a:extLst>
                    <a:ext uri="{9D8B030D-6E8A-4147-A177-3AD203B41FA5}">
                      <a16:colId xmlns:a16="http://schemas.microsoft.com/office/drawing/2014/main" val="1891092690"/>
                    </a:ext>
                  </a:extLst>
                </a:gridCol>
                <a:gridCol w="2059240">
                  <a:extLst>
                    <a:ext uri="{9D8B030D-6E8A-4147-A177-3AD203B41FA5}">
                      <a16:colId xmlns:a16="http://schemas.microsoft.com/office/drawing/2014/main" val="2289779527"/>
                    </a:ext>
                  </a:extLst>
                </a:gridCol>
                <a:gridCol w="1874555">
                  <a:extLst>
                    <a:ext uri="{9D8B030D-6E8A-4147-A177-3AD203B41FA5}">
                      <a16:colId xmlns:a16="http://schemas.microsoft.com/office/drawing/2014/main" val="3079031179"/>
                    </a:ext>
                  </a:extLst>
                </a:gridCol>
                <a:gridCol w="3425911">
                  <a:extLst>
                    <a:ext uri="{9D8B030D-6E8A-4147-A177-3AD203B41FA5}">
                      <a16:colId xmlns:a16="http://schemas.microsoft.com/office/drawing/2014/main" val="1810058642"/>
                    </a:ext>
                  </a:extLst>
                </a:gridCol>
              </a:tblGrid>
              <a:tr h="1522236">
                <a:tc>
                  <a:txBody>
                    <a:bodyPr/>
                    <a:lstStyle/>
                    <a:p>
                      <a:pPr algn="ct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Giai</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lịch</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sử</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6B7FFF"/>
                    </a:solidFill>
                  </a:tcPr>
                </a:tc>
                <a:tc>
                  <a:txBody>
                    <a:bodyPr/>
                    <a:lstStyle/>
                    <a:p>
                      <a:pPr algn="ct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Triều</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đại</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6B7FFF"/>
                    </a:solidFill>
                  </a:tcPr>
                </a:tc>
                <a:tc>
                  <a:txBody>
                    <a:bodyPr/>
                    <a:lstStyle/>
                    <a:p>
                      <a:pPr algn="ct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Tên</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nước</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6B7FFF"/>
                    </a:solidFill>
                  </a:tcPr>
                </a:tc>
                <a:tc>
                  <a:txBody>
                    <a:bodyPr/>
                    <a:lstStyle/>
                    <a:p>
                      <a:pPr algn="ct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Kinh</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đô</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6B7FFF"/>
                    </a:solidFill>
                  </a:tcPr>
                </a:tc>
                <a:tc>
                  <a:txBody>
                    <a:bodyPr/>
                    <a:lstStyle/>
                    <a:p>
                      <a:pPr algn="ct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Nhân</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lịch</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sử</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tiêu</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biểu</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6B7FFF"/>
                    </a:solidFill>
                  </a:tcPr>
                </a:tc>
                <a:extLst>
                  <a:ext uri="{0D108BD9-81ED-4DB2-BD59-A6C34878D82A}">
                    <a16:rowId xmlns:a16="http://schemas.microsoft.com/office/drawing/2014/main" val="264695464"/>
                  </a:ext>
                </a:extLst>
              </a:tr>
              <a:tr h="3044472">
                <a:tc>
                  <a:txBody>
                    <a:bodyPr/>
                    <a:lstStyle/>
                    <a:p>
                      <a:pPr algn="ctr"/>
                      <a:r>
                        <a:rPr lang="en-US" sz="2800" b="1" dirty="0" err="1">
                          <a:latin typeface="Arial" panose="020B0604020202020204" pitchFamily="34" charset="0"/>
                          <a:cs typeface="Arial" panose="020B0604020202020204" pitchFamily="34" charset="0"/>
                        </a:rPr>
                        <a:t>Nước</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Đại</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Việt</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thời</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Trần</a:t>
                      </a:r>
                      <a:endParaRPr lang="en-US" sz="2800" b="1" baseline="0" dirty="0">
                        <a:latin typeface="Arial" panose="020B0604020202020204" pitchFamily="34" charset="0"/>
                        <a:cs typeface="Arial" panose="020B0604020202020204" pitchFamily="34" charset="0"/>
                      </a:endParaRPr>
                    </a:p>
                    <a:p>
                      <a:pPr algn="ctr"/>
                      <a:r>
                        <a:rPr lang="en-US" sz="2400" i="1" baseline="0" dirty="0">
                          <a:solidFill>
                            <a:srgbClr val="C00000"/>
                          </a:solidFill>
                          <a:latin typeface="Arial" panose="020B0604020202020204" pitchFamily="34" charset="0"/>
                          <a:cs typeface="Arial" panose="020B0604020202020204" pitchFamily="34" charset="0"/>
                        </a:rPr>
                        <a:t>(</a:t>
                      </a:r>
                      <a:r>
                        <a:rPr lang="en-US" sz="2400" i="1" baseline="0" dirty="0" err="1">
                          <a:solidFill>
                            <a:srgbClr val="C00000"/>
                          </a:solidFill>
                          <a:latin typeface="Arial" panose="020B0604020202020204" pitchFamily="34" charset="0"/>
                          <a:cs typeface="Arial" panose="020B0604020202020204" pitchFamily="34" charset="0"/>
                        </a:rPr>
                        <a:t>Năm</a:t>
                      </a:r>
                      <a:r>
                        <a:rPr lang="en-US" sz="2400" i="1" baseline="0" dirty="0">
                          <a:solidFill>
                            <a:srgbClr val="C00000"/>
                          </a:solidFill>
                          <a:latin typeface="Arial" panose="020B0604020202020204" pitchFamily="34" charset="0"/>
                          <a:cs typeface="Arial" panose="020B0604020202020204" pitchFamily="34" charset="0"/>
                        </a:rPr>
                        <a:t> 1226 </a:t>
                      </a:r>
                      <a:r>
                        <a:rPr lang="en-US" sz="2400" i="1" baseline="0" dirty="0" err="1">
                          <a:solidFill>
                            <a:srgbClr val="C00000"/>
                          </a:solidFill>
                          <a:latin typeface="Arial" panose="020B0604020202020204" pitchFamily="34" charset="0"/>
                          <a:cs typeface="Arial" panose="020B0604020202020204" pitchFamily="34" charset="0"/>
                        </a:rPr>
                        <a:t>đến</a:t>
                      </a:r>
                      <a:r>
                        <a:rPr lang="en-US" sz="2400" i="1" baseline="0" dirty="0">
                          <a:solidFill>
                            <a:srgbClr val="C00000"/>
                          </a:solidFill>
                          <a:latin typeface="Arial" panose="020B0604020202020204" pitchFamily="34" charset="0"/>
                          <a:cs typeface="Arial" panose="020B0604020202020204" pitchFamily="34" charset="0"/>
                        </a:rPr>
                        <a:t> </a:t>
                      </a:r>
                      <a:r>
                        <a:rPr lang="en-US" sz="2400" i="1" baseline="0" dirty="0" err="1">
                          <a:solidFill>
                            <a:srgbClr val="C00000"/>
                          </a:solidFill>
                          <a:latin typeface="Arial" panose="020B0604020202020204" pitchFamily="34" charset="0"/>
                          <a:cs typeface="Arial" panose="020B0604020202020204" pitchFamily="34" charset="0"/>
                        </a:rPr>
                        <a:t>năm</a:t>
                      </a:r>
                      <a:r>
                        <a:rPr lang="en-US" sz="2400" i="1" baseline="0" dirty="0">
                          <a:solidFill>
                            <a:srgbClr val="C00000"/>
                          </a:solidFill>
                          <a:latin typeface="Arial" panose="020B0604020202020204" pitchFamily="34" charset="0"/>
                          <a:cs typeface="Arial" panose="020B0604020202020204" pitchFamily="34" charset="0"/>
                        </a:rPr>
                        <a:t> 1400)</a:t>
                      </a:r>
                      <a:endParaRPr lang="en-US" sz="2400" i="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800" b="1" dirty="0" err="1">
                          <a:latin typeface="Arial" panose="020B0604020202020204" pitchFamily="34" charset="0"/>
                          <a:cs typeface="Arial" panose="020B0604020202020204" pitchFamily="34" charset="0"/>
                        </a:rPr>
                        <a:t>Nhà</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Trần</a:t>
                      </a:r>
                      <a:endParaRPr lang="en-US" sz="2800" b="1" dirty="0">
                        <a:latin typeface="Arial" panose="020B0604020202020204" pitchFamily="34" charset="0"/>
                        <a:cs typeface="Arial" panose="020B0604020202020204" pitchFamily="34" charset="0"/>
                      </a:endParaRPr>
                    </a:p>
                  </a:txBody>
                  <a:tcPr anchor="ctr"/>
                </a:tc>
                <a:tc>
                  <a:txBody>
                    <a:bodyPr/>
                    <a:lstStyle/>
                    <a:p>
                      <a:pPr algn="ctr"/>
                      <a:r>
                        <a:rPr lang="en-US" sz="2800" b="1" dirty="0" err="1">
                          <a:latin typeface="Arial" panose="020B0604020202020204" pitchFamily="34" charset="0"/>
                          <a:cs typeface="Arial" panose="020B0604020202020204" pitchFamily="34" charset="0"/>
                        </a:rPr>
                        <a:t>Đại</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Việt</a:t>
                      </a:r>
                      <a:endParaRPr lang="en-US" sz="2800" b="1" dirty="0">
                        <a:latin typeface="Arial" panose="020B0604020202020204" pitchFamily="34" charset="0"/>
                        <a:cs typeface="Arial" panose="020B0604020202020204" pitchFamily="34" charset="0"/>
                      </a:endParaRPr>
                    </a:p>
                  </a:txBody>
                  <a:tcPr anchor="ctr"/>
                </a:tc>
                <a:tc>
                  <a:txBody>
                    <a:bodyPr/>
                    <a:lstStyle/>
                    <a:p>
                      <a:pPr algn="ctr"/>
                      <a:r>
                        <a:rPr lang="en-US" sz="2800" b="1" dirty="0" err="1">
                          <a:latin typeface="Arial" panose="020B0604020202020204" pitchFamily="34" charset="0"/>
                          <a:cs typeface="Arial" panose="020B0604020202020204" pitchFamily="34" charset="0"/>
                        </a:rPr>
                        <a:t>Thăng</a:t>
                      </a:r>
                      <a:r>
                        <a:rPr lang="en-US" sz="2800" b="1" baseline="0" dirty="0">
                          <a:latin typeface="Arial" panose="020B0604020202020204" pitchFamily="34" charset="0"/>
                          <a:cs typeface="Arial" panose="020B0604020202020204" pitchFamily="34" charset="0"/>
                        </a:rPr>
                        <a:t> Long</a:t>
                      </a:r>
                      <a:endParaRPr lang="en-US" sz="2800" b="0" i="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800" b="1" dirty="0" err="1">
                          <a:latin typeface="Arial" panose="020B0604020202020204" pitchFamily="34" charset="0"/>
                          <a:cs typeface="Arial" panose="020B0604020202020204" pitchFamily="34" charset="0"/>
                        </a:rPr>
                        <a:t>Trần</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Thủ</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Độ</a:t>
                      </a:r>
                      <a:endParaRPr lang="en-US" sz="2800" b="1" baseline="0" dirty="0">
                        <a:latin typeface="Arial" panose="020B0604020202020204" pitchFamily="34" charset="0"/>
                        <a:cs typeface="Arial" panose="020B0604020202020204" pitchFamily="34" charset="0"/>
                      </a:endParaRPr>
                    </a:p>
                    <a:p>
                      <a:pPr algn="ctr"/>
                      <a:r>
                        <a:rPr lang="en-US" sz="2800" b="1" baseline="0" dirty="0" err="1">
                          <a:latin typeface="Arial" panose="020B0604020202020204" pitchFamily="34" charset="0"/>
                          <a:cs typeface="Arial" panose="020B0604020202020204" pitchFamily="34" charset="0"/>
                        </a:rPr>
                        <a:t>Trần</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Cảnh</a:t>
                      </a:r>
                      <a:endParaRPr lang="en-US" sz="2800" b="1" baseline="0" dirty="0">
                        <a:latin typeface="Arial" panose="020B0604020202020204" pitchFamily="34" charset="0"/>
                        <a:cs typeface="Arial" panose="020B0604020202020204" pitchFamily="34" charset="0"/>
                      </a:endParaRPr>
                    </a:p>
                    <a:p>
                      <a:pPr algn="ctr"/>
                      <a:r>
                        <a:rPr lang="en-US" sz="2800" b="1" baseline="0" dirty="0" err="1">
                          <a:latin typeface="Arial" panose="020B0604020202020204" pitchFamily="34" charset="0"/>
                          <a:cs typeface="Arial" panose="020B0604020202020204" pitchFamily="34" charset="0"/>
                        </a:rPr>
                        <a:t>Trần</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Hưng</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Đạo</a:t>
                      </a:r>
                      <a:endParaRPr lang="en-US" sz="2800" b="1" baseline="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5601315"/>
                  </a:ext>
                </a:extLst>
              </a:tr>
            </a:tbl>
          </a:graphicData>
        </a:graphic>
      </p:graphicFrame>
      <p:sp>
        <p:nvSpPr>
          <p:cNvPr id="61" name="TextBox 60"/>
          <p:cNvSpPr txBox="1"/>
          <p:nvPr/>
        </p:nvSpPr>
        <p:spPr>
          <a:xfrm>
            <a:off x="904081" y="477790"/>
            <a:ext cx="10345738" cy="584775"/>
          </a:xfrm>
          <a:prstGeom prst="rect">
            <a:avLst/>
          </a:prstGeom>
          <a:noFill/>
        </p:spPr>
        <p:txBody>
          <a:bodyPr wrap="square" rtlCol="0">
            <a:spAutoFit/>
          </a:bodyPr>
          <a:lstStyle/>
          <a:p>
            <a:pPr algn="ctr"/>
            <a:r>
              <a:rPr lang="en-US" sz="3200" b="1" dirty="0" err="1">
                <a:solidFill>
                  <a:srgbClr val="C00000"/>
                </a:solidFill>
                <a:latin typeface="Arial" panose="020B0604020202020204" pitchFamily="34" charset="0"/>
                <a:cs typeface="Arial" panose="020B0604020202020204" pitchFamily="34" charset="0"/>
              </a:rPr>
              <a:t>Bảng</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hệ</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thống</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những</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sự</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kiện</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lịch</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sử</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tiêu</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biểu</a:t>
            </a:r>
            <a:endParaRPr lang="en-US" sz="32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6110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97DE"/>
        </a:solidFill>
        <a:effectLst/>
      </p:bgPr>
    </p:bg>
    <p:spTree>
      <p:nvGrpSpPr>
        <p:cNvPr id="1" name=""/>
        <p:cNvGrpSpPr/>
        <p:nvPr/>
      </p:nvGrpSpPr>
      <p:grpSpPr>
        <a:xfrm>
          <a:off x="0" y="0"/>
          <a:ext cx="0" cy="0"/>
          <a:chOff x="0" y="0"/>
          <a:chExt cx="0" cy="0"/>
        </a:xfrm>
      </p:grpSpPr>
      <p:sp>
        <p:nvSpPr>
          <p:cNvPr id="116" name="流程图: 手动输入 115"/>
          <p:cNvSpPr/>
          <p:nvPr/>
        </p:nvSpPr>
        <p:spPr>
          <a:xfrm rot="5400000" flipV="1">
            <a:off x="4630420" y="-701040"/>
            <a:ext cx="6858635" cy="8260715"/>
          </a:xfrm>
          <a:prstGeom prst="flowChartManualInput">
            <a:avLst/>
          </a:prstGeom>
          <a:solidFill>
            <a:srgbClr val="6B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3" name="组合 122"/>
          <p:cNvGrpSpPr/>
          <p:nvPr/>
        </p:nvGrpSpPr>
        <p:grpSpPr>
          <a:xfrm>
            <a:off x="10041890" y="296545"/>
            <a:ext cx="1090930" cy="1118870"/>
            <a:chOff x="3786" y="775"/>
            <a:chExt cx="1718" cy="1762"/>
          </a:xfrm>
          <a:solidFill>
            <a:srgbClr val="FF97DE"/>
          </a:solidFill>
        </p:grpSpPr>
        <p:grpSp>
          <p:nvGrpSpPr>
            <p:cNvPr id="124" name="组合 123"/>
            <p:cNvGrpSpPr/>
            <p:nvPr/>
          </p:nvGrpSpPr>
          <p:grpSpPr>
            <a:xfrm>
              <a:off x="3786" y="775"/>
              <a:ext cx="242" cy="1762"/>
              <a:chOff x="3786" y="775"/>
              <a:chExt cx="242" cy="1762"/>
            </a:xfrm>
            <a:grpFill/>
          </p:grpSpPr>
          <p:sp>
            <p:nvSpPr>
              <p:cNvPr id="125" name="椭圆 124"/>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nvGrpSpPr>
          <p:grpSpPr>
            <a:xfrm>
              <a:off x="4155" y="775"/>
              <a:ext cx="242" cy="1762"/>
              <a:chOff x="3786" y="775"/>
              <a:chExt cx="242" cy="1762"/>
            </a:xfrm>
            <a:grpFill/>
          </p:grpSpPr>
          <p:sp>
            <p:nvSpPr>
              <p:cNvPr id="131" name="椭圆 130"/>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6" name="组合 135"/>
            <p:cNvGrpSpPr/>
            <p:nvPr/>
          </p:nvGrpSpPr>
          <p:grpSpPr>
            <a:xfrm>
              <a:off x="4524" y="775"/>
              <a:ext cx="242" cy="1762"/>
              <a:chOff x="3786" y="775"/>
              <a:chExt cx="242" cy="1762"/>
            </a:xfrm>
            <a:grpFill/>
          </p:grpSpPr>
          <p:sp>
            <p:nvSpPr>
              <p:cNvPr id="137" name="椭圆 136"/>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2" name="组合 141"/>
            <p:cNvGrpSpPr/>
            <p:nvPr/>
          </p:nvGrpSpPr>
          <p:grpSpPr>
            <a:xfrm>
              <a:off x="4893" y="775"/>
              <a:ext cx="242" cy="1762"/>
              <a:chOff x="3786" y="775"/>
              <a:chExt cx="242" cy="1762"/>
            </a:xfrm>
            <a:grpFill/>
          </p:grpSpPr>
          <p:sp>
            <p:nvSpPr>
              <p:cNvPr id="143" name="椭圆 142"/>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8" name="组合 147"/>
            <p:cNvGrpSpPr/>
            <p:nvPr/>
          </p:nvGrpSpPr>
          <p:grpSpPr>
            <a:xfrm>
              <a:off x="5262" y="775"/>
              <a:ext cx="242" cy="1762"/>
              <a:chOff x="3786" y="775"/>
              <a:chExt cx="242" cy="1762"/>
            </a:xfrm>
            <a:grpFill/>
          </p:grpSpPr>
          <p:sp>
            <p:nvSpPr>
              <p:cNvPr id="149" name="椭圆 148"/>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5" name="组合 154"/>
          <p:cNvGrpSpPr/>
          <p:nvPr/>
        </p:nvGrpSpPr>
        <p:grpSpPr>
          <a:xfrm>
            <a:off x="-635" y="296545"/>
            <a:ext cx="12192000" cy="6264910"/>
            <a:chOff x="-5280" y="467"/>
            <a:chExt cx="23155" cy="9866"/>
          </a:xfrm>
        </p:grpSpPr>
        <p:sp>
          <p:nvSpPr>
            <p:cNvPr id="13" name="圆角矩形 12"/>
            <p:cNvSpPr/>
            <p:nvPr/>
          </p:nvSpPr>
          <p:spPr>
            <a:xfrm>
              <a:off x="-5280" y="467"/>
              <a:ext cx="23155" cy="9866"/>
            </a:xfrm>
            <a:prstGeom prst="roundRect">
              <a:avLst>
                <a:gd name="adj" fmla="val 5000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圆角矩形 121"/>
            <p:cNvSpPr/>
            <p:nvPr/>
          </p:nvSpPr>
          <p:spPr>
            <a:xfrm>
              <a:off x="-4955" y="667"/>
              <a:ext cx="22632" cy="9535"/>
            </a:xfrm>
            <a:prstGeom prst="roundRect">
              <a:avLst>
                <a:gd name="adj" fmla="val 50000"/>
              </a:avLst>
            </a:prstGeom>
            <a:noFill/>
            <a:ln w="19050" cmpd="sng">
              <a:solidFill>
                <a:srgbClr val="3A4565"/>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3273425" y="399415"/>
            <a:ext cx="5645785" cy="6059170"/>
            <a:chOff x="5155" y="667"/>
            <a:chExt cx="8891" cy="9542"/>
          </a:xfrm>
        </p:grpSpPr>
        <p:sp>
          <p:nvSpPr>
            <p:cNvPr id="54" name="任意多边形: 形状 19"/>
            <p:cNvSpPr/>
            <p:nvPr/>
          </p:nvSpPr>
          <p:spPr>
            <a:xfrm>
              <a:off x="5155" y="667"/>
              <a:ext cx="8891" cy="1321"/>
            </a:xfrm>
            <a:custGeom>
              <a:avLst/>
              <a:gdLst>
                <a:gd name="connsiteX0" fmla="*/ 0 w 5645924"/>
                <a:gd name="connsiteY0" fmla="*/ 0 h 838684"/>
                <a:gd name="connsiteX1" fmla="*/ 5645924 w 5645924"/>
                <a:gd name="connsiteY1" fmla="*/ 0 h 838684"/>
                <a:gd name="connsiteX2" fmla="*/ 5640599 w 5645924"/>
                <a:gd name="connsiteY2" fmla="*/ 12553 h 838684"/>
                <a:gd name="connsiteX3" fmla="*/ 2822962 w 5645924"/>
                <a:gd name="connsiteY3" fmla="*/ 838684 h 838684"/>
                <a:gd name="connsiteX4" fmla="*/ 5326 w 5645924"/>
                <a:gd name="connsiteY4" fmla="*/ 12553 h 83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5924" h="838684">
                  <a:moveTo>
                    <a:pt x="0" y="0"/>
                  </a:moveTo>
                  <a:lnTo>
                    <a:pt x="5645924" y="0"/>
                  </a:lnTo>
                  <a:lnTo>
                    <a:pt x="5640599" y="12553"/>
                  </a:lnTo>
                  <a:cubicBezTo>
                    <a:pt x="5372416" y="484025"/>
                    <a:pt x="4212819" y="838684"/>
                    <a:pt x="2822962" y="838684"/>
                  </a:cubicBezTo>
                  <a:cubicBezTo>
                    <a:pt x="1433105" y="838684"/>
                    <a:pt x="273508" y="484025"/>
                    <a:pt x="5326" y="12553"/>
                  </a:cubicBezTo>
                  <a:close/>
                </a:path>
              </a:pathLst>
            </a:custGeom>
            <a:solidFill>
              <a:srgbClr val="6B7FFF"/>
            </a:solidFill>
            <a:ln w="15875" cmpd="sng">
              <a:solidFill>
                <a:srgbClr val="3A45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任意多边形: 形状 19"/>
            <p:cNvSpPr/>
            <p:nvPr/>
          </p:nvSpPr>
          <p:spPr>
            <a:xfrm flipV="1">
              <a:off x="5155" y="8888"/>
              <a:ext cx="8891" cy="1321"/>
            </a:xfrm>
            <a:custGeom>
              <a:avLst/>
              <a:gdLst>
                <a:gd name="connsiteX0" fmla="*/ 0 w 5645924"/>
                <a:gd name="connsiteY0" fmla="*/ 0 h 838684"/>
                <a:gd name="connsiteX1" fmla="*/ 5645924 w 5645924"/>
                <a:gd name="connsiteY1" fmla="*/ 0 h 838684"/>
                <a:gd name="connsiteX2" fmla="*/ 5640599 w 5645924"/>
                <a:gd name="connsiteY2" fmla="*/ 12553 h 838684"/>
                <a:gd name="connsiteX3" fmla="*/ 2822962 w 5645924"/>
                <a:gd name="connsiteY3" fmla="*/ 838684 h 838684"/>
                <a:gd name="connsiteX4" fmla="*/ 5326 w 5645924"/>
                <a:gd name="connsiteY4" fmla="*/ 12553 h 83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5924" h="838684">
                  <a:moveTo>
                    <a:pt x="0" y="0"/>
                  </a:moveTo>
                  <a:lnTo>
                    <a:pt x="5645924" y="0"/>
                  </a:lnTo>
                  <a:lnTo>
                    <a:pt x="5640599" y="12553"/>
                  </a:lnTo>
                  <a:cubicBezTo>
                    <a:pt x="5372416" y="484025"/>
                    <a:pt x="4212819" y="838684"/>
                    <a:pt x="2822962" y="838684"/>
                  </a:cubicBezTo>
                  <a:cubicBezTo>
                    <a:pt x="1433105" y="838684"/>
                    <a:pt x="273508" y="484025"/>
                    <a:pt x="5326" y="12553"/>
                  </a:cubicBezTo>
                  <a:close/>
                </a:path>
              </a:pathLst>
            </a:custGeom>
            <a:solidFill>
              <a:srgbClr val="FFCE00"/>
            </a:solidFill>
            <a:ln w="15875" cmpd="sng">
              <a:solidFill>
                <a:srgbClr val="3A45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7" name="组合 76"/>
          <p:cNvGrpSpPr/>
          <p:nvPr/>
        </p:nvGrpSpPr>
        <p:grpSpPr>
          <a:xfrm>
            <a:off x="432598" y="326072"/>
            <a:ext cx="11268075" cy="6249670"/>
            <a:chOff x="750" y="478"/>
            <a:chExt cx="17745" cy="9842"/>
          </a:xfrm>
        </p:grpSpPr>
        <p:grpSp>
          <p:nvGrpSpPr>
            <p:cNvPr id="75" name="组合 74"/>
            <p:cNvGrpSpPr/>
            <p:nvPr/>
          </p:nvGrpSpPr>
          <p:grpSpPr>
            <a:xfrm>
              <a:off x="750" y="478"/>
              <a:ext cx="2133" cy="1957"/>
              <a:chOff x="750" y="478"/>
              <a:chExt cx="2133" cy="1957"/>
            </a:xfrm>
          </p:grpSpPr>
          <p:sp>
            <p:nvSpPr>
              <p:cNvPr id="58" name="椭圆 57"/>
              <p:cNvSpPr/>
              <p:nvPr/>
            </p:nvSpPr>
            <p:spPr>
              <a:xfrm>
                <a:off x="1157" y="709"/>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rot="21120000">
                <a:off x="750" y="478"/>
                <a:ext cx="1650" cy="1300"/>
                <a:chOff x="760" y="467"/>
                <a:chExt cx="1650" cy="1300"/>
              </a:xfrm>
            </p:grpSpPr>
            <p:sp>
              <p:nvSpPr>
                <p:cNvPr id="60"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 name="组合 75"/>
            <p:cNvGrpSpPr/>
            <p:nvPr/>
          </p:nvGrpSpPr>
          <p:grpSpPr>
            <a:xfrm>
              <a:off x="16647" y="8214"/>
              <a:ext cx="1848" cy="2107"/>
              <a:chOff x="16647" y="8214"/>
              <a:chExt cx="1848" cy="2107"/>
            </a:xfrm>
          </p:grpSpPr>
          <p:sp>
            <p:nvSpPr>
              <p:cNvPr id="59" name="椭圆 58"/>
              <p:cNvSpPr/>
              <p:nvPr/>
            </p:nvSpPr>
            <p:spPr>
              <a:xfrm>
                <a:off x="16647" y="8214"/>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rot="21120000" flipH="1" flipV="1">
                <a:off x="16845" y="9021"/>
                <a:ext cx="1650" cy="1300"/>
                <a:chOff x="760" y="467"/>
                <a:chExt cx="1650" cy="1300"/>
              </a:xfrm>
            </p:grpSpPr>
            <p:sp>
              <p:nvSpPr>
                <p:cNvPr id="72"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4" name="组合 43"/>
          <p:cNvGrpSpPr/>
          <p:nvPr/>
        </p:nvGrpSpPr>
        <p:grpSpPr>
          <a:xfrm>
            <a:off x="3094572" y="1365250"/>
            <a:ext cx="2874010" cy="4321175"/>
            <a:chOff x="1566" y="2107"/>
            <a:chExt cx="4526" cy="6805"/>
          </a:xfrm>
        </p:grpSpPr>
        <p:sp>
          <p:nvSpPr>
            <p:cNvPr id="46" name="圆角矩形 45"/>
            <p:cNvSpPr/>
            <p:nvPr/>
          </p:nvSpPr>
          <p:spPr>
            <a:xfrm>
              <a:off x="1566" y="2107"/>
              <a:ext cx="4526" cy="6805"/>
            </a:xfrm>
            <a:prstGeom prst="roundRect">
              <a:avLst/>
            </a:prstGeom>
            <a:solidFill>
              <a:srgbClr val="FF97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8" name="圆角矩形 47"/>
            <p:cNvSpPr/>
            <p:nvPr/>
          </p:nvSpPr>
          <p:spPr>
            <a:xfrm>
              <a:off x="1736" y="2286"/>
              <a:ext cx="4189" cy="6425"/>
            </a:xfrm>
            <a:prstGeom prst="roundRect">
              <a:avLst/>
            </a:prstGeom>
            <a:noFill/>
            <a:ln w="12700" cmpd="sng">
              <a:solidFill>
                <a:schemeClr val="tx1"/>
              </a:solidFill>
              <a:prstDash val="lgDash"/>
            </a:ln>
            <a:extLst>
              <a:ext uri="{909E8E84-426E-40DD-AFC4-6F175D3DCCD1}">
                <a14:hiddenFill xmlns:a14="http://schemas.microsoft.com/office/drawing/2010/main">
                  <a:solidFill>
                    <a:srgbClr val="8DC0B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63" name="组合 62"/>
          <p:cNvGrpSpPr/>
          <p:nvPr/>
        </p:nvGrpSpPr>
        <p:grpSpPr>
          <a:xfrm>
            <a:off x="6462558" y="1372685"/>
            <a:ext cx="2874010" cy="4321175"/>
            <a:chOff x="1566" y="2107"/>
            <a:chExt cx="4526" cy="6805"/>
          </a:xfrm>
        </p:grpSpPr>
        <p:sp>
          <p:nvSpPr>
            <p:cNvPr id="65" name="圆角矩形 64"/>
            <p:cNvSpPr/>
            <p:nvPr/>
          </p:nvSpPr>
          <p:spPr>
            <a:xfrm>
              <a:off x="1566" y="2107"/>
              <a:ext cx="4526" cy="6805"/>
            </a:xfrm>
            <a:prstGeom prst="roundRect">
              <a:avLst/>
            </a:prstGeom>
            <a:solidFill>
              <a:srgbClr val="6B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9" name="圆角矩形 78"/>
            <p:cNvSpPr/>
            <p:nvPr/>
          </p:nvSpPr>
          <p:spPr>
            <a:xfrm>
              <a:off x="1736" y="2286"/>
              <a:ext cx="4189" cy="6425"/>
            </a:xfrm>
            <a:prstGeom prst="roundRect">
              <a:avLst/>
            </a:prstGeom>
            <a:noFill/>
            <a:ln w="12700" cmpd="sng">
              <a:solidFill>
                <a:schemeClr val="tx1"/>
              </a:solidFill>
              <a:prstDash val="lgDash"/>
            </a:ln>
            <a:extLst>
              <a:ext uri="{909E8E84-426E-40DD-AFC4-6F175D3DCCD1}">
                <a14:hiddenFill xmlns:a14="http://schemas.microsoft.com/office/drawing/2010/main">
                  <a:solidFill>
                    <a:srgbClr val="8DC0B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4" name="Rectangle 3"/>
          <p:cNvSpPr/>
          <p:nvPr/>
        </p:nvSpPr>
        <p:spPr>
          <a:xfrm>
            <a:off x="5073979" y="398263"/>
            <a:ext cx="2082621" cy="830997"/>
          </a:xfrm>
          <a:prstGeom prst="rect">
            <a:avLst/>
          </a:prstGeom>
        </p:spPr>
        <p:txBody>
          <a:bodyPr wrap="none">
            <a:spAutoFit/>
          </a:bodyPr>
          <a:lstStyle/>
          <a:p>
            <a:pPr algn="ctr"/>
            <a:r>
              <a:rPr lang="en-US" sz="4800" b="1" dirty="0" err="1">
                <a:solidFill>
                  <a:schemeClr val="bg1"/>
                </a:solidFill>
                <a:effectLst>
                  <a:outerShdw blurRad="38100" dist="38100" dir="2700000" algn="tl">
                    <a:srgbClr val="000000">
                      <a:alpha val="43137"/>
                    </a:srgbClr>
                  </a:outerShdw>
                </a:effectLst>
                <a:latin typeface="UTM Colossalis" panose="02040603050506020204" pitchFamily="18" charset="0"/>
                <a:cs typeface="Arial" panose="020B0604020202020204" pitchFamily="34" charset="0"/>
              </a:rPr>
              <a:t>Dặn</a:t>
            </a:r>
            <a:r>
              <a:rPr lang="en-US" sz="4800" b="1" dirty="0">
                <a:solidFill>
                  <a:schemeClr val="bg1"/>
                </a:solidFill>
                <a:effectLst>
                  <a:outerShdw blurRad="38100" dist="38100" dir="2700000" algn="tl">
                    <a:srgbClr val="000000">
                      <a:alpha val="43137"/>
                    </a:srgbClr>
                  </a:outerShdw>
                </a:effectLst>
                <a:latin typeface="UTM Colossalis" panose="02040603050506020204" pitchFamily="18" charset="0"/>
                <a:cs typeface="Arial" panose="020B0604020202020204" pitchFamily="34" charset="0"/>
              </a:rPr>
              <a:t> </a:t>
            </a:r>
            <a:r>
              <a:rPr lang="en-US" sz="4800" b="1" dirty="0" err="1">
                <a:solidFill>
                  <a:schemeClr val="bg1"/>
                </a:solidFill>
                <a:effectLst>
                  <a:outerShdw blurRad="38100" dist="38100" dir="2700000" algn="tl">
                    <a:srgbClr val="000000">
                      <a:alpha val="43137"/>
                    </a:srgbClr>
                  </a:outerShdw>
                </a:effectLst>
                <a:latin typeface="UTM Colossalis" panose="02040603050506020204" pitchFamily="18" charset="0"/>
                <a:cs typeface="Arial" panose="020B0604020202020204" pitchFamily="34" charset="0"/>
              </a:rPr>
              <a:t>dò</a:t>
            </a:r>
            <a:endParaRPr lang="en-US" sz="4800" b="1" dirty="0">
              <a:solidFill>
                <a:schemeClr val="bg1"/>
              </a:solidFill>
              <a:effectLst>
                <a:outerShdw blurRad="38100" dist="38100" dir="2700000" algn="tl">
                  <a:srgbClr val="000000">
                    <a:alpha val="43137"/>
                  </a:srgbClr>
                </a:outerShdw>
              </a:effectLst>
              <a:latin typeface="UTM Colossalis" panose="020406030505060202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160" y="3828112"/>
            <a:ext cx="4785217" cy="319014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7908" y="3762124"/>
            <a:ext cx="4785216" cy="319014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3860" y="2298771"/>
            <a:ext cx="1964048" cy="4559229"/>
          </a:xfrm>
          <a:prstGeom prst="rect">
            <a:avLst/>
          </a:prstGeom>
        </p:spPr>
      </p:pic>
      <p:sp>
        <p:nvSpPr>
          <p:cNvPr id="12" name="TextBox 11"/>
          <p:cNvSpPr txBox="1"/>
          <p:nvPr/>
        </p:nvSpPr>
        <p:spPr>
          <a:xfrm>
            <a:off x="4184072" y="1433716"/>
            <a:ext cx="4590474" cy="620170"/>
          </a:xfrm>
          <a:prstGeom prst="rect">
            <a:avLst/>
          </a:prstGeom>
          <a:noFill/>
        </p:spPr>
        <p:txBody>
          <a:bodyPr wrap="square" rtlCol="0">
            <a:spAutoFit/>
          </a:bodyPr>
          <a:lstStyle/>
          <a:p>
            <a:pPr algn="l">
              <a:lnSpc>
                <a:spcPct val="130000"/>
              </a:lnSpc>
            </a:pPr>
            <a:r>
              <a:rPr lang="en-US" sz="2800" dirty="0">
                <a:solidFill>
                  <a:schemeClr val="accent3">
                    <a:lumMod val="75000"/>
                  </a:schemeClr>
                </a:solidFill>
                <a:latin typeface="UTM Futura Extra" panose="02040603050506020204" pitchFamily="18" charset="0"/>
                <a:cs typeface="Arial" panose="020B0604020202020204" pitchFamily="34" charset="0"/>
              </a:rPr>
              <a:t>BẢO TÀNG LỊCH SỬ</a:t>
            </a:r>
          </a:p>
        </p:txBody>
      </p:sp>
    </p:spTree>
    <p:extLst>
      <p:ext uri="{BB962C8B-B14F-4D97-AF65-F5344CB8AC3E}">
        <p14:creationId xmlns:p14="http://schemas.microsoft.com/office/powerpoint/2010/main" val="206264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nodeType="afterEffect">
                                  <p:stCondLst>
                                    <p:cond delay="0"/>
                                  </p:stCondLst>
                                  <p:childTnLst>
                                    <p:anim calcmode="lin" valueType="num">
                                      <p:cBhvr additive="base">
                                        <p:cTn id="6" dur="1000"/>
                                        <p:tgtEl>
                                          <p:spTgt spid="6"/>
                                        </p:tgtEl>
                                        <p:attrNameLst>
                                          <p:attrName>ppt_x</p:attrName>
                                        </p:attrNameLst>
                                      </p:cBhvr>
                                      <p:tavLst>
                                        <p:tav tm="0">
                                          <p:val>
                                            <p:strVal val="ppt_x"/>
                                          </p:val>
                                        </p:tav>
                                        <p:tav tm="100000">
                                          <p:val>
                                            <p:strVal val="1+ppt_w/2"/>
                                          </p:val>
                                        </p:tav>
                                      </p:tavLst>
                                    </p:anim>
                                    <p:anim calcmode="lin" valueType="num">
                                      <p:cBhvr additive="base">
                                        <p:cTn id="7" dur="1000"/>
                                        <p:tgtEl>
                                          <p:spTgt spid="6"/>
                                        </p:tgtEl>
                                        <p:attrNameLst>
                                          <p:attrName>ppt_y</p:attrName>
                                        </p:attrNameLst>
                                      </p:cBhvr>
                                      <p:tavLst>
                                        <p:tav tm="0">
                                          <p:val>
                                            <p:strVal val="ppt_y"/>
                                          </p:val>
                                        </p:tav>
                                        <p:tav tm="100000">
                                          <p:val>
                                            <p:strVal val="ppt_y"/>
                                          </p:val>
                                        </p:tav>
                                      </p:tavLst>
                                    </p:anim>
                                    <p:set>
                                      <p:cBhvr>
                                        <p:cTn id="8" dur="1" fill="hold">
                                          <p:stCondLst>
                                            <p:cond delay="999"/>
                                          </p:stCondLst>
                                        </p:cTn>
                                        <p:tgtEl>
                                          <p:spTgt spid="6"/>
                                        </p:tgtEl>
                                        <p:attrNameLst>
                                          <p:attrName>style.visibility</p:attrName>
                                        </p:attrNameLst>
                                      </p:cBhvr>
                                      <p:to>
                                        <p:strVal val="hidden"/>
                                      </p:to>
                                    </p:set>
                                  </p:childTnLst>
                                </p:cTn>
                              </p:par>
                            </p:childTnLst>
                          </p:cTn>
                        </p:par>
                        <p:par>
                          <p:cTn id="9" fill="hold">
                            <p:stCondLst>
                              <p:cond delay="1000"/>
                            </p:stCondLst>
                            <p:childTnLst>
                              <p:par>
                                <p:cTn id="10" presetID="2" presetClass="exit" presetSubtype="8" fill="hold" nodeType="afterEffect">
                                  <p:stCondLst>
                                    <p:cond delay="0"/>
                                  </p:stCondLst>
                                  <p:childTnLst>
                                    <p:anim calcmode="lin" valueType="num">
                                      <p:cBhvr additive="base">
                                        <p:cTn id="11" dur="1000"/>
                                        <p:tgtEl>
                                          <p:spTgt spid="7"/>
                                        </p:tgtEl>
                                        <p:attrNameLst>
                                          <p:attrName>ppt_x</p:attrName>
                                        </p:attrNameLst>
                                      </p:cBhvr>
                                      <p:tavLst>
                                        <p:tav tm="0">
                                          <p:val>
                                            <p:strVal val="ppt_x"/>
                                          </p:val>
                                        </p:tav>
                                        <p:tav tm="100000">
                                          <p:val>
                                            <p:strVal val="0-ppt_w/2"/>
                                          </p:val>
                                        </p:tav>
                                      </p:tavLst>
                                    </p:anim>
                                    <p:anim calcmode="lin" valueType="num">
                                      <p:cBhvr additive="base">
                                        <p:cTn id="12" dur="1000"/>
                                        <p:tgtEl>
                                          <p:spTgt spid="7"/>
                                        </p:tgtEl>
                                        <p:attrNameLst>
                                          <p:attrName>ppt_y</p:attrName>
                                        </p:attrNameLst>
                                      </p:cBhvr>
                                      <p:tavLst>
                                        <p:tav tm="0">
                                          <p:val>
                                            <p:strVal val="ppt_y"/>
                                          </p:val>
                                        </p:tav>
                                        <p:tav tm="100000">
                                          <p:val>
                                            <p:strVal val="ppt_y"/>
                                          </p:val>
                                        </p:tav>
                                      </p:tavLst>
                                    </p:anim>
                                    <p:set>
                                      <p:cBhvr>
                                        <p:cTn id="13" dur="1" fill="hold">
                                          <p:stCondLst>
                                            <p:cond delay="999"/>
                                          </p:stCondLst>
                                        </p:cTn>
                                        <p:tgtEl>
                                          <p:spTgt spid="7"/>
                                        </p:tgtEl>
                                        <p:attrNameLst>
                                          <p:attrName>style.visibility</p:attrName>
                                        </p:attrNameLst>
                                      </p:cBhvr>
                                      <p:to>
                                        <p:strVal val="hidden"/>
                                      </p:to>
                                    </p:set>
                                  </p:childTnLst>
                                </p:cTn>
                              </p:par>
                            </p:childTnLst>
                          </p:cTn>
                        </p:par>
                        <p:par>
                          <p:cTn id="14" fill="hold">
                            <p:stCondLst>
                              <p:cond delay="2000"/>
                            </p:stCondLst>
                            <p:childTnLst>
                              <p:par>
                                <p:cTn id="15" presetID="22" presetClass="exit" presetSubtype="1" fill="hold" nodeType="afterEffect">
                                  <p:stCondLst>
                                    <p:cond delay="0"/>
                                  </p:stCondLst>
                                  <p:childTnLst>
                                    <p:animEffect transition="out" filter="wipe(up)">
                                      <p:cBhvr>
                                        <p:cTn id="16" dur="1000"/>
                                        <p:tgtEl>
                                          <p:spTgt spid="9"/>
                                        </p:tgtEl>
                                      </p:cBhvr>
                                    </p:animEffect>
                                    <p:set>
                                      <p:cBhvr>
                                        <p:cTn id="17"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97DE"/>
        </a:solidFill>
        <a:effectLst/>
      </p:bgPr>
    </p:bg>
    <p:spTree>
      <p:nvGrpSpPr>
        <p:cNvPr id="1" name=""/>
        <p:cNvGrpSpPr/>
        <p:nvPr/>
      </p:nvGrpSpPr>
      <p:grpSpPr>
        <a:xfrm>
          <a:off x="0" y="0"/>
          <a:ext cx="0" cy="0"/>
          <a:chOff x="0" y="0"/>
          <a:chExt cx="0" cy="0"/>
        </a:xfrm>
      </p:grpSpPr>
      <p:sp>
        <p:nvSpPr>
          <p:cNvPr id="116" name="流程图: 手动输入 115"/>
          <p:cNvSpPr/>
          <p:nvPr/>
        </p:nvSpPr>
        <p:spPr>
          <a:xfrm rot="5400000" flipV="1">
            <a:off x="4630420" y="-701040"/>
            <a:ext cx="6858635" cy="8260715"/>
          </a:xfrm>
          <a:prstGeom prst="flowChartManualInput">
            <a:avLst/>
          </a:prstGeom>
          <a:solidFill>
            <a:srgbClr val="6B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3" name="组合 122"/>
          <p:cNvGrpSpPr/>
          <p:nvPr/>
        </p:nvGrpSpPr>
        <p:grpSpPr>
          <a:xfrm>
            <a:off x="9784715" y="426085"/>
            <a:ext cx="1090930" cy="1118870"/>
            <a:chOff x="3786" y="775"/>
            <a:chExt cx="1718" cy="1762"/>
          </a:xfrm>
          <a:solidFill>
            <a:srgbClr val="FF97DE"/>
          </a:solidFill>
        </p:grpSpPr>
        <p:grpSp>
          <p:nvGrpSpPr>
            <p:cNvPr id="124" name="组合 123"/>
            <p:cNvGrpSpPr/>
            <p:nvPr/>
          </p:nvGrpSpPr>
          <p:grpSpPr>
            <a:xfrm>
              <a:off x="3786" y="775"/>
              <a:ext cx="242" cy="1762"/>
              <a:chOff x="3786" y="775"/>
              <a:chExt cx="242" cy="1762"/>
            </a:xfrm>
            <a:grpFill/>
          </p:grpSpPr>
          <p:sp>
            <p:nvSpPr>
              <p:cNvPr id="125" name="椭圆 124"/>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nvGrpSpPr>
          <p:grpSpPr>
            <a:xfrm>
              <a:off x="4155" y="775"/>
              <a:ext cx="242" cy="1762"/>
              <a:chOff x="3786" y="775"/>
              <a:chExt cx="242" cy="1762"/>
            </a:xfrm>
            <a:grpFill/>
          </p:grpSpPr>
          <p:sp>
            <p:nvSpPr>
              <p:cNvPr id="131" name="椭圆 130"/>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6" name="组合 135"/>
            <p:cNvGrpSpPr/>
            <p:nvPr/>
          </p:nvGrpSpPr>
          <p:grpSpPr>
            <a:xfrm>
              <a:off x="4524" y="775"/>
              <a:ext cx="242" cy="1762"/>
              <a:chOff x="3786" y="775"/>
              <a:chExt cx="242" cy="1762"/>
            </a:xfrm>
            <a:grpFill/>
          </p:grpSpPr>
          <p:sp>
            <p:nvSpPr>
              <p:cNvPr id="137" name="椭圆 136"/>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2" name="组合 141"/>
            <p:cNvGrpSpPr/>
            <p:nvPr/>
          </p:nvGrpSpPr>
          <p:grpSpPr>
            <a:xfrm>
              <a:off x="4893" y="775"/>
              <a:ext cx="242" cy="1762"/>
              <a:chOff x="3786" y="775"/>
              <a:chExt cx="242" cy="1762"/>
            </a:xfrm>
            <a:grpFill/>
          </p:grpSpPr>
          <p:sp>
            <p:nvSpPr>
              <p:cNvPr id="143" name="椭圆 142"/>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8" name="组合 147"/>
            <p:cNvGrpSpPr/>
            <p:nvPr/>
          </p:nvGrpSpPr>
          <p:grpSpPr>
            <a:xfrm>
              <a:off x="5262" y="775"/>
              <a:ext cx="242" cy="1762"/>
              <a:chOff x="3786" y="775"/>
              <a:chExt cx="242" cy="1762"/>
            </a:xfrm>
            <a:grpFill/>
          </p:grpSpPr>
          <p:sp>
            <p:nvSpPr>
              <p:cNvPr id="149" name="椭圆 148"/>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5" name="组合 154"/>
          <p:cNvGrpSpPr/>
          <p:nvPr/>
        </p:nvGrpSpPr>
        <p:grpSpPr>
          <a:xfrm>
            <a:off x="-3367405" y="296545"/>
            <a:ext cx="14702790" cy="6264910"/>
            <a:chOff x="-5280" y="467"/>
            <a:chExt cx="23154" cy="9866"/>
          </a:xfrm>
        </p:grpSpPr>
        <p:sp>
          <p:nvSpPr>
            <p:cNvPr id="13" name="圆角矩形 12"/>
            <p:cNvSpPr/>
            <p:nvPr/>
          </p:nvSpPr>
          <p:spPr>
            <a:xfrm>
              <a:off x="-5280" y="467"/>
              <a:ext cx="23155" cy="9866"/>
            </a:xfrm>
            <a:prstGeom prst="roundRect">
              <a:avLst>
                <a:gd name="adj" fmla="val 5000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圆角矩形 121"/>
            <p:cNvSpPr/>
            <p:nvPr/>
          </p:nvSpPr>
          <p:spPr>
            <a:xfrm>
              <a:off x="-4701" y="667"/>
              <a:ext cx="22378" cy="9535"/>
            </a:xfrm>
            <a:prstGeom prst="roundRect">
              <a:avLst>
                <a:gd name="adj" fmla="val 50000"/>
              </a:avLst>
            </a:prstGeom>
            <a:noFill/>
            <a:ln w="19050" cmpd="sng">
              <a:solidFill>
                <a:srgbClr val="3A4565"/>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476250" y="303530"/>
            <a:ext cx="11268075" cy="6249670"/>
            <a:chOff x="750" y="478"/>
            <a:chExt cx="17745" cy="9842"/>
          </a:xfrm>
        </p:grpSpPr>
        <p:grpSp>
          <p:nvGrpSpPr>
            <p:cNvPr id="75" name="组合 74"/>
            <p:cNvGrpSpPr/>
            <p:nvPr/>
          </p:nvGrpSpPr>
          <p:grpSpPr>
            <a:xfrm>
              <a:off x="750" y="478"/>
              <a:ext cx="2133" cy="1957"/>
              <a:chOff x="750" y="478"/>
              <a:chExt cx="2133" cy="1957"/>
            </a:xfrm>
          </p:grpSpPr>
          <p:sp>
            <p:nvSpPr>
              <p:cNvPr id="58" name="椭圆 57"/>
              <p:cNvSpPr/>
              <p:nvPr/>
            </p:nvSpPr>
            <p:spPr>
              <a:xfrm>
                <a:off x="1157" y="709"/>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21120000">
                <a:off x="750" y="478"/>
                <a:ext cx="1650" cy="1300"/>
                <a:chOff x="760" y="467"/>
                <a:chExt cx="1650" cy="1300"/>
              </a:xfrm>
            </p:grpSpPr>
            <p:sp>
              <p:nvSpPr>
                <p:cNvPr id="10"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 name="组合 75"/>
            <p:cNvGrpSpPr/>
            <p:nvPr/>
          </p:nvGrpSpPr>
          <p:grpSpPr>
            <a:xfrm>
              <a:off x="16647" y="8214"/>
              <a:ext cx="1848" cy="2107"/>
              <a:chOff x="16647" y="8214"/>
              <a:chExt cx="1848" cy="2107"/>
            </a:xfrm>
          </p:grpSpPr>
          <p:sp>
            <p:nvSpPr>
              <p:cNvPr id="59" name="椭圆 58"/>
              <p:cNvSpPr/>
              <p:nvPr/>
            </p:nvSpPr>
            <p:spPr>
              <a:xfrm>
                <a:off x="16647" y="8214"/>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rot="21120000" flipH="1" flipV="1">
                <a:off x="16845" y="9021"/>
                <a:ext cx="1650" cy="1300"/>
                <a:chOff x="760" y="467"/>
                <a:chExt cx="1650" cy="1300"/>
              </a:xfrm>
            </p:grpSpPr>
            <p:sp>
              <p:nvSpPr>
                <p:cNvPr id="72"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695" y="586740"/>
            <a:ext cx="10447550" cy="3530282"/>
          </a:xfrm>
          <a:prstGeom prst="rect">
            <a:avLst/>
          </a:prstGeom>
        </p:spPr>
      </p:pic>
      <p:pic>
        <p:nvPicPr>
          <p:cNvPr id="60" name="Picture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570" y="3641337"/>
            <a:ext cx="7822376" cy="27482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p:cTn id="7" dur="1000" fill="hold"/>
                                        <p:tgtEl>
                                          <p:spTgt spid="123"/>
                                        </p:tgtEl>
                                        <p:attrNameLst>
                                          <p:attrName>ppt_x</p:attrName>
                                        </p:attrNameLst>
                                      </p:cBhvr>
                                      <p:tavLst>
                                        <p:tav tm="0">
                                          <p:val>
                                            <p:strVal val="#ppt_x-.2"/>
                                          </p:val>
                                        </p:tav>
                                        <p:tav tm="100000">
                                          <p:val>
                                            <p:strVal val="#ppt_x"/>
                                          </p:val>
                                        </p:tav>
                                      </p:tavLst>
                                    </p:anim>
                                    <p:anim calcmode="lin" valueType="num">
                                      <p:cBhvr>
                                        <p:cTn id="8" dur="1000" fill="hold"/>
                                        <p:tgtEl>
                                          <p:spTgt spid="1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3"/>
                                        </p:tgtEl>
                                      </p:cBhvr>
                                    </p:animEffect>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16"/>
                                        </p:tgtEl>
                                        <p:attrNameLst>
                                          <p:attrName>style.visibility</p:attrName>
                                        </p:attrNameLst>
                                      </p:cBhvr>
                                      <p:to>
                                        <p:strVal val="visible"/>
                                      </p:to>
                                    </p:set>
                                    <p:animEffect transition="in" filter="barn(inVertical)">
                                      <p:cBhvr>
                                        <p:cTn id="13" dur="500"/>
                                        <p:tgtEl>
                                          <p:spTgt spid="116"/>
                                        </p:tgtEl>
                                      </p:cBhvr>
                                    </p:animEffect>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barn(inVertical)">
                                      <p:cBhvr>
                                        <p:cTn id="17" dur="500"/>
                                        <p:tgtEl>
                                          <p:spTgt spid="77"/>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0"/>
                                        </p:tgtEl>
                                        <p:attrNameLst>
                                          <p:attrName>style.visibility</p:attrName>
                                        </p:attrNameLst>
                                      </p:cBhvr>
                                      <p:to>
                                        <p:strVal val="visible"/>
                                      </p:to>
                                    </p:set>
                                    <p:anim calcmode="lin" valueType="num">
                                      <p:cBhvr>
                                        <p:cTn id="28" dur="1000" fill="hold"/>
                                        <p:tgtEl>
                                          <p:spTgt spid="60"/>
                                        </p:tgtEl>
                                        <p:attrNameLst>
                                          <p:attrName>ppt_w</p:attrName>
                                        </p:attrNameLst>
                                      </p:cBhvr>
                                      <p:tavLst>
                                        <p:tav tm="0">
                                          <p:val>
                                            <p:fltVal val="0"/>
                                          </p:val>
                                        </p:tav>
                                        <p:tav tm="100000">
                                          <p:val>
                                            <p:strVal val="#ppt_w"/>
                                          </p:val>
                                        </p:tav>
                                      </p:tavLst>
                                    </p:anim>
                                    <p:anim calcmode="lin" valueType="num">
                                      <p:cBhvr>
                                        <p:cTn id="29" dur="1000" fill="hold"/>
                                        <p:tgtEl>
                                          <p:spTgt spid="60"/>
                                        </p:tgtEl>
                                        <p:attrNameLst>
                                          <p:attrName>ppt_h</p:attrName>
                                        </p:attrNameLst>
                                      </p:cBhvr>
                                      <p:tavLst>
                                        <p:tav tm="0">
                                          <p:val>
                                            <p:fltVal val="0"/>
                                          </p:val>
                                        </p:tav>
                                        <p:tav tm="100000">
                                          <p:val>
                                            <p:strVal val="#ppt_h"/>
                                          </p:val>
                                        </p:tav>
                                      </p:tavLst>
                                    </p:anim>
                                    <p:anim calcmode="lin" valueType="num">
                                      <p:cBhvr>
                                        <p:cTn id="30" dur="1000" fill="hold"/>
                                        <p:tgtEl>
                                          <p:spTgt spid="60"/>
                                        </p:tgtEl>
                                        <p:attrNameLst>
                                          <p:attrName>style.rotation</p:attrName>
                                        </p:attrNameLst>
                                      </p:cBhvr>
                                      <p:tavLst>
                                        <p:tav tm="0">
                                          <p:val>
                                            <p:fltVal val="90"/>
                                          </p:val>
                                        </p:tav>
                                        <p:tav tm="100000">
                                          <p:val>
                                            <p:fltVal val="0"/>
                                          </p:val>
                                        </p:tav>
                                      </p:tavLst>
                                    </p:anim>
                                    <p:animEffect transition="in" filter="fade">
                                      <p:cBhvr>
                                        <p:cTn id="31"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bldLvl="0" animBg="1"/>
      <p:bldP spid="11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97DE"/>
        </a:solidFill>
        <a:effectLst/>
      </p:bgPr>
    </p:bg>
    <p:spTree>
      <p:nvGrpSpPr>
        <p:cNvPr id="1" name=""/>
        <p:cNvGrpSpPr/>
        <p:nvPr/>
      </p:nvGrpSpPr>
      <p:grpSpPr>
        <a:xfrm>
          <a:off x="0" y="0"/>
          <a:ext cx="0" cy="0"/>
          <a:chOff x="0" y="0"/>
          <a:chExt cx="0" cy="0"/>
        </a:xfrm>
      </p:grpSpPr>
      <p:grpSp>
        <p:nvGrpSpPr>
          <p:cNvPr id="77" name="组合 76"/>
          <p:cNvGrpSpPr/>
          <p:nvPr/>
        </p:nvGrpSpPr>
        <p:grpSpPr>
          <a:xfrm>
            <a:off x="476250" y="303530"/>
            <a:ext cx="11268075" cy="6249670"/>
            <a:chOff x="750" y="478"/>
            <a:chExt cx="17745" cy="9842"/>
          </a:xfrm>
        </p:grpSpPr>
        <p:grpSp>
          <p:nvGrpSpPr>
            <p:cNvPr id="75" name="组合 74"/>
            <p:cNvGrpSpPr/>
            <p:nvPr/>
          </p:nvGrpSpPr>
          <p:grpSpPr>
            <a:xfrm>
              <a:off x="750" y="478"/>
              <a:ext cx="2133" cy="1957"/>
              <a:chOff x="750" y="478"/>
              <a:chExt cx="2133" cy="1957"/>
            </a:xfrm>
          </p:grpSpPr>
          <p:sp>
            <p:nvSpPr>
              <p:cNvPr id="58" name="椭圆 57"/>
              <p:cNvSpPr/>
              <p:nvPr/>
            </p:nvSpPr>
            <p:spPr>
              <a:xfrm>
                <a:off x="1157" y="709"/>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rot="21120000">
                <a:off x="750" y="478"/>
                <a:ext cx="1650" cy="1300"/>
                <a:chOff x="760" y="467"/>
                <a:chExt cx="1650" cy="1300"/>
              </a:xfrm>
            </p:grpSpPr>
            <p:sp>
              <p:nvSpPr>
                <p:cNvPr id="60"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 name="组合 75"/>
            <p:cNvGrpSpPr/>
            <p:nvPr/>
          </p:nvGrpSpPr>
          <p:grpSpPr>
            <a:xfrm>
              <a:off x="16647" y="8214"/>
              <a:ext cx="1848" cy="2107"/>
              <a:chOff x="16647" y="8214"/>
              <a:chExt cx="1848" cy="2107"/>
            </a:xfrm>
          </p:grpSpPr>
          <p:sp>
            <p:nvSpPr>
              <p:cNvPr id="59" name="椭圆 58"/>
              <p:cNvSpPr/>
              <p:nvPr/>
            </p:nvSpPr>
            <p:spPr>
              <a:xfrm>
                <a:off x="16647" y="8214"/>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rot="21120000" flipH="1" flipV="1">
                <a:off x="16845" y="9021"/>
                <a:ext cx="1650" cy="1300"/>
                <a:chOff x="760" y="467"/>
                <a:chExt cx="1650" cy="1300"/>
              </a:xfrm>
            </p:grpSpPr>
            <p:sp>
              <p:nvSpPr>
                <p:cNvPr id="72"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3" name="组合 122"/>
          <p:cNvGrpSpPr/>
          <p:nvPr/>
        </p:nvGrpSpPr>
        <p:grpSpPr>
          <a:xfrm>
            <a:off x="10996179" y="104749"/>
            <a:ext cx="1090930" cy="1118870"/>
            <a:chOff x="3786" y="775"/>
            <a:chExt cx="1718" cy="1762"/>
          </a:xfrm>
          <a:solidFill>
            <a:srgbClr val="FF97DE"/>
          </a:solidFill>
        </p:grpSpPr>
        <p:grpSp>
          <p:nvGrpSpPr>
            <p:cNvPr id="124" name="组合 123"/>
            <p:cNvGrpSpPr/>
            <p:nvPr/>
          </p:nvGrpSpPr>
          <p:grpSpPr>
            <a:xfrm>
              <a:off x="3786" y="775"/>
              <a:ext cx="242" cy="1762"/>
              <a:chOff x="3786" y="775"/>
              <a:chExt cx="242" cy="1762"/>
            </a:xfrm>
            <a:grpFill/>
          </p:grpSpPr>
          <p:sp>
            <p:nvSpPr>
              <p:cNvPr id="125" name="椭圆 124"/>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nvGrpSpPr>
          <p:grpSpPr>
            <a:xfrm>
              <a:off x="4155" y="775"/>
              <a:ext cx="242" cy="1762"/>
              <a:chOff x="3786" y="775"/>
              <a:chExt cx="242" cy="1762"/>
            </a:xfrm>
            <a:grpFill/>
          </p:grpSpPr>
          <p:sp>
            <p:nvSpPr>
              <p:cNvPr id="131" name="椭圆 130"/>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6" name="组合 135"/>
            <p:cNvGrpSpPr/>
            <p:nvPr/>
          </p:nvGrpSpPr>
          <p:grpSpPr>
            <a:xfrm>
              <a:off x="4524" y="775"/>
              <a:ext cx="242" cy="1762"/>
              <a:chOff x="3786" y="775"/>
              <a:chExt cx="242" cy="1762"/>
            </a:xfrm>
            <a:grpFill/>
          </p:grpSpPr>
          <p:sp>
            <p:nvSpPr>
              <p:cNvPr id="137" name="椭圆 136"/>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2" name="组合 141"/>
            <p:cNvGrpSpPr/>
            <p:nvPr/>
          </p:nvGrpSpPr>
          <p:grpSpPr>
            <a:xfrm>
              <a:off x="4893" y="775"/>
              <a:ext cx="242" cy="1762"/>
              <a:chOff x="3786" y="775"/>
              <a:chExt cx="242" cy="1762"/>
            </a:xfrm>
            <a:grpFill/>
          </p:grpSpPr>
          <p:sp>
            <p:nvSpPr>
              <p:cNvPr id="143" name="椭圆 142"/>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8" name="组合 147"/>
            <p:cNvGrpSpPr/>
            <p:nvPr/>
          </p:nvGrpSpPr>
          <p:grpSpPr>
            <a:xfrm>
              <a:off x="5262" y="775"/>
              <a:ext cx="242" cy="1762"/>
              <a:chOff x="3786" y="775"/>
              <a:chExt cx="242" cy="1762"/>
            </a:xfrm>
            <a:grpFill/>
          </p:grpSpPr>
          <p:sp>
            <p:nvSpPr>
              <p:cNvPr id="149" name="椭圆 148"/>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Group 16"/>
          <p:cNvGrpSpPr/>
          <p:nvPr/>
        </p:nvGrpSpPr>
        <p:grpSpPr>
          <a:xfrm>
            <a:off x="-635" y="296545"/>
            <a:ext cx="12192000" cy="6264910"/>
            <a:chOff x="-635" y="296545"/>
            <a:chExt cx="12192000" cy="6264910"/>
          </a:xfrm>
        </p:grpSpPr>
        <p:sp>
          <p:nvSpPr>
            <p:cNvPr id="13" name="圆角矩形 12"/>
            <p:cNvSpPr/>
            <p:nvPr/>
          </p:nvSpPr>
          <p:spPr>
            <a:xfrm>
              <a:off x="-635" y="296545"/>
              <a:ext cx="12192000" cy="6264910"/>
            </a:xfrm>
            <a:prstGeom prst="roundRect">
              <a:avLst>
                <a:gd name="adj" fmla="val 5000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圆角矩形 121"/>
            <p:cNvSpPr/>
            <p:nvPr/>
          </p:nvSpPr>
          <p:spPr>
            <a:xfrm>
              <a:off x="170490" y="423545"/>
              <a:ext cx="11916620" cy="6054725"/>
            </a:xfrm>
            <a:prstGeom prst="roundRect">
              <a:avLst>
                <a:gd name="adj" fmla="val 50000"/>
              </a:avLst>
            </a:prstGeom>
            <a:noFill/>
            <a:ln w="19050" cmpd="sng">
              <a:solidFill>
                <a:srgbClr val="3A4565"/>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5"/>
          <p:cNvSpPr txBox="1"/>
          <p:nvPr/>
        </p:nvSpPr>
        <p:spPr>
          <a:xfrm>
            <a:off x="2608042" y="501704"/>
            <a:ext cx="7041515" cy="1323439"/>
          </a:xfrm>
          <a:prstGeom prst="rect">
            <a:avLst/>
          </a:prstGeom>
          <a:noFill/>
        </p:spPr>
        <p:txBody>
          <a:bodyPr wrap="square" rtlCol="0">
            <a:spAutoFit/>
          </a:bodyPr>
          <a:lstStyle/>
          <a:p>
            <a:pPr algn="ctr">
              <a:spcBef>
                <a:spcPts val="600"/>
              </a:spcBef>
              <a:spcAft>
                <a:spcPts val="600"/>
              </a:spcAft>
            </a:pPr>
            <a:r>
              <a:rPr lang="en-US" sz="4000" b="1" dirty="0" err="1">
                <a:solidFill>
                  <a:schemeClr val="bg2">
                    <a:lumMod val="25000"/>
                  </a:schemeClr>
                </a:solidFill>
                <a:latin typeface="Arial" panose="020B0604020202020204" pitchFamily="34" charset="0"/>
                <a:cs typeface="Arial" panose="020B0604020202020204" pitchFamily="34" charset="0"/>
              </a:rPr>
              <a:t>Nước</a:t>
            </a:r>
            <a:r>
              <a:rPr lang="en-US" sz="4000" b="1" dirty="0">
                <a:solidFill>
                  <a:schemeClr val="bg2">
                    <a:lumMod val="25000"/>
                  </a:schemeClr>
                </a:solidFill>
                <a:latin typeface="Arial" panose="020B0604020202020204" pitchFamily="34" charset="0"/>
                <a:cs typeface="Arial" panose="020B0604020202020204" pitchFamily="34" charset="0"/>
              </a:rPr>
              <a:t> </a:t>
            </a:r>
            <a:r>
              <a:rPr lang="en-US" sz="4000" b="1" dirty="0" err="1">
                <a:solidFill>
                  <a:schemeClr val="bg2">
                    <a:lumMod val="25000"/>
                  </a:schemeClr>
                </a:solidFill>
                <a:latin typeface="Arial" panose="020B0604020202020204" pitchFamily="34" charset="0"/>
                <a:cs typeface="Arial" panose="020B0604020202020204" pitchFamily="34" charset="0"/>
              </a:rPr>
              <a:t>Văn</a:t>
            </a:r>
            <a:r>
              <a:rPr lang="en-US" sz="4000" b="1" dirty="0">
                <a:solidFill>
                  <a:schemeClr val="bg2">
                    <a:lumMod val="25000"/>
                  </a:schemeClr>
                </a:solidFill>
                <a:latin typeface="Arial" panose="020B0604020202020204" pitchFamily="34" charset="0"/>
                <a:cs typeface="Arial" panose="020B0604020202020204" pitchFamily="34" charset="0"/>
              </a:rPr>
              <a:t> Lang </a:t>
            </a:r>
            <a:r>
              <a:rPr lang="en-US" sz="4000" b="1" dirty="0" err="1">
                <a:solidFill>
                  <a:schemeClr val="bg2">
                    <a:lumMod val="25000"/>
                  </a:schemeClr>
                </a:solidFill>
                <a:latin typeface="Arial" panose="020B0604020202020204" pitchFamily="34" charset="0"/>
                <a:cs typeface="Arial" panose="020B0604020202020204" pitchFamily="34" charset="0"/>
              </a:rPr>
              <a:t>ra</a:t>
            </a:r>
            <a:r>
              <a:rPr lang="en-US" sz="4000" b="1" dirty="0">
                <a:solidFill>
                  <a:schemeClr val="bg2">
                    <a:lumMod val="25000"/>
                  </a:schemeClr>
                </a:solidFill>
                <a:latin typeface="Arial" panose="020B0604020202020204" pitchFamily="34" charset="0"/>
                <a:cs typeface="Arial" panose="020B0604020202020204" pitchFamily="34" charset="0"/>
              </a:rPr>
              <a:t> </a:t>
            </a:r>
            <a:r>
              <a:rPr lang="en-US" sz="4000" b="1" dirty="0" err="1">
                <a:solidFill>
                  <a:schemeClr val="bg2">
                    <a:lumMod val="25000"/>
                  </a:schemeClr>
                </a:solidFill>
                <a:latin typeface="Arial" panose="020B0604020202020204" pitchFamily="34" charset="0"/>
                <a:cs typeface="Arial" panose="020B0604020202020204" pitchFamily="34" charset="0"/>
              </a:rPr>
              <a:t>đời</a:t>
            </a:r>
            <a:r>
              <a:rPr lang="en-US" sz="4000" b="1" dirty="0">
                <a:solidFill>
                  <a:schemeClr val="bg2">
                    <a:lumMod val="25000"/>
                  </a:schemeClr>
                </a:solidFill>
                <a:latin typeface="Arial" panose="020B0604020202020204" pitchFamily="34" charset="0"/>
                <a:cs typeface="Arial" panose="020B0604020202020204" pitchFamily="34" charset="0"/>
              </a:rPr>
              <a:t> </a:t>
            </a:r>
            <a:r>
              <a:rPr lang="en-US" sz="4000" b="1" dirty="0" err="1">
                <a:solidFill>
                  <a:schemeClr val="bg2">
                    <a:lumMod val="25000"/>
                  </a:schemeClr>
                </a:solidFill>
                <a:latin typeface="Arial" panose="020B0604020202020204" pitchFamily="34" charset="0"/>
                <a:cs typeface="Arial" panose="020B0604020202020204" pitchFamily="34" charset="0"/>
              </a:rPr>
              <a:t>vào</a:t>
            </a:r>
            <a:r>
              <a:rPr lang="en-US" sz="4000" b="1" dirty="0">
                <a:solidFill>
                  <a:schemeClr val="bg2">
                    <a:lumMod val="25000"/>
                  </a:schemeClr>
                </a:solidFill>
                <a:latin typeface="Arial" panose="020B0604020202020204" pitchFamily="34" charset="0"/>
                <a:cs typeface="Arial" panose="020B0604020202020204" pitchFamily="34" charset="0"/>
              </a:rPr>
              <a:t> </a:t>
            </a:r>
            <a:r>
              <a:rPr lang="en-US" sz="4000" b="1" dirty="0" err="1">
                <a:solidFill>
                  <a:schemeClr val="bg2">
                    <a:lumMod val="25000"/>
                  </a:schemeClr>
                </a:solidFill>
                <a:latin typeface="Arial" panose="020B0604020202020204" pitchFamily="34" charset="0"/>
                <a:cs typeface="Arial" panose="020B0604020202020204" pitchFamily="34" charset="0"/>
              </a:rPr>
              <a:t>khoảng</a:t>
            </a:r>
            <a:r>
              <a:rPr lang="en-US" sz="4000" b="1" dirty="0">
                <a:solidFill>
                  <a:schemeClr val="bg2">
                    <a:lumMod val="25000"/>
                  </a:schemeClr>
                </a:solidFill>
                <a:latin typeface="Arial" panose="020B0604020202020204" pitchFamily="34" charset="0"/>
                <a:cs typeface="Arial" panose="020B0604020202020204" pitchFamily="34" charset="0"/>
              </a:rPr>
              <a:t> </a:t>
            </a:r>
            <a:r>
              <a:rPr lang="en-US" sz="4000" b="1" dirty="0" err="1">
                <a:solidFill>
                  <a:schemeClr val="bg2">
                    <a:lumMod val="25000"/>
                  </a:schemeClr>
                </a:solidFill>
                <a:latin typeface="Arial" panose="020B0604020202020204" pitchFamily="34" charset="0"/>
                <a:cs typeface="Arial" panose="020B0604020202020204" pitchFamily="34" charset="0"/>
              </a:rPr>
              <a:t>thời</a:t>
            </a:r>
            <a:r>
              <a:rPr lang="en-US" sz="4000" b="1" dirty="0">
                <a:solidFill>
                  <a:schemeClr val="bg2">
                    <a:lumMod val="25000"/>
                  </a:schemeClr>
                </a:solidFill>
                <a:latin typeface="Arial" panose="020B0604020202020204" pitchFamily="34" charset="0"/>
                <a:cs typeface="Arial" panose="020B0604020202020204" pitchFamily="34" charset="0"/>
              </a:rPr>
              <a:t> </a:t>
            </a:r>
            <a:r>
              <a:rPr lang="en-US" sz="4000" b="1" dirty="0" err="1">
                <a:solidFill>
                  <a:schemeClr val="bg2">
                    <a:lumMod val="25000"/>
                  </a:schemeClr>
                </a:solidFill>
                <a:latin typeface="Arial" panose="020B0604020202020204" pitchFamily="34" charset="0"/>
                <a:cs typeface="Arial" panose="020B0604020202020204" pitchFamily="34" charset="0"/>
              </a:rPr>
              <a:t>gian</a:t>
            </a:r>
            <a:r>
              <a:rPr lang="en-US" sz="4000" b="1" dirty="0">
                <a:solidFill>
                  <a:schemeClr val="bg2">
                    <a:lumMod val="25000"/>
                  </a:schemeClr>
                </a:solidFill>
                <a:latin typeface="Arial" panose="020B0604020202020204" pitchFamily="34" charset="0"/>
                <a:cs typeface="Arial" panose="020B0604020202020204" pitchFamily="34" charset="0"/>
              </a:rPr>
              <a:t> </a:t>
            </a:r>
            <a:r>
              <a:rPr lang="en-US" sz="4000" b="1" dirty="0" err="1">
                <a:solidFill>
                  <a:schemeClr val="bg2">
                    <a:lumMod val="25000"/>
                  </a:schemeClr>
                </a:solidFill>
                <a:latin typeface="Arial" panose="020B0604020202020204" pitchFamily="34" charset="0"/>
                <a:cs typeface="Arial" panose="020B0604020202020204" pitchFamily="34" charset="0"/>
              </a:rPr>
              <a:t>nào</a:t>
            </a:r>
            <a:r>
              <a:rPr lang="en-US" sz="4000" b="1" dirty="0">
                <a:solidFill>
                  <a:schemeClr val="bg2">
                    <a:lumMod val="25000"/>
                  </a:schemeClr>
                </a:solidFill>
                <a:latin typeface="Arial" panose="020B0604020202020204" pitchFamily="34" charset="0"/>
                <a:cs typeface="Arial" panose="020B0604020202020204" pitchFamily="34" charset="0"/>
              </a:rPr>
              <a:t>?</a:t>
            </a:r>
          </a:p>
        </p:txBody>
      </p:sp>
      <p:grpSp>
        <p:nvGrpSpPr>
          <p:cNvPr id="18" name="Group 17"/>
          <p:cNvGrpSpPr/>
          <p:nvPr/>
        </p:nvGrpSpPr>
        <p:grpSpPr>
          <a:xfrm>
            <a:off x="954571" y="2035525"/>
            <a:ext cx="5665526" cy="590819"/>
            <a:chOff x="1830705" y="2160587"/>
            <a:chExt cx="5665526" cy="590819"/>
          </a:xfrm>
        </p:grpSpPr>
        <p:sp>
          <p:nvSpPr>
            <p:cNvPr id="30" name="圆角矩形 29"/>
            <p:cNvSpPr/>
            <p:nvPr/>
          </p:nvSpPr>
          <p:spPr>
            <a:xfrm>
              <a:off x="1830705" y="2160587"/>
              <a:ext cx="801978" cy="578485"/>
            </a:xfrm>
            <a:prstGeom prst="roundRect">
              <a:avLst>
                <a:gd name="adj" fmla="val 50000"/>
              </a:avLst>
            </a:prstGeom>
            <a:solidFill>
              <a:srgbClr val="6B7FFF"/>
            </a:solidFill>
            <a:ln w="15875" cmpd="sng">
              <a:solidFill>
                <a:schemeClr val="accent1">
                  <a:shade val="50000"/>
                </a:schemeClr>
              </a:solidFill>
              <a:prstDash val="dash"/>
            </a:ln>
            <a:effectLst>
              <a:outerShdw blurRad="393700" dist="38100" dir="5400000" sx="97000" sy="97000" algn="t" rotWithShape="0">
                <a:srgbClr val="C7501C">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lumMod val="85000"/>
                      <a:lumOff val="15000"/>
                    </a:schemeClr>
                  </a:solidFill>
                  <a:latin typeface="UTM Colossalis" panose="02040603050506020204" pitchFamily="18" charset="0"/>
                  <a:ea typeface="思源宋体 CN Medium" panose="02020500000000000000" charset="-122"/>
                  <a:cs typeface="Algerian" panose="04020705040A02060702" charset="0"/>
                </a:rPr>
                <a:t>A</a:t>
              </a:r>
            </a:p>
          </p:txBody>
        </p:sp>
        <p:sp>
          <p:nvSpPr>
            <p:cNvPr id="85" name="TextBox 84"/>
            <p:cNvSpPr txBox="1"/>
            <p:nvPr/>
          </p:nvSpPr>
          <p:spPr>
            <a:xfrm>
              <a:off x="2290876" y="2166631"/>
              <a:ext cx="5205355" cy="584775"/>
            </a:xfrm>
            <a:prstGeom prst="rect">
              <a:avLst/>
            </a:prstGeom>
            <a:noFill/>
          </p:spPr>
          <p:txBody>
            <a:bodyPr wrap="square" rtlCol="0">
              <a:spAutoFit/>
            </a:bodyPr>
            <a:lstStyle/>
            <a:p>
              <a:pPr algn="ctr">
                <a:spcBef>
                  <a:spcPts val="600"/>
                </a:spcBef>
                <a:spcAft>
                  <a:spcPts val="600"/>
                </a:spcAft>
              </a:pPr>
              <a:r>
                <a:rPr lang="en-US" sz="3200" b="1" dirty="0" err="1">
                  <a:solidFill>
                    <a:schemeClr val="bg2">
                      <a:lumMod val="25000"/>
                    </a:schemeClr>
                  </a:solidFill>
                  <a:latin typeface="Arial" panose="020B0604020202020204" pitchFamily="34" charset="0"/>
                  <a:cs typeface="Arial" panose="020B0604020202020204" pitchFamily="34" charset="0"/>
                </a:rPr>
                <a:t>Khoảng</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năm</a:t>
              </a:r>
              <a:r>
                <a:rPr lang="en-US" sz="3200" b="1" dirty="0">
                  <a:solidFill>
                    <a:schemeClr val="bg2">
                      <a:lumMod val="25000"/>
                    </a:schemeClr>
                  </a:solidFill>
                  <a:latin typeface="Arial" panose="020B0604020202020204" pitchFamily="34" charset="0"/>
                  <a:cs typeface="Arial" panose="020B0604020202020204" pitchFamily="34" charset="0"/>
                </a:rPr>
                <a:t> 800 TCN</a:t>
              </a:r>
            </a:p>
          </p:txBody>
        </p:sp>
      </p:grpSp>
      <p:grpSp>
        <p:nvGrpSpPr>
          <p:cNvPr id="20" name="Group 19"/>
          <p:cNvGrpSpPr/>
          <p:nvPr/>
        </p:nvGrpSpPr>
        <p:grpSpPr>
          <a:xfrm>
            <a:off x="6390233" y="2023692"/>
            <a:ext cx="5645904" cy="584775"/>
            <a:chOff x="6390233" y="2023692"/>
            <a:chExt cx="5645904" cy="584775"/>
          </a:xfrm>
        </p:grpSpPr>
        <p:sp>
          <p:nvSpPr>
            <p:cNvPr id="11" name="圆角矩形 10"/>
            <p:cNvSpPr/>
            <p:nvPr/>
          </p:nvSpPr>
          <p:spPr>
            <a:xfrm>
              <a:off x="6390233" y="2025349"/>
              <a:ext cx="801978" cy="579120"/>
            </a:xfrm>
            <a:prstGeom prst="roundRect">
              <a:avLst>
                <a:gd name="adj" fmla="val 50000"/>
              </a:avLst>
            </a:prstGeom>
            <a:solidFill>
              <a:srgbClr val="FFCE00"/>
            </a:solidFill>
            <a:ln w="15875" cmpd="sng">
              <a:solidFill>
                <a:schemeClr val="accent1">
                  <a:shade val="50000"/>
                </a:schemeClr>
              </a:solidFill>
              <a:prstDash val="dash"/>
            </a:ln>
            <a:effectLst>
              <a:outerShdw blurRad="393700" dist="38100" dir="5400000" sx="97000" sy="97000" algn="t" rotWithShape="0">
                <a:srgbClr val="C7501C">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lumMod val="85000"/>
                      <a:lumOff val="15000"/>
                    </a:schemeClr>
                  </a:solidFill>
                  <a:latin typeface="UTM Colossalis" panose="02040603050506020204" pitchFamily="18" charset="0"/>
                  <a:ea typeface="思源宋体 CN Medium" panose="02020500000000000000" charset="-122"/>
                  <a:cs typeface="Algerian" panose="04020705040A02060702" charset="0"/>
                </a:rPr>
                <a:t>C</a:t>
              </a:r>
            </a:p>
          </p:txBody>
        </p:sp>
        <p:sp>
          <p:nvSpPr>
            <p:cNvPr id="88" name="TextBox 87"/>
            <p:cNvSpPr txBox="1"/>
            <p:nvPr/>
          </p:nvSpPr>
          <p:spPr>
            <a:xfrm>
              <a:off x="6830782" y="2023692"/>
              <a:ext cx="5205355" cy="584775"/>
            </a:xfrm>
            <a:prstGeom prst="rect">
              <a:avLst/>
            </a:prstGeom>
            <a:noFill/>
          </p:spPr>
          <p:txBody>
            <a:bodyPr wrap="square" rtlCol="0">
              <a:spAutoFit/>
            </a:bodyPr>
            <a:lstStyle/>
            <a:p>
              <a:pPr algn="ctr">
                <a:spcBef>
                  <a:spcPts val="600"/>
                </a:spcBef>
                <a:spcAft>
                  <a:spcPts val="600"/>
                </a:spcAft>
              </a:pPr>
              <a:r>
                <a:rPr lang="en-US" sz="3200" b="1" dirty="0" err="1">
                  <a:solidFill>
                    <a:schemeClr val="bg2">
                      <a:lumMod val="25000"/>
                    </a:schemeClr>
                  </a:solidFill>
                  <a:latin typeface="Arial" panose="020B0604020202020204" pitchFamily="34" charset="0"/>
                  <a:cs typeface="Arial" panose="020B0604020202020204" pitchFamily="34" charset="0"/>
                </a:rPr>
                <a:t>Khoảng</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năm</a:t>
              </a:r>
              <a:r>
                <a:rPr lang="en-US" sz="3200" b="1" dirty="0">
                  <a:solidFill>
                    <a:schemeClr val="bg2">
                      <a:lumMod val="25000"/>
                    </a:schemeClr>
                  </a:solidFill>
                  <a:latin typeface="Arial" panose="020B0604020202020204" pitchFamily="34" charset="0"/>
                  <a:cs typeface="Arial" panose="020B0604020202020204" pitchFamily="34" charset="0"/>
                </a:rPr>
                <a:t> 600 TCN</a:t>
              </a:r>
            </a:p>
          </p:txBody>
        </p:sp>
      </p:grpSp>
      <p:grpSp>
        <p:nvGrpSpPr>
          <p:cNvPr id="22" name="Group 21"/>
          <p:cNvGrpSpPr/>
          <p:nvPr/>
        </p:nvGrpSpPr>
        <p:grpSpPr>
          <a:xfrm>
            <a:off x="954571" y="2871861"/>
            <a:ext cx="5674728" cy="584775"/>
            <a:chOff x="954571" y="2871861"/>
            <a:chExt cx="5674728" cy="584775"/>
          </a:xfrm>
        </p:grpSpPr>
        <p:sp>
          <p:nvSpPr>
            <p:cNvPr id="40" name="圆角矩形 39"/>
            <p:cNvSpPr/>
            <p:nvPr/>
          </p:nvSpPr>
          <p:spPr>
            <a:xfrm>
              <a:off x="954571" y="2876232"/>
              <a:ext cx="801978" cy="578485"/>
            </a:xfrm>
            <a:prstGeom prst="roundRect">
              <a:avLst>
                <a:gd name="adj" fmla="val 50000"/>
              </a:avLst>
            </a:prstGeom>
            <a:solidFill>
              <a:srgbClr val="FFCE00"/>
            </a:solidFill>
            <a:ln w="15875" cmpd="sng">
              <a:solidFill>
                <a:schemeClr val="accent1">
                  <a:shade val="50000"/>
                </a:schemeClr>
              </a:solidFill>
              <a:prstDash val="dash"/>
            </a:ln>
            <a:effectLst>
              <a:outerShdw blurRad="393700" dist="38100" dir="5400000" sx="97000" sy="97000" algn="t" rotWithShape="0">
                <a:srgbClr val="C7501C">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lumMod val="85000"/>
                      <a:lumOff val="15000"/>
                    </a:schemeClr>
                  </a:solidFill>
                  <a:latin typeface="UTM Colossalis" panose="02040603050506020204" pitchFamily="18" charset="0"/>
                  <a:ea typeface="思源宋体 CN Medium" panose="02020500000000000000" charset="-122"/>
                  <a:cs typeface="Algerian" panose="04020705040A02060702" charset="0"/>
                </a:rPr>
                <a:t>B</a:t>
              </a:r>
            </a:p>
          </p:txBody>
        </p:sp>
        <p:sp>
          <p:nvSpPr>
            <p:cNvPr id="92" name="TextBox 91"/>
            <p:cNvSpPr txBox="1"/>
            <p:nvPr/>
          </p:nvSpPr>
          <p:spPr>
            <a:xfrm>
              <a:off x="1423944" y="2871861"/>
              <a:ext cx="5205355" cy="584775"/>
            </a:xfrm>
            <a:prstGeom prst="rect">
              <a:avLst/>
            </a:prstGeom>
            <a:noFill/>
          </p:spPr>
          <p:txBody>
            <a:bodyPr wrap="square" rtlCol="0">
              <a:spAutoFit/>
            </a:bodyPr>
            <a:lstStyle/>
            <a:p>
              <a:pPr algn="ctr">
                <a:spcBef>
                  <a:spcPts val="600"/>
                </a:spcBef>
                <a:spcAft>
                  <a:spcPts val="600"/>
                </a:spcAft>
              </a:pPr>
              <a:r>
                <a:rPr lang="en-US" sz="3200" b="1" dirty="0" err="1">
                  <a:solidFill>
                    <a:schemeClr val="bg2">
                      <a:lumMod val="25000"/>
                    </a:schemeClr>
                  </a:solidFill>
                  <a:latin typeface="Arial" panose="020B0604020202020204" pitchFamily="34" charset="0"/>
                  <a:cs typeface="Arial" panose="020B0604020202020204" pitchFamily="34" charset="0"/>
                </a:rPr>
                <a:t>Khoảng</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năm</a:t>
              </a:r>
              <a:r>
                <a:rPr lang="en-US" sz="3200" b="1" dirty="0">
                  <a:solidFill>
                    <a:schemeClr val="bg2">
                      <a:lumMod val="25000"/>
                    </a:schemeClr>
                  </a:solidFill>
                  <a:latin typeface="Arial" panose="020B0604020202020204" pitchFamily="34" charset="0"/>
                  <a:cs typeface="Arial" panose="020B0604020202020204" pitchFamily="34" charset="0"/>
                </a:rPr>
                <a:t> 700 TCN</a:t>
              </a:r>
            </a:p>
          </p:txBody>
        </p:sp>
      </p:grpSp>
      <p:grpSp>
        <p:nvGrpSpPr>
          <p:cNvPr id="25" name="Group 24"/>
          <p:cNvGrpSpPr/>
          <p:nvPr/>
        </p:nvGrpSpPr>
        <p:grpSpPr>
          <a:xfrm>
            <a:off x="6399435" y="2832821"/>
            <a:ext cx="5687675" cy="592469"/>
            <a:chOff x="6399435" y="2832821"/>
            <a:chExt cx="5687675" cy="592469"/>
          </a:xfrm>
        </p:grpSpPr>
        <p:sp>
          <p:nvSpPr>
            <p:cNvPr id="35" name="圆角矩形 34"/>
            <p:cNvSpPr/>
            <p:nvPr/>
          </p:nvSpPr>
          <p:spPr>
            <a:xfrm>
              <a:off x="6399435" y="2846805"/>
              <a:ext cx="801978" cy="578485"/>
            </a:xfrm>
            <a:prstGeom prst="roundRect">
              <a:avLst>
                <a:gd name="adj" fmla="val 50000"/>
              </a:avLst>
            </a:prstGeom>
            <a:solidFill>
              <a:srgbClr val="6B7FFF"/>
            </a:solidFill>
            <a:ln w="15875" cmpd="sng">
              <a:solidFill>
                <a:schemeClr val="accent1">
                  <a:shade val="50000"/>
                </a:schemeClr>
              </a:solidFill>
              <a:prstDash val="dash"/>
            </a:ln>
            <a:effectLst>
              <a:outerShdw blurRad="393700" dist="38100" dir="5400000" sx="97000" sy="97000" algn="t" rotWithShape="0">
                <a:srgbClr val="C7501C">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lumMod val="85000"/>
                      <a:lumOff val="15000"/>
                    </a:schemeClr>
                  </a:solidFill>
                  <a:latin typeface="UTM Colossalis" panose="02040603050506020204" pitchFamily="18" charset="0"/>
                  <a:ea typeface="思源宋体 CN Medium" panose="02020500000000000000" charset="-122"/>
                  <a:cs typeface="Algerian" panose="04020705040A02060702" charset="0"/>
                </a:rPr>
                <a:t>D</a:t>
              </a:r>
            </a:p>
          </p:txBody>
        </p:sp>
        <p:sp>
          <p:nvSpPr>
            <p:cNvPr id="93" name="TextBox 92"/>
            <p:cNvSpPr txBox="1"/>
            <p:nvPr/>
          </p:nvSpPr>
          <p:spPr>
            <a:xfrm>
              <a:off x="6881755" y="2832821"/>
              <a:ext cx="5205355" cy="584775"/>
            </a:xfrm>
            <a:prstGeom prst="rect">
              <a:avLst/>
            </a:prstGeom>
            <a:noFill/>
          </p:spPr>
          <p:txBody>
            <a:bodyPr wrap="square" rtlCol="0">
              <a:spAutoFit/>
            </a:bodyPr>
            <a:lstStyle/>
            <a:p>
              <a:pPr algn="ctr">
                <a:spcBef>
                  <a:spcPts val="600"/>
                </a:spcBef>
                <a:spcAft>
                  <a:spcPts val="600"/>
                </a:spcAft>
              </a:pPr>
              <a:r>
                <a:rPr lang="en-US" sz="3200" b="1" dirty="0" err="1">
                  <a:solidFill>
                    <a:schemeClr val="bg2">
                      <a:lumMod val="25000"/>
                    </a:schemeClr>
                  </a:solidFill>
                  <a:latin typeface="Arial" panose="020B0604020202020204" pitchFamily="34" charset="0"/>
                  <a:cs typeface="Arial" panose="020B0604020202020204" pitchFamily="34" charset="0"/>
                </a:rPr>
                <a:t>Khoảng</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năm</a:t>
              </a:r>
              <a:r>
                <a:rPr lang="en-US" sz="3200" b="1" dirty="0">
                  <a:solidFill>
                    <a:schemeClr val="bg2">
                      <a:lumMod val="25000"/>
                    </a:schemeClr>
                  </a:solidFill>
                  <a:latin typeface="Arial" panose="020B0604020202020204" pitchFamily="34" charset="0"/>
                  <a:cs typeface="Arial" panose="020B0604020202020204" pitchFamily="34" charset="0"/>
                </a:rPr>
                <a:t> 500 TCN</a:t>
              </a:r>
            </a:p>
          </p:txBody>
        </p:sp>
      </p:gr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775" y="3670807"/>
            <a:ext cx="7822376" cy="27482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p:cTn id="7" dur="1000" fill="hold"/>
                                        <p:tgtEl>
                                          <p:spTgt spid="123"/>
                                        </p:tgtEl>
                                        <p:attrNameLst>
                                          <p:attrName>ppt_x</p:attrName>
                                        </p:attrNameLst>
                                      </p:cBhvr>
                                      <p:tavLst>
                                        <p:tav tm="0">
                                          <p:val>
                                            <p:strVal val="#ppt_x-.2"/>
                                          </p:val>
                                        </p:tav>
                                        <p:tav tm="100000">
                                          <p:val>
                                            <p:strVal val="#ppt_x"/>
                                          </p:val>
                                        </p:tav>
                                      </p:tavLst>
                                    </p:anim>
                                    <p:anim calcmode="lin" valueType="num">
                                      <p:cBhvr>
                                        <p:cTn id="8" dur="1000" fill="hold"/>
                                        <p:tgtEl>
                                          <p:spTgt spid="1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3"/>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barn(inVertical)">
                                      <p:cBhvr>
                                        <p:cTn id="13" dur="500"/>
                                        <p:tgtEl>
                                          <p:spTgt spid="77"/>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par>
                          <p:cTn id="18" fill="hold">
                            <p:stCondLst>
                              <p:cond delay="2000"/>
                            </p:stCondLst>
                            <p:childTnLst>
                              <p:par>
                                <p:cTn id="19" presetID="14" presetClass="entr" presetSubtype="1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childTnLst>
                          </p:cTn>
                        </p:par>
                        <p:par>
                          <p:cTn id="22" fill="hold">
                            <p:stCondLst>
                              <p:cond delay="2500"/>
                            </p:stCondLst>
                            <p:childTnLst>
                              <p:par>
                                <p:cTn id="23" presetID="14" presetClass="entr" presetSubtype="1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randombar(horizontal)">
                                      <p:cBhvr>
                                        <p:cTn id="25" dur="500"/>
                                        <p:tgtEl>
                                          <p:spTgt spid="20"/>
                                        </p:tgtEl>
                                      </p:cBhvr>
                                    </p:animEffect>
                                  </p:childTnLst>
                                </p:cTn>
                              </p:par>
                            </p:childTnLst>
                          </p:cTn>
                        </p:par>
                        <p:par>
                          <p:cTn id="26" fill="hold">
                            <p:stCondLst>
                              <p:cond delay="3000"/>
                            </p:stCondLst>
                            <p:childTnLst>
                              <p:par>
                                <p:cTn id="27" presetID="14" presetClass="entr" presetSubtype="1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randombar(horizontal)">
                                      <p:cBhvr>
                                        <p:cTn id="29" dur="500"/>
                                        <p:tgtEl>
                                          <p:spTgt spid="22"/>
                                        </p:tgtEl>
                                      </p:cBhvr>
                                    </p:animEffect>
                                  </p:childTnLst>
                                </p:cTn>
                              </p:par>
                            </p:childTnLst>
                          </p:cTn>
                        </p:par>
                        <p:par>
                          <p:cTn id="30" fill="hold">
                            <p:stCondLst>
                              <p:cond delay="3500"/>
                            </p:stCondLst>
                            <p:childTnLst>
                              <p:par>
                                <p:cTn id="31" presetID="14" presetClass="entr" presetSubtype="1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randombar(horizontal)">
                                      <p:cBhvr>
                                        <p:cTn id="33" dur="500"/>
                                        <p:tgtEl>
                                          <p:spTgt spid="25"/>
                                        </p:tgtEl>
                                      </p:cBhvr>
                                    </p:animEffect>
                                  </p:childTnLst>
                                </p:cTn>
                              </p:par>
                            </p:childTnLst>
                          </p:cTn>
                        </p:par>
                        <p:par>
                          <p:cTn id="34" fill="hold">
                            <p:stCondLst>
                              <p:cond delay="4000"/>
                            </p:stCondLst>
                            <p:childTnLst>
                              <p:par>
                                <p:cTn id="35" presetID="14" presetClass="entr" presetSubtype="1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18"/>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applause.wav"/>
                                        </p:tgtEl>
                                      </p:cMediaNode>
                                    </p:audio>
                                  </p:subTnLst>
                                </p:cTn>
                              </p:par>
                              <p:par>
                                <p:cTn id="42" presetID="1" presetClass="exit" presetSubtype="0" fill="hold" nodeType="withEffect">
                                  <p:stCondLst>
                                    <p:cond delay="0"/>
                                  </p:stCondLst>
                                  <p:childTnLst>
                                    <p:set>
                                      <p:cBhvr>
                                        <p:cTn id="43" dur="1" fill="hold">
                                          <p:stCondLst>
                                            <p:cond delay="0"/>
                                          </p:stCondLst>
                                        </p:cTn>
                                        <p:tgtEl>
                                          <p:spTgt spid="20"/>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97DE"/>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9536" y="12382"/>
            <a:ext cx="4417801" cy="6858000"/>
          </a:xfrm>
          <a:prstGeom prst="rect">
            <a:avLst/>
          </a:prstGeom>
        </p:spPr>
      </p:pic>
      <p:pic>
        <p:nvPicPr>
          <p:cNvPr id="62" name="Picture 6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507" y="12382"/>
            <a:ext cx="4417801" cy="6858000"/>
          </a:xfrm>
          <a:prstGeom prst="rect">
            <a:avLst/>
          </a:prstGeom>
        </p:spPr>
      </p:pic>
      <p:grpSp>
        <p:nvGrpSpPr>
          <p:cNvPr id="17" name="Group 16"/>
          <p:cNvGrpSpPr/>
          <p:nvPr/>
        </p:nvGrpSpPr>
        <p:grpSpPr>
          <a:xfrm>
            <a:off x="-635" y="296545"/>
            <a:ext cx="12192000" cy="6264910"/>
            <a:chOff x="-635" y="296545"/>
            <a:chExt cx="12192000" cy="6264910"/>
          </a:xfrm>
        </p:grpSpPr>
        <p:sp>
          <p:nvSpPr>
            <p:cNvPr id="13" name="圆角矩形 12"/>
            <p:cNvSpPr/>
            <p:nvPr/>
          </p:nvSpPr>
          <p:spPr>
            <a:xfrm>
              <a:off x="-635" y="296545"/>
              <a:ext cx="12192000" cy="6264910"/>
            </a:xfrm>
            <a:prstGeom prst="roundRect">
              <a:avLst>
                <a:gd name="adj" fmla="val 5000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2" name="圆角矩形 121"/>
            <p:cNvSpPr/>
            <p:nvPr/>
          </p:nvSpPr>
          <p:spPr>
            <a:xfrm>
              <a:off x="170490" y="423545"/>
              <a:ext cx="11916620" cy="6054725"/>
            </a:xfrm>
            <a:prstGeom prst="roundRect">
              <a:avLst>
                <a:gd name="adj" fmla="val 50000"/>
              </a:avLst>
            </a:prstGeom>
            <a:noFill/>
            <a:ln w="19050" cmpd="sng">
              <a:solidFill>
                <a:srgbClr val="3A4565"/>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3" name="Table 2"/>
          <p:cNvGraphicFramePr>
            <a:graphicFrameLocks noGrp="1"/>
          </p:cNvGraphicFramePr>
          <p:nvPr>
            <p:extLst>
              <p:ext uri="{D42A27DB-BD31-4B8C-83A1-F6EECF244321}">
                <p14:modId xmlns:p14="http://schemas.microsoft.com/office/powerpoint/2010/main" val="1236350175"/>
              </p:ext>
            </p:extLst>
          </p:nvPr>
        </p:nvGraphicFramePr>
        <p:xfrm>
          <a:off x="1220249" y="1495425"/>
          <a:ext cx="9817102" cy="3867150"/>
        </p:xfrm>
        <a:graphic>
          <a:graphicData uri="http://schemas.openxmlformats.org/drawingml/2006/table">
            <a:tbl>
              <a:tblPr firstRow="1" bandRow="1">
                <a:tableStyleId>{5940675A-B579-460E-94D1-54222C63F5DA}</a:tableStyleId>
              </a:tblPr>
              <a:tblGrid>
                <a:gridCol w="4908551">
                  <a:extLst>
                    <a:ext uri="{9D8B030D-6E8A-4147-A177-3AD203B41FA5}">
                      <a16:colId xmlns:a16="http://schemas.microsoft.com/office/drawing/2014/main" val="2444901314"/>
                    </a:ext>
                  </a:extLst>
                </a:gridCol>
                <a:gridCol w="4908551">
                  <a:extLst>
                    <a:ext uri="{9D8B030D-6E8A-4147-A177-3AD203B41FA5}">
                      <a16:colId xmlns:a16="http://schemas.microsoft.com/office/drawing/2014/main" val="1749353539"/>
                    </a:ext>
                  </a:extLst>
                </a:gridCol>
              </a:tblGrid>
              <a:tr h="933450">
                <a:tc gridSpan="2">
                  <a:txBody>
                    <a:bodyPr/>
                    <a:lstStyle/>
                    <a:p>
                      <a:pPr algn="ctr"/>
                      <a:r>
                        <a:rPr lang="vi-VN" sz="3600" b="1" dirty="0">
                          <a:solidFill>
                            <a:schemeClr val="bg1"/>
                          </a:solidFill>
                          <a:effectLst/>
                          <a:latin typeface="Arial" panose="020B0604020202020204" pitchFamily="34" charset="0"/>
                          <a:cs typeface="Arial" panose="020B0604020202020204" pitchFamily="34" charset="0"/>
                        </a:rPr>
                        <a:t>Nhà nước đầu tiên của người Lạc Việt</a:t>
                      </a:r>
                    </a:p>
                  </a:txBody>
                  <a:tcPr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6B7FFF"/>
                    </a:solidFill>
                  </a:tcPr>
                </a:tc>
                <a:tc hMerge="1">
                  <a:txBody>
                    <a:bodyPr/>
                    <a:lstStyle/>
                    <a:p>
                      <a:pPr algn="just"/>
                      <a:endParaRPr lang="en-US" sz="2800" b="1" dirty="0">
                        <a:latin typeface="Arial" panose="020B0604020202020204" pitchFamily="34" charset="0"/>
                        <a:cs typeface="Arial" panose="020B0604020202020204" pitchFamily="34" charset="0"/>
                      </a:endParaRPr>
                    </a:p>
                  </a:txBody>
                  <a:tcP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8160485"/>
                  </a:ext>
                </a:extLst>
              </a:tr>
              <a:tr h="93345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err="1">
                          <a:solidFill>
                            <a:srgbClr val="3A4565"/>
                          </a:solidFill>
                          <a:effectLst/>
                          <a:latin typeface="Arial" panose="020B0604020202020204" pitchFamily="34" charset="0"/>
                          <a:cs typeface="Arial" panose="020B0604020202020204" pitchFamily="34" charset="0"/>
                        </a:rPr>
                        <a:t>Tên</a:t>
                      </a:r>
                      <a:r>
                        <a:rPr lang="en-US" sz="3200" b="1" dirty="0">
                          <a:solidFill>
                            <a:srgbClr val="3A4565"/>
                          </a:solidFill>
                          <a:effectLst/>
                          <a:latin typeface="Arial" panose="020B0604020202020204" pitchFamily="34" charset="0"/>
                          <a:cs typeface="Arial" panose="020B0604020202020204" pitchFamily="34" charset="0"/>
                        </a:rPr>
                        <a:t> </a:t>
                      </a:r>
                      <a:r>
                        <a:rPr lang="en-US" sz="3200" b="1" dirty="0" err="1">
                          <a:solidFill>
                            <a:srgbClr val="3A4565"/>
                          </a:solidFill>
                          <a:effectLst/>
                          <a:latin typeface="Arial" panose="020B0604020202020204" pitchFamily="34" charset="0"/>
                          <a:cs typeface="Arial" panose="020B0604020202020204" pitchFamily="34" charset="0"/>
                        </a:rPr>
                        <a:t>nước</a:t>
                      </a:r>
                      <a:endParaRPr lang="en-US" sz="3200" b="1" dirty="0">
                        <a:solidFill>
                          <a:srgbClr val="3A4565"/>
                        </a:solidFill>
                        <a:effectLst/>
                        <a:latin typeface="Arial" panose="020B0604020202020204" pitchFamily="34" charset="0"/>
                        <a:cs typeface="Arial" panose="020B0604020202020204" pitchFamily="34" charset="0"/>
                      </a:endParaRPr>
                    </a:p>
                  </a:txBody>
                  <a:tcPr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err="1">
                          <a:solidFill>
                            <a:srgbClr val="3A4565"/>
                          </a:solidFill>
                          <a:effectLst/>
                          <a:latin typeface="Arial" panose="020B0604020202020204" pitchFamily="34" charset="0"/>
                          <a:cs typeface="Arial" panose="020B0604020202020204" pitchFamily="34" charset="0"/>
                        </a:rPr>
                        <a:t>Văn</a:t>
                      </a:r>
                      <a:r>
                        <a:rPr lang="en-US" sz="3200" b="1" dirty="0">
                          <a:solidFill>
                            <a:srgbClr val="3A4565"/>
                          </a:solidFill>
                          <a:effectLst/>
                          <a:latin typeface="Arial" panose="020B0604020202020204" pitchFamily="34" charset="0"/>
                          <a:cs typeface="Arial" panose="020B0604020202020204" pitchFamily="34" charset="0"/>
                        </a:rPr>
                        <a:t> Lang</a:t>
                      </a:r>
                    </a:p>
                  </a:txBody>
                  <a:tcPr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858791429"/>
                  </a:ext>
                </a:extLst>
              </a:tr>
              <a:tr h="93345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err="1">
                          <a:solidFill>
                            <a:schemeClr val="bg1"/>
                          </a:solidFill>
                          <a:effectLst/>
                          <a:latin typeface="Arial" panose="020B0604020202020204" pitchFamily="34" charset="0"/>
                          <a:cs typeface="Arial" panose="020B0604020202020204" pitchFamily="34" charset="0"/>
                        </a:rPr>
                        <a:t>Thời</a:t>
                      </a:r>
                      <a:r>
                        <a:rPr lang="en-US" sz="3200" b="1" dirty="0">
                          <a:solidFill>
                            <a:schemeClr val="bg1"/>
                          </a:solidFill>
                          <a:effectLst/>
                          <a:latin typeface="Arial" panose="020B0604020202020204" pitchFamily="34" charset="0"/>
                          <a:cs typeface="Arial" panose="020B0604020202020204" pitchFamily="34" charset="0"/>
                        </a:rPr>
                        <a:t> </a:t>
                      </a:r>
                      <a:r>
                        <a:rPr lang="en-US" sz="3200" b="1" dirty="0" err="1">
                          <a:solidFill>
                            <a:schemeClr val="bg1"/>
                          </a:solidFill>
                          <a:effectLst/>
                          <a:latin typeface="Arial" panose="020B0604020202020204" pitchFamily="34" charset="0"/>
                          <a:cs typeface="Arial" panose="020B0604020202020204" pitchFamily="34" charset="0"/>
                        </a:rPr>
                        <a:t>điểm</a:t>
                      </a:r>
                      <a:r>
                        <a:rPr lang="en-US" sz="3200" b="1" dirty="0">
                          <a:solidFill>
                            <a:schemeClr val="bg1"/>
                          </a:solidFill>
                          <a:effectLst/>
                          <a:latin typeface="Arial" panose="020B0604020202020204" pitchFamily="34" charset="0"/>
                          <a:cs typeface="Arial" panose="020B0604020202020204" pitchFamily="34" charset="0"/>
                        </a:rPr>
                        <a:t> </a:t>
                      </a:r>
                      <a:r>
                        <a:rPr lang="en-US" sz="3200" b="1" dirty="0" err="1">
                          <a:solidFill>
                            <a:schemeClr val="bg1"/>
                          </a:solidFill>
                          <a:effectLst/>
                          <a:latin typeface="Arial" panose="020B0604020202020204" pitchFamily="34" charset="0"/>
                          <a:cs typeface="Arial" panose="020B0604020202020204" pitchFamily="34" charset="0"/>
                        </a:rPr>
                        <a:t>ra</a:t>
                      </a:r>
                      <a:r>
                        <a:rPr lang="en-US" sz="3200" b="1" dirty="0">
                          <a:solidFill>
                            <a:schemeClr val="bg1"/>
                          </a:solidFill>
                          <a:effectLst/>
                          <a:latin typeface="Arial" panose="020B0604020202020204" pitchFamily="34" charset="0"/>
                          <a:cs typeface="Arial" panose="020B0604020202020204" pitchFamily="34" charset="0"/>
                        </a:rPr>
                        <a:t> </a:t>
                      </a:r>
                      <a:r>
                        <a:rPr lang="en-US" sz="3200" b="1" dirty="0" err="1">
                          <a:solidFill>
                            <a:schemeClr val="bg1"/>
                          </a:solidFill>
                          <a:effectLst/>
                          <a:latin typeface="Arial" panose="020B0604020202020204" pitchFamily="34" charset="0"/>
                          <a:cs typeface="Arial" panose="020B0604020202020204" pitchFamily="34" charset="0"/>
                        </a:rPr>
                        <a:t>đời</a:t>
                      </a:r>
                      <a:endParaRPr lang="en-US" sz="3200" b="1" dirty="0">
                        <a:solidFill>
                          <a:schemeClr val="bg1"/>
                        </a:solidFill>
                        <a:effectLst/>
                        <a:latin typeface="Arial" panose="020B0604020202020204" pitchFamily="34" charset="0"/>
                        <a:cs typeface="Arial" panose="020B0604020202020204" pitchFamily="34" charset="0"/>
                      </a:endParaRPr>
                    </a:p>
                  </a:txBody>
                  <a:tcPr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CE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err="1">
                          <a:solidFill>
                            <a:schemeClr val="bg1"/>
                          </a:solidFill>
                          <a:effectLst/>
                          <a:latin typeface="Arial" panose="020B0604020202020204" pitchFamily="34" charset="0"/>
                          <a:cs typeface="Arial" panose="020B0604020202020204" pitchFamily="34" charset="0"/>
                        </a:rPr>
                        <a:t>Khoảng</a:t>
                      </a:r>
                      <a:r>
                        <a:rPr lang="en-US" sz="3200" b="1" dirty="0">
                          <a:solidFill>
                            <a:schemeClr val="bg1"/>
                          </a:solidFill>
                          <a:effectLst/>
                          <a:latin typeface="Arial" panose="020B0604020202020204" pitchFamily="34" charset="0"/>
                          <a:cs typeface="Arial" panose="020B0604020202020204" pitchFamily="34" charset="0"/>
                        </a:rPr>
                        <a:t> 700 </a:t>
                      </a:r>
                      <a:r>
                        <a:rPr lang="en-US" sz="3200" b="1" dirty="0" err="1">
                          <a:solidFill>
                            <a:schemeClr val="bg1"/>
                          </a:solidFill>
                          <a:effectLst/>
                          <a:latin typeface="Arial" panose="020B0604020202020204" pitchFamily="34" charset="0"/>
                          <a:cs typeface="Arial" panose="020B0604020202020204" pitchFamily="34" charset="0"/>
                        </a:rPr>
                        <a:t>năm</a:t>
                      </a:r>
                      <a:r>
                        <a:rPr lang="en-US" sz="3200" b="1" dirty="0">
                          <a:solidFill>
                            <a:schemeClr val="bg1"/>
                          </a:solidFill>
                          <a:effectLst/>
                          <a:latin typeface="Arial" panose="020B0604020202020204" pitchFamily="34" charset="0"/>
                          <a:cs typeface="Arial" panose="020B0604020202020204" pitchFamily="34" charset="0"/>
                        </a:rPr>
                        <a:t> TCN</a:t>
                      </a:r>
                    </a:p>
                  </a:txBody>
                  <a:tcPr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CE00"/>
                    </a:solidFill>
                  </a:tcPr>
                </a:tc>
                <a:extLst>
                  <a:ext uri="{0D108BD9-81ED-4DB2-BD59-A6C34878D82A}">
                    <a16:rowId xmlns:a16="http://schemas.microsoft.com/office/drawing/2014/main" val="448475268"/>
                  </a:ext>
                </a:extLst>
              </a:tr>
              <a:tr h="93345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err="1">
                          <a:solidFill>
                            <a:srgbClr val="3A4565"/>
                          </a:solidFill>
                          <a:effectLst/>
                          <a:latin typeface="Arial" panose="020B0604020202020204" pitchFamily="34" charset="0"/>
                          <a:cs typeface="Arial" panose="020B0604020202020204" pitchFamily="34" charset="0"/>
                        </a:rPr>
                        <a:t>Khu</a:t>
                      </a:r>
                      <a:r>
                        <a:rPr lang="en-US" sz="3200" b="1" dirty="0">
                          <a:solidFill>
                            <a:srgbClr val="3A4565"/>
                          </a:solidFill>
                          <a:effectLst/>
                          <a:latin typeface="Arial" panose="020B0604020202020204" pitchFamily="34" charset="0"/>
                          <a:cs typeface="Arial" panose="020B0604020202020204" pitchFamily="34" charset="0"/>
                        </a:rPr>
                        <a:t> </a:t>
                      </a:r>
                      <a:r>
                        <a:rPr lang="en-US" sz="3200" b="1" dirty="0" err="1">
                          <a:solidFill>
                            <a:srgbClr val="3A4565"/>
                          </a:solidFill>
                          <a:effectLst/>
                          <a:latin typeface="Arial" panose="020B0604020202020204" pitchFamily="34" charset="0"/>
                          <a:cs typeface="Arial" panose="020B0604020202020204" pitchFamily="34" charset="0"/>
                        </a:rPr>
                        <a:t>vực</a:t>
                      </a:r>
                      <a:r>
                        <a:rPr lang="en-US" sz="3200" b="1" dirty="0">
                          <a:solidFill>
                            <a:srgbClr val="3A4565"/>
                          </a:solidFill>
                          <a:effectLst/>
                          <a:latin typeface="Arial" panose="020B0604020202020204" pitchFamily="34" charset="0"/>
                          <a:cs typeface="Arial" panose="020B0604020202020204" pitchFamily="34" charset="0"/>
                        </a:rPr>
                        <a:t> </a:t>
                      </a:r>
                      <a:r>
                        <a:rPr lang="en-US" sz="3200" b="1" dirty="0" err="1">
                          <a:solidFill>
                            <a:srgbClr val="3A4565"/>
                          </a:solidFill>
                          <a:effectLst/>
                          <a:latin typeface="Arial" panose="020B0604020202020204" pitchFamily="34" charset="0"/>
                          <a:cs typeface="Arial" panose="020B0604020202020204" pitchFamily="34" charset="0"/>
                        </a:rPr>
                        <a:t>hình</a:t>
                      </a:r>
                      <a:r>
                        <a:rPr lang="en-US" sz="3200" b="1" dirty="0">
                          <a:solidFill>
                            <a:srgbClr val="3A4565"/>
                          </a:solidFill>
                          <a:effectLst/>
                          <a:latin typeface="Arial" panose="020B0604020202020204" pitchFamily="34" charset="0"/>
                          <a:cs typeface="Arial" panose="020B0604020202020204" pitchFamily="34" charset="0"/>
                        </a:rPr>
                        <a:t> </a:t>
                      </a:r>
                      <a:r>
                        <a:rPr lang="en-US" sz="3200" b="1" dirty="0" err="1">
                          <a:solidFill>
                            <a:srgbClr val="3A4565"/>
                          </a:solidFill>
                          <a:effectLst/>
                          <a:latin typeface="Arial" panose="020B0604020202020204" pitchFamily="34" charset="0"/>
                          <a:cs typeface="Arial" panose="020B0604020202020204" pitchFamily="34" charset="0"/>
                        </a:rPr>
                        <a:t>thành</a:t>
                      </a:r>
                      <a:endParaRPr lang="en-US" sz="3200" b="1" dirty="0">
                        <a:solidFill>
                          <a:srgbClr val="3A4565"/>
                        </a:solidFill>
                        <a:effectLst/>
                        <a:latin typeface="Arial" panose="020B0604020202020204" pitchFamily="34" charset="0"/>
                        <a:cs typeface="Arial" panose="020B0604020202020204" pitchFamily="34" charset="0"/>
                      </a:endParaRPr>
                    </a:p>
                  </a:txBody>
                  <a:tcPr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err="1">
                          <a:solidFill>
                            <a:srgbClr val="3A4565"/>
                          </a:solidFill>
                          <a:effectLst/>
                          <a:latin typeface="Arial" panose="020B0604020202020204" pitchFamily="34" charset="0"/>
                          <a:cs typeface="Arial" panose="020B0604020202020204" pitchFamily="34" charset="0"/>
                        </a:rPr>
                        <a:t>Khu</a:t>
                      </a:r>
                      <a:r>
                        <a:rPr lang="en-US" sz="3200" b="1" dirty="0">
                          <a:solidFill>
                            <a:srgbClr val="3A4565"/>
                          </a:solidFill>
                          <a:effectLst/>
                          <a:latin typeface="Arial" panose="020B0604020202020204" pitchFamily="34" charset="0"/>
                          <a:cs typeface="Arial" panose="020B0604020202020204" pitchFamily="34" charset="0"/>
                        </a:rPr>
                        <a:t> </a:t>
                      </a:r>
                      <a:r>
                        <a:rPr lang="en-US" sz="3200" b="1" dirty="0" err="1">
                          <a:solidFill>
                            <a:srgbClr val="3A4565"/>
                          </a:solidFill>
                          <a:effectLst/>
                          <a:latin typeface="Arial" panose="020B0604020202020204" pitchFamily="34" charset="0"/>
                          <a:cs typeface="Arial" panose="020B0604020202020204" pitchFamily="34" charset="0"/>
                        </a:rPr>
                        <a:t>vực</a:t>
                      </a:r>
                      <a:r>
                        <a:rPr lang="en-US" sz="3200" b="1" dirty="0">
                          <a:solidFill>
                            <a:srgbClr val="3A4565"/>
                          </a:solidFill>
                          <a:effectLst/>
                          <a:latin typeface="Arial" panose="020B0604020202020204" pitchFamily="34" charset="0"/>
                          <a:cs typeface="Arial" panose="020B0604020202020204" pitchFamily="34" charset="0"/>
                        </a:rPr>
                        <a:t> </a:t>
                      </a:r>
                      <a:r>
                        <a:rPr lang="en-US" sz="3200" b="1" dirty="0" err="1">
                          <a:solidFill>
                            <a:srgbClr val="3A4565"/>
                          </a:solidFill>
                          <a:effectLst/>
                          <a:latin typeface="Arial" panose="020B0604020202020204" pitchFamily="34" charset="0"/>
                          <a:cs typeface="Arial" panose="020B0604020202020204" pitchFamily="34" charset="0"/>
                        </a:rPr>
                        <a:t>sông</a:t>
                      </a:r>
                      <a:r>
                        <a:rPr lang="en-US" sz="3200" b="1" dirty="0">
                          <a:solidFill>
                            <a:srgbClr val="3A4565"/>
                          </a:solidFill>
                          <a:effectLst/>
                          <a:latin typeface="Arial" panose="020B0604020202020204" pitchFamily="34" charset="0"/>
                          <a:cs typeface="Arial" panose="020B0604020202020204" pitchFamily="34" charset="0"/>
                        </a:rPr>
                        <a:t> </a:t>
                      </a:r>
                      <a:r>
                        <a:rPr lang="en-US" sz="3200" b="1" dirty="0" err="1">
                          <a:solidFill>
                            <a:srgbClr val="3A4565"/>
                          </a:solidFill>
                          <a:effectLst/>
                          <a:latin typeface="Arial" panose="020B0604020202020204" pitchFamily="34" charset="0"/>
                          <a:cs typeface="Arial" panose="020B0604020202020204" pitchFamily="34" charset="0"/>
                        </a:rPr>
                        <a:t>Hồng</a:t>
                      </a:r>
                      <a:r>
                        <a:rPr lang="en-US" sz="3200" b="1" dirty="0">
                          <a:solidFill>
                            <a:srgbClr val="3A4565"/>
                          </a:solidFill>
                          <a:effectLst/>
                          <a:latin typeface="Arial" panose="020B0604020202020204" pitchFamily="34" charset="0"/>
                          <a:cs typeface="Arial" panose="020B0604020202020204" pitchFamily="34" charset="0"/>
                        </a:rPr>
                        <a:t>, </a:t>
                      </a:r>
                      <a:r>
                        <a:rPr lang="en-US" sz="3200" b="1" dirty="0" err="1">
                          <a:solidFill>
                            <a:srgbClr val="3A4565"/>
                          </a:solidFill>
                          <a:effectLst/>
                          <a:latin typeface="Arial" panose="020B0604020202020204" pitchFamily="34" charset="0"/>
                          <a:cs typeface="Arial" panose="020B0604020202020204" pitchFamily="34" charset="0"/>
                        </a:rPr>
                        <a:t>sông</a:t>
                      </a:r>
                      <a:r>
                        <a:rPr lang="en-US" sz="3200" b="1" dirty="0">
                          <a:solidFill>
                            <a:srgbClr val="3A4565"/>
                          </a:solidFill>
                          <a:effectLst/>
                          <a:latin typeface="Arial" panose="020B0604020202020204" pitchFamily="34" charset="0"/>
                          <a:cs typeface="Arial" panose="020B0604020202020204" pitchFamily="34" charset="0"/>
                        </a:rPr>
                        <a:t> </a:t>
                      </a:r>
                      <a:r>
                        <a:rPr lang="en-US" sz="3200" b="1" dirty="0" err="1">
                          <a:solidFill>
                            <a:srgbClr val="3A4565"/>
                          </a:solidFill>
                          <a:effectLst/>
                          <a:latin typeface="Arial" panose="020B0604020202020204" pitchFamily="34" charset="0"/>
                          <a:cs typeface="Arial" panose="020B0604020202020204" pitchFamily="34" charset="0"/>
                        </a:rPr>
                        <a:t>Cả</a:t>
                      </a:r>
                      <a:r>
                        <a:rPr lang="en-US" sz="3200" b="1" dirty="0">
                          <a:solidFill>
                            <a:srgbClr val="3A4565"/>
                          </a:solidFill>
                          <a:effectLst/>
                          <a:latin typeface="Arial" panose="020B0604020202020204" pitchFamily="34" charset="0"/>
                          <a:cs typeface="Arial" panose="020B0604020202020204" pitchFamily="34" charset="0"/>
                        </a:rPr>
                        <a:t> </a:t>
                      </a:r>
                      <a:r>
                        <a:rPr lang="en-US" sz="3200" b="1" dirty="0" err="1">
                          <a:solidFill>
                            <a:srgbClr val="3A4565"/>
                          </a:solidFill>
                          <a:effectLst/>
                          <a:latin typeface="Arial" panose="020B0604020202020204" pitchFamily="34" charset="0"/>
                          <a:cs typeface="Arial" panose="020B0604020202020204" pitchFamily="34" charset="0"/>
                        </a:rPr>
                        <a:t>và</a:t>
                      </a:r>
                      <a:r>
                        <a:rPr lang="en-US" sz="3200" b="1" dirty="0">
                          <a:solidFill>
                            <a:srgbClr val="3A4565"/>
                          </a:solidFill>
                          <a:effectLst/>
                          <a:latin typeface="Arial" panose="020B0604020202020204" pitchFamily="34" charset="0"/>
                          <a:cs typeface="Arial" panose="020B0604020202020204" pitchFamily="34" charset="0"/>
                        </a:rPr>
                        <a:t> </a:t>
                      </a:r>
                      <a:r>
                        <a:rPr lang="en-US" sz="3200" b="1" dirty="0" err="1">
                          <a:solidFill>
                            <a:srgbClr val="3A4565"/>
                          </a:solidFill>
                          <a:effectLst/>
                          <a:latin typeface="Arial" panose="020B0604020202020204" pitchFamily="34" charset="0"/>
                          <a:cs typeface="Arial" panose="020B0604020202020204" pitchFamily="34" charset="0"/>
                        </a:rPr>
                        <a:t>sông</a:t>
                      </a:r>
                      <a:r>
                        <a:rPr lang="en-US" sz="3200" b="1" dirty="0">
                          <a:solidFill>
                            <a:srgbClr val="3A4565"/>
                          </a:solidFill>
                          <a:effectLst/>
                          <a:latin typeface="Arial" panose="020B0604020202020204" pitchFamily="34" charset="0"/>
                          <a:cs typeface="Arial" panose="020B0604020202020204" pitchFamily="34" charset="0"/>
                        </a:rPr>
                        <a:t> </a:t>
                      </a:r>
                      <a:r>
                        <a:rPr lang="en-US" sz="3200" b="1" dirty="0" err="1">
                          <a:solidFill>
                            <a:srgbClr val="3A4565"/>
                          </a:solidFill>
                          <a:effectLst/>
                          <a:latin typeface="Arial" panose="020B0604020202020204" pitchFamily="34" charset="0"/>
                          <a:cs typeface="Arial" panose="020B0604020202020204" pitchFamily="34" charset="0"/>
                        </a:rPr>
                        <a:t>Mã</a:t>
                      </a:r>
                      <a:endParaRPr lang="en-US" sz="3200" b="1" dirty="0">
                        <a:solidFill>
                          <a:srgbClr val="3A4565"/>
                        </a:solidFill>
                        <a:effectLst/>
                        <a:latin typeface="Arial" panose="020B0604020202020204" pitchFamily="34" charset="0"/>
                        <a:cs typeface="Arial" panose="020B0604020202020204" pitchFamily="34" charset="0"/>
                      </a:endParaRPr>
                    </a:p>
                  </a:txBody>
                  <a:tcPr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740986701"/>
                  </a:ext>
                </a:extLst>
              </a:tr>
            </a:tbl>
          </a:graphicData>
        </a:graphic>
      </p:graphicFrame>
      <p:sp>
        <p:nvSpPr>
          <p:cNvPr id="5" name="Rectangle 4"/>
          <p:cNvSpPr/>
          <p:nvPr/>
        </p:nvSpPr>
        <p:spPr>
          <a:xfrm>
            <a:off x="6181725" y="2657475"/>
            <a:ext cx="1971675" cy="523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6222512" y="3590925"/>
            <a:ext cx="4331188" cy="523875"/>
          </a:xfrm>
          <a:prstGeom prst="rect">
            <a:avLst/>
          </a:prstGeom>
          <a:solidFill>
            <a:srgbClr val="FF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6181725" y="4343400"/>
            <a:ext cx="4758775" cy="992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组合 48"/>
          <p:cNvGrpSpPr/>
          <p:nvPr/>
        </p:nvGrpSpPr>
        <p:grpSpPr>
          <a:xfrm>
            <a:off x="3273425" y="399415"/>
            <a:ext cx="5645785" cy="6059170"/>
            <a:chOff x="5155" y="667"/>
            <a:chExt cx="8891" cy="9542"/>
          </a:xfrm>
        </p:grpSpPr>
        <p:sp>
          <p:nvSpPr>
            <p:cNvPr id="94" name="任意多边形: 形状 19"/>
            <p:cNvSpPr/>
            <p:nvPr/>
          </p:nvSpPr>
          <p:spPr>
            <a:xfrm>
              <a:off x="5155" y="667"/>
              <a:ext cx="8891" cy="1321"/>
            </a:xfrm>
            <a:custGeom>
              <a:avLst/>
              <a:gdLst>
                <a:gd name="connsiteX0" fmla="*/ 0 w 5645924"/>
                <a:gd name="connsiteY0" fmla="*/ 0 h 838684"/>
                <a:gd name="connsiteX1" fmla="*/ 5645924 w 5645924"/>
                <a:gd name="connsiteY1" fmla="*/ 0 h 838684"/>
                <a:gd name="connsiteX2" fmla="*/ 5640599 w 5645924"/>
                <a:gd name="connsiteY2" fmla="*/ 12553 h 838684"/>
                <a:gd name="connsiteX3" fmla="*/ 2822962 w 5645924"/>
                <a:gd name="connsiteY3" fmla="*/ 838684 h 838684"/>
                <a:gd name="connsiteX4" fmla="*/ 5326 w 5645924"/>
                <a:gd name="connsiteY4" fmla="*/ 12553 h 83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5924" h="838684">
                  <a:moveTo>
                    <a:pt x="0" y="0"/>
                  </a:moveTo>
                  <a:lnTo>
                    <a:pt x="5645924" y="0"/>
                  </a:lnTo>
                  <a:lnTo>
                    <a:pt x="5640599" y="12553"/>
                  </a:lnTo>
                  <a:cubicBezTo>
                    <a:pt x="5372416" y="484025"/>
                    <a:pt x="4212819" y="838684"/>
                    <a:pt x="2822962" y="838684"/>
                  </a:cubicBezTo>
                  <a:cubicBezTo>
                    <a:pt x="1433105" y="838684"/>
                    <a:pt x="273508" y="484025"/>
                    <a:pt x="5326" y="12553"/>
                  </a:cubicBezTo>
                  <a:close/>
                </a:path>
              </a:pathLst>
            </a:custGeom>
            <a:solidFill>
              <a:srgbClr val="6B7FFF"/>
            </a:solidFill>
            <a:ln w="15875" cmpd="sng">
              <a:solidFill>
                <a:srgbClr val="3A45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任意多边形: 形状 19"/>
            <p:cNvSpPr/>
            <p:nvPr/>
          </p:nvSpPr>
          <p:spPr>
            <a:xfrm flipV="1">
              <a:off x="5155" y="8888"/>
              <a:ext cx="8891" cy="1321"/>
            </a:xfrm>
            <a:custGeom>
              <a:avLst/>
              <a:gdLst>
                <a:gd name="connsiteX0" fmla="*/ 0 w 5645924"/>
                <a:gd name="connsiteY0" fmla="*/ 0 h 838684"/>
                <a:gd name="connsiteX1" fmla="*/ 5645924 w 5645924"/>
                <a:gd name="connsiteY1" fmla="*/ 0 h 838684"/>
                <a:gd name="connsiteX2" fmla="*/ 5640599 w 5645924"/>
                <a:gd name="connsiteY2" fmla="*/ 12553 h 838684"/>
                <a:gd name="connsiteX3" fmla="*/ 2822962 w 5645924"/>
                <a:gd name="connsiteY3" fmla="*/ 838684 h 838684"/>
                <a:gd name="connsiteX4" fmla="*/ 5326 w 5645924"/>
                <a:gd name="connsiteY4" fmla="*/ 12553 h 83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5924" h="838684">
                  <a:moveTo>
                    <a:pt x="0" y="0"/>
                  </a:moveTo>
                  <a:lnTo>
                    <a:pt x="5645924" y="0"/>
                  </a:lnTo>
                  <a:lnTo>
                    <a:pt x="5640599" y="12553"/>
                  </a:lnTo>
                  <a:cubicBezTo>
                    <a:pt x="5372416" y="484025"/>
                    <a:pt x="4212819" y="838684"/>
                    <a:pt x="2822962" y="838684"/>
                  </a:cubicBezTo>
                  <a:cubicBezTo>
                    <a:pt x="1433105" y="838684"/>
                    <a:pt x="273508" y="484025"/>
                    <a:pt x="5326" y="12553"/>
                  </a:cubicBezTo>
                  <a:close/>
                </a:path>
              </a:pathLst>
            </a:custGeom>
            <a:solidFill>
              <a:srgbClr val="FFCE00"/>
            </a:solidFill>
            <a:ln w="15875" cmpd="sng">
              <a:solidFill>
                <a:srgbClr val="3A45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extLst>
      <p:ext uri="{BB962C8B-B14F-4D97-AF65-F5344CB8AC3E}">
        <p14:creationId xmlns:p14="http://schemas.microsoft.com/office/powerpoint/2010/main" val="2163090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1"/>
                                        </p:tgtEl>
                                      </p:cBhvr>
                                    </p:animEffect>
                                    <p:set>
                                      <p:cBhvr>
                                        <p:cTn id="12" dur="1" fill="hold">
                                          <p:stCondLst>
                                            <p:cond delay="499"/>
                                          </p:stCondLst>
                                        </p:cTn>
                                        <p:tgtEl>
                                          <p:spTgt spid="8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2"/>
                                        </p:tgtEl>
                                      </p:cBhvr>
                                    </p:animEffect>
                                    <p:set>
                                      <p:cBhvr>
                                        <p:cTn id="17" dur="1" fill="hold">
                                          <p:stCondLst>
                                            <p:cond delay="499"/>
                                          </p:stCondLst>
                                        </p:cTn>
                                        <p:tgtEl>
                                          <p:spTgt spid="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1" grpId="0" animBg="1"/>
      <p:bldP spid="8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97DE"/>
        </a:solidFill>
        <a:effectLst/>
      </p:bgPr>
    </p:bg>
    <p:spTree>
      <p:nvGrpSpPr>
        <p:cNvPr id="1" name=""/>
        <p:cNvGrpSpPr/>
        <p:nvPr/>
      </p:nvGrpSpPr>
      <p:grpSpPr>
        <a:xfrm>
          <a:off x="0" y="0"/>
          <a:ext cx="0" cy="0"/>
          <a:chOff x="0" y="0"/>
          <a:chExt cx="0" cy="0"/>
        </a:xfrm>
      </p:grpSpPr>
      <p:grpSp>
        <p:nvGrpSpPr>
          <p:cNvPr id="77" name="组合 76"/>
          <p:cNvGrpSpPr/>
          <p:nvPr/>
        </p:nvGrpSpPr>
        <p:grpSpPr>
          <a:xfrm>
            <a:off x="476250" y="303530"/>
            <a:ext cx="11268075" cy="6249670"/>
            <a:chOff x="750" y="478"/>
            <a:chExt cx="17745" cy="9842"/>
          </a:xfrm>
        </p:grpSpPr>
        <p:grpSp>
          <p:nvGrpSpPr>
            <p:cNvPr id="75" name="组合 74"/>
            <p:cNvGrpSpPr/>
            <p:nvPr/>
          </p:nvGrpSpPr>
          <p:grpSpPr>
            <a:xfrm>
              <a:off x="750" y="478"/>
              <a:ext cx="2133" cy="1957"/>
              <a:chOff x="750" y="478"/>
              <a:chExt cx="2133" cy="1957"/>
            </a:xfrm>
          </p:grpSpPr>
          <p:sp>
            <p:nvSpPr>
              <p:cNvPr id="58" name="椭圆 57"/>
              <p:cNvSpPr/>
              <p:nvPr/>
            </p:nvSpPr>
            <p:spPr>
              <a:xfrm>
                <a:off x="1157" y="709"/>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rot="21120000">
                <a:off x="750" y="478"/>
                <a:ext cx="1650" cy="1300"/>
                <a:chOff x="760" y="467"/>
                <a:chExt cx="1650" cy="1300"/>
              </a:xfrm>
            </p:grpSpPr>
            <p:sp>
              <p:nvSpPr>
                <p:cNvPr id="60"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 name="组合 75"/>
            <p:cNvGrpSpPr/>
            <p:nvPr/>
          </p:nvGrpSpPr>
          <p:grpSpPr>
            <a:xfrm>
              <a:off x="16647" y="8214"/>
              <a:ext cx="1848" cy="2107"/>
              <a:chOff x="16647" y="8214"/>
              <a:chExt cx="1848" cy="2107"/>
            </a:xfrm>
          </p:grpSpPr>
          <p:sp>
            <p:nvSpPr>
              <p:cNvPr id="59" name="椭圆 58"/>
              <p:cNvSpPr/>
              <p:nvPr/>
            </p:nvSpPr>
            <p:spPr>
              <a:xfrm>
                <a:off x="16647" y="8214"/>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rot="21120000" flipH="1" flipV="1">
                <a:off x="16845" y="9021"/>
                <a:ext cx="1650" cy="1300"/>
                <a:chOff x="760" y="467"/>
                <a:chExt cx="1650" cy="1300"/>
              </a:xfrm>
            </p:grpSpPr>
            <p:sp>
              <p:nvSpPr>
                <p:cNvPr id="72"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3" name="组合 122"/>
          <p:cNvGrpSpPr/>
          <p:nvPr/>
        </p:nvGrpSpPr>
        <p:grpSpPr>
          <a:xfrm>
            <a:off x="10996179" y="104749"/>
            <a:ext cx="1090930" cy="1118870"/>
            <a:chOff x="3786" y="775"/>
            <a:chExt cx="1718" cy="1762"/>
          </a:xfrm>
          <a:solidFill>
            <a:srgbClr val="FF97DE"/>
          </a:solidFill>
        </p:grpSpPr>
        <p:grpSp>
          <p:nvGrpSpPr>
            <p:cNvPr id="124" name="组合 123"/>
            <p:cNvGrpSpPr/>
            <p:nvPr/>
          </p:nvGrpSpPr>
          <p:grpSpPr>
            <a:xfrm>
              <a:off x="3786" y="775"/>
              <a:ext cx="242" cy="1762"/>
              <a:chOff x="3786" y="775"/>
              <a:chExt cx="242" cy="1762"/>
            </a:xfrm>
            <a:grpFill/>
          </p:grpSpPr>
          <p:sp>
            <p:nvSpPr>
              <p:cNvPr id="125" name="椭圆 124"/>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nvGrpSpPr>
          <p:grpSpPr>
            <a:xfrm>
              <a:off x="4155" y="775"/>
              <a:ext cx="242" cy="1762"/>
              <a:chOff x="3786" y="775"/>
              <a:chExt cx="242" cy="1762"/>
            </a:xfrm>
            <a:grpFill/>
          </p:grpSpPr>
          <p:sp>
            <p:nvSpPr>
              <p:cNvPr id="131" name="椭圆 130"/>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6" name="组合 135"/>
            <p:cNvGrpSpPr/>
            <p:nvPr/>
          </p:nvGrpSpPr>
          <p:grpSpPr>
            <a:xfrm>
              <a:off x="4524" y="775"/>
              <a:ext cx="242" cy="1762"/>
              <a:chOff x="3786" y="775"/>
              <a:chExt cx="242" cy="1762"/>
            </a:xfrm>
            <a:grpFill/>
          </p:grpSpPr>
          <p:sp>
            <p:nvSpPr>
              <p:cNvPr id="137" name="椭圆 136"/>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2" name="组合 141"/>
            <p:cNvGrpSpPr/>
            <p:nvPr/>
          </p:nvGrpSpPr>
          <p:grpSpPr>
            <a:xfrm>
              <a:off x="4893" y="775"/>
              <a:ext cx="242" cy="1762"/>
              <a:chOff x="3786" y="775"/>
              <a:chExt cx="242" cy="1762"/>
            </a:xfrm>
            <a:grpFill/>
          </p:grpSpPr>
          <p:sp>
            <p:nvSpPr>
              <p:cNvPr id="143" name="椭圆 142"/>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8" name="组合 147"/>
            <p:cNvGrpSpPr/>
            <p:nvPr/>
          </p:nvGrpSpPr>
          <p:grpSpPr>
            <a:xfrm>
              <a:off x="5262" y="775"/>
              <a:ext cx="242" cy="1762"/>
              <a:chOff x="3786" y="775"/>
              <a:chExt cx="242" cy="1762"/>
            </a:xfrm>
            <a:grpFill/>
          </p:grpSpPr>
          <p:sp>
            <p:nvSpPr>
              <p:cNvPr id="149" name="椭圆 148"/>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Group 16"/>
          <p:cNvGrpSpPr/>
          <p:nvPr/>
        </p:nvGrpSpPr>
        <p:grpSpPr>
          <a:xfrm>
            <a:off x="-635" y="296545"/>
            <a:ext cx="12192000" cy="6264910"/>
            <a:chOff x="-635" y="296545"/>
            <a:chExt cx="12192000" cy="6264910"/>
          </a:xfrm>
        </p:grpSpPr>
        <p:sp>
          <p:nvSpPr>
            <p:cNvPr id="13" name="圆角矩形 12"/>
            <p:cNvSpPr/>
            <p:nvPr/>
          </p:nvSpPr>
          <p:spPr>
            <a:xfrm>
              <a:off x="-635" y="296545"/>
              <a:ext cx="12192000" cy="6264910"/>
            </a:xfrm>
            <a:prstGeom prst="roundRect">
              <a:avLst>
                <a:gd name="adj" fmla="val 5000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圆角矩形 121"/>
            <p:cNvSpPr/>
            <p:nvPr/>
          </p:nvSpPr>
          <p:spPr>
            <a:xfrm>
              <a:off x="170490" y="423545"/>
              <a:ext cx="11916620" cy="6054725"/>
            </a:xfrm>
            <a:prstGeom prst="roundRect">
              <a:avLst>
                <a:gd name="adj" fmla="val 50000"/>
              </a:avLst>
            </a:prstGeom>
            <a:noFill/>
            <a:ln w="19050" cmpd="sng">
              <a:solidFill>
                <a:srgbClr val="3A4565"/>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Group 19"/>
          <p:cNvGrpSpPr/>
          <p:nvPr/>
        </p:nvGrpSpPr>
        <p:grpSpPr>
          <a:xfrm>
            <a:off x="2186674" y="3573667"/>
            <a:ext cx="5251163" cy="590988"/>
            <a:chOff x="6390233" y="2013481"/>
            <a:chExt cx="5251163" cy="590988"/>
          </a:xfrm>
        </p:grpSpPr>
        <p:sp>
          <p:nvSpPr>
            <p:cNvPr id="11" name="圆角矩形 10"/>
            <p:cNvSpPr/>
            <p:nvPr/>
          </p:nvSpPr>
          <p:spPr>
            <a:xfrm>
              <a:off x="6390233" y="2025349"/>
              <a:ext cx="801978" cy="579120"/>
            </a:xfrm>
            <a:prstGeom prst="roundRect">
              <a:avLst>
                <a:gd name="adj" fmla="val 50000"/>
              </a:avLst>
            </a:prstGeom>
            <a:solidFill>
              <a:srgbClr val="FFCE00"/>
            </a:solidFill>
            <a:ln w="15875" cmpd="sng">
              <a:solidFill>
                <a:schemeClr val="accent1">
                  <a:shade val="50000"/>
                </a:schemeClr>
              </a:solidFill>
              <a:prstDash val="dash"/>
            </a:ln>
            <a:effectLst>
              <a:outerShdw blurRad="393700" dist="38100" dir="5400000" sx="97000" sy="97000" algn="t" rotWithShape="0">
                <a:srgbClr val="C7501C">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lumMod val="85000"/>
                      <a:lumOff val="15000"/>
                    </a:schemeClr>
                  </a:solidFill>
                  <a:latin typeface="UTM Colossalis" panose="02040603050506020204" pitchFamily="18" charset="0"/>
                  <a:ea typeface="思源宋体 CN Medium" panose="02020500000000000000" charset="-122"/>
                  <a:cs typeface="Algerian" panose="04020705040A02060702" charset="0"/>
                </a:rPr>
                <a:t>C</a:t>
              </a:r>
            </a:p>
          </p:txBody>
        </p:sp>
        <p:sp>
          <p:nvSpPr>
            <p:cNvPr id="88" name="TextBox 87"/>
            <p:cNvSpPr txBox="1"/>
            <p:nvPr/>
          </p:nvSpPr>
          <p:spPr>
            <a:xfrm>
              <a:off x="6436041" y="2013481"/>
              <a:ext cx="5205355" cy="584775"/>
            </a:xfrm>
            <a:prstGeom prst="rect">
              <a:avLst/>
            </a:prstGeom>
            <a:noFill/>
          </p:spPr>
          <p:txBody>
            <a:bodyPr wrap="square" rtlCol="0">
              <a:spAutoFit/>
            </a:bodyPr>
            <a:lstStyle/>
            <a:p>
              <a:pPr algn="ctr">
                <a:spcBef>
                  <a:spcPts val="600"/>
                </a:spcBef>
                <a:spcAft>
                  <a:spcPts val="600"/>
                </a:spcAft>
              </a:pPr>
              <a:r>
                <a:rPr lang="en-US" sz="3200" b="1" dirty="0" err="1">
                  <a:solidFill>
                    <a:schemeClr val="bg2">
                      <a:lumMod val="25000"/>
                    </a:schemeClr>
                  </a:solidFill>
                  <a:latin typeface="Arial" panose="020B0604020202020204" pitchFamily="34" charset="0"/>
                  <a:cs typeface="Arial" panose="020B0604020202020204" pitchFamily="34" charset="0"/>
                </a:rPr>
                <a:t>Vua</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Hùng</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Vương</a:t>
              </a:r>
              <a:endParaRPr lang="en-US" sz="3200" b="1" dirty="0">
                <a:solidFill>
                  <a:schemeClr val="bg2">
                    <a:lumMod val="25000"/>
                  </a:schemeClr>
                </a:solidFill>
                <a:latin typeface="Arial" panose="020B0604020202020204" pitchFamily="34" charset="0"/>
                <a:cs typeface="Arial" panose="020B0604020202020204" pitchFamily="34" charset="0"/>
              </a:endParaRPr>
            </a:p>
          </p:txBody>
        </p:sp>
      </p:grpSp>
      <p:grpSp>
        <p:nvGrpSpPr>
          <p:cNvPr id="2" name="Group 1"/>
          <p:cNvGrpSpPr/>
          <p:nvPr/>
        </p:nvGrpSpPr>
        <p:grpSpPr>
          <a:xfrm>
            <a:off x="3113782" y="2779692"/>
            <a:ext cx="3946114" cy="619782"/>
            <a:chOff x="954571" y="2876232"/>
            <a:chExt cx="3946114" cy="619782"/>
          </a:xfrm>
        </p:grpSpPr>
        <p:sp>
          <p:nvSpPr>
            <p:cNvPr id="40" name="圆角矩形 39"/>
            <p:cNvSpPr/>
            <p:nvPr/>
          </p:nvSpPr>
          <p:spPr>
            <a:xfrm>
              <a:off x="954571" y="2876232"/>
              <a:ext cx="801978" cy="578485"/>
            </a:xfrm>
            <a:prstGeom prst="roundRect">
              <a:avLst>
                <a:gd name="adj" fmla="val 50000"/>
              </a:avLst>
            </a:prstGeom>
            <a:solidFill>
              <a:srgbClr val="FFCE00"/>
            </a:solidFill>
            <a:ln w="15875" cmpd="sng">
              <a:solidFill>
                <a:schemeClr val="accent1">
                  <a:shade val="50000"/>
                </a:schemeClr>
              </a:solidFill>
              <a:prstDash val="dash"/>
            </a:ln>
            <a:effectLst>
              <a:outerShdw blurRad="393700" dist="38100" dir="5400000" sx="97000" sy="97000" algn="t" rotWithShape="0">
                <a:srgbClr val="C7501C">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lumMod val="85000"/>
                      <a:lumOff val="15000"/>
                    </a:schemeClr>
                  </a:solidFill>
                  <a:latin typeface="UTM Colossalis" panose="02040603050506020204" pitchFamily="18" charset="0"/>
                  <a:ea typeface="思源宋体 CN Medium" panose="02020500000000000000" charset="-122"/>
                  <a:cs typeface="Algerian" panose="04020705040A02060702" charset="0"/>
                </a:rPr>
                <a:t>B</a:t>
              </a:r>
            </a:p>
          </p:txBody>
        </p:sp>
        <p:sp>
          <p:nvSpPr>
            <p:cNvPr id="92" name="TextBox 91"/>
            <p:cNvSpPr txBox="1"/>
            <p:nvPr/>
          </p:nvSpPr>
          <p:spPr>
            <a:xfrm>
              <a:off x="1282700" y="2911239"/>
              <a:ext cx="3617985" cy="584775"/>
            </a:xfrm>
            <a:prstGeom prst="rect">
              <a:avLst/>
            </a:prstGeom>
            <a:noFill/>
          </p:spPr>
          <p:txBody>
            <a:bodyPr wrap="square" rtlCol="0">
              <a:spAutoFit/>
            </a:bodyPr>
            <a:lstStyle/>
            <a:p>
              <a:pPr algn="ctr">
                <a:spcBef>
                  <a:spcPts val="600"/>
                </a:spcBef>
                <a:spcAft>
                  <a:spcPts val="600"/>
                </a:spcAft>
              </a:pPr>
              <a:r>
                <a:rPr lang="en-US" sz="3200" b="1" dirty="0" err="1">
                  <a:solidFill>
                    <a:schemeClr val="bg2">
                      <a:lumMod val="25000"/>
                    </a:schemeClr>
                  </a:solidFill>
                  <a:latin typeface="Arial" panose="020B0604020202020204" pitchFamily="34" charset="0"/>
                  <a:cs typeface="Arial" panose="020B0604020202020204" pitchFamily="34" charset="0"/>
                </a:rPr>
                <a:t>Vua</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Lạc</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Việt</a:t>
              </a:r>
              <a:endParaRPr lang="en-US" sz="3200" b="1" dirty="0">
                <a:solidFill>
                  <a:schemeClr val="bg2">
                    <a:lumMod val="25000"/>
                  </a:schemeClr>
                </a:solidFill>
                <a:latin typeface="Arial" panose="020B0604020202020204" pitchFamily="34" charset="0"/>
                <a:cs typeface="Arial" panose="020B0604020202020204" pitchFamily="34" charset="0"/>
              </a:endParaRPr>
            </a:p>
          </p:txBody>
        </p:sp>
      </p:grpSp>
      <p:grpSp>
        <p:nvGrpSpPr>
          <p:cNvPr id="3" name="Group 2"/>
          <p:cNvGrpSpPr/>
          <p:nvPr/>
        </p:nvGrpSpPr>
        <p:grpSpPr>
          <a:xfrm>
            <a:off x="3113782" y="4415781"/>
            <a:ext cx="3982181" cy="595729"/>
            <a:chOff x="6399435" y="2829561"/>
            <a:chExt cx="3982181" cy="595729"/>
          </a:xfrm>
        </p:grpSpPr>
        <p:sp>
          <p:nvSpPr>
            <p:cNvPr id="35" name="圆角矩形 34"/>
            <p:cNvSpPr/>
            <p:nvPr/>
          </p:nvSpPr>
          <p:spPr>
            <a:xfrm>
              <a:off x="6399435" y="2846805"/>
              <a:ext cx="801978" cy="578485"/>
            </a:xfrm>
            <a:prstGeom prst="roundRect">
              <a:avLst>
                <a:gd name="adj" fmla="val 50000"/>
              </a:avLst>
            </a:prstGeom>
            <a:solidFill>
              <a:srgbClr val="6B7FFF"/>
            </a:solidFill>
            <a:ln w="15875" cmpd="sng">
              <a:solidFill>
                <a:schemeClr val="accent1">
                  <a:shade val="50000"/>
                </a:schemeClr>
              </a:solidFill>
              <a:prstDash val="dash"/>
            </a:ln>
            <a:effectLst>
              <a:outerShdw blurRad="393700" dist="38100" dir="5400000" sx="97000" sy="97000" algn="t" rotWithShape="0">
                <a:srgbClr val="C7501C">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lumMod val="85000"/>
                      <a:lumOff val="15000"/>
                    </a:schemeClr>
                  </a:solidFill>
                  <a:latin typeface="UTM Colossalis" panose="02040603050506020204" pitchFamily="18" charset="0"/>
                  <a:ea typeface="思源宋体 CN Medium" panose="02020500000000000000" charset="-122"/>
                  <a:cs typeface="Algerian" panose="04020705040A02060702" charset="0"/>
                </a:rPr>
                <a:t>D</a:t>
              </a:r>
            </a:p>
          </p:txBody>
        </p:sp>
        <p:sp>
          <p:nvSpPr>
            <p:cNvPr id="93" name="TextBox 92"/>
            <p:cNvSpPr txBox="1"/>
            <p:nvPr/>
          </p:nvSpPr>
          <p:spPr>
            <a:xfrm>
              <a:off x="6866372" y="2829561"/>
              <a:ext cx="3515244" cy="584775"/>
            </a:xfrm>
            <a:prstGeom prst="rect">
              <a:avLst/>
            </a:prstGeom>
            <a:noFill/>
          </p:spPr>
          <p:txBody>
            <a:bodyPr wrap="square" rtlCol="0">
              <a:spAutoFit/>
            </a:bodyPr>
            <a:lstStyle/>
            <a:p>
              <a:pPr algn="ctr">
                <a:spcBef>
                  <a:spcPts val="600"/>
                </a:spcBef>
                <a:spcAft>
                  <a:spcPts val="600"/>
                </a:spcAft>
              </a:pPr>
              <a:r>
                <a:rPr lang="en-US" sz="3200" b="1" dirty="0" err="1">
                  <a:solidFill>
                    <a:schemeClr val="bg2">
                      <a:lumMod val="25000"/>
                    </a:schemeClr>
                  </a:solidFill>
                  <a:latin typeface="Arial" panose="020B0604020202020204" pitchFamily="34" charset="0"/>
                  <a:cs typeface="Arial" panose="020B0604020202020204" pitchFamily="34" charset="0"/>
                </a:rPr>
                <a:t>Vua</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Triệu</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Đà</a:t>
              </a:r>
              <a:endParaRPr lang="en-US" sz="3200" b="1" dirty="0">
                <a:solidFill>
                  <a:schemeClr val="bg2">
                    <a:lumMod val="25000"/>
                  </a:schemeClr>
                </a:solidFill>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211087" y="1663045"/>
            <a:ext cx="2834668" cy="4648855"/>
          </a:xfrm>
          <a:prstGeom prst="rect">
            <a:avLst/>
          </a:prstGeom>
        </p:spPr>
      </p:pic>
      <p:grpSp>
        <p:nvGrpSpPr>
          <p:cNvPr id="18" name="Group 17"/>
          <p:cNvGrpSpPr/>
          <p:nvPr/>
        </p:nvGrpSpPr>
        <p:grpSpPr>
          <a:xfrm>
            <a:off x="2186674" y="1995394"/>
            <a:ext cx="5665526" cy="590819"/>
            <a:chOff x="1830705" y="2160587"/>
            <a:chExt cx="5665526" cy="590819"/>
          </a:xfrm>
        </p:grpSpPr>
        <p:sp>
          <p:nvSpPr>
            <p:cNvPr id="30" name="圆角矩形 29"/>
            <p:cNvSpPr/>
            <p:nvPr/>
          </p:nvSpPr>
          <p:spPr>
            <a:xfrm>
              <a:off x="1830705" y="2160587"/>
              <a:ext cx="801978" cy="578485"/>
            </a:xfrm>
            <a:prstGeom prst="roundRect">
              <a:avLst>
                <a:gd name="adj" fmla="val 50000"/>
              </a:avLst>
            </a:prstGeom>
            <a:solidFill>
              <a:srgbClr val="6B7FFF"/>
            </a:solidFill>
            <a:ln w="15875" cmpd="sng">
              <a:solidFill>
                <a:schemeClr val="accent1">
                  <a:shade val="50000"/>
                </a:schemeClr>
              </a:solidFill>
              <a:prstDash val="dash"/>
            </a:ln>
            <a:effectLst>
              <a:outerShdw blurRad="393700" dist="38100" dir="5400000" sx="97000" sy="97000" algn="t" rotWithShape="0">
                <a:srgbClr val="C7501C">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lumMod val="85000"/>
                      <a:lumOff val="15000"/>
                    </a:schemeClr>
                  </a:solidFill>
                  <a:latin typeface="UTM Colossalis" panose="02040603050506020204" pitchFamily="18" charset="0"/>
                  <a:ea typeface="思源宋体 CN Medium" panose="02020500000000000000" charset="-122"/>
                  <a:cs typeface="Algerian" panose="04020705040A02060702" charset="0"/>
                </a:rPr>
                <a:t>A</a:t>
              </a:r>
            </a:p>
          </p:txBody>
        </p:sp>
        <p:sp>
          <p:nvSpPr>
            <p:cNvPr id="85" name="TextBox 84"/>
            <p:cNvSpPr txBox="1"/>
            <p:nvPr/>
          </p:nvSpPr>
          <p:spPr>
            <a:xfrm>
              <a:off x="2290876" y="2166631"/>
              <a:ext cx="5205355" cy="584775"/>
            </a:xfrm>
            <a:prstGeom prst="rect">
              <a:avLst/>
            </a:prstGeom>
            <a:noFill/>
          </p:spPr>
          <p:txBody>
            <a:bodyPr wrap="square" rtlCol="0">
              <a:spAutoFit/>
            </a:bodyPr>
            <a:lstStyle/>
            <a:p>
              <a:pPr algn="ctr">
                <a:spcBef>
                  <a:spcPts val="600"/>
                </a:spcBef>
                <a:spcAft>
                  <a:spcPts val="600"/>
                </a:spcAft>
              </a:pPr>
              <a:r>
                <a:rPr lang="en-US" sz="3200" b="1" dirty="0" err="1">
                  <a:solidFill>
                    <a:schemeClr val="bg2">
                      <a:lumMod val="25000"/>
                    </a:schemeClr>
                  </a:solidFill>
                  <a:latin typeface="Arial" panose="020B0604020202020204" pitchFamily="34" charset="0"/>
                  <a:cs typeface="Arial" panose="020B0604020202020204" pitchFamily="34" charset="0"/>
                </a:rPr>
                <a:t>Vua</a:t>
              </a:r>
              <a:r>
                <a:rPr lang="en-US" sz="3200" b="1" dirty="0">
                  <a:solidFill>
                    <a:schemeClr val="bg2">
                      <a:lumMod val="25000"/>
                    </a:schemeClr>
                  </a:solidFill>
                  <a:latin typeface="Arial" panose="020B0604020202020204" pitchFamily="34" charset="0"/>
                  <a:cs typeface="Arial" panose="020B0604020202020204" pitchFamily="34" charset="0"/>
                </a:rPr>
                <a:t> An </a:t>
              </a:r>
              <a:r>
                <a:rPr lang="en-US" sz="3200" b="1" dirty="0" err="1">
                  <a:solidFill>
                    <a:schemeClr val="bg2">
                      <a:lumMod val="25000"/>
                    </a:schemeClr>
                  </a:solidFill>
                  <a:latin typeface="Arial" panose="020B0604020202020204" pitchFamily="34" charset="0"/>
                  <a:cs typeface="Arial" panose="020B0604020202020204" pitchFamily="34" charset="0"/>
                </a:rPr>
                <a:t>Dương</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Vương</a:t>
              </a:r>
              <a:endParaRPr lang="en-US" sz="3200" b="1" dirty="0">
                <a:solidFill>
                  <a:schemeClr val="bg2">
                    <a:lumMod val="25000"/>
                  </a:schemeClr>
                </a:solidFill>
                <a:latin typeface="Arial" panose="020B0604020202020204" pitchFamily="34" charset="0"/>
                <a:cs typeface="Arial" panose="020B0604020202020204" pitchFamily="34" charset="0"/>
              </a:endParaRPr>
            </a:p>
          </p:txBody>
        </p:sp>
      </p:grpSp>
      <p:sp>
        <p:nvSpPr>
          <p:cNvPr id="16" name="TextBox 15"/>
          <p:cNvSpPr txBox="1"/>
          <p:nvPr/>
        </p:nvSpPr>
        <p:spPr>
          <a:xfrm>
            <a:off x="1945829" y="434775"/>
            <a:ext cx="8497430" cy="1323439"/>
          </a:xfrm>
          <a:prstGeom prst="rect">
            <a:avLst/>
          </a:prstGeom>
          <a:noFill/>
        </p:spPr>
        <p:txBody>
          <a:bodyPr wrap="square" rtlCol="0">
            <a:spAutoFit/>
          </a:bodyPr>
          <a:lstStyle/>
          <a:p>
            <a:pPr algn="ctr"/>
            <a:r>
              <a:rPr lang="en-US" sz="4000" b="1" dirty="0" err="1">
                <a:solidFill>
                  <a:schemeClr val="accent5">
                    <a:lumMod val="75000"/>
                  </a:schemeClr>
                </a:solidFill>
                <a:latin typeface="Arial" panose="020B0604020202020204" pitchFamily="34" charset="0"/>
                <a:cs typeface="Arial" panose="020B0604020202020204" pitchFamily="34" charset="0"/>
              </a:rPr>
              <a:t>Người</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đứng</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đầu</a:t>
            </a:r>
            <a:r>
              <a:rPr lang="en-US" sz="4000" b="1" dirty="0">
                <a:solidFill>
                  <a:schemeClr val="accent5">
                    <a:lumMod val="75000"/>
                  </a:schemeClr>
                </a:solidFill>
                <a:latin typeface="Arial" panose="020B0604020202020204" pitchFamily="34" charset="0"/>
                <a:cs typeface="Arial" panose="020B0604020202020204" pitchFamily="34" charset="0"/>
              </a:rPr>
              <a:t> </a:t>
            </a:r>
          </a:p>
          <a:p>
            <a:pPr algn="ctr"/>
            <a:r>
              <a:rPr lang="en-US" sz="4000" b="1" dirty="0" err="1">
                <a:solidFill>
                  <a:schemeClr val="accent5">
                    <a:lumMod val="75000"/>
                  </a:schemeClr>
                </a:solidFill>
                <a:latin typeface="Arial" panose="020B0604020202020204" pitchFamily="34" charset="0"/>
                <a:cs typeface="Arial" panose="020B0604020202020204" pitchFamily="34" charset="0"/>
              </a:rPr>
              <a:t>nhà</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nước</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Văn</a:t>
            </a:r>
            <a:r>
              <a:rPr lang="en-US" sz="4000" b="1" dirty="0">
                <a:solidFill>
                  <a:schemeClr val="accent5">
                    <a:lumMod val="75000"/>
                  </a:schemeClr>
                </a:solidFill>
                <a:latin typeface="Arial" panose="020B0604020202020204" pitchFamily="34" charset="0"/>
                <a:cs typeface="Arial" panose="020B0604020202020204" pitchFamily="34" charset="0"/>
              </a:rPr>
              <a:t> Lang </a:t>
            </a:r>
            <a:r>
              <a:rPr lang="en-US" sz="4000" b="1" dirty="0" err="1">
                <a:solidFill>
                  <a:schemeClr val="accent5">
                    <a:lumMod val="75000"/>
                  </a:schemeClr>
                </a:solidFill>
                <a:latin typeface="Arial" panose="020B0604020202020204" pitchFamily="34" charset="0"/>
                <a:cs typeface="Arial" panose="020B0604020202020204" pitchFamily="34" charset="0"/>
              </a:rPr>
              <a:t>là</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ai</a:t>
            </a:r>
            <a:r>
              <a:rPr lang="en-US" sz="4000" b="1" dirty="0">
                <a:solidFill>
                  <a:schemeClr val="accent5">
                    <a:lumMod val="7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91433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p:cTn id="7" dur="1000" fill="hold"/>
                                        <p:tgtEl>
                                          <p:spTgt spid="123"/>
                                        </p:tgtEl>
                                        <p:attrNameLst>
                                          <p:attrName>ppt_x</p:attrName>
                                        </p:attrNameLst>
                                      </p:cBhvr>
                                      <p:tavLst>
                                        <p:tav tm="0">
                                          <p:val>
                                            <p:strVal val="#ppt_x-.2"/>
                                          </p:val>
                                        </p:tav>
                                        <p:tav tm="100000">
                                          <p:val>
                                            <p:strVal val="#ppt_x"/>
                                          </p:val>
                                        </p:tav>
                                      </p:tavLst>
                                    </p:anim>
                                    <p:anim calcmode="lin" valueType="num">
                                      <p:cBhvr>
                                        <p:cTn id="8" dur="1000" fill="hold"/>
                                        <p:tgtEl>
                                          <p:spTgt spid="1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3"/>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barn(inVertical)">
                                      <p:cBhvr>
                                        <p:cTn id="13" dur="500"/>
                                        <p:tgtEl>
                                          <p:spTgt spid="77"/>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subTnLst>
                                    <p:audio>
                                      <p:cMediaNode>
                                        <p:cTn display="0" masterRel="sameClick">
                                          <p:stCondLst>
                                            <p:cond evt="begin" delay="0">
                                              <p:tn val="36"/>
                                            </p:cond>
                                          </p:stCondLst>
                                          <p:endCondLst>
                                            <p:cond evt="onStopAudio" delay="0">
                                              <p:tgtEl>
                                                <p:sldTgt/>
                                              </p:tgtEl>
                                            </p:cond>
                                          </p:endCondLst>
                                        </p:cTn>
                                        <p:tgtEl>
                                          <p:sndTgt r:embed="rId2" name="applause.wav"/>
                                        </p:tgtEl>
                                      </p:cMediaNode>
                                    </p:audio>
                                  </p:subTnLst>
                                </p:cTn>
                              </p:par>
                              <p:par>
                                <p:cTn id="39" presetID="1" presetClass="exit" presetSubtype="0" fill="hold" nodeType="withEffect">
                                  <p:stCondLst>
                                    <p:cond delay="0"/>
                                  </p:stCondLst>
                                  <p:childTnLst>
                                    <p:set>
                                      <p:cBhvr>
                                        <p:cTn id="40" dur="1" fill="hold">
                                          <p:stCondLst>
                                            <p:cond delay="0"/>
                                          </p:stCondLst>
                                        </p:cTn>
                                        <p:tgtEl>
                                          <p:spTgt spid="18"/>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97DE"/>
        </a:solidFill>
        <a:effectLst/>
      </p:bgPr>
    </p:bg>
    <p:spTree>
      <p:nvGrpSpPr>
        <p:cNvPr id="1" name=""/>
        <p:cNvGrpSpPr/>
        <p:nvPr/>
      </p:nvGrpSpPr>
      <p:grpSpPr>
        <a:xfrm>
          <a:off x="0" y="0"/>
          <a:ext cx="0" cy="0"/>
          <a:chOff x="0" y="0"/>
          <a:chExt cx="0" cy="0"/>
        </a:xfrm>
      </p:grpSpPr>
      <p:grpSp>
        <p:nvGrpSpPr>
          <p:cNvPr id="77" name="组合 76"/>
          <p:cNvGrpSpPr/>
          <p:nvPr/>
        </p:nvGrpSpPr>
        <p:grpSpPr>
          <a:xfrm>
            <a:off x="476250" y="303530"/>
            <a:ext cx="11268075" cy="6249670"/>
            <a:chOff x="750" y="478"/>
            <a:chExt cx="17745" cy="9842"/>
          </a:xfrm>
        </p:grpSpPr>
        <p:grpSp>
          <p:nvGrpSpPr>
            <p:cNvPr id="75" name="组合 74"/>
            <p:cNvGrpSpPr/>
            <p:nvPr/>
          </p:nvGrpSpPr>
          <p:grpSpPr>
            <a:xfrm>
              <a:off x="750" y="478"/>
              <a:ext cx="2133" cy="1957"/>
              <a:chOff x="750" y="478"/>
              <a:chExt cx="2133" cy="1957"/>
            </a:xfrm>
          </p:grpSpPr>
          <p:sp>
            <p:nvSpPr>
              <p:cNvPr id="58" name="椭圆 57"/>
              <p:cNvSpPr/>
              <p:nvPr/>
            </p:nvSpPr>
            <p:spPr>
              <a:xfrm>
                <a:off x="1157" y="709"/>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rot="21120000">
                <a:off x="750" y="478"/>
                <a:ext cx="1650" cy="1300"/>
                <a:chOff x="760" y="467"/>
                <a:chExt cx="1650" cy="1300"/>
              </a:xfrm>
            </p:grpSpPr>
            <p:sp>
              <p:nvSpPr>
                <p:cNvPr id="60"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 name="组合 75"/>
            <p:cNvGrpSpPr/>
            <p:nvPr/>
          </p:nvGrpSpPr>
          <p:grpSpPr>
            <a:xfrm>
              <a:off x="16647" y="8214"/>
              <a:ext cx="1848" cy="2107"/>
              <a:chOff x="16647" y="8214"/>
              <a:chExt cx="1848" cy="2107"/>
            </a:xfrm>
          </p:grpSpPr>
          <p:sp>
            <p:nvSpPr>
              <p:cNvPr id="59" name="椭圆 58"/>
              <p:cNvSpPr/>
              <p:nvPr/>
            </p:nvSpPr>
            <p:spPr>
              <a:xfrm>
                <a:off x="16647" y="8214"/>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rot="21120000" flipH="1" flipV="1">
                <a:off x="16845" y="9021"/>
                <a:ext cx="1650" cy="1300"/>
                <a:chOff x="760" y="467"/>
                <a:chExt cx="1650" cy="1300"/>
              </a:xfrm>
            </p:grpSpPr>
            <p:sp>
              <p:nvSpPr>
                <p:cNvPr id="72"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3" name="组合 122"/>
          <p:cNvGrpSpPr/>
          <p:nvPr/>
        </p:nvGrpSpPr>
        <p:grpSpPr>
          <a:xfrm>
            <a:off x="10996179" y="104749"/>
            <a:ext cx="1090930" cy="1118870"/>
            <a:chOff x="3786" y="775"/>
            <a:chExt cx="1718" cy="1762"/>
          </a:xfrm>
          <a:solidFill>
            <a:srgbClr val="FF97DE"/>
          </a:solidFill>
        </p:grpSpPr>
        <p:grpSp>
          <p:nvGrpSpPr>
            <p:cNvPr id="124" name="组合 123"/>
            <p:cNvGrpSpPr/>
            <p:nvPr/>
          </p:nvGrpSpPr>
          <p:grpSpPr>
            <a:xfrm>
              <a:off x="3786" y="775"/>
              <a:ext cx="242" cy="1762"/>
              <a:chOff x="3786" y="775"/>
              <a:chExt cx="242" cy="1762"/>
            </a:xfrm>
            <a:grpFill/>
          </p:grpSpPr>
          <p:sp>
            <p:nvSpPr>
              <p:cNvPr id="125" name="椭圆 124"/>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nvGrpSpPr>
          <p:grpSpPr>
            <a:xfrm>
              <a:off x="4155" y="775"/>
              <a:ext cx="242" cy="1762"/>
              <a:chOff x="3786" y="775"/>
              <a:chExt cx="242" cy="1762"/>
            </a:xfrm>
            <a:grpFill/>
          </p:grpSpPr>
          <p:sp>
            <p:nvSpPr>
              <p:cNvPr id="131" name="椭圆 130"/>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6" name="组合 135"/>
            <p:cNvGrpSpPr/>
            <p:nvPr/>
          </p:nvGrpSpPr>
          <p:grpSpPr>
            <a:xfrm>
              <a:off x="4524" y="775"/>
              <a:ext cx="242" cy="1762"/>
              <a:chOff x="3786" y="775"/>
              <a:chExt cx="242" cy="1762"/>
            </a:xfrm>
            <a:grpFill/>
          </p:grpSpPr>
          <p:sp>
            <p:nvSpPr>
              <p:cNvPr id="137" name="椭圆 136"/>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2" name="组合 141"/>
            <p:cNvGrpSpPr/>
            <p:nvPr/>
          </p:nvGrpSpPr>
          <p:grpSpPr>
            <a:xfrm>
              <a:off x="4893" y="775"/>
              <a:ext cx="242" cy="1762"/>
              <a:chOff x="3786" y="775"/>
              <a:chExt cx="242" cy="1762"/>
            </a:xfrm>
            <a:grpFill/>
          </p:grpSpPr>
          <p:sp>
            <p:nvSpPr>
              <p:cNvPr id="143" name="椭圆 142"/>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8" name="组合 147"/>
            <p:cNvGrpSpPr/>
            <p:nvPr/>
          </p:nvGrpSpPr>
          <p:grpSpPr>
            <a:xfrm>
              <a:off x="5262" y="775"/>
              <a:ext cx="242" cy="1762"/>
              <a:chOff x="3786" y="775"/>
              <a:chExt cx="242" cy="1762"/>
            </a:xfrm>
            <a:grpFill/>
          </p:grpSpPr>
          <p:sp>
            <p:nvSpPr>
              <p:cNvPr id="149" name="椭圆 148"/>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Group 16"/>
          <p:cNvGrpSpPr/>
          <p:nvPr/>
        </p:nvGrpSpPr>
        <p:grpSpPr>
          <a:xfrm>
            <a:off x="-635" y="296545"/>
            <a:ext cx="12192000" cy="6264910"/>
            <a:chOff x="-635" y="296545"/>
            <a:chExt cx="12192000" cy="6264910"/>
          </a:xfrm>
        </p:grpSpPr>
        <p:sp>
          <p:nvSpPr>
            <p:cNvPr id="13" name="圆角矩形 12"/>
            <p:cNvSpPr/>
            <p:nvPr/>
          </p:nvSpPr>
          <p:spPr>
            <a:xfrm>
              <a:off x="-635" y="296545"/>
              <a:ext cx="12192000" cy="6264910"/>
            </a:xfrm>
            <a:prstGeom prst="roundRect">
              <a:avLst>
                <a:gd name="adj" fmla="val 5000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圆角矩形 121"/>
            <p:cNvSpPr/>
            <p:nvPr/>
          </p:nvSpPr>
          <p:spPr>
            <a:xfrm>
              <a:off x="170490" y="423545"/>
              <a:ext cx="11916620" cy="6054725"/>
            </a:xfrm>
            <a:prstGeom prst="roundRect">
              <a:avLst>
                <a:gd name="adj" fmla="val 50000"/>
              </a:avLst>
            </a:prstGeom>
            <a:noFill/>
            <a:ln w="19050" cmpd="sng">
              <a:solidFill>
                <a:srgbClr val="3A4565"/>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Group 19"/>
          <p:cNvGrpSpPr/>
          <p:nvPr/>
        </p:nvGrpSpPr>
        <p:grpSpPr>
          <a:xfrm>
            <a:off x="6647439" y="3802097"/>
            <a:ext cx="5205355" cy="591602"/>
            <a:chOff x="6063484" y="2025349"/>
            <a:chExt cx="5205355" cy="591602"/>
          </a:xfrm>
        </p:grpSpPr>
        <p:sp>
          <p:nvSpPr>
            <p:cNvPr id="11" name="圆角矩形 10"/>
            <p:cNvSpPr/>
            <p:nvPr/>
          </p:nvSpPr>
          <p:spPr>
            <a:xfrm>
              <a:off x="6390233" y="2025349"/>
              <a:ext cx="801978" cy="579120"/>
            </a:xfrm>
            <a:prstGeom prst="roundRect">
              <a:avLst>
                <a:gd name="adj" fmla="val 50000"/>
              </a:avLst>
            </a:prstGeom>
            <a:solidFill>
              <a:srgbClr val="FFCE00"/>
            </a:solidFill>
            <a:ln w="15875" cmpd="sng">
              <a:solidFill>
                <a:schemeClr val="accent1">
                  <a:shade val="50000"/>
                </a:schemeClr>
              </a:solidFill>
              <a:prstDash val="dash"/>
            </a:ln>
            <a:effectLst>
              <a:outerShdw blurRad="393700" dist="38100" dir="5400000" sx="97000" sy="97000" algn="t" rotWithShape="0">
                <a:srgbClr val="C7501C">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lumMod val="85000"/>
                      <a:lumOff val="15000"/>
                    </a:schemeClr>
                  </a:solidFill>
                  <a:latin typeface="UTM Colossalis" panose="02040603050506020204" pitchFamily="18" charset="0"/>
                  <a:ea typeface="思源宋体 CN Medium" panose="02020500000000000000" charset="-122"/>
                  <a:cs typeface="Algerian" panose="04020705040A02060702" charset="0"/>
                </a:rPr>
                <a:t>C</a:t>
              </a:r>
            </a:p>
          </p:txBody>
        </p:sp>
        <p:sp>
          <p:nvSpPr>
            <p:cNvPr id="88" name="TextBox 87"/>
            <p:cNvSpPr txBox="1"/>
            <p:nvPr/>
          </p:nvSpPr>
          <p:spPr>
            <a:xfrm>
              <a:off x="6063484" y="2032176"/>
              <a:ext cx="5205355" cy="584775"/>
            </a:xfrm>
            <a:prstGeom prst="rect">
              <a:avLst/>
            </a:prstGeom>
            <a:noFill/>
          </p:spPr>
          <p:txBody>
            <a:bodyPr wrap="square" rtlCol="0">
              <a:spAutoFit/>
            </a:bodyPr>
            <a:lstStyle/>
            <a:p>
              <a:pPr algn="ctr">
                <a:spcBef>
                  <a:spcPts val="600"/>
                </a:spcBef>
                <a:spcAft>
                  <a:spcPts val="600"/>
                </a:spcAft>
              </a:pPr>
              <a:r>
                <a:rPr lang="en-US" sz="3200" b="1" dirty="0" err="1">
                  <a:solidFill>
                    <a:schemeClr val="bg2">
                      <a:lumMod val="25000"/>
                    </a:schemeClr>
                  </a:solidFill>
                  <a:latin typeface="Arial" panose="020B0604020202020204" pitchFamily="34" charset="0"/>
                  <a:cs typeface="Arial" panose="020B0604020202020204" pitchFamily="34" charset="0"/>
                </a:rPr>
                <a:t>Năm</a:t>
              </a:r>
              <a:r>
                <a:rPr lang="en-US" sz="3200" b="1" dirty="0">
                  <a:solidFill>
                    <a:schemeClr val="bg2">
                      <a:lumMod val="25000"/>
                    </a:schemeClr>
                  </a:solidFill>
                  <a:latin typeface="Arial" panose="020B0604020202020204" pitchFamily="34" charset="0"/>
                  <a:cs typeface="Arial" panose="020B0604020202020204" pitchFamily="34" charset="0"/>
                </a:rPr>
                <a:t> 281 TCN</a:t>
              </a:r>
            </a:p>
          </p:txBody>
        </p:sp>
      </p:grpSp>
      <p:grpSp>
        <p:nvGrpSpPr>
          <p:cNvPr id="2" name="Group 1"/>
          <p:cNvGrpSpPr/>
          <p:nvPr/>
        </p:nvGrpSpPr>
        <p:grpSpPr>
          <a:xfrm>
            <a:off x="6974188" y="2987058"/>
            <a:ext cx="4084922" cy="619782"/>
            <a:chOff x="954571" y="2876232"/>
            <a:chExt cx="4084922" cy="619782"/>
          </a:xfrm>
        </p:grpSpPr>
        <p:sp>
          <p:nvSpPr>
            <p:cNvPr id="40" name="圆角矩形 39"/>
            <p:cNvSpPr/>
            <p:nvPr/>
          </p:nvSpPr>
          <p:spPr>
            <a:xfrm>
              <a:off x="954571" y="2876232"/>
              <a:ext cx="801978" cy="578485"/>
            </a:xfrm>
            <a:prstGeom prst="roundRect">
              <a:avLst>
                <a:gd name="adj" fmla="val 50000"/>
              </a:avLst>
            </a:prstGeom>
            <a:solidFill>
              <a:srgbClr val="FFCE00"/>
            </a:solidFill>
            <a:ln w="15875" cmpd="sng">
              <a:solidFill>
                <a:schemeClr val="accent1">
                  <a:shade val="50000"/>
                </a:schemeClr>
              </a:solidFill>
              <a:prstDash val="dash"/>
            </a:ln>
            <a:effectLst>
              <a:outerShdw blurRad="393700" dist="38100" dir="5400000" sx="97000" sy="97000" algn="t" rotWithShape="0">
                <a:srgbClr val="C7501C">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lumMod val="85000"/>
                      <a:lumOff val="15000"/>
                    </a:schemeClr>
                  </a:solidFill>
                  <a:latin typeface="UTM Colossalis" panose="02040603050506020204" pitchFamily="18" charset="0"/>
                  <a:ea typeface="思源宋体 CN Medium" panose="02020500000000000000" charset="-122"/>
                  <a:cs typeface="Algerian" panose="04020705040A02060702" charset="0"/>
                </a:rPr>
                <a:t>B</a:t>
              </a:r>
            </a:p>
          </p:txBody>
        </p:sp>
        <p:sp>
          <p:nvSpPr>
            <p:cNvPr id="92" name="TextBox 91"/>
            <p:cNvSpPr txBox="1"/>
            <p:nvPr/>
          </p:nvSpPr>
          <p:spPr>
            <a:xfrm>
              <a:off x="1421508" y="2911239"/>
              <a:ext cx="3617985" cy="584775"/>
            </a:xfrm>
            <a:prstGeom prst="rect">
              <a:avLst/>
            </a:prstGeom>
            <a:noFill/>
          </p:spPr>
          <p:txBody>
            <a:bodyPr wrap="square" rtlCol="0">
              <a:spAutoFit/>
            </a:bodyPr>
            <a:lstStyle/>
            <a:p>
              <a:pPr algn="ctr">
                <a:spcBef>
                  <a:spcPts val="600"/>
                </a:spcBef>
                <a:spcAft>
                  <a:spcPts val="600"/>
                </a:spcAft>
              </a:pPr>
              <a:r>
                <a:rPr lang="en-US" sz="3200" b="1" dirty="0" err="1">
                  <a:solidFill>
                    <a:schemeClr val="bg2">
                      <a:lumMod val="25000"/>
                    </a:schemeClr>
                  </a:solidFill>
                  <a:latin typeface="Arial" panose="020B0604020202020204" pitchFamily="34" charset="0"/>
                  <a:cs typeface="Arial" panose="020B0604020202020204" pitchFamily="34" charset="0"/>
                </a:rPr>
                <a:t>Năm</a:t>
              </a:r>
              <a:r>
                <a:rPr lang="en-US" sz="3200" b="1" dirty="0">
                  <a:solidFill>
                    <a:schemeClr val="bg2">
                      <a:lumMod val="25000"/>
                    </a:schemeClr>
                  </a:solidFill>
                  <a:latin typeface="Arial" panose="020B0604020202020204" pitchFamily="34" charset="0"/>
                  <a:cs typeface="Arial" panose="020B0604020202020204" pitchFamily="34" charset="0"/>
                </a:rPr>
                <a:t> 179 TCN</a:t>
              </a:r>
            </a:p>
          </p:txBody>
        </p:sp>
      </p:grpSp>
      <p:grpSp>
        <p:nvGrpSpPr>
          <p:cNvPr id="3" name="Group 2"/>
          <p:cNvGrpSpPr/>
          <p:nvPr/>
        </p:nvGrpSpPr>
        <p:grpSpPr>
          <a:xfrm>
            <a:off x="6974188" y="4634101"/>
            <a:ext cx="4033550" cy="584775"/>
            <a:chOff x="6399435" y="2840515"/>
            <a:chExt cx="4033550" cy="584775"/>
          </a:xfrm>
        </p:grpSpPr>
        <p:sp>
          <p:nvSpPr>
            <p:cNvPr id="35" name="圆角矩形 34"/>
            <p:cNvSpPr/>
            <p:nvPr/>
          </p:nvSpPr>
          <p:spPr>
            <a:xfrm>
              <a:off x="6399435" y="2846805"/>
              <a:ext cx="801978" cy="578485"/>
            </a:xfrm>
            <a:prstGeom prst="roundRect">
              <a:avLst>
                <a:gd name="adj" fmla="val 50000"/>
              </a:avLst>
            </a:prstGeom>
            <a:solidFill>
              <a:srgbClr val="6B7FFF"/>
            </a:solidFill>
            <a:ln w="15875" cmpd="sng">
              <a:solidFill>
                <a:schemeClr val="accent1">
                  <a:shade val="50000"/>
                </a:schemeClr>
              </a:solidFill>
              <a:prstDash val="dash"/>
            </a:ln>
            <a:effectLst>
              <a:outerShdw blurRad="393700" dist="38100" dir="5400000" sx="97000" sy="97000" algn="t" rotWithShape="0">
                <a:srgbClr val="C7501C">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lumMod val="85000"/>
                      <a:lumOff val="15000"/>
                    </a:schemeClr>
                  </a:solidFill>
                  <a:latin typeface="UTM Colossalis" panose="02040603050506020204" pitchFamily="18" charset="0"/>
                  <a:ea typeface="思源宋体 CN Medium" panose="02020500000000000000" charset="-122"/>
                  <a:cs typeface="Algerian" panose="04020705040A02060702" charset="0"/>
                </a:rPr>
                <a:t>D</a:t>
              </a:r>
            </a:p>
          </p:txBody>
        </p:sp>
        <p:sp>
          <p:nvSpPr>
            <p:cNvPr id="93" name="TextBox 92"/>
            <p:cNvSpPr txBox="1"/>
            <p:nvPr/>
          </p:nvSpPr>
          <p:spPr>
            <a:xfrm>
              <a:off x="6917741" y="2840515"/>
              <a:ext cx="3515244" cy="584775"/>
            </a:xfrm>
            <a:prstGeom prst="rect">
              <a:avLst/>
            </a:prstGeom>
            <a:noFill/>
          </p:spPr>
          <p:txBody>
            <a:bodyPr wrap="square" rtlCol="0">
              <a:spAutoFit/>
            </a:bodyPr>
            <a:lstStyle/>
            <a:p>
              <a:pPr algn="ctr">
                <a:spcBef>
                  <a:spcPts val="600"/>
                </a:spcBef>
                <a:spcAft>
                  <a:spcPts val="600"/>
                </a:spcAft>
              </a:pPr>
              <a:r>
                <a:rPr lang="en-US" sz="3200" b="1" dirty="0" err="1">
                  <a:solidFill>
                    <a:schemeClr val="bg2">
                      <a:lumMod val="25000"/>
                    </a:schemeClr>
                  </a:solidFill>
                  <a:latin typeface="Arial" panose="020B0604020202020204" pitchFamily="34" charset="0"/>
                  <a:cs typeface="Arial" panose="020B0604020202020204" pitchFamily="34" charset="0"/>
                </a:rPr>
                <a:t>Năm</a:t>
              </a:r>
              <a:r>
                <a:rPr lang="en-US" sz="3200" b="1" dirty="0">
                  <a:solidFill>
                    <a:schemeClr val="bg2">
                      <a:lumMod val="25000"/>
                    </a:schemeClr>
                  </a:solidFill>
                  <a:latin typeface="Arial" panose="020B0604020202020204" pitchFamily="34" charset="0"/>
                  <a:cs typeface="Arial" panose="020B0604020202020204" pitchFamily="34" charset="0"/>
                </a:rPr>
                <a:t> 197 TCN</a:t>
              </a:r>
            </a:p>
          </p:txBody>
        </p:sp>
      </p:grpSp>
      <p:grpSp>
        <p:nvGrpSpPr>
          <p:cNvPr id="18" name="Group 17"/>
          <p:cNvGrpSpPr/>
          <p:nvPr/>
        </p:nvGrpSpPr>
        <p:grpSpPr>
          <a:xfrm>
            <a:off x="6647439" y="2179951"/>
            <a:ext cx="5205355" cy="598733"/>
            <a:chOff x="2431064" y="2137778"/>
            <a:chExt cx="5205355" cy="598733"/>
          </a:xfrm>
        </p:grpSpPr>
        <p:sp>
          <p:nvSpPr>
            <p:cNvPr id="30" name="圆角矩形 29"/>
            <p:cNvSpPr/>
            <p:nvPr/>
          </p:nvSpPr>
          <p:spPr>
            <a:xfrm>
              <a:off x="2757813" y="2158026"/>
              <a:ext cx="801978" cy="578485"/>
            </a:xfrm>
            <a:prstGeom prst="roundRect">
              <a:avLst>
                <a:gd name="adj" fmla="val 50000"/>
              </a:avLst>
            </a:prstGeom>
            <a:solidFill>
              <a:srgbClr val="6B7FFF"/>
            </a:solidFill>
            <a:ln w="15875" cmpd="sng">
              <a:solidFill>
                <a:schemeClr val="accent1">
                  <a:shade val="50000"/>
                </a:schemeClr>
              </a:solidFill>
              <a:prstDash val="dash"/>
            </a:ln>
            <a:effectLst>
              <a:outerShdw blurRad="393700" dist="38100" dir="5400000" sx="97000" sy="97000" algn="t" rotWithShape="0">
                <a:srgbClr val="C7501C">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lumMod val="85000"/>
                      <a:lumOff val="15000"/>
                    </a:schemeClr>
                  </a:solidFill>
                  <a:latin typeface="UTM Colossalis" panose="02040603050506020204" pitchFamily="18" charset="0"/>
                  <a:ea typeface="思源宋体 CN Medium" panose="02020500000000000000" charset="-122"/>
                  <a:cs typeface="Algerian" panose="04020705040A02060702" charset="0"/>
                </a:rPr>
                <a:t>A</a:t>
              </a:r>
            </a:p>
          </p:txBody>
        </p:sp>
        <p:sp>
          <p:nvSpPr>
            <p:cNvPr id="85" name="TextBox 84"/>
            <p:cNvSpPr txBox="1"/>
            <p:nvPr/>
          </p:nvSpPr>
          <p:spPr>
            <a:xfrm>
              <a:off x="2431064" y="2137778"/>
              <a:ext cx="5205355" cy="584775"/>
            </a:xfrm>
            <a:prstGeom prst="rect">
              <a:avLst/>
            </a:prstGeom>
            <a:noFill/>
          </p:spPr>
          <p:txBody>
            <a:bodyPr wrap="square" rtlCol="0">
              <a:spAutoFit/>
            </a:bodyPr>
            <a:lstStyle/>
            <a:p>
              <a:pPr algn="ctr">
                <a:spcBef>
                  <a:spcPts val="600"/>
                </a:spcBef>
                <a:spcAft>
                  <a:spcPts val="600"/>
                </a:spcAft>
              </a:pPr>
              <a:r>
                <a:rPr lang="en-US" sz="3200" b="1" dirty="0" err="1">
                  <a:solidFill>
                    <a:schemeClr val="bg2">
                      <a:lumMod val="25000"/>
                    </a:schemeClr>
                  </a:solidFill>
                  <a:latin typeface="Arial" panose="020B0604020202020204" pitchFamily="34" charset="0"/>
                  <a:cs typeface="Arial" panose="020B0604020202020204" pitchFamily="34" charset="0"/>
                </a:rPr>
                <a:t>Năm</a:t>
              </a:r>
              <a:r>
                <a:rPr lang="en-US" sz="3200" b="1" dirty="0">
                  <a:solidFill>
                    <a:schemeClr val="bg2">
                      <a:lumMod val="25000"/>
                    </a:schemeClr>
                  </a:solidFill>
                  <a:latin typeface="Arial" panose="020B0604020202020204" pitchFamily="34" charset="0"/>
                  <a:cs typeface="Arial" panose="020B0604020202020204" pitchFamily="34" charset="0"/>
                </a:rPr>
                <a:t> 218 TCN</a:t>
              </a:r>
            </a:p>
          </p:txBody>
        </p:sp>
      </p:grpSp>
      <p:sp>
        <p:nvSpPr>
          <p:cNvPr id="16" name="TextBox 15"/>
          <p:cNvSpPr txBox="1"/>
          <p:nvPr/>
        </p:nvSpPr>
        <p:spPr>
          <a:xfrm>
            <a:off x="1945829" y="478476"/>
            <a:ext cx="8497430" cy="1323439"/>
          </a:xfrm>
          <a:prstGeom prst="rect">
            <a:avLst/>
          </a:prstGeom>
          <a:noFill/>
        </p:spPr>
        <p:txBody>
          <a:bodyPr wrap="square" rtlCol="0">
            <a:spAutoFit/>
          </a:bodyPr>
          <a:lstStyle/>
          <a:p>
            <a:pPr algn="ctr"/>
            <a:r>
              <a:rPr lang="en-US" sz="4000" b="1" dirty="0" err="1">
                <a:solidFill>
                  <a:schemeClr val="accent5">
                    <a:lumMod val="75000"/>
                  </a:schemeClr>
                </a:solidFill>
                <a:latin typeface="Arial" panose="020B0604020202020204" pitchFamily="34" charset="0"/>
                <a:cs typeface="Arial" panose="020B0604020202020204" pitchFamily="34" charset="0"/>
              </a:rPr>
              <a:t>Nước</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Âu</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Lạc</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ra</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đời</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vào</a:t>
            </a:r>
            <a:r>
              <a:rPr lang="en-US" sz="4000" b="1" dirty="0">
                <a:solidFill>
                  <a:schemeClr val="accent5">
                    <a:lumMod val="75000"/>
                  </a:schemeClr>
                </a:solidFill>
                <a:latin typeface="Arial" panose="020B0604020202020204" pitchFamily="34" charset="0"/>
                <a:cs typeface="Arial" panose="020B0604020202020204" pitchFamily="34" charset="0"/>
              </a:rPr>
              <a:t> </a:t>
            </a:r>
          </a:p>
          <a:p>
            <a:pPr algn="ctr"/>
            <a:r>
              <a:rPr lang="en-US" sz="4000" b="1" dirty="0" err="1">
                <a:solidFill>
                  <a:schemeClr val="accent5">
                    <a:lumMod val="75000"/>
                  </a:schemeClr>
                </a:solidFill>
                <a:latin typeface="Arial" panose="020B0604020202020204" pitchFamily="34" charset="0"/>
                <a:cs typeface="Arial" panose="020B0604020202020204" pitchFamily="34" charset="0"/>
              </a:rPr>
              <a:t>khoảng</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thời</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gian</a:t>
            </a:r>
            <a:r>
              <a:rPr lang="en-US" sz="4000" b="1" dirty="0">
                <a:solidFill>
                  <a:schemeClr val="accent5">
                    <a:lumMod val="75000"/>
                  </a:schemeClr>
                </a:solidFill>
                <a:latin typeface="Arial" panose="020B0604020202020204" pitchFamily="34" charset="0"/>
                <a:cs typeface="Arial" panose="020B0604020202020204" pitchFamily="34" charset="0"/>
              </a:rPr>
              <a:t> </a:t>
            </a:r>
            <a:r>
              <a:rPr lang="en-US" sz="4000" b="1" dirty="0" err="1">
                <a:solidFill>
                  <a:schemeClr val="accent5">
                    <a:lumMod val="75000"/>
                  </a:schemeClr>
                </a:solidFill>
                <a:latin typeface="Arial" panose="020B0604020202020204" pitchFamily="34" charset="0"/>
                <a:cs typeface="Arial" panose="020B0604020202020204" pitchFamily="34" charset="0"/>
              </a:rPr>
              <a:t>nào</a:t>
            </a:r>
            <a:r>
              <a:rPr lang="en-US" sz="4000" b="1" dirty="0">
                <a:solidFill>
                  <a:schemeClr val="accent5">
                    <a:lumMod val="75000"/>
                  </a:schemeClr>
                </a:solidFill>
                <a:latin typeface="Arial" panose="020B0604020202020204" pitchFamily="34" charset="0"/>
                <a:cs typeface="Arial" panose="020B0604020202020204" pitchFamily="34" charset="0"/>
              </a:rPr>
              <a:t>?</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64" b="7862"/>
          <a:stretch/>
        </p:blipFill>
        <p:spPr>
          <a:xfrm>
            <a:off x="1945829" y="2017724"/>
            <a:ext cx="4468142" cy="3582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27212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p:cTn id="7" dur="1000" fill="hold"/>
                                        <p:tgtEl>
                                          <p:spTgt spid="123"/>
                                        </p:tgtEl>
                                        <p:attrNameLst>
                                          <p:attrName>ppt_x</p:attrName>
                                        </p:attrNameLst>
                                      </p:cBhvr>
                                      <p:tavLst>
                                        <p:tav tm="0">
                                          <p:val>
                                            <p:strVal val="#ppt_x-.2"/>
                                          </p:val>
                                        </p:tav>
                                        <p:tav tm="100000">
                                          <p:val>
                                            <p:strVal val="#ppt_x"/>
                                          </p:val>
                                        </p:tav>
                                      </p:tavLst>
                                    </p:anim>
                                    <p:anim calcmode="lin" valueType="num">
                                      <p:cBhvr>
                                        <p:cTn id="8" dur="1000" fill="hold"/>
                                        <p:tgtEl>
                                          <p:spTgt spid="1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3"/>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barn(inVertical)">
                                      <p:cBhvr>
                                        <p:cTn id="13" dur="500"/>
                                        <p:tgtEl>
                                          <p:spTgt spid="77"/>
                                        </p:tgtEl>
                                      </p:cBhvr>
                                    </p:animEffect>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par>
                          <p:cTn id="18" fill="hold">
                            <p:stCondLst>
                              <p:cond delay="3500"/>
                            </p:stCondLst>
                            <p:childTnLst>
                              <p:par>
                                <p:cTn id="19" presetID="21"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childTnLst>
                          </p:cTn>
                        </p:par>
                        <p:par>
                          <p:cTn id="22" fill="hold">
                            <p:stCondLst>
                              <p:cond delay="5500"/>
                            </p:stCondLst>
                            <p:childTnLst>
                              <p:par>
                                <p:cTn id="23" presetID="14" presetClass="entr" presetSubtype="1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par>
                          <p:cTn id="26" fill="hold">
                            <p:stCondLst>
                              <p:cond delay="6000"/>
                            </p:stCondLst>
                            <p:childTnLst>
                              <p:par>
                                <p:cTn id="27" presetID="14" presetClass="entr" presetSubtype="1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randombar(horizontal)">
                                      <p:cBhvr>
                                        <p:cTn id="29" dur="500"/>
                                        <p:tgtEl>
                                          <p:spTgt spid="2"/>
                                        </p:tgtEl>
                                      </p:cBhvr>
                                    </p:animEffect>
                                  </p:childTnLst>
                                </p:cTn>
                              </p:par>
                            </p:childTnLst>
                          </p:cTn>
                        </p:par>
                        <p:par>
                          <p:cTn id="30" fill="hold">
                            <p:stCondLst>
                              <p:cond delay="6500"/>
                            </p:stCondLst>
                            <p:childTnLst>
                              <p:par>
                                <p:cTn id="31" presetID="14" presetClass="entr" presetSubtype="10"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randombar(horizontal)">
                                      <p:cBhvr>
                                        <p:cTn id="33" dur="500"/>
                                        <p:tgtEl>
                                          <p:spTgt spid="20"/>
                                        </p:tgtEl>
                                      </p:cBhvr>
                                    </p:animEffect>
                                  </p:childTnLst>
                                </p:cTn>
                              </p:par>
                            </p:childTnLst>
                          </p:cTn>
                        </p:par>
                        <p:par>
                          <p:cTn id="34" fill="hold">
                            <p:stCondLst>
                              <p:cond delay="7000"/>
                            </p:stCondLst>
                            <p:childTnLst>
                              <p:par>
                                <p:cTn id="35" presetID="14" presetClass="entr" presetSubtype="1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randombar(horizont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2"/>
                                        </p:tgtEl>
                                        <p:attrNameLst>
                                          <p:attrName>ppt_x</p:attrName>
                                        </p:attrNameLst>
                                      </p:cBhvr>
                                      <p:tavLst>
                                        <p:tav tm="0">
                                          <p:val>
                                            <p:strVal val="ppt_x"/>
                                          </p:val>
                                        </p:tav>
                                        <p:tav tm="100000">
                                          <p:val>
                                            <p:strVal val="ppt_x"/>
                                          </p:val>
                                        </p:tav>
                                      </p:tavLst>
                                    </p:anim>
                                    <p:anim calcmode="lin" valueType="num">
                                      <p:cBhvr additive="base">
                                        <p:cTn id="42" dur="500"/>
                                        <p:tgtEl>
                                          <p:spTgt spid="2"/>
                                        </p:tgtEl>
                                        <p:attrNameLst>
                                          <p:attrName>ppt_y</p:attrName>
                                        </p:attrNameLst>
                                      </p:cBhvr>
                                      <p:tavLst>
                                        <p:tav tm="0">
                                          <p:val>
                                            <p:strVal val="ppt_y"/>
                                          </p:val>
                                        </p:tav>
                                        <p:tav tm="100000">
                                          <p:val>
                                            <p:strVal val="1+ppt_h/2"/>
                                          </p:val>
                                        </p:tav>
                                      </p:tavLst>
                                    </p:anim>
                                    <p:set>
                                      <p:cBhvr>
                                        <p:cTn id="43"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applause.wav"/>
                                        </p:tgtEl>
                                      </p:cMediaNode>
                                    </p:audio>
                                  </p:subTnLst>
                                </p:cTn>
                              </p:par>
                              <p:par>
                                <p:cTn id="44" presetID="2" presetClass="exit" presetSubtype="4" fill="hold" nodeType="withEffect">
                                  <p:stCondLst>
                                    <p:cond delay="0"/>
                                  </p:stCondLst>
                                  <p:childTnLst>
                                    <p:anim calcmode="lin" valueType="num">
                                      <p:cBhvr additive="base">
                                        <p:cTn id="45" dur="500"/>
                                        <p:tgtEl>
                                          <p:spTgt spid="20"/>
                                        </p:tgtEl>
                                        <p:attrNameLst>
                                          <p:attrName>ppt_x</p:attrName>
                                        </p:attrNameLst>
                                      </p:cBhvr>
                                      <p:tavLst>
                                        <p:tav tm="0">
                                          <p:val>
                                            <p:strVal val="ppt_x"/>
                                          </p:val>
                                        </p:tav>
                                        <p:tav tm="100000">
                                          <p:val>
                                            <p:strVal val="ppt_x"/>
                                          </p:val>
                                        </p:tav>
                                      </p:tavLst>
                                    </p:anim>
                                    <p:anim calcmode="lin" valueType="num">
                                      <p:cBhvr additive="base">
                                        <p:cTn id="46" dur="500"/>
                                        <p:tgtEl>
                                          <p:spTgt spid="20"/>
                                        </p:tgtEl>
                                        <p:attrNameLst>
                                          <p:attrName>ppt_y</p:attrName>
                                        </p:attrNameLst>
                                      </p:cBhvr>
                                      <p:tavLst>
                                        <p:tav tm="0">
                                          <p:val>
                                            <p:strVal val="ppt_y"/>
                                          </p:val>
                                        </p:tav>
                                        <p:tav tm="100000">
                                          <p:val>
                                            <p:strVal val="1+ppt_h/2"/>
                                          </p:val>
                                        </p:tav>
                                      </p:tavLst>
                                    </p:anim>
                                    <p:set>
                                      <p:cBhvr>
                                        <p:cTn id="47" dur="1" fill="hold">
                                          <p:stCondLst>
                                            <p:cond delay="499"/>
                                          </p:stCondLst>
                                        </p:cTn>
                                        <p:tgtEl>
                                          <p:spTgt spid="20"/>
                                        </p:tgtEl>
                                        <p:attrNameLst>
                                          <p:attrName>style.visibility</p:attrName>
                                        </p:attrNameLst>
                                      </p:cBhvr>
                                      <p:to>
                                        <p:strVal val="hidden"/>
                                      </p:to>
                                    </p:set>
                                  </p:childTnLst>
                                </p:cTn>
                              </p:par>
                              <p:par>
                                <p:cTn id="48" presetID="2" presetClass="exit" presetSubtype="4" fill="hold" nodeType="withEffect">
                                  <p:stCondLst>
                                    <p:cond delay="0"/>
                                  </p:stCondLst>
                                  <p:childTnLst>
                                    <p:anim calcmode="lin" valueType="num">
                                      <p:cBhvr additive="base">
                                        <p:cTn id="49" dur="500"/>
                                        <p:tgtEl>
                                          <p:spTgt spid="3"/>
                                        </p:tgtEl>
                                        <p:attrNameLst>
                                          <p:attrName>ppt_x</p:attrName>
                                        </p:attrNameLst>
                                      </p:cBhvr>
                                      <p:tavLst>
                                        <p:tav tm="0">
                                          <p:val>
                                            <p:strVal val="ppt_x"/>
                                          </p:val>
                                        </p:tav>
                                        <p:tav tm="100000">
                                          <p:val>
                                            <p:strVal val="ppt_x"/>
                                          </p:val>
                                        </p:tav>
                                      </p:tavLst>
                                    </p:anim>
                                    <p:anim calcmode="lin" valueType="num">
                                      <p:cBhvr additive="base">
                                        <p:cTn id="50" dur="500"/>
                                        <p:tgtEl>
                                          <p:spTgt spid="3"/>
                                        </p:tgtEl>
                                        <p:attrNameLst>
                                          <p:attrName>ppt_y</p:attrName>
                                        </p:attrNameLst>
                                      </p:cBhvr>
                                      <p:tavLst>
                                        <p:tav tm="0">
                                          <p:val>
                                            <p:strVal val="ppt_y"/>
                                          </p:val>
                                        </p:tav>
                                        <p:tav tm="100000">
                                          <p:val>
                                            <p:strVal val="1+ppt_h/2"/>
                                          </p:val>
                                        </p:tav>
                                      </p:tavLst>
                                    </p:anim>
                                    <p:set>
                                      <p:cBhvr>
                                        <p:cTn id="5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97DE"/>
        </a:solidFill>
        <a:effectLst/>
      </p:bgPr>
    </p:bg>
    <p:spTree>
      <p:nvGrpSpPr>
        <p:cNvPr id="1" name=""/>
        <p:cNvGrpSpPr/>
        <p:nvPr/>
      </p:nvGrpSpPr>
      <p:grpSpPr>
        <a:xfrm>
          <a:off x="0" y="0"/>
          <a:ext cx="0" cy="0"/>
          <a:chOff x="0" y="0"/>
          <a:chExt cx="0" cy="0"/>
        </a:xfrm>
      </p:grpSpPr>
      <p:grpSp>
        <p:nvGrpSpPr>
          <p:cNvPr id="77" name="组合 76"/>
          <p:cNvGrpSpPr/>
          <p:nvPr/>
        </p:nvGrpSpPr>
        <p:grpSpPr>
          <a:xfrm>
            <a:off x="476250" y="303530"/>
            <a:ext cx="11268075" cy="6249670"/>
            <a:chOff x="750" y="478"/>
            <a:chExt cx="17745" cy="9842"/>
          </a:xfrm>
        </p:grpSpPr>
        <p:grpSp>
          <p:nvGrpSpPr>
            <p:cNvPr id="75" name="组合 74"/>
            <p:cNvGrpSpPr/>
            <p:nvPr/>
          </p:nvGrpSpPr>
          <p:grpSpPr>
            <a:xfrm>
              <a:off x="750" y="478"/>
              <a:ext cx="2133" cy="1957"/>
              <a:chOff x="750" y="478"/>
              <a:chExt cx="2133" cy="1957"/>
            </a:xfrm>
          </p:grpSpPr>
          <p:sp>
            <p:nvSpPr>
              <p:cNvPr id="58" name="椭圆 57"/>
              <p:cNvSpPr/>
              <p:nvPr/>
            </p:nvSpPr>
            <p:spPr>
              <a:xfrm>
                <a:off x="1157" y="709"/>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rot="21120000">
                <a:off x="750" y="478"/>
                <a:ext cx="1650" cy="1300"/>
                <a:chOff x="760" y="467"/>
                <a:chExt cx="1650" cy="1300"/>
              </a:xfrm>
            </p:grpSpPr>
            <p:sp>
              <p:nvSpPr>
                <p:cNvPr id="60"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 name="组合 75"/>
            <p:cNvGrpSpPr/>
            <p:nvPr/>
          </p:nvGrpSpPr>
          <p:grpSpPr>
            <a:xfrm>
              <a:off x="16647" y="8214"/>
              <a:ext cx="1848" cy="2107"/>
              <a:chOff x="16647" y="8214"/>
              <a:chExt cx="1848" cy="2107"/>
            </a:xfrm>
          </p:grpSpPr>
          <p:sp>
            <p:nvSpPr>
              <p:cNvPr id="59" name="椭圆 58"/>
              <p:cNvSpPr/>
              <p:nvPr/>
            </p:nvSpPr>
            <p:spPr>
              <a:xfrm>
                <a:off x="16647" y="8214"/>
                <a:ext cx="1726" cy="1726"/>
              </a:xfrm>
              <a:prstGeom prst="ellipse">
                <a:avLst/>
              </a:prstGeom>
              <a:noFill/>
              <a:ln w="635000">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rot="21120000" flipH="1" flipV="1">
                <a:off x="16845" y="9021"/>
                <a:ext cx="1650" cy="1300"/>
                <a:chOff x="760" y="467"/>
                <a:chExt cx="1650" cy="1300"/>
              </a:xfrm>
            </p:grpSpPr>
            <p:sp>
              <p:nvSpPr>
                <p:cNvPr id="72" name="Google Shape;199;p25"/>
                <p:cNvSpPr/>
                <p:nvPr/>
              </p:nvSpPr>
              <p:spPr>
                <a:xfrm>
                  <a:off x="928" y="467"/>
                  <a:ext cx="782" cy="75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9;p25"/>
                <p:cNvSpPr/>
                <p:nvPr/>
              </p:nvSpPr>
              <p:spPr>
                <a:xfrm>
                  <a:off x="1976" y="629"/>
                  <a:ext cx="435" cy="41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9;p25"/>
                <p:cNvSpPr/>
                <p:nvPr/>
              </p:nvSpPr>
              <p:spPr>
                <a:xfrm>
                  <a:off x="760" y="1469"/>
                  <a:ext cx="311" cy="29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254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3" name="组合 122"/>
          <p:cNvGrpSpPr/>
          <p:nvPr/>
        </p:nvGrpSpPr>
        <p:grpSpPr>
          <a:xfrm>
            <a:off x="10996179" y="104749"/>
            <a:ext cx="1090930" cy="1118870"/>
            <a:chOff x="3786" y="775"/>
            <a:chExt cx="1718" cy="1762"/>
          </a:xfrm>
          <a:solidFill>
            <a:srgbClr val="FF97DE"/>
          </a:solidFill>
        </p:grpSpPr>
        <p:grpSp>
          <p:nvGrpSpPr>
            <p:cNvPr id="124" name="组合 123"/>
            <p:cNvGrpSpPr/>
            <p:nvPr/>
          </p:nvGrpSpPr>
          <p:grpSpPr>
            <a:xfrm>
              <a:off x="3786" y="775"/>
              <a:ext cx="242" cy="1762"/>
              <a:chOff x="3786" y="775"/>
              <a:chExt cx="242" cy="1762"/>
            </a:xfrm>
            <a:grpFill/>
          </p:grpSpPr>
          <p:sp>
            <p:nvSpPr>
              <p:cNvPr id="125" name="椭圆 124"/>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nvGrpSpPr>
          <p:grpSpPr>
            <a:xfrm>
              <a:off x="4155" y="775"/>
              <a:ext cx="242" cy="1762"/>
              <a:chOff x="3786" y="775"/>
              <a:chExt cx="242" cy="1762"/>
            </a:xfrm>
            <a:grpFill/>
          </p:grpSpPr>
          <p:sp>
            <p:nvSpPr>
              <p:cNvPr id="131" name="椭圆 130"/>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6" name="组合 135"/>
            <p:cNvGrpSpPr/>
            <p:nvPr/>
          </p:nvGrpSpPr>
          <p:grpSpPr>
            <a:xfrm>
              <a:off x="4524" y="775"/>
              <a:ext cx="242" cy="1762"/>
              <a:chOff x="3786" y="775"/>
              <a:chExt cx="242" cy="1762"/>
            </a:xfrm>
            <a:grpFill/>
          </p:grpSpPr>
          <p:sp>
            <p:nvSpPr>
              <p:cNvPr id="137" name="椭圆 136"/>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2" name="组合 141"/>
            <p:cNvGrpSpPr/>
            <p:nvPr/>
          </p:nvGrpSpPr>
          <p:grpSpPr>
            <a:xfrm>
              <a:off x="4893" y="775"/>
              <a:ext cx="242" cy="1762"/>
              <a:chOff x="3786" y="775"/>
              <a:chExt cx="242" cy="1762"/>
            </a:xfrm>
            <a:grpFill/>
          </p:grpSpPr>
          <p:sp>
            <p:nvSpPr>
              <p:cNvPr id="143" name="椭圆 142"/>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8" name="组合 147"/>
            <p:cNvGrpSpPr/>
            <p:nvPr/>
          </p:nvGrpSpPr>
          <p:grpSpPr>
            <a:xfrm>
              <a:off x="5262" y="775"/>
              <a:ext cx="242" cy="1762"/>
              <a:chOff x="3786" y="775"/>
              <a:chExt cx="242" cy="1762"/>
            </a:xfrm>
            <a:grpFill/>
          </p:grpSpPr>
          <p:sp>
            <p:nvSpPr>
              <p:cNvPr id="149" name="椭圆 148"/>
              <p:cNvSpPr/>
              <p:nvPr/>
            </p:nvSpPr>
            <p:spPr>
              <a:xfrm>
                <a:off x="3786" y="77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3786" y="115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3786" y="153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3786" y="191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3786" y="2295"/>
                <a:ext cx="242" cy="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Group 16"/>
          <p:cNvGrpSpPr/>
          <p:nvPr/>
        </p:nvGrpSpPr>
        <p:grpSpPr>
          <a:xfrm>
            <a:off x="-635" y="296545"/>
            <a:ext cx="12192000" cy="6264910"/>
            <a:chOff x="-635" y="296545"/>
            <a:chExt cx="12192000" cy="6264910"/>
          </a:xfrm>
        </p:grpSpPr>
        <p:sp>
          <p:nvSpPr>
            <p:cNvPr id="13" name="圆角矩形 12"/>
            <p:cNvSpPr/>
            <p:nvPr/>
          </p:nvSpPr>
          <p:spPr>
            <a:xfrm>
              <a:off x="-635" y="296545"/>
              <a:ext cx="12192000" cy="6264910"/>
            </a:xfrm>
            <a:prstGeom prst="roundRect">
              <a:avLst>
                <a:gd name="adj" fmla="val 5000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圆角矩形 121"/>
            <p:cNvSpPr/>
            <p:nvPr/>
          </p:nvSpPr>
          <p:spPr>
            <a:xfrm>
              <a:off x="170490" y="423545"/>
              <a:ext cx="11916620" cy="6054725"/>
            </a:xfrm>
            <a:prstGeom prst="roundRect">
              <a:avLst>
                <a:gd name="adj" fmla="val 50000"/>
              </a:avLst>
            </a:prstGeom>
            <a:noFill/>
            <a:ln w="19050" cmpd="sng">
              <a:solidFill>
                <a:srgbClr val="3A4565"/>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5"/>
          <p:cNvSpPr txBox="1"/>
          <p:nvPr/>
        </p:nvSpPr>
        <p:spPr>
          <a:xfrm>
            <a:off x="1911350" y="598387"/>
            <a:ext cx="8497430" cy="1200329"/>
          </a:xfrm>
          <a:prstGeom prst="rect">
            <a:avLst/>
          </a:prstGeom>
          <a:noFill/>
        </p:spPr>
        <p:txBody>
          <a:bodyPr wrap="square" rtlCol="0">
            <a:spAutoFit/>
          </a:bodyPr>
          <a:lstStyle/>
          <a:p>
            <a:pPr algn="ctr"/>
            <a:r>
              <a:rPr lang="en-US" sz="3600" b="1" dirty="0" err="1">
                <a:solidFill>
                  <a:schemeClr val="accent5">
                    <a:lumMod val="75000"/>
                  </a:schemeClr>
                </a:solidFill>
                <a:latin typeface="Arial" panose="020B0604020202020204" pitchFamily="34" charset="0"/>
                <a:cs typeface="Arial" panose="020B0604020202020204" pitchFamily="34" charset="0"/>
              </a:rPr>
              <a:t>Thành</a:t>
            </a:r>
            <a:r>
              <a:rPr lang="en-US" sz="3600" b="1" dirty="0">
                <a:solidFill>
                  <a:schemeClr val="accent5">
                    <a:lumMod val="75000"/>
                  </a:schemeClr>
                </a:solidFill>
                <a:latin typeface="Arial" panose="020B0604020202020204" pitchFamily="34" charset="0"/>
                <a:cs typeface="Arial" panose="020B0604020202020204" pitchFamily="34" charset="0"/>
              </a:rPr>
              <a:t> </a:t>
            </a:r>
            <a:r>
              <a:rPr lang="en-US" sz="3600" b="1" dirty="0" err="1">
                <a:solidFill>
                  <a:schemeClr val="accent5">
                    <a:lumMod val="75000"/>
                  </a:schemeClr>
                </a:solidFill>
                <a:latin typeface="Arial" panose="020B0604020202020204" pitchFamily="34" charset="0"/>
                <a:cs typeface="Arial" panose="020B0604020202020204" pitchFamily="34" charset="0"/>
              </a:rPr>
              <a:t>tựu</a:t>
            </a:r>
            <a:r>
              <a:rPr lang="en-US" sz="3600" b="1" dirty="0">
                <a:solidFill>
                  <a:schemeClr val="accent5">
                    <a:lumMod val="75000"/>
                  </a:schemeClr>
                </a:solidFill>
                <a:latin typeface="Arial" panose="020B0604020202020204" pitchFamily="34" charset="0"/>
                <a:cs typeface="Arial" panose="020B0604020202020204" pitchFamily="34" charset="0"/>
              </a:rPr>
              <a:t> </a:t>
            </a:r>
            <a:r>
              <a:rPr lang="en-US" sz="3600" b="1" dirty="0" err="1">
                <a:solidFill>
                  <a:schemeClr val="accent5">
                    <a:lumMod val="75000"/>
                  </a:schemeClr>
                </a:solidFill>
                <a:latin typeface="Arial" panose="020B0604020202020204" pitchFamily="34" charset="0"/>
                <a:cs typeface="Arial" panose="020B0604020202020204" pitchFamily="34" charset="0"/>
              </a:rPr>
              <a:t>đặc</a:t>
            </a:r>
            <a:r>
              <a:rPr lang="en-US" sz="3600" b="1" dirty="0">
                <a:solidFill>
                  <a:schemeClr val="accent5">
                    <a:lumMod val="75000"/>
                  </a:schemeClr>
                </a:solidFill>
                <a:latin typeface="Arial" panose="020B0604020202020204" pitchFamily="34" charset="0"/>
                <a:cs typeface="Arial" panose="020B0604020202020204" pitchFamily="34" charset="0"/>
              </a:rPr>
              <a:t> </a:t>
            </a:r>
            <a:r>
              <a:rPr lang="en-US" sz="3600" b="1" dirty="0" err="1">
                <a:solidFill>
                  <a:schemeClr val="accent5">
                    <a:lumMod val="75000"/>
                  </a:schemeClr>
                </a:solidFill>
                <a:latin typeface="Arial" panose="020B0604020202020204" pitchFamily="34" charset="0"/>
                <a:cs typeface="Arial" panose="020B0604020202020204" pitchFamily="34" charset="0"/>
              </a:rPr>
              <a:t>sắc</a:t>
            </a:r>
            <a:r>
              <a:rPr lang="en-US" sz="3600" b="1" dirty="0">
                <a:solidFill>
                  <a:schemeClr val="accent5">
                    <a:lumMod val="75000"/>
                  </a:schemeClr>
                </a:solidFill>
                <a:latin typeface="Arial" panose="020B0604020202020204" pitchFamily="34" charset="0"/>
                <a:cs typeface="Arial" panose="020B0604020202020204" pitchFamily="34" charset="0"/>
              </a:rPr>
              <a:t> </a:t>
            </a:r>
            <a:r>
              <a:rPr lang="en-US" sz="3600" b="1" dirty="0" err="1">
                <a:solidFill>
                  <a:schemeClr val="accent5">
                    <a:lumMod val="75000"/>
                  </a:schemeClr>
                </a:solidFill>
                <a:latin typeface="Arial" panose="020B0604020202020204" pitchFamily="34" charset="0"/>
                <a:cs typeface="Arial" panose="020B0604020202020204" pitchFamily="34" charset="0"/>
              </a:rPr>
              <a:t>về</a:t>
            </a:r>
            <a:r>
              <a:rPr lang="en-US" sz="3600" b="1" dirty="0">
                <a:solidFill>
                  <a:schemeClr val="accent5">
                    <a:lumMod val="75000"/>
                  </a:schemeClr>
                </a:solidFill>
                <a:latin typeface="Arial" panose="020B0604020202020204" pitchFamily="34" charset="0"/>
                <a:cs typeface="Arial" panose="020B0604020202020204" pitchFamily="34" charset="0"/>
              </a:rPr>
              <a:t> </a:t>
            </a:r>
            <a:r>
              <a:rPr lang="en-US" sz="3600" b="1" dirty="0" err="1">
                <a:solidFill>
                  <a:schemeClr val="accent5">
                    <a:lumMod val="75000"/>
                  </a:schemeClr>
                </a:solidFill>
                <a:latin typeface="Arial" panose="020B0604020202020204" pitchFamily="34" charset="0"/>
                <a:cs typeface="Arial" panose="020B0604020202020204" pitchFamily="34" charset="0"/>
              </a:rPr>
              <a:t>quốc</a:t>
            </a:r>
            <a:r>
              <a:rPr lang="en-US" sz="3600" b="1" dirty="0">
                <a:solidFill>
                  <a:schemeClr val="accent5">
                    <a:lumMod val="75000"/>
                  </a:schemeClr>
                </a:solidFill>
                <a:latin typeface="Arial" panose="020B0604020202020204" pitchFamily="34" charset="0"/>
                <a:cs typeface="Arial" panose="020B0604020202020204" pitchFamily="34" charset="0"/>
              </a:rPr>
              <a:t> </a:t>
            </a:r>
            <a:r>
              <a:rPr lang="en-US" sz="3600" b="1" dirty="0" err="1">
                <a:solidFill>
                  <a:schemeClr val="accent5">
                    <a:lumMod val="75000"/>
                  </a:schemeClr>
                </a:solidFill>
                <a:latin typeface="Arial" panose="020B0604020202020204" pitchFamily="34" charset="0"/>
                <a:cs typeface="Arial" panose="020B0604020202020204" pitchFamily="34" charset="0"/>
              </a:rPr>
              <a:t>phòng</a:t>
            </a:r>
            <a:r>
              <a:rPr lang="en-US" sz="3600" b="1" dirty="0">
                <a:solidFill>
                  <a:schemeClr val="accent5">
                    <a:lumMod val="75000"/>
                  </a:schemeClr>
                </a:solidFill>
                <a:latin typeface="Arial" panose="020B0604020202020204" pitchFamily="34" charset="0"/>
                <a:cs typeface="Arial" panose="020B0604020202020204" pitchFamily="34" charset="0"/>
              </a:rPr>
              <a:t> </a:t>
            </a:r>
            <a:r>
              <a:rPr lang="en-US" sz="3600" b="1" dirty="0" err="1">
                <a:solidFill>
                  <a:schemeClr val="accent5">
                    <a:lumMod val="75000"/>
                  </a:schemeClr>
                </a:solidFill>
                <a:latin typeface="Arial" panose="020B0604020202020204" pitchFamily="34" charset="0"/>
                <a:cs typeface="Arial" panose="020B0604020202020204" pitchFamily="34" charset="0"/>
              </a:rPr>
              <a:t>của</a:t>
            </a:r>
            <a:r>
              <a:rPr lang="en-US" sz="3600" b="1" dirty="0">
                <a:solidFill>
                  <a:schemeClr val="accent5">
                    <a:lumMod val="75000"/>
                  </a:schemeClr>
                </a:solidFill>
                <a:latin typeface="Arial" panose="020B0604020202020204" pitchFamily="34" charset="0"/>
                <a:cs typeface="Arial" panose="020B0604020202020204" pitchFamily="34" charset="0"/>
              </a:rPr>
              <a:t> </a:t>
            </a:r>
            <a:r>
              <a:rPr lang="en-US" sz="3600" b="1" dirty="0" err="1">
                <a:solidFill>
                  <a:schemeClr val="accent5">
                    <a:lumMod val="75000"/>
                  </a:schemeClr>
                </a:solidFill>
                <a:latin typeface="Arial" panose="020B0604020202020204" pitchFamily="34" charset="0"/>
                <a:cs typeface="Arial" panose="020B0604020202020204" pitchFamily="34" charset="0"/>
              </a:rPr>
              <a:t>người</a:t>
            </a:r>
            <a:r>
              <a:rPr lang="en-US" sz="3600" b="1" dirty="0">
                <a:solidFill>
                  <a:schemeClr val="accent5">
                    <a:lumMod val="75000"/>
                  </a:schemeClr>
                </a:solidFill>
                <a:latin typeface="Arial" panose="020B0604020202020204" pitchFamily="34" charset="0"/>
                <a:cs typeface="Arial" panose="020B0604020202020204" pitchFamily="34" charset="0"/>
              </a:rPr>
              <a:t> </a:t>
            </a:r>
            <a:r>
              <a:rPr lang="en-US" sz="3600" b="1" dirty="0" err="1">
                <a:solidFill>
                  <a:schemeClr val="accent5">
                    <a:lumMod val="75000"/>
                  </a:schemeClr>
                </a:solidFill>
                <a:latin typeface="Arial" panose="020B0604020202020204" pitchFamily="34" charset="0"/>
                <a:cs typeface="Arial" panose="020B0604020202020204" pitchFamily="34" charset="0"/>
              </a:rPr>
              <a:t>dân</a:t>
            </a:r>
            <a:r>
              <a:rPr lang="en-US" sz="3600" b="1" dirty="0">
                <a:solidFill>
                  <a:schemeClr val="accent5">
                    <a:lumMod val="75000"/>
                  </a:schemeClr>
                </a:solidFill>
                <a:latin typeface="Arial" panose="020B0604020202020204" pitchFamily="34" charset="0"/>
                <a:cs typeface="Arial" panose="020B0604020202020204" pitchFamily="34" charset="0"/>
              </a:rPr>
              <a:t> </a:t>
            </a:r>
            <a:r>
              <a:rPr lang="en-US" sz="3600" b="1" dirty="0" err="1">
                <a:solidFill>
                  <a:schemeClr val="accent5">
                    <a:lumMod val="75000"/>
                  </a:schemeClr>
                </a:solidFill>
                <a:latin typeface="Arial" panose="020B0604020202020204" pitchFamily="34" charset="0"/>
                <a:cs typeface="Arial" panose="020B0604020202020204" pitchFamily="34" charset="0"/>
              </a:rPr>
              <a:t>Âu</a:t>
            </a:r>
            <a:r>
              <a:rPr lang="en-US" sz="3600" b="1" dirty="0">
                <a:solidFill>
                  <a:schemeClr val="accent5">
                    <a:lumMod val="75000"/>
                  </a:schemeClr>
                </a:solidFill>
                <a:latin typeface="Arial" panose="020B0604020202020204" pitchFamily="34" charset="0"/>
                <a:cs typeface="Arial" panose="020B0604020202020204" pitchFamily="34" charset="0"/>
              </a:rPr>
              <a:t> </a:t>
            </a:r>
            <a:r>
              <a:rPr lang="en-US" sz="3600" b="1" dirty="0" err="1">
                <a:solidFill>
                  <a:schemeClr val="accent5">
                    <a:lumMod val="75000"/>
                  </a:schemeClr>
                </a:solidFill>
                <a:latin typeface="Arial" panose="020B0604020202020204" pitchFamily="34" charset="0"/>
                <a:cs typeface="Arial" panose="020B0604020202020204" pitchFamily="34" charset="0"/>
              </a:rPr>
              <a:t>Lạc</a:t>
            </a:r>
            <a:r>
              <a:rPr lang="en-US" sz="3600" b="1" dirty="0">
                <a:solidFill>
                  <a:schemeClr val="accent5">
                    <a:lumMod val="75000"/>
                  </a:schemeClr>
                </a:solidFill>
                <a:latin typeface="Arial" panose="020B0604020202020204" pitchFamily="34" charset="0"/>
                <a:cs typeface="Arial" panose="020B0604020202020204" pitchFamily="34" charset="0"/>
              </a:rPr>
              <a:t> </a:t>
            </a:r>
            <a:r>
              <a:rPr lang="en-US" sz="3600" b="1" dirty="0" err="1">
                <a:solidFill>
                  <a:schemeClr val="accent5">
                    <a:lumMod val="75000"/>
                  </a:schemeClr>
                </a:solidFill>
                <a:latin typeface="Arial" panose="020B0604020202020204" pitchFamily="34" charset="0"/>
                <a:cs typeface="Arial" panose="020B0604020202020204" pitchFamily="34" charset="0"/>
              </a:rPr>
              <a:t>là</a:t>
            </a:r>
            <a:r>
              <a:rPr lang="en-US" sz="3600" b="1" dirty="0">
                <a:solidFill>
                  <a:schemeClr val="accent5">
                    <a:lumMod val="75000"/>
                  </a:schemeClr>
                </a:solidFill>
                <a:latin typeface="Arial" panose="020B0604020202020204" pitchFamily="34" charset="0"/>
                <a:cs typeface="Arial" panose="020B0604020202020204" pitchFamily="34" charset="0"/>
              </a:rPr>
              <a:t> </a:t>
            </a:r>
            <a:r>
              <a:rPr lang="en-US" sz="3600" b="1" dirty="0" err="1">
                <a:solidFill>
                  <a:schemeClr val="accent5">
                    <a:lumMod val="75000"/>
                  </a:schemeClr>
                </a:solidFill>
                <a:latin typeface="Arial" panose="020B0604020202020204" pitchFamily="34" charset="0"/>
                <a:cs typeface="Arial" panose="020B0604020202020204" pitchFamily="34" charset="0"/>
              </a:rPr>
              <a:t>gì</a:t>
            </a:r>
            <a:r>
              <a:rPr lang="en-US" sz="3600" b="1" dirty="0">
                <a:solidFill>
                  <a:schemeClr val="accent5">
                    <a:lumMod val="75000"/>
                  </a:schemeClr>
                </a:solidFill>
                <a:latin typeface="Arial" panose="020B0604020202020204" pitchFamily="34" charset="0"/>
                <a:cs typeface="Arial" panose="020B0604020202020204" pitchFamily="34" charset="0"/>
              </a:rPr>
              <a:t>?</a:t>
            </a:r>
          </a:p>
        </p:txBody>
      </p:sp>
      <p:pic>
        <p:nvPicPr>
          <p:cNvPr id="63" name="Picture 4" descr="Thành Cổ Loa - khám phá tòa thành cổ nhất Việt Nam | Justfly.v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9730" y="2065604"/>
            <a:ext cx="4289851" cy="27693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831" y="2065604"/>
            <a:ext cx="4394399" cy="27693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5" name="TextBox 64"/>
          <p:cNvSpPr txBox="1"/>
          <p:nvPr/>
        </p:nvSpPr>
        <p:spPr>
          <a:xfrm>
            <a:off x="1122741" y="4951866"/>
            <a:ext cx="5205355" cy="1077218"/>
          </a:xfrm>
          <a:prstGeom prst="rect">
            <a:avLst/>
          </a:prstGeom>
          <a:noFill/>
        </p:spPr>
        <p:txBody>
          <a:bodyPr wrap="square" rtlCol="0">
            <a:spAutoFit/>
          </a:bodyPr>
          <a:lstStyle/>
          <a:p>
            <a:pPr algn="ctr"/>
            <a:r>
              <a:rPr lang="en-US" sz="3200" b="1" dirty="0" err="1">
                <a:solidFill>
                  <a:schemeClr val="bg2">
                    <a:lumMod val="25000"/>
                  </a:schemeClr>
                </a:solidFill>
                <a:latin typeface="Arial" panose="020B0604020202020204" pitchFamily="34" charset="0"/>
                <a:cs typeface="Arial" panose="020B0604020202020204" pitchFamily="34" charset="0"/>
              </a:rPr>
              <a:t>Xây</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dựng</a:t>
            </a:r>
            <a:r>
              <a:rPr lang="en-US" sz="3200" b="1" dirty="0">
                <a:solidFill>
                  <a:schemeClr val="bg2">
                    <a:lumMod val="25000"/>
                  </a:schemeClr>
                </a:solidFill>
                <a:latin typeface="Arial" panose="020B0604020202020204" pitchFamily="34" charset="0"/>
                <a:cs typeface="Arial" panose="020B0604020202020204" pitchFamily="34" charset="0"/>
              </a:rPr>
              <a:t> </a:t>
            </a:r>
          </a:p>
          <a:p>
            <a:pPr algn="ctr"/>
            <a:r>
              <a:rPr lang="en-US" sz="3200" b="1" dirty="0" err="1">
                <a:solidFill>
                  <a:schemeClr val="bg2">
                    <a:lumMod val="25000"/>
                  </a:schemeClr>
                </a:solidFill>
                <a:latin typeface="Arial" panose="020B0604020202020204" pitchFamily="34" charset="0"/>
                <a:cs typeface="Arial" panose="020B0604020202020204" pitchFamily="34" charset="0"/>
              </a:rPr>
              <a:t>thành</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Cổ</a:t>
            </a:r>
            <a:r>
              <a:rPr lang="en-US" sz="3200" b="1" dirty="0">
                <a:solidFill>
                  <a:schemeClr val="bg2">
                    <a:lumMod val="25000"/>
                  </a:schemeClr>
                </a:solidFill>
                <a:latin typeface="Arial" panose="020B0604020202020204" pitchFamily="34" charset="0"/>
                <a:cs typeface="Arial" panose="020B0604020202020204" pitchFamily="34" charset="0"/>
              </a:rPr>
              <a:t> Loa</a:t>
            </a:r>
          </a:p>
        </p:txBody>
      </p:sp>
      <p:sp>
        <p:nvSpPr>
          <p:cNvPr id="67" name="TextBox 66"/>
          <p:cNvSpPr txBox="1"/>
          <p:nvPr/>
        </p:nvSpPr>
        <p:spPr>
          <a:xfrm>
            <a:off x="6095365" y="4936111"/>
            <a:ext cx="5205355" cy="1077218"/>
          </a:xfrm>
          <a:prstGeom prst="rect">
            <a:avLst/>
          </a:prstGeom>
          <a:noFill/>
        </p:spPr>
        <p:txBody>
          <a:bodyPr wrap="square" rtlCol="0">
            <a:spAutoFit/>
          </a:bodyPr>
          <a:lstStyle/>
          <a:p>
            <a:pPr algn="ctr"/>
            <a:r>
              <a:rPr lang="en-US" sz="3200" b="1" dirty="0" err="1">
                <a:solidFill>
                  <a:schemeClr val="bg2">
                    <a:lumMod val="25000"/>
                  </a:schemeClr>
                </a:solidFill>
                <a:latin typeface="Arial" panose="020B0604020202020204" pitchFamily="34" charset="0"/>
                <a:cs typeface="Arial" panose="020B0604020202020204" pitchFamily="34" charset="0"/>
              </a:rPr>
              <a:t>Chế</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tạo</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nỏ</a:t>
            </a:r>
            <a:r>
              <a:rPr lang="en-US" sz="3200" b="1" dirty="0">
                <a:solidFill>
                  <a:schemeClr val="bg2">
                    <a:lumMod val="25000"/>
                  </a:schemeClr>
                </a:solidFill>
                <a:latin typeface="Arial" panose="020B0604020202020204" pitchFamily="34" charset="0"/>
                <a:cs typeface="Arial" panose="020B0604020202020204" pitchFamily="34" charset="0"/>
              </a:rPr>
              <a:t> </a:t>
            </a:r>
          </a:p>
          <a:p>
            <a:pPr algn="ctr"/>
            <a:r>
              <a:rPr lang="en-US" sz="3200" b="1" dirty="0" err="1">
                <a:solidFill>
                  <a:schemeClr val="bg2">
                    <a:lumMod val="25000"/>
                  </a:schemeClr>
                </a:solidFill>
                <a:latin typeface="Arial" panose="020B0604020202020204" pitchFamily="34" charset="0"/>
                <a:cs typeface="Arial" panose="020B0604020202020204" pitchFamily="34" charset="0"/>
              </a:rPr>
              <a:t>bắn</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nhiều</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mũi</a:t>
            </a:r>
            <a:r>
              <a:rPr lang="en-US" sz="3200" b="1" dirty="0">
                <a:solidFill>
                  <a:schemeClr val="bg2">
                    <a:lumMod val="25000"/>
                  </a:schemeClr>
                </a:solidFill>
                <a:latin typeface="Arial" panose="020B0604020202020204" pitchFamily="34" charset="0"/>
                <a:cs typeface="Arial" panose="020B0604020202020204" pitchFamily="34" charset="0"/>
              </a:rPr>
              <a:t> </a:t>
            </a:r>
            <a:r>
              <a:rPr lang="en-US" sz="3200" b="1" dirty="0" err="1">
                <a:solidFill>
                  <a:schemeClr val="bg2">
                    <a:lumMod val="25000"/>
                  </a:schemeClr>
                </a:solidFill>
                <a:latin typeface="Arial" panose="020B0604020202020204" pitchFamily="34" charset="0"/>
                <a:cs typeface="Arial" panose="020B0604020202020204" pitchFamily="34" charset="0"/>
              </a:rPr>
              <a:t>tên</a:t>
            </a:r>
            <a:endParaRPr lang="en-US" sz="3200" b="1"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2760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p:cTn id="7" dur="1000" fill="hold"/>
                                        <p:tgtEl>
                                          <p:spTgt spid="123"/>
                                        </p:tgtEl>
                                        <p:attrNameLst>
                                          <p:attrName>ppt_x</p:attrName>
                                        </p:attrNameLst>
                                      </p:cBhvr>
                                      <p:tavLst>
                                        <p:tav tm="0">
                                          <p:val>
                                            <p:strVal val="#ppt_x-.2"/>
                                          </p:val>
                                        </p:tav>
                                        <p:tav tm="100000">
                                          <p:val>
                                            <p:strVal val="#ppt_x"/>
                                          </p:val>
                                        </p:tav>
                                      </p:tavLst>
                                    </p:anim>
                                    <p:anim calcmode="lin" valueType="num">
                                      <p:cBhvr>
                                        <p:cTn id="8" dur="1000" fill="hold"/>
                                        <p:tgtEl>
                                          <p:spTgt spid="1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7"/>
                                        </p:tgtEl>
                                        <p:attrNameLst>
                                          <p:attrName>style.visibility</p:attrName>
                                        </p:attrNameLst>
                                      </p:cBhvr>
                                      <p:to>
                                        <p:strVal val="visible"/>
                                      </p:to>
                                    </p:set>
                                    <p:animEffect transition="in" filter="barn(inVertical)">
                                      <p:cBhvr>
                                        <p:cTn id="14" dur="500"/>
                                        <p:tgtEl>
                                          <p:spTgt spid="7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wipe(down)">
                                      <p:cBhvr>
                                        <p:cTn id="24" dur="500"/>
                                        <p:tgtEl>
                                          <p:spTgt spid="6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down)">
                                      <p:cBhvr>
                                        <p:cTn id="27" dur="500"/>
                                        <p:tgtEl>
                                          <p:spTgt spid="65"/>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wipe(down)">
                                      <p:cBhvr>
                                        <p:cTn id="32" dur="580">
                                          <p:stCondLst>
                                            <p:cond delay="0"/>
                                          </p:stCondLst>
                                        </p:cTn>
                                        <p:tgtEl>
                                          <p:spTgt spid="64"/>
                                        </p:tgtEl>
                                      </p:cBhvr>
                                    </p:animEffect>
                                    <p:anim calcmode="lin" valueType="num">
                                      <p:cBhvr>
                                        <p:cTn id="33"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38" dur="26">
                                          <p:stCondLst>
                                            <p:cond delay="650"/>
                                          </p:stCondLst>
                                        </p:cTn>
                                        <p:tgtEl>
                                          <p:spTgt spid="64"/>
                                        </p:tgtEl>
                                      </p:cBhvr>
                                      <p:to x="100000" y="60000"/>
                                    </p:animScale>
                                    <p:animScale>
                                      <p:cBhvr>
                                        <p:cTn id="39" dur="166" decel="50000">
                                          <p:stCondLst>
                                            <p:cond delay="676"/>
                                          </p:stCondLst>
                                        </p:cTn>
                                        <p:tgtEl>
                                          <p:spTgt spid="64"/>
                                        </p:tgtEl>
                                      </p:cBhvr>
                                      <p:to x="100000" y="100000"/>
                                    </p:animScale>
                                    <p:animScale>
                                      <p:cBhvr>
                                        <p:cTn id="40" dur="26">
                                          <p:stCondLst>
                                            <p:cond delay="1312"/>
                                          </p:stCondLst>
                                        </p:cTn>
                                        <p:tgtEl>
                                          <p:spTgt spid="64"/>
                                        </p:tgtEl>
                                      </p:cBhvr>
                                      <p:to x="100000" y="80000"/>
                                    </p:animScale>
                                    <p:animScale>
                                      <p:cBhvr>
                                        <p:cTn id="41" dur="166" decel="50000">
                                          <p:stCondLst>
                                            <p:cond delay="1338"/>
                                          </p:stCondLst>
                                        </p:cTn>
                                        <p:tgtEl>
                                          <p:spTgt spid="64"/>
                                        </p:tgtEl>
                                      </p:cBhvr>
                                      <p:to x="100000" y="100000"/>
                                    </p:animScale>
                                    <p:animScale>
                                      <p:cBhvr>
                                        <p:cTn id="42" dur="26">
                                          <p:stCondLst>
                                            <p:cond delay="1642"/>
                                          </p:stCondLst>
                                        </p:cTn>
                                        <p:tgtEl>
                                          <p:spTgt spid="64"/>
                                        </p:tgtEl>
                                      </p:cBhvr>
                                      <p:to x="100000" y="90000"/>
                                    </p:animScale>
                                    <p:animScale>
                                      <p:cBhvr>
                                        <p:cTn id="43" dur="166" decel="50000">
                                          <p:stCondLst>
                                            <p:cond delay="1668"/>
                                          </p:stCondLst>
                                        </p:cTn>
                                        <p:tgtEl>
                                          <p:spTgt spid="64"/>
                                        </p:tgtEl>
                                      </p:cBhvr>
                                      <p:to x="100000" y="100000"/>
                                    </p:animScale>
                                    <p:animScale>
                                      <p:cBhvr>
                                        <p:cTn id="44" dur="26">
                                          <p:stCondLst>
                                            <p:cond delay="1808"/>
                                          </p:stCondLst>
                                        </p:cTn>
                                        <p:tgtEl>
                                          <p:spTgt spid="64"/>
                                        </p:tgtEl>
                                      </p:cBhvr>
                                      <p:to x="100000" y="95000"/>
                                    </p:animScale>
                                    <p:animScale>
                                      <p:cBhvr>
                                        <p:cTn id="45" dur="166" decel="50000">
                                          <p:stCondLst>
                                            <p:cond delay="1834"/>
                                          </p:stCondLst>
                                        </p:cTn>
                                        <p:tgtEl>
                                          <p:spTgt spid="64"/>
                                        </p:tgtEl>
                                      </p:cBhvr>
                                      <p:to x="100000" y="100000"/>
                                    </p:animScale>
                                  </p:childTnLst>
                                </p:cTn>
                              </p:par>
                              <p:par>
                                <p:cTn id="46" presetID="26" presetClass="entr" presetSubtype="0" fill="hold" grpId="0" nodeType="with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wipe(down)">
                                      <p:cBhvr>
                                        <p:cTn id="48" dur="580">
                                          <p:stCondLst>
                                            <p:cond delay="0"/>
                                          </p:stCondLst>
                                        </p:cTn>
                                        <p:tgtEl>
                                          <p:spTgt spid="67"/>
                                        </p:tgtEl>
                                      </p:cBhvr>
                                    </p:animEffect>
                                    <p:anim calcmode="lin" valueType="num">
                                      <p:cBhvr>
                                        <p:cTn id="49"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54" dur="26">
                                          <p:stCondLst>
                                            <p:cond delay="650"/>
                                          </p:stCondLst>
                                        </p:cTn>
                                        <p:tgtEl>
                                          <p:spTgt spid="67"/>
                                        </p:tgtEl>
                                      </p:cBhvr>
                                      <p:to x="100000" y="60000"/>
                                    </p:animScale>
                                    <p:animScale>
                                      <p:cBhvr>
                                        <p:cTn id="55" dur="166" decel="50000">
                                          <p:stCondLst>
                                            <p:cond delay="676"/>
                                          </p:stCondLst>
                                        </p:cTn>
                                        <p:tgtEl>
                                          <p:spTgt spid="67"/>
                                        </p:tgtEl>
                                      </p:cBhvr>
                                      <p:to x="100000" y="100000"/>
                                    </p:animScale>
                                    <p:animScale>
                                      <p:cBhvr>
                                        <p:cTn id="56" dur="26">
                                          <p:stCondLst>
                                            <p:cond delay="1312"/>
                                          </p:stCondLst>
                                        </p:cTn>
                                        <p:tgtEl>
                                          <p:spTgt spid="67"/>
                                        </p:tgtEl>
                                      </p:cBhvr>
                                      <p:to x="100000" y="80000"/>
                                    </p:animScale>
                                    <p:animScale>
                                      <p:cBhvr>
                                        <p:cTn id="57" dur="166" decel="50000">
                                          <p:stCondLst>
                                            <p:cond delay="1338"/>
                                          </p:stCondLst>
                                        </p:cTn>
                                        <p:tgtEl>
                                          <p:spTgt spid="67"/>
                                        </p:tgtEl>
                                      </p:cBhvr>
                                      <p:to x="100000" y="100000"/>
                                    </p:animScale>
                                    <p:animScale>
                                      <p:cBhvr>
                                        <p:cTn id="58" dur="26">
                                          <p:stCondLst>
                                            <p:cond delay="1642"/>
                                          </p:stCondLst>
                                        </p:cTn>
                                        <p:tgtEl>
                                          <p:spTgt spid="67"/>
                                        </p:tgtEl>
                                      </p:cBhvr>
                                      <p:to x="100000" y="90000"/>
                                    </p:animScale>
                                    <p:animScale>
                                      <p:cBhvr>
                                        <p:cTn id="59" dur="166" decel="50000">
                                          <p:stCondLst>
                                            <p:cond delay="1668"/>
                                          </p:stCondLst>
                                        </p:cTn>
                                        <p:tgtEl>
                                          <p:spTgt spid="67"/>
                                        </p:tgtEl>
                                      </p:cBhvr>
                                      <p:to x="100000" y="100000"/>
                                    </p:animScale>
                                    <p:animScale>
                                      <p:cBhvr>
                                        <p:cTn id="60" dur="26">
                                          <p:stCondLst>
                                            <p:cond delay="1808"/>
                                          </p:stCondLst>
                                        </p:cTn>
                                        <p:tgtEl>
                                          <p:spTgt spid="67"/>
                                        </p:tgtEl>
                                      </p:cBhvr>
                                      <p:to x="100000" y="95000"/>
                                    </p:animScale>
                                    <p:animScale>
                                      <p:cBhvr>
                                        <p:cTn id="61" dur="166" decel="50000">
                                          <p:stCondLst>
                                            <p:cond delay="1834"/>
                                          </p:stCondLst>
                                        </p:cTn>
                                        <p:tgtEl>
                                          <p:spTgt spid="6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5"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97DE"/>
        </a:solidFill>
        <a:effectLst/>
      </p:bgPr>
    </p:bg>
    <p:spTree>
      <p:nvGrpSpPr>
        <p:cNvPr id="1" name=""/>
        <p:cNvGrpSpPr/>
        <p:nvPr/>
      </p:nvGrpSpPr>
      <p:grpSpPr>
        <a:xfrm>
          <a:off x="0" y="0"/>
          <a:ext cx="0" cy="0"/>
          <a:chOff x="0" y="0"/>
          <a:chExt cx="0" cy="0"/>
        </a:xfrm>
      </p:grpSpPr>
      <p:grpSp>
        <p:nvGrpSpPr>
          <p:cNvPr id="3" name="Group 2"/>
          <p:cNvGrpSpPr/>
          <p:nvPr/>
        </p:nvGrpSpPr>
        <p:grpSpPr>
          <a:xfrm>
            <a:off x="171450" y="161925"/>
            <a:ext cx="11811000" cy="6496050"/>
            <a:chOff x="171450" y="161925"/>
            <a:chExt cx="11811000" cy="6496050"/>
          </a:xfrm>
        </p:grpSpPr>
        <p:sp>
          <p:nvSpPr>
            <p:cNvPr id="2" name="Rectangle 1"/>
            <p:cNvSpPr/>
            <p:nvPr/>
          </p:nvSpPr>
          <p:spPr>
            <a:xfrm>
              <a:off x="171450" y="161925"/>
              <a:ext cx="11811000" cy="6496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23850" y="314325"/>
              <a:ext cx="11487150" cy="6191250"/>
            </a:xfrm>
            <a:prstGeom prst="rect">
              <a:avLst/>
            </a:prstGeom>
            <a:noFill/>
            <a:ln w="28575">
              <a:solidFill>
                <a:srgbClr val="3A456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Table 3"/>
          <p:cNvGraphicFramePr>
            <a:graphicFrameLocks noGrp="1"/>
          </p:cNvGraphicFramePr>
          <p:nvPr>
            <p:extLst>
              <p:ext uri="{D42A27DB-BD31-4B8C-83A1-F6EECF244321}">
                <p14:modId xmlns:p14="http://schemas.microsoft.com/office/powerpoint/2010/main" val="3951288496"/>
              </p:ext>
            </p:extLst>
          </p:nvPr>
        </p:nvGraphicFramePr>
        <p:xfrm>
          <a:off x="617537" y="1240846"/>
          <a:ext cx="10899776" cy="4566708"/>
        </p:xfrm>
        <a:graphic>
          <a:graphicData uri="http://schemas.openxmlformats.org/drawingml/2006/table">
            <a:tbl>
              <a:tblPr firstRow="1" bandRow="1">
                <a:tableStyleId>{5940675A-B579-460E-94D1-54222C63F5DA}</a:tableStyleId>
              </a:tblPr>
              <a:tblGrid>
                <a:gridCol w="4127371">
                  <a:extLst>
                    <a:ext uri="{9D8B030D-6E8A-4147-A177-3AD203B41FA5}">
                      <a16:colId xmlns:a16="http://schemas.microsoft.com/office/drawing/2014/main" val="1435536358"/>
                    </a:ext>
                  </a:extLst>
                </a:gridCol>
                <a:gridCol w="2205526">
                  <a:extLst>
                    <a:ext uri="{9D8B030D-6E8A-4147-A177-3AD203B41FA5}">
                      <a16:colId xmlns:a16="http://schemas.microsoft.com/office/drawing/2014/main" val="2289779527"/>
                    </a:ext>
                  </a:extLst>
                </a:gridCol>
                <a:gridCol w="2365579">
                  <a:extLst>
                    <a:ext uri="{9D8B030D-6E8A-4147-A177-3AD203B41FA5}">
                      <a16:colId xmlns:a16="http://schemas.microsoft.com/office/drawing/2014/main" val="3079031179"/>
                    </a:ext>
                  </a:extLst>
                </a:gridCol>
                <a:gridCol w="2201300">
                  <a:extLst>
                    <a:ext uri="{9D8B030D-6E8A-4147-A177-3AD203B41FA5}">
                      <a16:colId xmlns:a16="http://schemas.microsoft.com/office/drawing/2014/main" val="1810058642"/>
                    </a:ext>
                  </a:extLst>
                </a:gridCol>
              </a:tblGrid>
              <a:tr h="1522236">
                <a:tc>
                  <a:txBody>
                    <a:bodyPr/>
                    <a:lstStyle/>
                    <a:p>
                      <a:pPr algn="ct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Giai</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lịch</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sử</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6B7FFF"/>
                    </a:solidFill>
                  </a:tcPr>
                </a:tc>
                <a:tc>
                  <a:txBody>
                    <a:bodyPr/>
                    <a:lstStyle/>
                    <a:p>
                      <a:pPr algn="ct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Tên</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nước</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6B7FFF"/>
                    </a:solidFill>
                  </a:tcPr>
                </a:tc>
                <a:tc>
                  <a:txBody>
                    <a:bodyPr/>
                    <a:lstStyle/>
                    <a:p>
                      <a:pPr algn="ct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Kinh</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đô</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6B7FFF"/>
                    </a:solidFill>
                  </a:tcPr>
                </a:tc>
                <a:tc>
                  <a:txBody>
                    <a:bodyPr/>
                    <a:lstStyle/>
                    <a:p>
                      <a:pPr algn="ct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Nhân</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lịch</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sử</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tiêu</a:t>
                      </a:r>
                      <a:r>
                        <a:rPr lang="en-US" sz="2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biểu</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solidFill>
                      <a:srgbClr val="6B7FFF"/>
                    </a:solidFill>
                  </a:tcPr>
                </a:tc>
                <a:extLst>
                  <a:ext uri="{0D108BD9-81ED-4DB2-BD59-A6C34878D82A}">
                    <a16:rowId xmlns:a16="http://schemas.microsoft.com/office/drawing/2014/main" val="264695464"/>
                  </a:ext>
                </a:extLst>
              </a:tr>
              <a:tr h="1522236">
                <a:tc rowSpan="2">
                  <a:txBody>
                    <a:bodyPr/>
                    <a:lstStyle/>
                    <a:p>
                      <a:pPr algn="ctr"/>
                      <a:r>
                        <a:rPr lang="en-US" sz="2800" b="1" dirty="0" err="1">
                          <a:latin typeface="Arial" panose="020B0604020202020204" pitchFamily="34" charset="0"/>
                          <a:cs typeface="Arial" panose="020B0604020202020204" pitchFamily="34" charset="0"/>
                        </a:rPr>
                        <a:t>Buổi</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đầu</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dựng</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nước</a:t>
                      </a:r>
                      <a:r>
                        <a:rPr lang="en-US" sz="2800" b="1" baseline="0" dirty="0">
                          <a:latin typeface="Arial" panose="020B0604020202020204" pitchFamily="34" charset="0"/>
                          <a:cs typeface="Arial" panose="020B0604020202020204" pitchFamily="34" charset="0"/>
                        </a:rPr>
                        <a:t> </a:t>
                      </a:r>
                    </a:p>
                    <a:p>
                      <a:pPr algn="ctr"/>
                      <a:r>
                        <a:rPr lang="en-US" sz="2800" b="1" baseline="0" dirty="0" err="1">
                          <a:latin typeface="Arial" panose="020B0604020202020204" pitchFamily="34" charset="0"/>
                          <a:cs typeface="Arial" panose="020B0604020202020204" pitchFamily="34" charset="0"/>
                        </a:rPr>
                        <a:t>và</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giữ</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nước</a:t>
                      </a:r>
                      <a:r>
                        <a:rPr lang="en-US" sz="2800" b="1" baseline="0" dirty="0">
                          <a:latin typeface="Arial" panose="020B0604020202020204" pitchFamily="34" charset="0"/>
                          <a:cs typeface="Arial" panose="020B0604020202020204" pitchFamily="34" charset="0"/>
                        </a:rPr>
                        <a:t> </a:t>
                      </a:r>
                    </a:p>
                    <a:p>
                      <a:pPr algn="ctr"/>
                      <a:r>
                        <a:rPr lang="en-US" sz="2400" i="1" baseline="0" dirty="0">
                          <a:solidFill>
                            <a:srgbClr val="C00000"/>
                          </a:solidFill>
                          <a:latin typeface="Arial" panose="020B0604020202020204" pitchFamily="34" charset="0"/>
                          <a:cs typeface="Arial" panose="020B0604020202020204" pitchFamily="34" charset="0"/>
                        </a:rPr>
                        <a:t>(</a:t>
                      </a:r>
                      <a:r>
                        <a:rPr lang="en-US" sz="2400" i="1" baseline="0" dirty="0" err="1">
                          <a:solidFill>
                            <a:srgbClr val="C00000"/>
                          </a:solidFill>
                          <a:latin typeface="Arial" panose="020B0604020202020204" pitchFamily="34" charset="0"/>
                          <a:cs typeface="Arial" panose="020B0604020202020204" pitchFamily="34" charset="0"/>
                        </a:rPr>
                        <a:t>Khoảng</a:t>
                      </a:r>
                      <a:r>
                        <a:rPr lang="en-US" sz="2400" i="1" baseline="0" dirty="0">
                          <a:solidFill>
                            <a:srgbClr val="C00000"/>
                          </a:solidFill>
                          <a:latin typeface="Arial" panose="020B0604020202020204" pitchFamily="34" charset="0"/>
                          <a:cs typeface="Arial" panose="020B0604020202020204" pitchFamily="34" charset="0"/>
                        </a:rPr>
                        <a:t> </a:t>
                      </a:r>
                      <a:r>
                        <a:rPr lang="en-US" sz="2400" i="1" baseline="0" dirty="0" err="1">
                          <a:solidFill>
                            <a:srgbClr val="C00000"/>
                          </a:solidFill>
                          <a:latin typeface="Arial" panose="020B0604020202020204" pitchFamily="34" charset="0"/>
                          <a:cs typeface="Arial" panose="020B0604020202020204" pitchFamily="34" charset="0"/>
                        </a:rPr>
                        <a:t>năm</a:t>
                      </a:r>
                      <a:r>
                        <a:rPr lang="en-US" sz="2400" i="1" baseline="0" dirty="0">
                          <a:solidFill>
                            <a:srgbClr val="C00000"/>
                          </a:solidFill>
                          <a:latin typeface="Arial" panose="020B0604020202020204" pitchFamily="34" charset="0"/>
                          <a:cs typeface="Arial" panose="020B0604020202020204" pitchFamily="34" charset="0"/>
                        </a:rPr>
                        <a:t> 700 TCN </a:t>
                      </a:r>
                    </a:p>
                    <a:p>
                      <a:pPr algn="ctr"/>
                      <a:r>
                        <a:rPr lang="en-US" sz="2400" i="1" baseline="0" dirty="0" err="1">
                          <a:solidFill>
                            <a:srgbClr val="C00000"/>
                          </a:solidFill>
                          <a:latin typeface="Arial" panose="020B0604020202020204" pitchFamily="34" charset="0"/>
                          <a:cs typeface="Arial" panose="020B0604020202020204" pitchFamily="34" charset="0"/>
                        </a:rPr>
                        <a:t>đến</a:t>
                      </a:r>
                      <a:r>
                        <a:rPr lang="en-US" sz="2400" i="1" baseline="0" dirty="0">
                          <a:solidFill>
                            <a:srgbClr val="C00000"/>
                          </a:solidFill>
                          <a:latin typeface="Arial" panose="020B0604020202020204" pitchFamily="34" charset="0"/>
                          <a:cs typeface="Arial" panose="020B0604020202020204" pitchFamily="34" charset="0"/>
                        </a:rPr>
                        <a:t> </a:t>
                      </a:r>
                      <a:r>
                        <a:rPr lang="en-US" sz="2400" i="1" baseline="0" dirty="0" err="1">
                          <a:solidFill>
                            <a:srgbClr val="C00000"/>
                          </a:solidFill>
                          <a:latin typeface="Arial" panose="020B0604020202020204" pitchFamily="34" charset="0"/>
                          <a:cs typeface="Arial" panose="020B0604020202020204" pitchFamily="34" charset="0"/>
                        </a:rPr>
                        <a:t>năm</a:t>
                      </a:r>
                      <a:r>
                        <a:rPr lang="en-US" sz="2400" i="1" baseline="0" dirty="0">
                          <a:solidFill>
                            <a:srgbClr val="C00000"/>
                          </a:solidFill>
                          <a:latin typeface="Arial" panose="020B0604020202020204" pitchFamily="34" charset="0"/>
                          <a:cs typeface="Arial" panose="020B0604020202020204" pitchFamily="34" charset="0"/>
                        </a:rPr>
                        <a:t> 179 TCN)</a:t>
                      </a:r>
                      <a:endParaRPr lang="en-US" sz="2400" i="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800" b="1" dirty="0" err="1">
                          <a:latin typeface="Arial" panose="020B0604020202020204" pitchFamily="34" charset="0"/>
                          <a:cs typeface="Arial" panose="020B0604020202020204" pitchFamily="34" charset="0"/>
                        </a:rPr>
                        <a:t>Văn</a:t>
                      </a:r>
                      <a:r>
                        <a:rPr lang="en-US" sz="2800" b="1" baseline="0" dirty="0">
                          <a:latin typeface="Arial" panose="020B0604020202020204" pitchFamily="34" charset="0"/>
                          <a:cs typeface="Arial" panose="020B0604020202020204" pitchFamily="34" charset="0"/>
                        </a:rPr>
                        <a:t> Lang </a:t>
                      </a:r>
                      <a:endParaRPr lang="en-US" sz="2800" b="1" dirty="0">
                        <a:latin typeface="Arial" panose="020B0604020202020204" pitchFamily="34" charset="0"/>
                        <a:cs typeface="Arial" panose="020B0604020202020204" pitchFamily="34" charset="0"/>
                      </a:endParaRPr>
                    </a:p>
                  </a:txBody>
                  <a:tcPr anchor="ctr"/>
                </a:tc>
                <a:tc>
                  <a:txBody>
                    <a:bodyPr/>
                    <a:lstStyle/>
                    <a:p>
                      <a:pPr algn="ctr"/>
                      <a:r>
                        <a:rPr lang="en-US" sz="2800" b="1" dirty="0" err="1">
                          <a:latin typeface="Arial" panose="020B0604020202020204" pitchFamily="34" charset="0"/>
                          <a:cs typeface="Arial" panose="020B0604020202020204" pitchFamily="34" charset="0"/>
                        </a:rPr>
                        <a:t>Phong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Châu</a:t>
                      </a:r>
                      <a:r>
                        <a:rPr lang="en-US" sz="2800" b="1" baseline="0" dirty="0">
                          <a:latin typeface="Arial" panose="020B0604020202020204" pitchFamily="34" charset="0"/>
                          <a:cs typeface="Arial" panose="020B0604020202020204" pitchFamily="34" charset="0"/>
                        </a:rPr>
                        <a:t> </a:t>
                      </a:r>
                      <a:r>
                        <a:rPr lang="en-US" sz="2800" i="1" baseline="0" dirty="0">
                          <a:solidFill>
                            <a:srgbClr val="C00000"/>
                          </a:solidFill>
                          <a:latin typeface="Arial" panose="020B0604020202020204" pitchFamily="34" charset="0"/>
                          <a:cs typeface="Arial" panose="020B0604020202020204" pitchFamily="34" charset="0"/>
                        </a:rPr>
                        <a:t>(</a:t>
                      </a:r>
                      <a:r>
                        <a:rPr lang="en-US" sz="2800" i="1" baseline="0" dirty="0" err="1">
                          <a:solidFill>
                            <a:srgbClr val="C00000"/>
                          </a:solidFill>
                          <a:latin typeface="Arial" panose="020B0604020202020204" pitchFamily="34" charset="0"/>
                          <a:cs typeface="Arial" panose="020B0604020202020204" pitchFamily="34" charset="0"/>
                        </a:rPr>
                        <a:t>Phú</a:t>
                      </a:r>
                      <a:r>
                        <a:rPr lang="en-US" sz="2800" i="1" baseline="0" dirty="0">
                          <a:solidFill>
                            <a:srgbClr val="C00000"/>
                          </a:solidFill>
                          <a:latin typeface="Arial" panose="020B0604020202020204" pitchFamily="34" charset="0"/>
                          <a:cs typeface="Arial" panose="020B0604020202020204" pitchFamily="34" charset="0"/>
                        </a:rPr>
                        <a:t> </a:t>
                      </a:r>
                      <a:r>
                        <a:rPr lang="en-US" sz="2800" i="1" baseline="0" dirty="0" err="1">
                          <a:solidFill>
                            <a:srgbClr val="C00000"/>
                          </a:solidFill>
                          <a:latin typeface="Arial" panose="020B0604020202020204" pitchFamily="34" charset="0"/>
                          <a:cs typeface="Arial" panose="020B0604020202020204" pitchFamily="34" charset="0"/>
                        </a:rPr>
                        <a:t>Thọ</a:t>
                      </a:r>
                      <a:r>
                        <a:rPr lang="en-US" sz="2800" i="1" baseline="0" dirty="0">
                          <a:solidFill>
                            <a:srgbClr val="C00000"/>
                          </a:solidFill>
                          <a:latin typeface="Arial" panose="020B0604020202020204" pitchFamily="34" charset="0"/>
                          <a:cs typeface="Arial" panose="020B0604020202020204" pitchFamily="34" charset="0"/>
                        </a:rPr>
                        <a:t>)</a:t>
                      </a:r>
                      <a:endParaRPr lang="en-US" sz="2800" i="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800" b="1" dirty="0" err="1">
                          <a:latin typeface="Arial" panose="020B0604020202020204" pitchFamily="34" charset="0"/>
                          <a:cs typeface="Arial" panose="020B0604020202020204" pitchFamily="34" charset="0"/>
                        </a:rPr>
                        <a:t>Hùng</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Vương</a:t>
                      </a:r>
                      <a:endParaRPr lang="en-US" sz="28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5601315"/>
                  </a:ext>
                </a:extLst>
              </a:tr>
              <a:tr h="1522236">
                <a:tc vMerge="1">
                  <a:txBody>
                    <a:bodyPr/>
                    <a:lstStyle/>
                    <a:p>
                      <a:pPr algn="l"/>
                      <a:endParaRPr lang="en-US" sz="2800" dirty="0">
                        <a:latin typeface="Arial" panose="020B0604020202020204" pitchFamily="34" charset="0"/>
                        <a:cs typeface="Arial" panose="020B0604020202020204" pitchFamily="34" charset="0"/>
                      </a:endParaRPr>
                    </a:p>
                  </a:txBody>
                  <a:tcPr anchor="ctr"/>
                </a:tc>
                <a:tc>
                  <a:txBody>
                    <a:bodyPr/>
                    <a:lstStyle/>
                    <a:p>
                      <a:pPr algn="ctr"/>
                      <a:r>
                        <a:rPr lang="en-US" sz="2800" b="1" dirty="0" err="1">
                          <a:latin typeface="Arial" panose="020B0604020202020204" pitchFamily="34" charset="0"/>
                          <a:cs typeface="Arial" panose="020B0604020202020204" pitchFamily="34" charset="0"/>
                        </a:rPr>
                        <a:t>Âu</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Lạc</a:t>
                      </a:r>
                      <a:endParaRPr lang="en-US" sz="2800" b="1" dirty="0">
                        <a:latin typeface="Arial" panose="020B0604020202020204" pitchFamily="34" charset="0"/>
                        <a:cs typeface="Arial" panose="020B0604020202020204" pitchFamily="34" charset="0"/>
                      </a:endParaRPr>
                    </a:p>
                  </a:txBody>
                  <a:tcPr anchor="ctr"/>
                </a:tc>
                <a:tc>
                  <a:txBody>
                    <a:bodyPr/>
                    <a:lstStyle/>
                    <a:p>
                      <a:pPr algn="ctr"/>
                      <a:r>
                        <a:rPr lang="en-US" sz="2800" b="1" dirty="0" err="1">
                          <a:latin typeface="Arial" panose="020B0604020202020204" pitchFamily="34" charset="0"/>
                          <a:cs typeface="Arial" panose="020B0604020202020204" pitchFamily="34" charset="0"/>
                        </a:rPr>
                        <a:t>Cổ</a:t>
                      </a:r>
                      <a:r>
                        <a:rPr lang="en-US" sz="2800" b="1" baseline="0" dirty="0">
                          <a:latin typeface="Arial" panose="020B0604020202020204" pitchFamily="34" charset="0"/>
                          <a:cs typeface="Arial" panose="020B0604020202020204" pitchFamily="34" charset="0"/>
                        </a:rPr>
                        <a:t> Loa </a:t>
                      </a:r>
                    </a:p>
                    <a:p>
                      <a:pPr algn="ctr"/>
                      <a:r>
                        <a:rPr lang="en-US" sz="2800" i="1" baseline="0" dirty="0">
                          <a:solidFill>
                            <a:srgbClr val="C00000"/>
                          </a:solidFill>
                          <a:latin typeface="Arial" panose="020B0604020202020204" pitchFamily="34" charset="0"/>
                          <a:cs typeface="Arial" panose="020B0604020202020204" pitchFamily="34" charset="0"/>
                        </a:rPr>
                        <a:t>(</a:t>
                      </a:r>
                      <a:r>
                        <a:rPr lang="en-US" sz="2800" i="1" baseline="0" dirty="0" err="1">
                          <a:solidFill>
                            <a:srgbClr val="C00000"/>
                          </a:solidFill>
                          <a:latin typeface="Arial" panose="020B0604020202020204" pitchFamily="34" charset="0"/>
                          <a:cs typeface="Arial" panose="020B0604020202020204" pitchFamily="34" charset="0"/>
                        </a:rPr>
                        <a:t>Hà</a:t>
                      </a:r>
                      <a:r>
                        <a:rPr lang="en-US" sz="2800" i="1" baseline="0" dirty="0">
                          <a:solidFill>
                            <a:srgbClr val="C00000"/>
                          </a:solidFill>
                          <a:latin typeface="Arial" panose="020B0604020202020204" pitchFamily="34" charset="0"/>
                          <a:cs typeface="Arial" panose="020B0604020202020204" pitchFamily="34" charset="0"/>
                        </a:rPr>
                        <a:t> </a:t>
                      </a:r>
                      <a:r>
                        <a:rPr lang="en-US" sz="2800" i="1" baseline="0" dirty="0" err="1">
                          <a:solidFill>
                            <a:srgbClr val="C00000"/>
                          </a:solidFill>
                          <a:latin typeface="Arial" panose="020B0604020202020204" pitchFamily="34" charset="0"/>
                          <a:cs typeface="Arial" panose="020B0604020202020204" pitchFamily="34" charset="0"/>
                        </a:rPr>
                        <a:t>Nội</a:t>
                      </a:r>
                      <a:r>
                        <a:rPr lang="en-US" sz="2800" i="1" baseline="0" dirty="0">
                          <a:solidFill>
                            <a:srgbClr val="C00000"/>
                          </a:solidFill>
                          <a:latin typeface="Arial" panose="020B0604020202020204" pitchFamily="34" charset="0"/>
                          <a:cs typeface="Arial" panose="020B0604020202020204" pitchFamily="34" charset="0"/>
                        </a:rPr>
                        <a:t>)</a:t>
                      </a:r>
                      <a:endParaRPr lang="en-US" sz="2800" i="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800" b="1" dirty="0">
                          <a:latin typeface="Arial" panose="020B0604020202020204" pitchFamily="34" charset="0"/>
                          <a:cs typeface="Arial" panose="020B0604020202020204" pitchFamily="34" charset="0"/>
                        </a:rPr>
                        <a:t>An</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Dương</a:t>
                      </a:r>
                      <a:r>
                        <a:rPr lang="en-US" sz="2800" b="1" baseline="0" dirty="0">
                          <a:latin typeface="Arial" panose="020B0604020202020204" pitchFamily="34" charset="0"/>
                          <a:cs typeface="Arial" panose="020B0604020202020204" pitchFamily="34" charset="0"/>
                        </a:rPr>
                        <a:t> </a:t>
                      </a:r>
                      <a:r>
                        <a:rPr lang="en-US" sz="2800" b="1" baseline="0" dirty="0" err="1">
                          <a:latin typeface="Arial" panose="020B0604020202020204" pitchFamily="34" charset="0"/>
                          <a:cs typeface="Arial" panose="020B0604020202020204" pitchFamily="34" charset="0"/>
                        </a:rPr>
                        <a:t>Vương</a:t>
                      </a:r>
                      <a:endParaRPr lang="en-US" sz="28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84046754"/>
                  </a:ext>
                </a:extLst>
              </a:tr>
            </a:tbl>
          </a:graphicData>
        </a:graphic>
      </p:graphicFrame>
      <p:sp>
        <p:nvSpPr>
          <p:cNvPr id="61" name="TextBox 60"/>
          <p:cNvSpPr txBox="1"/>
          <p:nvPr/>
        </p:nvSpPr>
        <p:spPr>
          <a:xfrm>
            <a:off x="904081" y="477790"/>
            <a:ext cx="10345738" cy="584775"/>
          </a:xfrm>
          <a:prstGeom prst="rect">
            <a:avLst/>
          </a:prstGeom>
          <a:noFill/>
        </p:spPr>
        <p:txBody>
          <a:bodyPr wrap="square" rtlCol="0">
            <a:spAutoFit/>
          </a:bodyPr>
          <a:lstStyle/>
          <a:p>
            <a:pPr algn="ctr"/>
            <a:r>
              <a:rPr lang="en-US" sz="3200" b="1" dirty="0" err="1">
                <a:solidFill>
                  <a:srgbClr val="C00000"/>
                </a:solidFill>
                <a:latin typeface="Arial" panose="020B0604020202020204" pitchFamily="34" charset="0"/>
                <a:cs typeface="Arial" panose="020B0604020202020204" pitchFamily="34" charset="0"/>
              </a:rPr>
              <a:t>Bảng</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hệ</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thống</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những</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sự</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kiện</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lịch</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sử</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tiêu</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biểu</a:t>
            </a:r>
            <a:endParaRPr lang="en-US" sz="32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6842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1474900689"/>
</p:tagLst>
</file>

<file path=ppt/theme/theme1.xml><?xml version="1.0" encoding="utf-8"?>
<a:theme xmlns:a="http://schemas.openxmlformats.org/drawingml/2006/main" name="office">
  <a:themeElements>
    <a:clrScheme name="Office">
      <a:dk1>
        <a:srgbClr val="000000"/>
      </a:dk1>
      <a:lt1>
        <a:srgbClr val="FFFFFF"/>
      </a:lt1>
      <a:dk2>
        <a:srgbClr val="768395"/>
      </a:dk2>
      <a:lt2>
        <a:srgbClr val="F0F0F0"/>
      </a:lt2>
      <a:accent1>
        <a:srgbClr val="3159B4"/>
      </a:accent1>
      <a:accent2>
        <a:srgbClr val="3789FF"/>
      </a:accent2>
      <a:accent3>
        <a:srgbClr val="00C6D0"/>
      </a:accent3>
      <a:accent4>
        <a:srgbClr val="76E5DB"/>
      </a:accent4>
      <a:accent5>
        <a:srgbClr val="FF701D"/>
      </a:accent5>
      <a:accent6>
        <a:srgbClr val="835DE4"/>
      </a:accent6>
      <a:hlink>
        <a:srgbClr val="046DA3"/>
      </a:hlink>
      <a:folHlink>
        <a:srgbClr val="BFBFBF"/>
      </a:folHlink>
    </a:clrScheme>
    <a:fontScheme name="cuvkj4al">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30000"/>
          </a:lnSpc>
          <a:defRPr sz="1200" dirty="0">
            <a:solidFill>
              <a:schemeClr val="bg2">
                <a:lumMod val="25000"/>
              </a:schemeClr>
            </a:solidFill>
            <a:latin typeface="+mn-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vkj4al">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1380</Words>
  <Application>Microsoft Office PowerPoint</Application>
  <PresentationFormat>Widescreen</PresentationFormat>
  <Paragraphs>229</Paragraphs>
  <Slides>38</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38</vt:i4>
      </vt:variant>
    </vt:vector>
  </HeadingPairs>
  <TitlesOfParts>
    <vt:vector size="49" baseType="lpstr">
      <vt:lpstr>UTM HelvetIns</vt:lpstr>
      <vt:lpstr>楷体</vt:lpstr>
      <vt:lpstr>微软雅黑</vt:lpstr>
      <vt:lpstr>Times New Roman</vt:lpstr>
      <vt:lpstr>UTM Gloria</vt:lpstr>
      <vt:lpstr>Arial</vt:lpstr>
      <vt:lpstr>UTM Colossalis</vt:lpstr>
      <vt:lpstr>Calibri</vt:lpstr>
      <vt:lpstr>UTM Futura Extra</vt:lpstr>
      <vt:lpstr>office</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VIETBAO</dc:creator>
  <cp:lastModifiedBy>PHAN HOÀNG PHƯỚC HẠNH</cp:lastModifiedBy>
  <cp:revision>37</cp:revision>
  <dcterms:created xsi:type="dcterms:W3CDTF">2021-09-12T04:26:50Z</dcterms:created>
  <dcterms:modified xsi:type="dcterms:W3CDTF">2021-12-26T07:28:49Z</dcterms:modified>
  <cp:version>T020</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A67F4D8ED976408A917B845C909777AE</vt:lpwstr>
  </property>
</Properties>
</file>