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1"/>
  </p:notesMasterIdLst>
  <p:sldIdLst>
    <p:sldId id="360" r:id="rId2"/>
    <p:sldId id="313" r:id="rId3"/>
    <p:sldId id="345" r:id="rId4"/>
    <p:sldId id="363" r:id="rId5"/>
    <p:sldId id="344" r:id="rId6"/>
    <p:sldId id="346" r:id="rId7"/>
    <p:sldId id="352" r:id="rId8"/>
    <p:sldId id="349" r:id="rId9"/>
    <p:sldId id="351" r:id="rId10"/>
    <p:sldId id="347" r:id="rId11"/>
    <p:sldId id="350" r:id="rId12"/>
    <p:sldId id="353" r:id="rId13"/>
    <p:sldId id="358" r:id="rId14"/>
    <p:sldId id="339" r:id="rId15"/>
    <p:sldId id="359" r:id="rId16"/>
    <p:sldId id="348" r:id="rId17"/>
    <p:sldId id="365" r:id="rId18"/>
    <p:sldId id="366" r:id="rId19"/>
    <p:sldId id="367" r:id="rId20"/>
  </p:sldIdLst>
  <p:sldSz cx="12161838" cy="6858000"/>
  <p:notesSz cx="6858000" cy="9144000"/>
  <p:embeddedFontLst>
    <p:embeddedFont>
      <p:font typeface="Arial-Rounded" pitchFamily="34" charset="0"/>
      <p:regular r:id="rId22"/>
    </p:embeddedFont>
    <p:embeddedFont>
      <p:font typeface="Quicksand" charset="0"/>
      <p:regular r:id="rId23"/>
      <p:bold r:id="rId24"/>
    </p:embeddedFont>
    <p:embeddedFont>
      <p:font typeface="Roboto Condensed Light" charset="0"/>
      <p:regular r:id="rId25"/>
      <p:italic r:id="rId26"/>
    </p:embeddedFont>
    <p:embeddedFont>
      <p:font typeface="Fira Sans Extra Condensed Medium" charset="0"/>
      <p:regular r:id="rId27"/>
      <p:bold r:id="rId28"/>
      <p:italic r:id="rId29"/>
      <p:boldItalic r:id="rId30"/>
    </p:embeddedFont>
    <p:embeddedFont>
      <p:font typeface="Dosis" charset="0"/>
      <p:regular r:id="rId31"/>
      <p:bold r:id="rId32"/>
    </p:embeddedFont>
    <p:embeddedFont>
      <p:font typeface="Lato" charset="0"/>
      <p:regular r:id="rId33"/>
      <p:bold r:id="rId34"/>
    </p:embeddedFont>
    <p:embeddedFont>
      <p:font typeface="Source Sans Pro" charset="0"/>
      <p:regular r:id="rId35"/>
      <p:bold r:id="rId36"/>
      <p:italic r:id="rId37"/>
      <p:boldItalic r:id="rId38"/>
    </p:embeddedFont>
    <p:embeddedFont>
      <p:font typeface="Arial Rounded MT Bold" pitchFamily="34" charset="0"/>
      <p:regular r:id="rId39"/>
    </p:embeddedFont>
    <p:embeddedFont>
      <p:font typeface="Bebas Neue" charset="0"/>
      <p:regular r:id="rId40"/>
    </p:embeddedFont>
    <p:embeddedFont>
      <p:font typeface="Titan One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820" autoAdjust="0"/>
  </p:normalViewPr>
  <p:slideViewPr>
    <p:cSldViewPr>
      <p:cViewPr varScale="1">
        <p:scale>
          <a:sx n="59" d="100"/>
          <a:sy n="59" d="100"/>
        </p:scale>
        <p:origin x="-916" y="-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Times New Roman" pitchFamily="18" charset="0"/>
        <a:ea typeface="Times New Roman" pitchFamily="18" charset="0"/>
        <a:cs typeface="Times New Roman" pitchFamily="18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1" dirty="0"/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7350" indent="-228600">
              <a:buAutoNum type="arabicPeriod"/>
            </a:pPr>
            <a:r>
              <a:rPr lang="en-US"/>
              <a:t>Click vào quà để ra đề</a:t>
            </a:r>
          </a:p>
          <a:p>
            <a:pPr marL="387350" indent="-228600">
              <a:buAutoNum type="arabicPeriod"/>
            </a:pPr>
            <a:r>
              <a:rPr lang="en-US"/>
              <a:t>HS được tặng kẹo hoặc stiker</a:t>
            </a:r>
          </a:p>
        </p:txBody>
      </p:sp>
    </p:spTree>
    <p:extLst>
      <p:ext uri="{BB962C8B-B14F-4D97-AF65-F5344CB8AC3E}">
        <p14:creationId xmlns:p14="http://schemas.microsoft.com/office/powerpoint/2010/main" val="88629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59C6F32-809B-4A83-821D-D07C0E8E5FD3}" type="datetimeFigureOut">
              <a:rPr lang="en-US" smtClean="0"/>
              <a:pPr/>
              <a:t>02/01/2022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05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A2FAB24-FD47-44BE-8BB9-82847794EA48}" type="datetimeFigureOut">
              <a:rPr lang="en-US" smtClean="0"/>
              <a:pPr/>
              <a:t>02/01/2022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C43DD59-55DC-42DB-BA75-23AC7AE082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57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4" r:id="rId3"/>
    <p:sldLayoutId id="2147483682" r:id="rId4"/>
    <p:sldLayoutId id="2147483683" r:id="rId5"/>
    <p:sldLayoutId id="2147483687" r:id="rId6"/>
    <p:sldLayoutId id="2147483688" r:id="rId7"/>
    <p:sldLayoutId id="2147483689" r:id="rId8"/>
    <p:sldLayoutId id="214748369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6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70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>
            <a:extLst>
              <a:ext uri="{FF2B5EF4-FFF2-40B4-BE49-F238E27FC236}">
                <a16:creationId xmlns:a16="http://schemas.microsoft.com/office/drawing/2014/main" xmlns="" id="{52A477FD-12AA-4925-B13A-7F4FF2824BD2}"/>
              </a:ext>
            </a:extLst>
          </p:cNvPr>
          <p:cNvSpPr/>
          <p:nvPr/>
        </p:nvSpPr>
        <p:spPr>
          <a:xfrm>
            <a:off x="3171693" y="4894643"/>
            <a:ext cx="6719225" cy="117426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 gì xảy ra với bác đom đóm sau khi đưa ong non về nhà? 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B20E55-3663-4ACE-A4D8-776AAA6C2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3958337" y="789093"/>
            <a:ext cx="4245164" cy="4065376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73317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xmlns="" id="{EF773504-28E2-4229-820F-D22B3D2073E2}"/>
              </a:ext>
            </a:extLst>
          </p:cNvPr>
          <p:cNvSpPr/>
          <p:nvPr/>
        </p:nvSpPr>
        <p:spPr>
          <a:xfrm>
            <a:off x="2867669" y="5055046"/>
            <a:ext cx="7099450" cy="11848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 gì khiến bác đom đóm cảm động?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2DBE29-95E2-4922-8727-B985BA959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9576" y="1001034"/>
            <a:ext cx="4182687" cy="3960879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76010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AA232A-985C-4B6D-82B6-2EB24F4B9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3750120" y="1602501"/>
            <a:ext cx="2454232" cy="2350015"/>
          </a:xfrm>
          <a:prstGeom prst="roundRect">
            <a:avLst>
              <a:gd name="adj" fmla="val 6571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6E8D45-B688-4A0D-B648-14BD973C18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6295116" y="1602502"/>
            <a:ext cx="2518873" cy="2339101"/>
          </a:xfrm>
          <a:prstGeom prst="roundRect">
            <a:avLst>
              <a:gd name="adj" fmla="val 7415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B9D171-AD83-4711-A1FB-1D638DE14E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6" t="1296"/>
          <a:stretch/>
        </p:blipFill>
        <p:spPr>
          <a:xfrm>
            <a:off x="3750120" y="3974308"/>
            <a:ext cx="2454232" cy="2350292"/>
          </a:xfrm>
          <a:prstGeom prst="roundRect">
            <a:avLst>
              <a:gd name="adj" fmla="val 7876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995837-B7A3-4847-92E1-F53889531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9069" y="3952516"/>
            <a:ext cx="2504920" cy="2372084"/>
          </a:xfrm>
          <a:prstGeom prst="roundRect">
            <a:avLst>
              <a:gd name="adj" fmla="val 8774"/>
            </a:avLst>
          </a:prstGeom>
        </p:spPr>
      </p:pic>
      <p:sp>
        <p:nvSpPr>
          <p:cNvPr id="7" name="Google Shape;1333;p36">
            <a:extLst>
              <a:ext uri="{FF2B5EF4-FFF2-40B4-BE49-F238E27FC236}">
                <a16:creationId xmlns:a16="http://schemas.microsoft.com/office/drawing/2014/main" xmlns="" id="{60601361-0A33-44F0-A693-EEF659C0190D}"/>
              </a:ext>
            </a:extLst>
          </p:cNvPr>
          <p:cNvSpPr txBox="1">
            <a:spLocks/>
          </p:cNvSpPr>
          <p:nvPr/>
        </p:nvSpPr>
        <p:spPr>
          <a:xfrm>
            <a:off x="2385919" y="467249"/>
            <a:ext cx="799959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đèn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lồng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Theo 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101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truyển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endParaRPr lang="en-US" sz="3600" i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06276" y="2580486"/>
            <a:ext cx="8229600" cy="101370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sz="44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Ong</a:t>
            </a:r>
            <a:r>
              <a:rPr lang="en-US" sz="44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44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đóm</a:t>
            </a:r>
            <a:endParaRPr lang="vi-VN" sz="4400" dirty="0"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6276" y="5292290"/>
            <a:ext cx="8229600" cy="103963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sz="44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Bươm</a:t>
            </a:r>
            <a:r>
              <a:rPr lang="en-US" sz="44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bướm</a:t>
            </a:r>
            <a:endParaRPr lang="en-US" sz="4400" dirty="0"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06276" y="3939634"/>
            <a:ext cx="8229600" cy="101048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sz="44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Sâu</a:t>
            </a:r>
            <a:r>
              <a:rPr lang="en-US" sz="44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44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đóm</a:t>
            </a:r>
            <a:endParaRPr lang="en-US" sz="4400" dirty="0"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2011" y="526076"/>
            <a:ext cx="9957816" cy="160024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Những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loài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vật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được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nhắc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đến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trong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chuyện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083" y="2757759"/>
            <a:ext cx="633852" cy="65916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512" y="4193100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50" y="5689374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2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5681" y="4007466"/>
            <a:ext cx="8229600" cy="101370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Đưa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ong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non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lạc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mẹ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6119" y="5410200"/>
            <a:ext cx="8229600" cy="103963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La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mắng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đóm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965681" y="2602061"/>
            <a:ext cx="8229600" cy="101048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Đưa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đóm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lạc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2168" y="566857"/>
            <a:ext cx="9957816" cy="160024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Bác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đóm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già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đã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việc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tốt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sau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đây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083" y="4228264"/>
            <a:ext cx="633852" cy="65916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512" y="2819969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50" y="5689374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66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80319" y="4781008"/>
            <a:ext cx="9957816" cy="101370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niềm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0319" y="3048000"/>
            <a:ext cx="9957816" cy="103963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Lúc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rảnh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rỗi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đỡ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0324" y="1280510"/>
            <a:ext cx="9957816" cy="861576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Đâu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học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chuyện</a:t>
            </a:r>
            <a:r>
              <a:rPr lang="en-US" sz="4800" b="1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919" y="4927060"/>
            <a:ext cx="633852" cy="65916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592" y="3245219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87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A5FB1F-A4A0-467D-9227-51A6684C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824" y="1219200"/>
            <a:ext cx="10014190" cy="1242266"/>
          </a:xfrm>
          <a:prstGeom prst="rect">
            <a:avLst/>
          </a:prstGeom>
        </p:spPr>
      </p:pic>
      <p:pic>
        <p:nvPicPr>
          <p:cNvPr id="1026" name="Picture 2" descr="Girl Reading Story Book With Parents High-Res Vector Graphic - Getty Images">
            <a:extLst>
              <a:ext uri="{FF2B5EF4-FFF2-40B4-BE49-F238E27FC236}">
                <a16:creationId xmlns:a16="http://schemas.microsoft.com/office/drawing/2014/main" xmlns="" id="{497992C5-AACD-4633-B500-2733BBEC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9" y="2871786"/>
            <a:ext cx="3055144" cy="30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3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22" name="Picture 21" descr="A picture containing toy, doll, clock, drawing&#10;&#10;Description automatically generated">
            <a:extLst>
              <a:ext uri="{FF2B5EF4-FFF2-40B4-BE49-F238E27FC236}">
                <a16:creationId xmlns="" xmlns:a16="http://schemas.microsoft.com/office/drawing/2014/main" id="{EE450A0D-CEC3-4764-809D-6E89BC327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03" y="3134031"/>
            <a:ext cx="3183974" cy="307328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10965" y="1797123"/>
            <a:ext cx="8961154" cy="1631878"/>
            <a:chOff x="4129586" y="1722907"/>
            <a:chExt cx="6968574" cy="1106129"/>
          </a:xfrm>
        </p:grpSpPr>
        <p:sp>
          <p:nvSpPr>
            <p:cNvPr id="26" name="Rounded Rectangle 25"/>
            <p:cNvSpPr/>
            <p:nvPr/>
          </p:nvSpPr>
          <p:spPr>
            <a:xfrm>
              <a:off x="4948083" y="1722907"/>
              <a:ext cx="6150077" cy="1106129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129586" y="2054280"/>
              <a:ext cx="735480" cy="48264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80791" y="4267200"/>
            <a:ext cx="8459306" cy="1798724"/>
            <a:chOff x="4129586" y="2020529"/>
            <a:chExt cx="6968574" cy="1106129"/>
          </a:xfrm>
        </p:grpSpPr>
        <p:sp>
          <p:nvSpPr>
            <p:cNvPr id="31" name="Rounded Rectangle 30"/>
            <p:cNvSpPr/>
            <p:nvPr/>
          </p:nvSpPr>
          <p:spPr>
            <a:xfrm>
              <a:off x="4948083" y="2020529"/>
              <a:ext cx="6150077" cy="1106129"/>
            </a:xfrm>
            <a:prstGeom prst="roundRect">
              <a:avLst>
                <a:gd name="adj" fmla="val 50000"/>
              </a:avLst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129586" y="2363428"/>
              <a:ext cx="735480" cy="334727"/>
            </a:xfrm>
            <a:prstGeom prst="roundRect">
              <a:avLst>
                <a:gd name="adj" fmla="val 50000"/>
              </a:avLst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3030653" y="3920602"/>
            <a:ext cx="913118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274383" y="2210249"/>
            <a:ext cx="7473475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5906" y="4191000"/>
            <a:ext cx="7162668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ý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4480719" y="609600"/>
            <a:ext cx="5909096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4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2635065" y="1535269"/>
            <a:ext cx="6689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Củng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cố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dò</a:t>
            </a:r>
            <a:endParaRPr lang="en-US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919" y="1889213"/>
            <a:ext cx="2109524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4" y="4876679"/>
            <a:ext cx="2335770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xmlns="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08" y="423862"/>
            <a:ext cx="1328628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xmlns="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0" y="3789894"/>
            <a:ext cx="1328628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96478FB-B109-4964-80A9-A1592CBF91C0}"/>
              </a:ext>
            </a:extLst>
          </p:cNvPr>
          <p:cNvSpPr txBox="1"/>
          <p:nvPr/>
        </p:nvSpPr>
        <p:spPr>
          <a:xfrm>
            <a:off x="1280319" y="2665427"/>
            <a:ext cx="10059467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lồng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khoai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lang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69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0" y="-287765"/>
            <a:ext cx="10739465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2"/>
            <a:ext cx="12161838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161838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5500" y="870992"/>
            <a:ext cx="2857306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1249670" y="1861715"/>
            <a:ext cx="10628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292" y="4722751"/>
            <a:ext cx="270966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2923" y="188539"/>
            <a:ext cx="2083661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704" y="424496"/>
            <a:ext cx="2816845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20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AA25E2B-3AF2-4556-BE26-5D8424A30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" y="0"/>
            <a:ext cx="12157087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1D98BCC-AD63-4C63-8647-780FC84230A4}"/>
              </a:ext>
            </a:extLst>
          </p:cNvPr>
          <p:cNvSpPr txBox="1">
            <a:spLocks/>
          </p:cNvSpPr>
          <p:nvPr/>
        </p:nvSpPr>
        <p:spPr>
          <a:xfrm>
            <a:off x="33499" y="2743200"/>
            <a:ext cx="7970839" cy="1371600"/>
          </a:xfrm>
          <a:prstGeom prst="rect">
            <a:avLst/>
          </a:prstGeom>
          <a:solidFill>
            <a:srgbClr val="FFFFFF"/>
          </a:solidFill>
        </p:spPr>
        <p:txBody>
          <a:bodyPr vert="horz" lIns="121719" tIns="60859" rIns="121719" bIns="60859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NÓI VÀ NGHE</a:t>
            </a:r>
            <a:endParaRPr lang="en-US" sz="8000" b="1" dirty="0"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A74C84-B1C3-4F19-B9AB-5EDEA63528F0}"/>
              </a:ext>
            </a:extLst>
          </p:cNvPr>
          <p:cNvSpPr/>
          <p:nvPr/>
        </p:nvSpPr>
        <p:spPr>
          <a:xfrm>
            <a:off x="884942" y="1721783"/>
            <a:ext cx="7730660" cy="409575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8340FB-0109-4362-AC77-36EDAB3F8440}"/>
              </a:ext>
            </a:extLst>
          </p:cNvPr>
          <p:cNvSpPr txBox="1"/>
          <p:nvPr/>
        </p:nvSpPr>
        <p:spPr>
          <a:xfrm>
            <a:off x="6429186" y="5119522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S/25</a:t>
            </a:r>
          </a:p>
        </p:txBody>
      </p:sp>
      <p:pic>
        <p:nvPicPr>
          <p:cNvPr id="7" name="Google Shape;147;p39">
            <a:extLst>
              <a:ext uri="{FF2B5EF4-FFF2-40B4-BE49-F238E27FC236}">
                <a16:creationId xmlns:a16="http://schemas.microsoft.com/office/drawing/2014/main" xmlns="" id="{812B6642-54E1-41A3-875D-66530BBD5D5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35547" y="406393"/>
            <a:ext cx="3008850" cy="64516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4ECBE9-59BE-4A6B-8AFC-9385AAA14BE3}"/>
              </a:ext>
            </a:extLst>
          </p:cNvPr>
          <p:cNvSpPr txBox="1"/>
          <p:nvPr/>
        </p:nvSpPr>
        <p:spPr>
          <a:xfrm>
            <a:off x="430021" y="2444117"/>
            <a:ext cx="8431683" cy="215443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 dirty="0" err="1">
                <a:solidFill>
                  <a:srgbClr val="F0942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Nói</a:t>
            </a:r>
            <a:r>
              <a:rPr lang="en-US" sz="4800" b="1" dirty="0">
                <a:solidFill>
                  <a:srgbClr val="F0942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0942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0942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0942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nghe</a:t>
            </a:r>
            <a:r>
              <a:rPr lang="en-US" sz="4800" b="1" dirty="0">
                <a:solidFill>
                  <a:srgbClr val="F0942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CHIẾC ĐÈN LỒNG</a:t>
            </a:r>
          </a:p>
        </p:txBody>
      </p:sp>
    </p:spTree>
    <p:extLst>
      <p:ext uri="{BB962C8B-B14F-4D97-AF65-F5344CB8AC3E}">
        <p14:creationId xmlns:p14="http://schemas.microsoft.com/office/powerpoint/2010/main" val="426422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22" name="Picture 21" descr="A picture containing toy, doll, clock, drawing&#10;&#10;Description automatically generated">
            <a:extLst>
              <a:ext uri="{FF2B5EF4-FFF2-40B4-BE49-F238E27FC236}">
                <a16:creationId xmlns="" xmlns:a16="http://schemas.microsoft.com/office/drawing/2014/main" id="{EE450A0D-CEC3-4764-809D-6E89BC327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03" y="3134031"/>
            <a:ext cx="3183974" cy="307328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10965" y="1797123"/>
            <a:ext cx="8961154" cy="1631878"/>
            <a:chOff x="4129586" y="1722907"/>
            <a:chExt cx="6968574" cy="1106129"/>
          </a:xfrm>
        </p:grpSpPr>
        <p:sp>
          <p:nvSpPr>
            <p:cNvPr id="26" name="Rounded Rectangle 25"/>
            <p:cNvSpPr/>
            <p:nvPr/>
          </p:nvSpPr>
          <p:spPr>
            <a:xfrm>
              <a:off x="4948083" y="1722907"/>
              <a:ext cx="6150077" cy="1106129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129586" y="2054280"/>
              <a:ext cx="735480" cy="48264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80791" y="4267200"/>
            <a:ext cx="8459306" cy="1798724"/>
            <a:chOff x="4129586" y="2020529"/>
            <a:chExt cx="6968574" cy="1106129"/>
          </a:xfrm>
        </p:grpSpPr>
        <p:sp>
          <p:nvSpPr>
            <p:cNvPr id="31" name="Rounded Rectangle 30"/>
            <p:cNvSpPr/>
            <p:nvPr/>
          </p:nvSpPr>
          <p:spPr>
            <a:xfrm>
              <a:off x="4948083" y="2020529"/>
              <a:ext cx="6150077" cy="1106129"/>
            </a:xfrm>
            <a:prstGeom prst="roundRect">
              <a:avLst>
                <a:gd name="adj" fmla="val 50000"/>
              </a:avLst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129586" y="2363428"/>
              <a:ext cx="735480" cy="334727"/>
            </a:xfrm>
            <a:prstGeom prst="roundRect">
              <a:avLst>
                <a:gd name="adj" fmla="val 50000"/>
              </a:avLst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3030653" y="3920602"/>
            <a:ext cx="913118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274383" y="2210249"/>
            <a:ext cx="7473475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5906" y="4191000"/>
            <a:ext cx="7162668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ý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4480719" y="609600"/>
            <a:ext cx="5909096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3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333;p36">
            <a:extLst>
              <a:ext uri="{FF2B5EF4-FFF2-40B4-BE49-F238E27FC236}">
                <a16:creationId xmlns:a16="http://schemas.microsoft.com/office/drawing/2014/main" xmlns="" id="{3310022F-6AEE-4714-AA34-9E6B78DD8082}"/>
              </a:ext>
            </a:extLst>
          </p:cNvPr>
          <p:cNvSpPr txBox="1">
            <a:spLocks/>
          </p:cNvSpPr>
          <p:nvPr/>
        </p:nvSpPr>
        <p:spPr>
          <a:xfrm>
            <a:off x="1051720" y="2514600"/>
            <a:ext cx="35052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600" i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Google Shape;1333;p36">
            <a:extLst>
              <a:ext uri="{FF2B5EF4-FFF2-40B4-BE49-F238E27FC236}">
                <a16:creationId xmlns:a16="http://schemas.microsoft.com/office/drawing/2014/main" xmlns="" id="{D632613A-DC1A-4367-B0C3-65671FAE7F47}"/>
              </a:ext>
            </a:extLst>
          </p:cNvPr>
          <p:cNvSpPr txBox="1">
            <a:spLocks/>
          </p:cNvSpPr>
          <p:nvPr/>
        </p:nvSpPr>
        <p:spPr>
          <a:xfrm>
            <a:off x="7283748" y="1733227"/>
            <a:ext cx="35052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F1151E-0A8C-4F76-B799-47D0A6B6C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48583">
            <a:off x="2166863" y="1366375"/>
            <a:ext cx="723754" cy="1974106"/>
          </a:xfrm>
          <a:prstGeom prst="rect">
            <a:avLst/>
          </a:prstGeom>
        </p:spPr>
      </p:pic>
      <p:pic>
        <p:nvPicPr>
          <p:cNvPr id="2" name="Picture 2" descr="Cartoon image of gift box icon present symbol Vector Image">
            <a:extLst>
              <a:ext uri="{FF2B5EF4-FFF2-40B4-BE49-F238E27FC236}">
                <a16:creationId xmlns:a16="http://schemas.microsoft.com/office/drawing/2014/main" xmlns="" id="{A06C5500-33BE-4420-B932-1E2FB6783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 bwMode="auto">
          <a:xfrm>
            <a:off x="861996" y="440890"/>
            <a:ext cx="4219444" cy="506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C77E7F-ACC7-4BD5-8DA1-BDD9D09C0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2236" y="879224"/>
            <a:ext cx="1246712" cy="1240400"/>
          </a:xfrm>
          <a:prstGeom prst="rect">
            <a:avLst/>
          </a:prstGeom>
        </p:spPr>
      </p:pic>
      <p:pic>
        <p:nvPicPr>
          <p:cNvPr id="7" name="Picture 4" descr="Drawing Present Cartoon - Cartoon Gift Box Drawing Clipart - Full Size  Clipart (#5532188) - PinClipart">
            <a:extLst>
              <a:ext uri="{FF2B5EF4-FFF2-40B4-BE49-F238E27FC236}">
                <a16:creationId xmlns:a16="http://schemas.microsoft.com/office/drawing/2014/main" xmlns="" id="{A4C927DB-6D54-45A1-8594-FDF08B211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90" y="591471"/>
            <a:ext cx="5249916" cy="52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1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xmlns="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442119" y="457200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 dirty="0">
                <a:solidFill>
                  <a:srgbClr val="00206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7E85B9-57A4-4301-81D9-53EDE23F5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3750120" y="1821052"/>
            <a:ext cx="2454232" cy="2350015"/>
          </a:xfrm>
          <a:prstGeom prst="roundRect">
            <a:avLst>
              <a:gd name="adj" fmla="val 6571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866142-B369-4783-82BB-59C98343B9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6295116" y="1821053"/>
            <a:ext cx="2518873" cy="2339101"/>
          </a:xfrm>
          <a:prstGeom prst="roundRect">
            <a:avLst>
              <a:gd name="adj" fmla="val 7415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CBE240-3B36-4C4C-AACA-6051AAA078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6" t="1296"/>
          <a:stretch/>
        </p:blipFill>
        <p:spPr>
          <a:xfrm>
            <a:off x="3750120" y="4192859"/>
            <a:ext cx="2454232" cy="2350292"/>
          </a:xfrm>
          <a:prstGeom prst="roundRect">
            <a:avLst>
              <a:gd name="adj" fmla="val 7876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18410E-7BF2-463F-A442-F9A5AC170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9069" y="4171067"/>
            <a:ext cx="2504920" cy="2372084"/>
          </a:xfrm>
          <a:prstGeom prst="roundRect">
            <a:avLst>
              <a:gd name="adj" fmla="val 8774"/>
            </a:avLst>
          </a:prstGeom>
        </p:spPr>
      </p:pic>
      <p:sp>
        <p:nvSpPr>
          <p:cNvPr id="8" name="Google Shape;1333;p36">
            <a:extLst>
              <a:ext uri="{FF2B5EF4-FFF2-40B4-BE49-F238E27FC236}">
                <a16:creationId xmlns:a16="http://schemas.microsoft.com/office/drawing/2014/main" xmlns="" id="{B4CF4B1F-5940-4A12-9D27-19F5068DDFF2}"/>
              </a:ext>
            </a:extLst>
          </p:cNvPr>
          <p:cNvSpPr txBox="1">
            <a:spLocks/>
          </p:cNvSpPr>
          <p:nvPr/>
        </p:nvSpPr>
        <p:spPr>
          <a:xfrm>
            <a:off x="2385919" y="685800"/>
            <a:ext cx="799959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đèn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lồng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Theo 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101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truyển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endParaRPr lang="en-US" sz="3600" i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40D592-D056-44C2-A72E-7DE18A26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Kể chuyện lớp 2 -Chiếc đèn lồng- ( Tuần 21, sách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xmlns="" id="{ABCB062D-0996-4A1A-8745-908AA49C2B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99" end="127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E129942C-B0DC-4188-9063-5C673DCE5602}"/>
              </a:ext>
            </a:extLst>
          </p:cNvPr>
          <p:cNvSpPr/>
          <p:nvPr/>
        </p:nvSpPr>
        <p:spPr>
          <a:xfrm>
            <a:off x="3275619" y="6372550"/>
            <a:ext cx="6996300" cy="4492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 đom đóm già nghĩ gì khi nhìn bầy đom đóm nhỏ rước đèn lồng?</a:t>
            </a:r>
            <a:endParaRPr lang="x-none" sz="32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x-none" sz="32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B23F70-484C-4EED-9AB6-8A843839E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4078818" y="2057400"/>
            <a:ext cx="4004201" cy="3834166"/>
          </a:xfrm>
          <a:prstGeom prst="roundRect">
            <a:avLst>
              <a:gd name="adj" fmla="val 6571"/>
            </a:avLst>
          </a:prstGeom>
        </p:spPr>
      </p:pic>
      <p:sp>
        <p:nvSpPr>
          <p:cNvPr id="4" name="Google Shape;1333;p36">
            <a:extLst>
              <a:ext uri="{FF2B5EF4-FFF2-40B4-BE49-F238E27FC236}">
                <a16:creationId xmlns:a16="http://schemas.microsoft.com/office/drawing/2014/main" xmlns="" id="{3FEB222C-A5E7-4022-82F8-1A64C22D0DDD}"/>
              </a:ext>
            </a:extLst>
          </p:cNvPr>
          <p:cNvSpPr txBox="1">
            <a:spLocks/>
          </p:cNvSpPr>
          <p:nvPr/>
        </p:nvSpPr>
        <p:spPr>
          <a:xfrm>
            <a:off x="518319" y="285696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 dirty="0">
                <a:solidFill>
                  <a:srgbClr val="00206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Google Shape;1333;p36">
            <a:extLst>
              <a:ext uri="{FF2B5EF4-FFF2-40B4-BE49-F238E27FC236}">
                <a16:creationId xmlns:a16="http://schemas.microsoft.com/office/drawing/2014/main" xmlns="" id="{CC6B2AA5-9F5B-4585-B10A-F2264A0C0416}"/>
              </a:ext>
            </a:extLst>
          </p:cNvPr>
          <p:cNvSpPr txBox="1">
            <a:spLocks/>
          </p:cNvSpPr>
          <p:nvPr/>
        </p:nvSpPr>
        <p:spPr>
          <a:xfrm>
            <a:off x="1889919" y="905896"/>
            <a:ext cx="799959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đèn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lồng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Theo 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101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truyển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endParaRPr lang="en-US" sz="3600" i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8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xmlns="" id="{44537D39-5EC5-4763-898B-6DE344163919}"/>
              </a:ext>
            </a:extLst>
          </p:cNvPr>
          <p:cNvSpPr/>
          <p:nvPr/>
        </p:nvSpPr>
        <p:spPr>
          <a:xfrm>
            <a:off x="3493521" y="4787523"/>
            <a:ext cx="6168798" cy="163698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 đom đóm làm gì khi nghe tiếng khóc của ong non? </a:t>
            </a:r>
            <a:endParaRPr lang="x-none" sz="32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573AEE-F0FB-4BBA-B5E7-9006B14F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966124" y="859800"/>
            <a:ext cx="4229588" cy="3927723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202105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372</Words>
  <Application>Microsoft Office PowerPoint</Application>
  <PresentationFormat>Custom</PresentationFormat>
  <Paragraphs>49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Arial-Rounded</vt:lpstr>
      <vt:lpstr>Quicksand</vt:lpstr>
      <vt:lpstr>Roboto Condensed Light</vt:lpstr>
      <vt:lpstr>Times New Roman</vt:lpstr>
      <vt:lpstr>Fira Sans Extra Condensed Medium</vt:lpstr>
      <vt:lpstr>Dosis</vt:lpstr>
      <vt:lpstr>Lato</vt:lpstr>
      <vt:lpstr>Source Sans Pro</vt:lpstr>
      <vt:lpstr>Arial Rounded MT Bold</vt:lpstr>
      <vt:lpstr>Bebas Neue</vt:lpstr>
      <vt:lpstr>Titan One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L171021</cp:lastModifiedBy>
  <cp:revision>57</cp:revision>
  <dcterms:modified xsi:type="dcterms:W3CDTF">2022-01-02T12:56:48Z</dcterms:modified>
</cp:coreProperties>
</file>