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5143500" cx="9144000"/>
  <p:notesSz cx="6858000" cy="9144000"/>
  <p:embeddedFontLst>
    <p:embeddedFont>
      <p:font typeface="Bebas Neue"/>
      <p:regular r:id="rId26"/>
    </p:embeddedFont>
    <p:embeddedFont>
      <p:font typeface="Cambay"/>
      <p:regular r:id="rId27"/>
      <p:bold r:id="rId28"/>
      <p:italic r:id="rId29"/>
      <p:boldItalic r:id="rId30"/>
    </p:embeddedFont>
    <p:embeddedFont>
      <p:font typeface="Oswald SemiBold"/>
      <p:regular r:id="rId31"/>
      <p:bold r:id="rId32"/>
    </p:embeddedFont>
    <p:embeddedFont>
      <p:font typeface="Oswal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5" roundtripDataSignature="AMtx7mhNEJQjwTKpD/NLH+w0gt4PRKvP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BebasNeue-regular.fntdata"/><Relationship Id="rId25" Type="http://schemas.openxmlformats.org/officeDocument/2006/relationships/slide" Target="slides/slide21.xml"/><Relationship Id="rId28" Type="http://schemas.openxmlformats.org/officeDocument/2006/relationships/font" Target="fonts/Cambay-bold.fntdata"/><Relationship Id="rId27" Type="http://schemas.openxmlformats.org/officeDocument/2006/relationships/font" Target="fonts/Cambay-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ambay-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swaldSemiBold-regular.fntdata"/><Relationship Id="rId30" Type="http://schemas.openxmlformats.org/officeDocument/2006/relationships/font" Target="fonts/Cambay-boldItalic.fntdata"/><Relationship Id="rId11" Type="http://schemas.openxmlformats.org/officeDocument/2006/relationships/slide" Target="slides/slide7.xml"/><Relationship Id="rId33" Type="http://schemas.openxmlformats.org/officeDocument/2006/relationships/font" Target="fonts/Oswald-regular.fntdata"/><Relationship Id="rId10" Type="http://schemas.openxmlformats.org/officeDocument/2006/relationships/slide" Target="slides/slide6.xml"/><Relationship Id="rId32" Type="http://schemas.openxmlformats.org/officeDocument/2006/relationships/font" Target="fonts/OswaldSemiBold-bold.fntdata"/><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font" Target="fonts/Oswald-bold.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GV chiếu để học sinh soát lỗi.</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GV chiếu để học sinh soát lỗi.</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7" name="Google Shape;42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3" name="Google Shape;45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Giáo viên cho hs đọc lại bài để tìm từ khó, từ cần viết hoa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Giáo viên cho hs đọc lại bài để tìm từ khó, từ cần viết hoa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Giáo viên cho hs đọc lại bài để tìm từ khó, từ cần viết hoa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3"/>
          <p:cNvSpPr txBox="1"/>
          <p:nvPr>
            <p:ph type="ctrTitle"/>
          </p:nvPr>
        </p:nvSpPr>
        <p:spPr>
          <a:xfrm flipH="1">
            <a:off x="3910100" y="1164294"/>
            <a:ext cx="4650000" cy="2338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200"/>
              <a:buNone/>
              <a:defRPr sz="5200">
                <a:latin typeface="Oswald"/>
                <a:ea typeface="Oswald"/>
                <a:cs typeface="Oswald"/>
                <a:sym typeface="Oswa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23"/>
          <p:cNvSpPr txBox="1"/>
          <p:nvPr>
            <p:ph idx="1" type="subTitle"/>
          </p:nvPr>
        </p:nvSpPr>
        <p:spPr>
          <a:xfrm flipH="1">
            <a:off x="3910110" y="3575281"/>
            <a:ext cx="4650000" cy="475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11" name="Google Shape;11;p23"/>
          <p:cNvGrpSpPr/>
          <p:nvPr/>
        </p:nvGrpSpPr>
        <p:grpSpPr>
          <a:xfrm flipH="1" rot="737522">
            <a:off x="-460919" y="-554989"/>
            <a:ext cx="3810397" cy="1467037"/>
            <a:chOff x="5546250" y="-194100"/>
            <a:chExt cx="3810300" cy="1467000"/>
          </a:xfrm>
        </p:grpSpPr>
        <p:sp>
          <p:nvSpPr>
            <p:cNvPr id="12" name="Google Shape;12;p23"/>
            <p:cNvSpPr/>
            <p:nvPr/>
          </p:nvSpPr>
          <p:spPr>
            <a:xfrm>
              <a:off x="6960275" y="244650"/>
              <a:ext cx="1875000" cy="7218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3"/>
            <p:cNvSpPr/>
            <p:nvPr/>
          </p:nvSpPr>
          <p:spPr>
            <a:xfrm>
              <a:off x="6442500" y="19350"/>
              <a:ext cx="2701500" cy="10401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3"/>
            <p:cNvSpPr/>
            <p:nvPr/>
          </p:nvSpPr>
          <p:spPr>
            <a:xfrm>
              <a:off x="5546250" y="-194100"/>
              <a:ext cx="3810300" cy="14670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 name="Google Shape;15;p23"/>
          <p:cNvGrpSpPr/>
          <p:nvPr/>
        </p:nvGrpSpPr>
        <p:grpSpPr>
          <a:xfrm flipH="1">
            <a:off x="7450757" y="-2077050"/>
            <a:ext cx="2973000" cy="2973000"/>
            <a:chOff x="-4916625" y="1638600"/>
            <a:chExt cx="2973000" cy="2973000"/>
          </a:xfrm>
        </p:grpSpPr>
        <p:sp>
          <p:nvSpPr>
            <p:cNvPr id="16" name="Google Shape;16;p23"/>
            <p:cNvSpPr/>
            <p:nvPr/>
          </p:nvSpPr>
          <p:spPr>
            <a:xfrm>
              <a:off x="-4916625" y="1638600"/>
              <a:ext cx="2973000" cy="2973000"/>
            </a:xfrm>
            <a:custGeom>
              <a:rect b="b" l="l" r="r" t="t"/>
              <a:pathLst>
                <a:path extrusionOk="0" h="118920" w="11892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3"/>
            <p:cNvSpPr/>
            <p:nvPr/>
          </p:nvSpPr>
          <p:spPr>
            <a:xfrm>
              <a:off x="-4911950" y="1761525"/>
              <a:ext cx="2831500" cy="2751550"/>
            </a:xfrm>
            <a:custGeom>
              <a:rect b="b" l="l" r="r" t="t"/>
              <a:pathLst>
                <a:path extrusionOk="0" h="110062" w="11326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8" name="Shape 18"/>
        <p:cNvGrpSpPr/>
        <p:nvPr/>
      </p:nvGrpSpPr>
      <p:grpSpPr>
        <a:xfrm>
          <a:off x="0" y="0"/>
          <a:ext cx="0" cy="0"/>
          <a:chOff x="0" y="0"/>
          <a:chExt cx="0" cy="0"/>
        </a:xfrm>
      </p:grpSpPr>
      <p:grpSp>
        <p:nvGrpSpPr>
          <p:cNvPr id="19" name="Google Shape;19;p24"/>
          <p:cNvGrpSpPr/>
          <p:nvPr/>
        </p:nvGrpSpPr>
        <p:grpSpPr>
          <a:xfrm rot="-737522">
            <a:off x="-2213520" y="-459414"/>
            <a:ext cx="3810397" cy="1467037"/>
            <a:chOff x="5546250" y="-194100"/>
            <a:chExt cx="3810300" cy="1467000"/>
          </a:xfrm>
        </p:grpSpPr>
        <p:sp>
          <p:nvSpPr>
            <p:cNvPr id="20" name="Google Shape;20;p24"/>
            <p:cNvSpPr/>
            <p:nvPr/>
          </p:nvSpPr>
          <p:spPr>
            <a:xfrm>
              <a:off x="6960275" y="244650"/>
              <a:ext cx="1875000" cy="7218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4"/>
            <p:cNvSpPr/>
            <p:nvPr/>
          </p:nvSpPr>
          <p:spPr>
            <a:xfrm>
              <a:off x="6442500" y="19350"/>
              <a:ext cx="2701500" cy="10401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4"/>
            <p:cNvSpPr/>
            <p:nvPr/>
          </p:nvSpPr>
          <p:spPr>
            <a:xfrm>
              <a:off x="5546250" y="-194100"/>
              <a:ext cx="3810300" cy="14670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 name="Google Shape;23;p24"/>
          <p:cNvGrpSpPr/>
          <p:nvPr/>
        </p:nvGrpSpPr>
        <p:grpSpPr>
          <a:xfrm flipH="1">
            <a:off x="8267506" y="-1114779"/>
            <a:ext cx="2358481" cy="2358481"/>
            <a:chOff x="-4916625" y="1638600"/>
            <a:chExt cx="2973000" cy="2973000"/>
          </a:xfrm>
        </p:grpSpPr>
        <p:sp>
          <p:nvSpPr>
            <p:cNvPr id="24" name="Google Shape;24;p24"/>
            <p:cNvSpPr/>
            <p:nvPr/>
          </p:nvSpPr>
          <p:spPr>
            <a:xfrm>
              <a:off x="-4916625" y="1638600"/>
              <a:ext cx="2973000" cy="2973000"/>
            </a:xfrm>
            <a:custGeom>
              <a:rect b="b" l="l" r="r" t="t"/>
              <a:pathLst>
                <a:path extrusionOk="0" h="118920" w="11892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4"/>
            <p:cNvSpPr/>
            <p:nvPr/>
          </p:nvSpPr>
          <p:spPr>
            <a:xfrm>
              <a:off x="-4911950" y="1761525"/>
              <a:ext cx="2831500" cy="2751550"/>
            </a:xfrm>
            <a:custGeom>
              <a:rect b="b" l="l" r="r" t="t"/>
              <a:pathLst>
                <a:path extrusionOk="0" h="110062" w="11326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 name="Google Shape;26;p24"/>
          <p:cNvGrpSpPr/>
          <p:nvPr/>
        </p:nvGrpSpPr>
        <p:grpSpPr>
          <a:xfrm flipH="1">
            <a:off x="-1265344" y="3228704"/>
            <a:ext cx="2230388" cy="1954922"/>
            <a:chOff x="4660609" y="2703650"/>
            <a:chExt cx="2968311" cy="2602053"/>
          </a:xfrm>
        </p:grpSpPr>
        <p:sp>
          <p:nvSpPr>
            <p:cNvPr id="27" name="Google Shape;27;p24"/>
            <p:cNvSpPr/>
            <p:nvPr/>
          </p:nvSpPr>
          <p:spPr>
            <a:xfrm flipH="1">
              <a:off x="5336020" y="2703650"/>
              <a:ext cx="2292900" cy="2292725"/>
            </a:xfrm>
            <a:custGeom>
              <a:rect b="b" l="l" r="r" t="t"/>
              <a:pathLst>
                <a:path extrusionOk="0" h="91709" w="91716">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4"/>
            <p:cNvSpPr/>
            <p:nvPr/>
          </p:nvSpPr>
          <p:spPr>
            <a:xfrm flipH="1">
              <a:off x="5441570" y="2779400"/>
              <a:ext cx="2183675" cy="2122300"/>
            </a:xfrm>
            <a:custGeom>
              <a:rect b="b" l="l" r="r" t="t"/>
              <a:pathLst>
                <a:path extrusionOk="0" h="84892" w="87347">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4"/>
            <p:cNvSpPr/>
            <p:nvPr/>
          </p:nvSpPr>
          <p:spPr>
            <a:xfrm flipH="1">
              <a:off x="4660609" y="4259603"/>
              <a:ext cx="2165775" cy="1042750"/>
            </a:xfrm>
            <a:custGeom>
              <a:rect b="b" l="l" r="r" t="t"/>
              <a:pathLst>
                <a:path extrusionOk="0" h="41710" w="86631">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4"/>
            <p:cNvSpPr/>
            <p:nvPr/>
          </p:nvSpPr>
          <p:spPr>
            <a:xfrm flipH="1">
              <a:off x="4883059" y="4525453"/>
              <a:ext cx="1698450" cy="780250"/>
            </a:xfrm>
            <a:custGeom>
              <a:rect b="b" l="l" r="r" t="t"/>
              <a:pathLst>
                <a:path extrusionOk="0" h="31210" w="67938">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 name="Google Shape;31;p24"/>
          <p:cNvSpPr txBox="1"/>
          <p:nvPr>
            <p:ph type="title"/>
          </p:nvPr>
        </p:nvSpPr>
        <p:spPr>
          <a:xfrm>
            <a:off x="1822546" y="1578300"/>
            <a:ext cx="26427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b="0" sz="200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
        <p:nvSpPr>
          <p:cNvPr id="32" name="Google Shape;32;p24"/>
          <p:cNvSpPr txBox="1"/>
          <p:nvPr>
            <p:ph idx="2" type="title"/>
          </p:nvPr>
        </p:nvSpPr>
        <p:spPr>
          <a:xfrm>
            <a:off x="838237" y="1866450"/>
            <a:ext cx="642300" cy="59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3000">
                <a:solidFill>
                  <a:schemeClr val="accent6"/>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3" name="Google Shape;33;p24"/>
          <p:cNvSpPr txBox="1"/>
          <p:nvPr>
            <p:ph idx="1" type="subTitle"/>
          </p:nvPr>
        </p:nvSpPr>
        <p:spPr>
          <a:xfrm>
            <a:off x="1822546" y="2106000"/>
            <a:ext cx="2642700" cy="543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34" name="Google Shape;34;p24"/>
          <p:cNvSpPr txBox="1"/>
          <p:nvPr>
            <p:ph idx="3" type="title"/>
          </p:nvPr>
        </p:nvSpPr>
        <p:spPr>
          <a:xfrm>
            <a:off x="5714070" y="1578300"/>
            <a:ext cx="26427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b="0" sz="200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
        <p:nvSpPr>
          <p:cNvPr id="35" name="Google Shape;35;p24"/>
          <p:cNvSpPr txBox="1"/>
          <p:nvPr>
            <p:ph idx="4" type="title"/>
          </p:nvPr>
        </p:nvSpPr>
        <p:spPr>
          <a:xfrm>
            <a:off x="4729725" y="1866450"/>
            <a:ext cx="642300" cy="59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3000">
                <a:solidFill>
                  <a:schemeClr val="accent6"/>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6" name="Google Shape;36;p24"/>
          <p:cNvSpPr txBox="1"/>
          <p:nvPr>
            <p:ph idx="5" type="subTitle"/>
          </p:nvPr>
        </p:nvSpPr>
        <p:spPr>
          <a:xfrm>
            <a:off x="5714070" y="2106000"/>
            <a:ext cx="2642700" cy="543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37" name="Google Shape;37;p24"/>
          <p:cNvSpPr txBox="1"/>
          <p:nvPr>
            <p:ph idx="6" type="title"/>
          </p:nvPr>
        </p:nvSpPr>
        <p:spPr>
          <a:xfrm>
            <a:off x="1822546" y="3367700"/>
            <a:ext cx="26427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b="0" sz="200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
        <p:nvSpPr>
          <p:cNvPr id="38" name="Google Shape;38;p24"/>
          <p:cNvSpPr txBox="1"/>
          <p:nvPr>
            <p:ph idx="7" type="title"/>
          </p:nvPr>
        </p:nvSpPr>
        <p:spPr>
          <a:xfrm>
            <a:off x="838237" y="3664950"/>
            <a:ext cx="642300" cy="59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3000">
                <a:solidFill>
                  <a:schemeClr val="accent6"/>
                </a:solidFill>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
        <p:nvSpPr>
          <p:cNvPr id="39" name="Google Shape;39;p24"/>
          <p:cNvSpPr txBox="1"/>
          <p:nvPr>
            <p:ph idx="8" type="subTitle"/>
          </p:nvPr>
        </p:nvSpPr>
        <p:spPr>
          <a:xfrm>
            <a:off x="1822546" y="3895425"/>
            <a:ext cx="2642700" cy="543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40" name="Google Shape;40;p24"/>
          <p:cNvSpPr txBox="1"/>
          <p:nvPr>
            <p:ph idx="9" type="title"/>
          </p:nvPr>
        </p:nvSpPr>
        <p:spPr>
          <a:xfrm>
            <a:off x="5714070" y="3367700"/>
            <a:ext cx="26427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b="0" sz="200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
        <p:nvSpPr>
          <p:cNvPr id="41" name="Google Shape;41;p24"/>
          <p:cNvSpPr txBox="1"/>
          <p:nvPr>
            <p:ph idx="13" type="title"/>
          </p:nvPr>
        </p:nvSpPr>
        <p:spPr>
          <a:xfrm>
            <a:off x="4729725" y="3664950"/>
            <a:ext cx="642300" cy="59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3000">
                <a:solidFill>
                  <a:schemeClr val="accent6"/>
                </a:solidFill>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
        <p:nvSpPr>
          <p:cNvPr id="42" name="Google Shape;42;p24"/>
          <p:cNvSpPr txBox="1"/>
          <p:nvPr>
            <p:ph idx="14" type="subTitle"/>
          </p:nvPr>
        </p:nvSpPr>
        <p:spPr>
          <a:xfrm>
            <a:off x="5714070" y="3895425"/>
            <a:ext cx="2642700" cy="543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43" name="Google Shape;43;p24"/>
          <p:cNvSpPr txBox="1"/>
          <p:nvPr>
            <p:ph idx="15"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44" name="Shape 44"/>
        <p:cNvGrpSpPr/>
        <p:nvPr/>
      </p:nvGrpSpPr>
      <p:grpSpPr>
        <a:xfrm>
          <a:off x="0" y="0"/>
          <a:ext cx="0" cy="0"/>
          <a:chOff x="0" y="0"/>
          <a:chExt cx="0" cy="0"/>
        </a:xfrm>
      </p:grpSpPr>
      <p:grpSp>
        <p:nvGrpSpPr>
          <p:cNvPr id="45" name="Google Shape;45;p25"/>
          <p:cNvGrpSpPr/>
          <p:nvPr/>
        </p:nvGrpSpPr>
        <p:grpSpPr>
          <a:xfrm flipH="1" rot="737522">
            <a:off x="5794681" y="3648661"/>
            <a:ext cx="3810397" cy="1467037"/>
            <a:chOff x="5546250" y="-194100"/>
            <a:chExt cx="3810300" cy="1467000"/>
          </a:xfrm>
        </p:grpSpPr>
        <p:sp>
          <p:nvSpPr>
            <p:cNvPr id="46" name="Google Shape;46;p25"/>
            <p:cNvSpPr/>
            <p:nvPr/>
          </p:nvSpPr>
          <p:spPr>
            <a:xfrm>
              <a:off x="6960275" y="244650"/>
              <a:ext cx="1875000" cy="7218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5"/>
            <p:cNvSpPr/>
            <p:nvPr/>
          </p:nvSpPr>
          <p:spPr>
            <a:xfrm>
              <a:off x="6442500" y="19350"/>
              <a:ext cx="2701500" cy="10401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5"/>
            <p:cNvSpPr/>
            <p:nvPr/>
          </p:nvSpPr>
          <p:spPr>
            <a:xfrm>
              <a:off x="5546250" y="-194100"/>
              <a:ext cx="3810300" cy="14670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 name="Google Shape;49;p25"/>
          <p:cNvSpPr/>
          <p:nvPr/>
        </p:nvSpPr>
        <p:spPr>
          <a:xfrm flipH="1">
            <a:off x="7453810" y="-360155"/>
            <a:ext cx="2015000" cy="2014847"/>
          </a:xfrm>
          <a:custGeom>
            <a:rect b="b" l="l" r="r" t="t"/>
            <a:pathLst>
              <a:path extrusionOk="0" h="91709" w="91716">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25"/>
          <p:cNvSpPr/>
          <p:nvPr/>
        </p:nvSpPr>
        <p:spPr>
          <a:xfrm flipH="1">
            <a:off x="7546567" y="-293586"/>
            <a:ext cx="1919013" cy="1865077"/>
          </a:xfrm>
          <a:custGeom>
            <a:rect b="b" l="l" r="r" t="t"/>
            <a:pathLst>
              <a:path extrusionOk="0" h="84892" w="87347">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 name="Google Shape;51;p25"/>
          <p:cNvGrpSpPr/>
          <p:nvPr/>
        </p:nvGrpSpPr>
        <p:grpSpPr>
          <a:xfrm rot="10800000">
            <a:off x="7128994" y="0"/>
            <a:ext cx="2015006" cy="973274"/>
            <a:chOff x="6775594" y="539410"/>
            <a:chExt cx="2015006" cy="973274"/>
          </a:xfrm>
        </p:grpSpPr>
        <p:sp>
          <p:nvSpPr>
            <p:cNvPr id="52" name="Google Shape;52;p25"/>
            <p:cNvSpPr/>
            <p:nvPr/>
          </p:nvSpPr>
          <p:spPr>
            <a:xfrm flipH="1">
              <a:off x="6775594" y="539410"/>
              <a:ext cx="2015006" cy="970159"/>
            </a:xfrm>
            <a:custGeom>
              <a:rect b="b" l="l" r="r" t="t"/>
              <a:pathLst>
                <a:path extrusionOk="0" h="41710" w="86631">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25"/>
            <p:cNvSpPr/>
            <p:nvPr/>
          </p:nvSpPr>
          <p:spPr>
            <a:xfrm flipH="1">
              <a:off x="6982558" y="786750"/>
              <a:ext cx="1580213" cy="725934"/>
            </a:xfrm>
            <a:custGeom>
              <a:rect b="b" l="l" r="r" t="t"/>
              <a:pathLst>
                <a:path extrusionOk="0" h="31210" w="67938">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 name="Google Shape;54;p25"/>
          <p:cNvGrpSpPr/>
          <p:nvPr/>
        </p:nvGrpSpPr>
        <p:grpSpPr>
          <a:xfrm>
            <a:off x="-547212" y="2985710"/>
            <a:ext cx="2312102" cy="2312102"/>
            <a:chOff x="-4916625" y="1638600"/>
            <a:chExt cx="2973000" cy="2973000"/>
          </a:xfrm>
        </p:grpSpPr>
        <p:sp>
          <p:nvSpPr>
            <p:cNvPr id="55" name="Google Shape;55;p25"/>
            <p:cNvSpPr/>
            <p:nvPr/>
          </p:nvSpPr>
          <p:spPr>
            <a:xfrm>
              <a:off x="-4916625" y="1638600"/>
              <a:ext cx="2973000" cy="2973000"/>
            </a:xfrm>
            <a:custGeom>
              <a:rect b="b" l="l" r="r" t="t"/>
              <a:pathLst>
                <a:path extrusionOk="0" h="118920" w="11892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25"/>
            <p:cNvSpPr/>
            <p:nvPr/>
          </p:nvSpPr>
          <p:spPr>
            <a:xfrm>
              <a:off x="-4911950" y="1761525"/>
              <a:ext cx="2831500" cy="2751550"/>
            </a:xfrm>
            <a:custGeom>
              <a:rect b="b" l="l" r="r" t="t"/>
              <a:pathLst>
                <a:path extrusionOk="0" h="110062" w="11326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 name="Google Shape;57;p25"/>
          <p:cNvSpPr txBox="1"/>
          <p:nvPr>
            <p:ph type="title"/>
          </p:nvPr>
        </p:nvSpPr>
        <p:spPr>
          <a:xfrm>
            <a:off x="1833900" y="2985512"/>
            <a:ext cx="5476200" cy="54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2500">
                <a:solidFill>
                  <a:schemeClr val="accent6"/>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58" name="Google Shape;58;p25"/>
          <p:cNvSpPr txBox="1"/>
          <p:nvPr>
            <p:ph idx="1" type="subTitle"/>
          </p:nvPr>
        </p:nvSpPr>
        <p:spPr>
          <a:xfrm>
            <a:off x="1833900" y="1612288"/>
            <a:ext cx="5476200" cy="137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25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p:txBody>
      </p:sp>
      <p:grpSp>
        <p:nvGrpSpPr>
          <p:cNvPr id="59" name="Google Shape;59;p25"/>
          <p:cNvGrpSpPr/>
          <p:nvPr/>
        </p:nvGrpSpPr>
        <p:grpSpPr>
          <a:xfrm>
            <a:off x="502430" y="3949065"/>
            <a:ext cx="2312102" cy="2312102"/>
            <a:chOff x="-4916625" y="1638600"/>
            <a:chExt cx="2973000" cy="2973000"/>
          </a:xfrm>
        </p:grpSpPr>
        <p:sp>
          <p:nvSpPr>
            <p:cNvPr id="60" name="Google Shape;60;p25"/>
            <p:cNvSpPr/>
            <p:nvPr/>
          </p:nvSpPr>
          <p:spPr>
            <a:xfrm>
              <a:off x="-4916625" y="1638600"/>
              <a:ext cx="2973000" cy="2973000"/>
            </a:xfrm>
            <a:custGeom>
              <a:rect b="b" l="l" r="r" t="t"/>
              <a:pathLst>
                <a:path extrusionOk="0" h="118920" w="11892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5"/>
            <p:cNvSpPr/>
            <p:nvPr/>
          </p:nvSpPr>
          <p:spPr>
            <a:xfrm>
              <a:off x="-4911950" y="1761525"/>
              <a:ext cx="2831500" cy="2751550"/>
            </a:xfrm>
            <a:custGeom>
              <a:rect b="b" l="l" r="r" t="t"/>
              <a:pathLst>
                <a:path extrusionOk="0" h="110062" w="11326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2" name="Shape 62"/>
        <p:cNvGrpSpPr/>
        <p:nvPr/>
      </p:nvGrpSpPr>
      <p:grpSpPr>
        <a:xfrm>
          <a:off x="0" y="0"/>
          <a:ext cx="0" cy="0"/>
          <a:chOff x="0" y="0"/>
          <a:chExt cx="0" cy="0"/>
        </a:xfrm>
      </p:grpSpPr>
      <p:sp>
        <p:nvSpPr>
          <p:cNvPr id="63" name="Google Shape;63;p26"/>
          <p:cNvSpPr txBox="1"/>
          <p:nvPr>
            <p:ph type="title"/>
          </p:nvPr>
        </p:nvSpPr>
        <p:spPr>
          <a:xfrm flipH="1">
            <a:off x="713100" y="1655375"/>
            <a:ext cx="3858900" cy="718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4" name="Google Shape;64;p26"/>
          <p:cNvSpPr txBox="1"/>
          <p:nvPr>
            <p:ph idx="1" type="subTitle"/>
          </p:nvPr>
        </p:nvSpPr>
        <p:spPr>
          <a:xfrm flipH="1">
            <a:off x="713100" y="2445025"/>
            <a:ext cx="3858900" cy="11145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65" name="Google Shape;65;p26"/>
          <p:cNvGrpSpPr/>
          <p:nvPr/>
        </p:nvGrpSpPr>
        <p:grpSpPr>
          <a:xfrm flipH="1">
            <a:off x="6698718" y="3171335"/>
            <a:ext cx="3557512" cy="3265841"/>
            <a:chOff x="-1156750" y="1943625"/>
            <a:chExt cx="3238518" cy="2973000"/>
          </a:xfrm>
        </p:grpSpPr>
        <p:grpSp>
          <p:nvGrpSpPr>
            <p:cNvPr id="66" name="Google Shape;66;p26"/>
            <p:cNvGrpSpPr/>
            <p:nvPr/>
          </p:nvGrpSpPr>
          <p:grpSpPr>
            <a:xfrm>
              <a:off x="-1156750" y="1943625"/>
              <a:ext cx="2973000" cy="2973000"/>
              <a:chOff x="-4916625" y="1638600"/>
              <a:chExt cx="2973000" cy="2973000"/>
            </a:xfrm>
          </p:grpSpPr>
          <p:sp>
            <p:nvSpPr>
              <p:cNvPr id="67" name="Google Shape;67;p26"/>
              <p:cNvSpPr/>
              <p:nvPr/>
            </p:nvSpPr>
            <p:spPr>
              <a:xfrm>
                <a:off x="-4916625" y="1638600"/>
                <a:ext cx="2973000" cy="2973000"/>
              </a:xfrm>
              <a:custGeom>
                <a:rect b="b" l="l" r="r" t="t"/>
                <a:pathLst>
                  <a:path extrusionOk="0" h="118920" w="11892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26"/>
              <p:cNvSpPr/>
              <p:nvPr/>
            </p:nvSpPr>
            <p:spPr>
              <a:xfrm>
                <a:off x="-4911950" y="1761525"/>
                <a:ext cx="2831500" cy="2751550"/>
              </a:xfrm>
              <a:custGeom>
                <a:rect b="b" l="l" r="r" t="t"/>
                <a:pathLst>
                  <a:path extrusionOk="0" h="110062" w="11326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9" name="Google Shape;69;p26"/>
            <p:cNvGrpSpPr/>
            <p:nvPr/>
          </p:nvGrpSpPr>
          <p:grpSpPr>
            <a:xfrm flipH="1">
              <a:off x="-588256" y="2467800"/>
              <a:ext cx="2670024" cy="1289657"/>
              <a:chOff x="5719422" y="2536068"/>
              <a:chExt cx="1791962" cy="865542"/>
            </a:xfrm>
          </p:grpSpPr>
          <p:sp>
            <p:nvSpPr>
              <p:cNvPr id="70" name="Google Shape;70;p26"/>
              <p:cNvSpPr/>
              <p:nvPr/>
            </p:nvSpPr>
            <p:spPr>
              <a:xfrm flipH="1">
                <a:off x="5719422" y="2536068"/>
                <a:ext cx="1791962" cy="862771"/>
              </a:xfrm>
              <a:custGeom>
                <a:rect b="b" l="l" r="r" t="t"/>
                <a:pathLst>
                  <a:path extrusionOk="0" h="41710" w="86631">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26"/>
              <p:cNvSpPr/>
              <p:nvPr/>
            </p:nvSpPr>
            <p:spPr>
              <a:xfrm flipH="1">
                <a:off x="5903478" y="2756031"/>
                <a:ext cx="1405298" cy="645579"/>
              </a:xfrm>
              <a:custGeom>
                <a:rect b="b" l="l" r="r" t="t"/>
                <a:pathLst>
                  <a:path extrusionOk="0" h="31210" w="67938">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72" name="Shape 7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73" name="Shape 73"/>
        <p:cNvGrpSpPr/>
        <p:nvPr/>
      </p:nvGrpSpPr>
      <p:grpSpPr>
        <a:xfrm>
          <a:off x="0" y="0"/>
          <a:ext cx="0" cy="0"/>
          <a:chOff x="0" y="0"/>
          <a:chExt cx="0" cy="0"/>
        </a:xfrm>
      </p:grpSpPr>
      <p:grpSp>
        <p:nvGrpSpPr>
          <p:cNvPr id="74" name="Google Shape;74;p28"/>
          <p:cNvGrpSpPr/>
          <p:nvPr/>
        </p:nvGrpSpPr>
        <p:grpSpPr>
          <a:xfrm>
            <a:off x="7846406" y="3228704"/>
            <a:ext cx="2336989" cy="1954922"/>
            <a:chOff x="4518740" y="2703650"/>
            <a:chExt cx="3110180" cy="2602053"/>
          </a:xfrm>
        </p:grpSpPr>
        <p:sp>
          <p:nvSpPr>
            <p:cNvPr id="75" name="Google Shape;75;p28"/>
            <p:cNvSpPr/>
            <p:nvPr/>
          </p:nvSpPr>
          <p:spPr>
            <a:xfrm flipH="1">
              <a:off x="5336020" y="2703650"/>
              <a:ext cx="2292900" cy="2292725"/>
            </a:xfrm>
            <a:custGeom>
              <a:rect b="b" l="l" r="r" t="t"/>
              <a:pathLst>
                <a:path extrusionOk="0" h="91709" w="91716">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28"/>
            <p:cNvSpPr/>
            <p:nvPr/>
          </p:nvSpPr>
          <p:spPr>
            <a:xfrm flipH="1">
              <a:off x="5441570" y="2779400"/>
              <a:ext cx="2183675" cy="2122300"/>
            </a:xfrm>
            <a:custGeom>
              <a:rect b="b" l="l" r="r" t="t"/>
              <a:pathLst>
                <a:path extrusionOk="0" h="84892" w="87347">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28"/>
            <p:cNvSpPr/>
            <p:nvPr/>
          </p:nvSpPr>
          <p:spPr>
            <a:xfrm flipH="1">
              <a:off x="4518740" y="4259603"/>
              <a:ext cx="2165775" cy="1042750"/>
            </a:xfrm>
            <a:custGeom>
              <a:rect b="b" l="l" r="r" t="t"/>
              <a:pathLst>
                <a:path extrusionOk="0" h="41710" w="86631">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28"/>
            <p:cNvSpPr/>
            <p:nvPr/>
          </p:nvSpPr>
          <p:spPr>
            <a:xfrm flipH="1">
              <a:off x="4741190" y="4525453"/>
              <a:ext cx="1698450" cy="780250"/>
            </a:xfrm>
            <a:custGeom>
              <a:rect b="b" l="l" r="r" t="t"/>
              <a:pathLst>
                <a:path extrusionOk="0" h="31210" w="67938">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 name="Google Shape;79;p28"/>
          <p:cNvGrpSpPr/>
          <p:nvPr/>
        </p:nvGrpSpPr>
        <p:grpSpPr>
          <a:xfrm flipH="1">
            <a:off x="-817052" y="-189168"/>
            <a:ext cx="1537041" cy="1537041"/>
            <a:chOff x="6550407" y="-1703450"/>
            <a:chExt cx="2973000" cy="2973000"/>
          </a:xfrm>
        </p:grpSpPr>
        <p:grpSp>
          <p:nvGrpSpPr>
            <p:cNvPr id="80" name="Google Shape;80;p28"/>
            <p:cNvGrpSpPr/>
            <p:nvPr/>
          </p:nvGrpSpPr>
          <p:grpSpPr>
            <a:xfrm flipH="1">
              <a:off x="6550407" y="-1703450"/>
              <a:ext cx="2973000" cy="2973000"/>
              <a:chOff x="-4916625" y="1638600"/>
              <a:chExt cx="2973000" cy="2973000"/>
            </a:xfrm>
          </p:grpSpPr>
          <p:sp>
            <p:nvSpPr>
              <p:cNvPr id="81" name="Google Shape;81;p28"/>
              <p:cNvSpPr/>
              <p:nvPr/>
            </p:nvSpPr>
            <p:spPr>
              <a:xfrm>
                <a:off x="-4916625" y="1638600"/>
                <a:ext cx="2973000" cy="2973000"/>
              </a:xfrm>
              <a:custGeom>
                <a:rect b="b" l="l" r="r" t="t"/>
                <a:pathLst>
                  <a:path extrusionOk="0" h="118920" w="11892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8"/>
              <p:cNvSpPr/>
              <p:nvPr/>
            </p:nvSpPr>
            <p:spPr>
              <a:xfrm>
                <a:off x="-4911950" y="1761525"/>
                <a:ext cx="2831500" cy="2751550"/>
              </a:xfrm>
              <a:custGeom>
                <a:rect b="b" l="l" r="r" t="t"/>
                <a:pathLst>
                  <a:path extrusionOk="0" h="110062" w="11326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3" name="Google Shape;83;p28"/>
            <p:cNvGrpSpPr/>
            <p:nvPr/>
          </p:nvGrpSpPr>
          <p:grpSpPr>
            <a:xfrm flipH="1" rot="1219181">
              <a:off x="7320588" y="-1209321"/>
              <a:ext cx="1432632" cy="1863095"/>
              <a:chOff x="3858200" y="2567325"/>
              <a:chExt cx="1036875" cy="1348425"/>
            </a:xfrm>
          </p:grpSpPr>
          <p:sp>
            <p:nvSpPr>
              <p:cNvPr id="84" name="Google Shape;84;p28"/>
              <p:cNvSpPr/>
              <p:nvPr/>
            </p:nvSpPr>
            <p:spPr>
              <a:xfrm>
                <a:off x="4875650" y="3313125"/>
                <a:ext cx="19425" cy="143825"/>
              </a:xfrm>
              <a:custGeom>
                <a:rect b="b" l="l" r="r" t="t"/>
                <a:pathLst>
                  <a:path extrusionOk="0" h="5753" w="777">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8"/>
              <p:cNvSpPr/>
              <p:nvPr/>
            </p:nvSpPr>
            <p:spPr>
              <a:xfrm>
                <a:off x="4572650" y="2629675"/>
                <a:ext cx="322425" cy="618425"/>
              </a:xfrm>
              <a:custGeom>
                <a:rect b="b" l="l" r="r" t="t"/>
                <a:pathLst>
                  <a:path extrusionOk="0" h="24737" w="12897">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8"/>
              <p:cNvSpPr/>
              <p:nvPr/>
            </p:nvSpPr>
            <p:spPr>
              <a:xfrm>
                <a:off x="4097875" y="2567325"/>
                <a:ext cx="437700" cy="62800"/>
              </a:xfrm>
              <a:custGeom>
                <a:rect b="b" l="l" r="r" t="t"/>
                <a:pathLst>
                  <a:path extrusionOk="0" h="2512" w="17508">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8"/>
              <p:cNvSpPr/>
              <p:nvPr/>
            </p:nvSpPr>
            <p:spPr>
              <a:xfrm>
                <a:off x="3858200" y="2667750"/>
                <a:ext cx="936450" cy="1248000"/>
              </a:xfrm>
              <a:custGeom>
                <a:rect b="b" l="l" r="r" t="t"/>
                <a:pathLst>
                  <a:path extrusionOk="0" h="49920" w="37458">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8"/>
              <p:cNvSpPr/>
              <p:nvPr/>
            </p:nvSpPr>
            <p:spPr>
              <a:xfrm>
                <a:off x="4184025" y="3229250"/>
                <a:ext cx="509600" cy="678500"/>
              </a:xfrm>
              <a:custGeom>
                <a:rect b="b" l="l" r="r" t="t"/>
                <a:pathLst>
                  <a:path extrusionOk="0" h="27140" w="20384">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8"/>
              <p:cNvSpPr/>
              <p:nvPr/>
            </p:nvSpPr>
            <p:spPr>
              <a:xfrm>
                <a:off x="4165200" y="2768150"/>
                <a:ext cx="528425" cy="383525"/>
              </a:xfrm>
              <a:custGeom>
                <a:rect b="b" l="l" r="r" t="t"/>
                <a:pathLst>
                  <a:path extrusionOk="0" h="15341" w="21137">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8"/>
              <p:cNvSpPr/>
              <p:nvPr/>
            </p:nvSpPr>
            <p:spPr>
              <a:xfrm>
                <a:off x="3872475" y="2848100"/>
                <a:ext cx="239675" cy="770350"/>
              </a:xfrm>
              <a:custGeom>
                <a:rect b="b" l="l" r="r" t="t"/>
                <a:pathLst>
                  <a:path extrusionOk="0" h="30814" w="9587">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8"/>
              <p:cNvSpPr/>
              <p:nvPr/>
            </p:nvSpPr>
            <p:spPr>
              <a:xfrm>
                <a:off x="3930675" y="2869050"/>
                <a:ext cx="662525" cy="997050"/>
              </a:xfrm>
              <a:custGeom>
                <a:rect b="b" l="l" r="r" t="t"/>
                <a:pathLst>
                  <a:path extrusionOk="0" h="39882" w="26501">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8"/>
              <p:cNvSpPr/>
              <p:nvPr/>
            </p:nvSpPr>
            <p:spPr>
              <a:xfrm>
                <a:off x="4000300" y="2969500"/>
                <a:ext cx="492475" cy="826425"/>
              </a:xfrm>
              <a:custGeom>
                <a:rect b="b" l="l" r="r" t="t"/>
                <a:pathLst>
                  <a:path extrusionOk="0" h="33057" w="19699">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8"/>
              <p:cNvSpPr/>
              <p:nvPr/>
            </p:nvSpPr>
            <p:spPr>
              <a:xfrm>
                <a:off x="4260500" y="3070050"/>
                <a:ext cx="131850" cy="443400"/>
              </a:xfrm>
              <a:custGeom>
                <a:rect b="b" l="l" r="r" t="t"/>
                <a:pathLst>
                  <a:path extrusionOk="0" h="17736" w="5274">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8"/>
              <p:cNvSpPr/>
              <p:nvPr/>
            </p:nvSpPr>
            <p:spPr>
              <a:xfrm>
                <a:off x="4131550" y="3494025"/>
                <a:ext cx="46225" cy="79350"/>
              </a:xfrm>
              <a:custGeom>
                <a:rect b="b" l="l" r="r" t="t"/>
                <a:pathLst>
                  <a:path extrusionOk="0" h="3174" w="1849">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95" name="Google Shape;95;p28"/>
          <p:cNvGrpSpPr/>
          <p:nvPr/>
        </p:nvGrpSpPr>
        <p:grpSpPr>
          <a:xfrm flipH="1" rot="10800000">
            <a:off x="-552799" y="4327859"/>
            <a:ext cx="1265890" cy="1154344"/>
            <a:chOff x="-45950" y="1585175"/>
            <a:chExt cx="816177" cy="744306"/>
          </a:xfrm>
        </p:grpSpPr>
        <p:sp>
          <p:nvSpPr>
            <p:cNvPr id="96" name="Google Shape;96;p28"/>
            <p:cNvSpPr/>
            <p:nvPr/>
          </p:nvSpPr>
          <p:spPr>
            <a:xfrm>
              <a:off x="480592" y="1859791"/>
              <a:ext cx="233554" cy="27522"/>
            </a:xfrm>
            <a:custGeom>
              <a:rect b="b" l="l" r="r" t="t"/>
              <a:pathLst>
                <a:path extrusionOk="0" h="1681" w="14265">
                  <a:moveTo>
                    <a:pt x="14218" y="1"/>
                  </a:moveTo>
                  <a:lnTo>
                    <a:pt x="0" y="1025"/>
                  </a:lnTo>
                  <a:lnTo>
                    <a:pt x="47" y="1680"/>
                  </a:lnTo>
                  <a:lnTo>
                    <a:pt x="14265" y="657"/>
                  </a:lnTo>
                  <a:lnTo>
                    <a:pt x="1421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8"/>
            <p:cNvSpPr/>
            <p:nvPr/>
          </p:nvSpPr>
          <p:spPr>
            <a:xfrm>
              <a:off x="380152" y="1657603"/>
              <a:ext cx="60365" cy="209895"/>
            </a:xfrm>
            <a:custGeom>
              <a:rect b="b" l="l" r="r" t="t"/>
              <a:pathLst>
                <a:path extrusionOk="0" h="12820" w="3687">
                  <a:moveTo>
                    <a:pt x="642" y="0"/>
                  </a:moveTo>
                  <a:lnTo>
                    <a:pt x="0" y="154"/>
                  </a:lnTo>
                  <a:lnTo>
                    <a:pt x="3044" y="12819"/>
                  </a:lnTo>
                  <a:lnTo>
                    <a:pt x="3687" y="12665"/>
                  </a:lnTo>
                  <a:lnTo>
                    <a:pt x="642"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8"/>
            <p:cNvSpPr/>
            <p:nvPr/>
          </p:nvSpPr>
          <p:spPr>
            <a:xfrm>
              <a:off x="61284" y="1890799"/>
              <a:ext cx="347048" cy="52490"/>
            </a:xfrm>
            <a:custGeom>
              <a:rect b="b" l="l" r="r" t="t"/>
              <a:pathLst>
                <a:path extrusionOk="0" h="3206" w="21197">
                  <a:moveTo>
                    <a:pt x="21123" y="0"/>
                  </a:moveTo>
                  <a:lnTo>
                    <a:pt x="1" y="2556"/>
                  </a:lnTo>
                  <a:lnTo>
                    <a:pt x="81" y="3205"/>
                  </a:lnTo>
                  <a:lnTo>
                    <a:pt x="21197" y="656"/>
                  </a:lnTo>
                  <a:lnTo>
                    <a:pt x="21123"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8"/>
            <p:cNvSpPr/>
            <p:nvPr/>
          </p:nvSpPr>
          <p:spPr>
            <a:xfrm>
              <a:off x="-45950" y="1863786"/>
              <a:ext cx="189413" cy="168522"/>
            </a:xfrm>
            <a:custGeom>
              <a:rect b="b" l="l" r="r" t="t"/>
              <a:pathLst>
                <a:path extrusionOk="0" h="10293" w="11569">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8"/>
            <p:cNvSpPr/>
            <p:nvPr/>
          </p:nvSpPr>
          <p:spPr>
            <a:xfrm>
              <a:off x="332495" y="1784581"/>
              <a:ext cx="233783" cy="208013"/>
            </a:xfrm>
            <a:custGeom>
              <a:rect b="b" l="l" r="r" t="t"/>
              <a:pathLst>
                <a:path extrusionOk="0" h="12705" w="14279">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8"/>
            <p:cNvSpPr/>
            <p:nvPr/>
          </p:nvSpPr>
          <p:spPr>
            <a:xfrm>
              <a:off x="353974" y="1915226"/>
              <a:ext cx="88084" cy="223812"/>
            </a:xfrm>
            <a:custGeom>
              <a:rect b="b" l="l" r="r" t="t"/>
              <a:pathLst>
                <a:path extrusionOk="0" h="13670" w="5380">
                  <a:moveTo>
                    <a:pt x="4764" y="0"/>
                  </a:moveTo>
                  <a:lnTo>
                    <a:pt x="0" y="13455"/>
                  </a:lnTo>
                  <a:lnTo>
                    <a:pt x="616" y="13669"/>
                  </a:lnTo>
                  <a:lnTo>
                    <a:pt x="5379" y="221"/>
                  </a:lnTo>
                  <a:lnTo>
                    <a:pt x="4764"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8"/>
            <p:cNvSpPr/>
            <p:nvPr/>
          </p:nvSpPr>
          <p:spPr>
            <a:xfrm>
              <a:off x="282005" y="2084818"/>
              <a:ext cx="137054" cy="121942"/>
            </a:xfrm>
            <a:custGeom>
              <a:rect b="b" l="l" r="r" t="t"/>
              <a:pathLst>
                <a:path extrusionOk="0" h="7448" w="8371">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28"/>
            <p:cNvSpPr/>
            <p:nvPr/>
          </p:nvSpPr>
          <p:spPr>
            <a:xfrm>
              <a:off x="383754" y="1633831"/>
              <a:ext cx="340597" cy="226661"/>
            </a:xfrm>
            <a:custGeom>
              <a:rect b="b" l="l" r="r" t="t"/>
              <a:pathLst>
                <a:path extrusionOk="0" h="13844" w="20803">
                  <a:moveTo>
                    <a:pt x="362" y="0"/>
                  </a:moveTo>
                  <a:lnTo>
                    <a:pt x="1" y="549"/>
                  </a:lnTo>
                  <a:lnTo>
                    <a:pt x="20441" y="13843"/>
                  </a:lnTo>
                  <a:lnTo>
                    <a:pt x="20802" y="13294"/>
                  </a:lnTo>
                  <a:lnTo>
                    <a:pt x="362"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28"/>
            <p:cNvSpPr/>
            <p:nvPr/>
          </p:nvSpPr>
          <p:spPr>
            <a:xfrm>
              <a:off x="669438" y="1821466"/>
              <a:ext cx="100789" cy="89656"/>
            </a:xfrm>
            <a:custGeom>
              <a:rect b="b" l="l" r="r" t="t"/>
              <a:pathLst>
                <a:path extrusionOk="0" h="5476" w="6156">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28"/>
            <p:cNvSpPr/>
            <p:nvPr/>
          </p:nvSpPr>
          <p:spPr>
            <a:xfrm>
              <a:off x="659566" y="1880616"/>
              <a:ext cx="57320" cy="177462"/>
            </a:xfrm>
            <a:custGeom>
              <a:rect b="b" l="l" r="r" t="t"/>
              <a:pathLst>
                <a:path extrusionOk="0" h="10839" w="3501">
                  <a:moveTo>
                    <a:pt x="2865" y="0"/>
                  </a:moveTo>
                  <a:lnTo>
                    <a:pt x="1" y="10665"/>
                  </a:lnTo>
                  <a:lnTo>
                    <a:pt x="637" y="10839"/>
                  </a:lnTo>
                  <a:lnTo>
                    <a:pt x="3500" y="167"/>
                  </a:lnTo>
                  <a:lnTo>
                    <a:pt x="2865"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28"/>
            <p:cNvSpPr/>
            <p:nvPr/>
          </p:nvSpPr>
          <p:spPr>
            <a:xfrm>
              <a:off x="352976" y="2128596"/>
              <a:ext cx="131144" cy="136072"/>
            </a:xfrm>
            <a:custGeom>
              <a:rect b="b" l="l" r="r" t="t"/>
              <a:pathLst>
                <a:path extrusionOk="0" h="8311" w="8010">
                  <a:moveTo>
                    <a:pt x="469" y="1"/>
                  </a:moveTo>
                  <a:lnTo>
                    <a:pt x="1" y="456"/>
                  </a:lnTo>
                  <a:lnTo>
                    <a:pt x="7541" y="8310"/>
                  </a:lnTo>
                  <a:lnTo>
                    <a:pt x="8010" y="7856"/>
                  </a:lnTo>
                  <a:lnTo>
                    <a:pt x="469"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28"/>
            <p:cNvSpPr/>
            <p:nvPr/>
          </p:nvSpPr>
          <p:spPr>
            <a:xfrm>
              <a:off x="618833" y="2023851"/>
              <a:ext cx="83369" cy="74102"/>
            </a:xfrm>
            <a:custGeom>
              <a:rect b="b" l="l" r="r" t="t"/>
              <a:pathLst>
                <a:path extrusionOk="0" h="4526" w="5092">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8"/>
            <p:cNvSpPr/>
            <p:nvPr/>
          </p:nvSpPr>
          <p:spPr>
            <a:xfrm>
              <a:off x="437764" y="2226662"/>
              <a:ext cx="115590" cy="102819"/>
            </a:xfrm>
            <a:custGeom>
              <a:rect b="b" l="l" r="r" t="t"/>
              <a:pathLst>
                <a:path extrusionOk="0" h="6280" w="706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8"/>
            <p:cNvSpPr/>
            <p:nvPr/>
          </p:nvSpPr>
          <p:spPr>
            <a:xfrm>
              <a:off x="313766" y="1585175"/>
              <a:ext cx="141115" cy="125561"/>
            </a:xfrm>
            <a:custGeom>
              <a:rect b="b" l="l" r="r" t="t"/>
              <a:pathLst>
                <a:path extrusionOk="0" h="7669" w="8619">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8"/>
            <p:cNvSpPr/>
            <p:nvPr/>
          </p:nvSpPr>
          <p:spPr>
            <a:xfrm>
              <a:off x="374226" y="1804554"/>
              <a:ext cx="146812" cy="52850"/>
            </a:xfrm>
            <a:custGeom>
              <a:rect b="b" l="l" r="r" t="t"/>
              <a:pathLst>
                <a:path extrusionOk="0" h="3228" w="8967">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8"/>
            <p:cNvSpPr/>
            <p:nvPr/>
          </p:nvSpPr>
          <p:spPr>
            <a:xfrm>
              <a:off x="706241" y="1840981"/>
              <a:ext cx="38017" cy="15325"/>
            </a:xfrm>
            <a:custGeom>
              <a:rect b="b" l="l" r="r" t="t"/>
              <a:pathLst>
                <a:path extrusionOk="0" h="936" w="2322">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8"/>
            <p:cNvSpPr/>
            <p:nvPr/>
          </p:nvSpPr>
          <p:spPr>
            <a:xfrm>
              <a:off x="361194" y="1599255"/>
              <a:ext cx="69796" cy="37657"/>
            </a:xfrm>
            <a:custGeom>
              <a:rect b="b" l="l" r="r" t="t"/>
              <a:pathLst>
                <a:path extrusionOk="0" h="2300" w="4263">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8"/>
            <p:cNvSpPr/>
            <p:nvPr/>
          </p:nvSpPr>
          <p:spPr>
            <a:xfrm>
              <a:off x="664837" y="2057724"/>
              <a:ext cx="16438" cy="25214"/>
            </a:xfrm>
            <a:custGeom>
              <a:rect b="b" l="l" r="r" t="t"/>
              <a:pathLst>
                <a:path extrusionOk="0" h="1540" w="1004">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8"/>
            <p:cNvSpPr/>
            <p:nvPr/>
          </p:nvSpPr>
          <p:spPr>
            <a:xfrm>
              <a:off x="495375" y="2244654"/>
              <a:ext cx="34202" cy="24395"/>
            </a:xfrm>
            <a:custGeom>
              <a:rect b="b" l="l" r="r" t="t"/>
              <a:pathLst>
                <a:path extrusionOk="0" h="1490" w="2089">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8"/>
            <p:cNvSpPr/>
            <p:nvPr/>
          </p:nvSpPr>
          <p:spPr>
            <a:xfrm>
              <a:off x="303141" y="2100470"/>
              <a:ext cx="54029" cy="63525"/>
            </a:xfrm>
            <a:custGeom>
              <a:rect b="b" l="l" r="r" t="t"/>
              <a:pathLst>
                <a:path extrusionOk="0" h="3880" w="330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8"/>
            <p:cNvSpPr/>
            <p:nvPr/>
          </p:nvSpPr>
          <p:spPr>
            <a:xfrm>
              <a:off x="49463" y="1886739"/>
              <a:ext cx="60267" cy="91047"/>
            </a:xfrm>
            <a:custGeom>
              <a:rect b="b" l="l" r="r" t="t"/>
              <a:pathLst>
                <a:path extrusionOk="0" h="5561" w="3681">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7" name="Google Shape;117;p28"/>
          <p:cNvGrpSpPr/>
          <p:nvPr/>
        </p:nvGrpSpPr>
        <p:grpSpPr>
          <a:xfrm flipH="1">
            <a:off x="8808948" y="3003737"/>
            <a:ext cx="686203" cy="578288"/>
            <a:chOff x="484625" y="768825"/>
            <a:chExt cx="564590" cy="475801"/>
          </a:xfrm>
        </p:grpSpPr>
        <p:sp>
          <p:nvSpPr>
            <p:cNvPr id="118" name="Google Shape;118;p28"/>
            <p:cNvSpPr/>
            <p:nvPr/>
          </p:nvSpPr>
          <p:spPr>
            <a:xfrm>
              <a:off x="669082" y="945440"/>
              <a:ext cx="206656" cy="202916"/>
            </a:xfrm>
            <a:custGeom>
              <a:rect b="b" l="l" r="r" t="t"/>
              <a:pathLst>
                <a:path extrusionOk="0" h="1682" w="1713">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8"/>
            <p:cNvSpPr/>
            <p:nvPr/>
          </p:nvSpPr>
          <p:spPr>
            <a:xfrm>
              <a:off x="536982" y="864612"/>
              <a:ext cx="168052" cy="140546"/>
            </a:xfrm>
            <a:custGeom>
              <a:rect b="b" l="l" r="r" t="t"/>
              <a:pathLst>
                <a:path extrusionOk="0" h="1165" w="1393">
                  <a:moveTo>
                    <a:pt x="137" y="0"/>
                  </a:moveTo>
                  <a:lnTo>
                    <a:pt x="0" y="137"/>
                  </a:lnTo>
                  <a:lnTo>
                    <a:pt x="1278" y="1164"/>
                  </a:lnTo>
                  <a:lnTo>
                    <a:pt x="1393" y="1027"/>
                  </a:lnTo>
                  <a:lnTo>
                    <a:pt x="137"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8"/>
            <p:cNvSpPr/>
            <p:nvPr/>
          </p:nvSpPr>
          <p:spPr>
            <a:xfrm>
              <a:off x="484625" y="812255"/>
              <a:ext cx="88188" cy="85413"/>
            </a:xfrm>
            <a:custGeom>
              <a:rect b="b" l="l" r="r" t="t"/>
              <a:pathLst>
                <a:path extrusionOk="0" h="708" w="731">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8"/>
            <p:cNvSpPr/>
            <p:nvPr/>
          </p:nvSpPr>
          <p:spPr>
            <a:xfrm>
              <a:off x="842561" y="1087553"/>
              <a:ext cx="140546" cy="93737"/>
            </a:xfrm>
            <a:custGeom>
              <a:rect b="b" l="l" r="r" t="t"/>
              <a:pathLst>
                <a:path extrusionOk="0" h="777" w="1165">
                  <a:moveTo>
                    <a:pt x="92" y="1"/>
                  </a:moveTo>
                  <a:lnTo>
                    <a:pt x="1" y="183"/>
                  </a:lnTo>
                  <a:lnTo>
                    <a:pt x="1074" y="777"/>
                  </a:lnTo>
                  <a:lnTo>
                    <a:pt x="1165" y="617"/>
                  </a:lnTo>
                  <a:lnTo>
                    <a:pt x="92"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8"/>
            <p:cNvSpPr/>
            <p:nvPr/>
          </p:nvSpPr>
          <p:spPr>
            <a:xfrm>
              <a:off x="958254" y="1144374"/>
              <a:ext cx="71660" cy="67317"/>
            </a:xfrm>
            <a:custGeom>
              <a:rect b="b" l="l" r="r" t="t"/>
              <a:pathLst>
                <a:path extrusionOk="0" h="558" w="594">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8"/>
            <p:cNvSpPr/>
            <p:nvPr/>
          </p:nvSpPr>
          <p:spPr>
            <a:xfrm>
              <a:off x="616845" y="1104081"/>
              <a:ext cx="101941" cy="99287"/>
            </a:xfrm>
            <a:custGeom>
              <a:rect b="b" l="l" r="r" t="t"/>
              <a:pathLst>
                <a:path extrusionOk="0" h="823" w="845">
                  <a:moveTo>
                    <a:pt x="731" y="1"/>
                  </a:moveTo>
                  <a:lnTo>
                    <a:pt x="0" y="686"/>
                  </a:lnTo>
                  <a:lnTo>
                    <a:pt x="114" y="823"/>
                  </a:lnTo>
                  <a:lnTo>
                    <a:pt x="845" y="138"/>
                  </a:lnTo>
                  <a:lnTo>
                    <a:pt x="731"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8"/>
            <p:cNvSpPr/>
            <p:nvPr/>
          </p:nvSpPr>
          <p:spPr>
            <a:xfrm>
              <a:off x="572691" y="1171880"/>
              <a:ext cx="74556" cy="72746"/>
            </a:xfrm>
            <a:custGeom>
              <a:rect b="b" l="l" r="r" t="t"/>
              <a:pathLst>
                <a:path extrusionOk="0" h="603" w="618">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8"/>
            <p:cNvSpPr/>
            <p:nvPr/>
          </p:nvSpPr>
          <p:spPr>
            <a:xfrm>
              <a:off x="795753" y="809480"/>
              <a:ext cx="77210" cy="159848"/>
            </a:xfrm>
            <a:custGeom>
              <a:rect b="b" l="l" r="r" t="t"/>
              <a:pathLst>
                <a:path extrusionOk="0" h="1325" w="640">
                  <a:moveTo>
                    <a:pt x="457" y="1"/>
                  </a:moveTo>
                  <a:lnTo>
                    <a:pt x="1" y="1256"/>
                  </a:lnTo>
                  <a:lnTo>
                    <a:pt x="183" y="1324"/>
                  </a:lnTo>
                  <a:lnTo>
                    <a:pt x="640" y="69"/>
                  </a:lnTo>
                  <a:lnTo>
                    <a:pt x="457"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8"/>
            <p:cNvSpPr/>
            <p:nvPr/>
          </p:nvSpPr>
          <p:spPr>
            <a:xfrm>
              <a:off x="837132" y="768825"/>
              <a:ext cx="68885" cy="62853"/>
            </a:xfrm>
            <a:custGeom>
              <a:rect b="b" l="l" r="r" t="t"/>
              <a:pathLst>
                <a:path extrusionOk="0" h="521" w="571">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8"/>
            <p:cNvSpPr/>
            <p:nvPr/>
          </p:nvSpPr>
          <p:spPr>
            <a:xfrm>
              <a:off x="853660" y="930602"/>
              <a:ext cx="151524" cy="96512"/>
            </a:xfrm>
            <a:custGeom>
              <a:rect b="b" l="l" r="r" t="t"/>
              <a:pathLst>
                <a:path extrusionOk="0" h="800" w="1256">
                  <a:moveTo>
                    <a:pt x="1164" y="1"/>
                  </a:moveTo>
                  <a:lnTo>
                    <a:pt x="0" y="617"/>
                  </a:lnTo>
                  <a:lnTo>
                    <a:pt x="91" y="800"/>
                  </a:lnTo>
                  <a:lnTo>
                    <a:pt x="1256" y="183"/>
                  </a:lnTo>
                  <a:lnTo>
                    <a:pt x="1164"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8"/>
            <p:cNvSpPr/>
            <p:nvPr/>
          </p:nvSpPr>
          <p:spPr>
            <a:xfrm>
              <a:off x="980330" y="904664"/>
              <a:ext cx="68885" cy="61888"/>
            </a:xfrm>
            <a:custGeom>
              <a:rect b="b" l="l" r="r" t="t"/>
              <a:pathLst>
                <a:path extrusionOk="0" h="513" w="571">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9" name="Google Shape;129;p28"/>
          <p:cNvGrpSpPr/>
          <p:nvPr/>
        </p:nvGrpSpPr>
        <p:grpSpPr>
          <a:xfrm flipH="1">
            <a:off x="-436902" y="2255613"/>
            <a:ext cx="1034114" cy="973079"/>
            <a:chOff x="970225" y="608125"/>
            <a:chExt cx="160375" cy="150900"/>
          </a:xfrm>
        </p:grpSpPr>
        <p:sp>
          <p:nvSpPr>
            <p:cNvPr id="130" name="Google Shape;130;p28"/>
            <p:cNvSpPr/>
            <p:nvPr/>
          </p:nvSpPr>
          <p:spPr>
            <a:xfrm>
              <a:off x="999900" y="608125"/>
              <a:ext cx="101025" cy="150900"/>
            </a:xfrm>
            <a:custGeom>
              <a:rect b="b" l="l" r="r" t="t"/>
              <a:pathLst>
                <a:path extrusionOk="0" h="6036" w="4041">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8"/>
            <p:cNvSpPr/>
            <p:nvPr/>
          </p:nvSpPr>
          <p:spPr>
            <a:xfrm>
              <a:off x="973075" y="638525"/>
              <a:ext cx="154675" cy="90250"/>
            </a:xfrm>
            <a:custGeom>
              <a:rect b="b" l="l" r="r" t="t"/>
              <a:pathLst>
                <a:path extrusionOk="0" h="3610" w="6187">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28"/>
            <p:cNvSpPr/>
            <p:nvPr/>
          </p:nvSpPr>
          <p:spPr>
            <a:xfrm>
              <a:off x="970225" y="643475"/>
              <a:ext cx="160375" cy="80150"/>
            </a:xfrm>
            <a:custGeom>
              <a:rect b="b" l="l" r="r" t="t"/>
              <a:pathLst>
                <a:path extrusionOk="0" h="3206" w="6415">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8"/>
            <p:cNvSpPr/>
            <p:nvPr/>
          </p:nvSpPr>
          <p:spPr>
            <a:xfrm>
              <a:off x="1038150" y="669800"/>
              <a:ext cx="25700" cy="24175"/>
            </a:xfrm>
            <a:custGeom>
              <a:rect b="b" l="l" r="r" t="t"/>
              <a:pathLst>
                <a:path extrusionOk="0" h="967" w="1028">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4" name="Google Shape;134;p28"/>
          <p:cNvGrpSpPr/>
          <p:nvPr/>
        </p:nvGrpSpPr>
        <p:grpSpPr>
          <a:xfrm flipH="1" rot="-1356795">
            <a:off x="8704386" y="327557"/>
            <a:ext cx="621032" cy="807634"/>
            <a:chOff x="3858200" y="2567325"/>
            <a:chExt cx="1036875" cy="1348425"/>
          </a:xfrm>
        </p:grpSpPr>
        <p:sp>
          <p:nvSpPr>
            <p:cNvPr id="135" name="Google Shape;135;p28"/>
            <p:cNvSpPr/>
            <p:nvPr/>
          </p:nvSpPr>
          <p:spPr>
            <a:xfrm>
              <a:off x="4875650" y="3313125"/>
              <a:ext cx="19425" cy="143825"/>
            </a:xfrm>
            <a:custGeom>
              <a:rect b="b" l="l" r="r" t="t"/>
              <a:pathLst>
                <a:path extrusionOk="0" h="5753" w="777">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8"/>
            <p:cNvSpPr/>
            <p:nvPr/>
          </p:nvSpPr>
          <p:spPr>
            <a:xfrm>
              <a:off x="4572650" y="2629675"/>
              <a:ext cx="322425" cy="618425"/>
            </a:xfrm>
            <a:custGeom>
              <a:rect b="b" l="l" r="r" t="t"/>
              <a:pathLst>
                <a:path extrusionOk="0" h="24737" w="12897">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8"/>
            <p:cNvSpPr/>
            <p:nvPr/>
          </p:nvSpPr>
          <p:spPr>
            <a:xfrm>
              <a:off x="4097875" y="2567325"/>
              <a:ext cx="437700" cy="62800"/>
            </a:xfrm>
            <a:custGeom>
              <a:rect b="b" l="l" r="r" t="t"/>
              <a:pathLst>
                <a:path extrusionOk="0" h="2512" w="17508">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28"/>
            <p:cNvSpPr/>
            <p:nvPr/>
          </p:nvSpPr>
          <p:spPr>
            <a:xfrm>
              <a:off x="3858200" y="2667750"/>
              <a:ext cx="936450" cy="1248000"/>
            </a:xfrm>
            <a:custGeom>
              <a:rect b="b" l="l" r="r" t="t"/>
              <a:pathLst>
                <a:path extrusionOk="0" h="49920" w="37458">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28"/>
            <p:cNvSpPr/>
            <p:nvPr/>
          </p:nvSpPr>
          <p:spPr>
            <a:xfrm>
              <a:off x="4184025" y="3229250"/>
              <a:ext cx="509600" cy="678500"/>
            </a:xfrm>
            <a:custGeom>
              <a:rect b="b" l="l" r="r" t="t"/>
              <a:pathLst>
                <a:path extrusionOk="0" h="27140" w="20384">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28"/>
            <p:cNvSpPr/>
            <p:nvPr/>
          </p:nvSpPr>
          <p:spPr>
            <a:xfrm>
              <a:off x="4165200" y="2768150"/>
              <a:ext cx="528425" cy="383525"/>
            </a:xfrm>
            <a:custGeom>
              <a:rect b="b" l="l" r="r" t="t"/>
              <a:pathLst>
                <a:path extrusionOk="0" h="15341" w="21137">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28"/>
            <p:cNvSpPr/>
            <p:nvPr/>
          </p:nvSpPr>
          <p:spPr>
            <a:xfrm>
              <a:off x="3872475" y="2848100"/>
              <a:ext cx="239675" cy="770350"/>
            </a:xfrm>
            <a:custGeom>
              <a:rect b="b" l="l" r="r" t="t"/>
              <a:pathLst>
                <a:path extrusionOk="0" h="30814" w="9587">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28"/>
            <p:cNvSpPr/>
            <p:nvPr/>
          </p:nvSpPr>
          <p:spPr>
            <a:xfrm>
              <a:off x="3930675" y="2869050"/>
              <a:ext cx="662525" cy="997050"/>
            </a:xfrm>
            <a:custGeom>
              <a:rect b="b" l="l" r="r" t="t"/>
              <a:pathLst>
                <a:path extrusionOk="0" h="39882" w="26501">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8"/>
            <p:cNvSpPr/>
            <p:nvPr/>
          </p:nvSpPr>
          <p:spPr>
            <a:xfrm>
              <a:off x="4000300" y="2969500"/>
              <a:ext cx="492475" cy="826425"/>
            </a:xfrm>
            <a:custGeom>
              <a:rect b="b" l="l" r="r" t="t"/>
              <a:pathLst>
                <a:path extrusionOk="0" h="33057" w="19699">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28"/>
            <p:cNvSpPr/>
            <p:nvPr/>
          </p:nvSpPr>
          <p:spPr>
            <a:xfrm>
              <a:off x="4260500" y="3070050"/>
              <a:ext cx="131850" cy="443400"/>
            </a:xfrm>
            <a:custGeom>
              <a:rect b="b" l="l" r="r" t="t"/>
              <a:pathLst>
                <a:path extrusionOk="0" h="17736" w="5274">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28"/>
            <p:cNvSpPr/>
            <p:nvPr/>
          </p:nvSpPr>
          <p:spPr>
            <a:xfrm>
              <a:off x="4131550" y="3494025"/>
              <a:ext cx="46225" cy="79350"/>
            </a:xfrm>
            <a:custGeom>
              <a:rect b="b" l="l" r="r" t="t"/>
              <a:pathLst>
                <a:path extrusionOk="0" h="3174" w="1849">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146" name="Shape 146"/>
        <p:cNvGrpSpPr/>
        <p:nvPr/>
      </p:nvGrpSpPr>
      <p:grpSpPr>
        <a:xfrm>
          <a:off x="0" y="0"/>
          <a:ext cx="0" cy="0"/>
          <a:chOff x="0" y="0"/>
          <a:chExt cx="0" cy="0"/>
        </a:xfrm>
      </p:grpSpPr>
      <p:grpSp>
        <p:nvGrpSpPr>
          <p:cNvPr id="147" name="Google Shape;147;p29"/>
          <p:cNvGrpSpPr/>
          <p:nvPr/>
        </p:nvGrpSpPr>
        <p:grpSpPr>
          <a:xfrm flipH="1">
            <a:off x="-959313" y="2942240"/>
            <a:ext cx="3745925" cy="2802398"/>
            <a:chOff x="4226998" y="3261450"/>
            <a:chExt cx="3064652" cy="2292725"/>
          </a:xfrm>
        </p:grpSpPr>
        <p:sp>
          <p:nvSpPr>
            <p:cNvPr id="148" name="Google Shape;148;p29"/>
            <p:cNvSpPr/>
            <p:nvPr/>
          </p:nvSpPr>
          <p:spPr>
            <a:xfrm flipH="1">
              <a:off x="4998750" y="3261450"/>
              <a:ext cx="2292900" cy="2292725"/>
            </a:xfrm>
            <a:custGeom>
              <a:rect b="b" l="l" r="r" t="t"/>
              <a:pathLst>
                <a:path extrusionOk="0" h="91709" w="91716">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9"/>
            <p:cNvSpPr/>
            <p:nvPr/>
          </p:nvSpPr>
          <p:spPr>
            <a:xfrm flipH="1">
              <a:off x="5104300" y="3337200"/>
              <a:ext cx="2183675" cy="2122300"/>
            </a:xfrm>
            <a:custGeom>
              <a:rect b="b" l="l" r="r" t="t"/>
              <a:pathLst>
                <a:path extrusionOk="0" h="84892" w="87347">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9"/>
            <p:cNvSpPr/>
            <p:nvPr/>
          </p:nvSpPr>
          <p:spPr>
            <a:xfrm flipH="1">
              <a:off x="4226998" y="4005308"/>
              <a:ext cx="2292906" cy="1103959"/>
            </a:xfrm>
            <a:custGeom>
              <a:rect b="b" l="l" r="r" t="t"/>
              <a:pathLst>
                <a:path extrusionOk="0" h="41710" w="86631">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29"/>
            <p:cNvSpPr/>
            <p:nvPr/>
          </p:nvSpPr>
          <p:spPr>
            <a:xfrm flipH="1">
              <a:off x="4462506" y="4286760"/>
              <a:ext cx="1798149" cy="826051"/>
            </a:xfrm>
            <a:custGeom>
              <a:rect b="b" l="l" r="r" t="t"/>
              <a:pathLst>
                <a:path extrusionOk="0" h="31210" w="67938">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2" name="Google Shape;152;p29"/>
          <p:cNvGrpSpPr/>
          <p:nvPr/>
        </p:nvGrpSpPr>
        <p:grpSpPr>
          <a:xfrm>
            <a:off x="7104558" y="-672065"/>
            <a:ext cx="2312102" cy="2312102"/>
            <a:chOff x="6550407" y="-1703450"/>
            <a:chExt cx="2973000" cy="2973000"/>
          </a:xfrm>
        </p:grpSpPr>
        <p:grpSp>
          <p:nvGrpSpPr>
            <p:cNvPr id="153" name="Google Shape;153;p29"/>
            <p:cNvGrpSpPr/>
            <p:nvPr/>
          </p:nvGrpSpPr>
          <p:grpSpPr>
            <a:xfrm flipH="1">
              <a:off x="6550407" y="-1703450"/>
              <a:ext cx="2973000" cy="2973000"/>
              <a:chOff x="-4916625" y="1638600"/>
              <a:chExt cx="2973000" cy="2973000"/>
            </a:xfrm>
          </p:grpSpPr>
          <p:sp>
            <p:nvSpPr>
              <p:cNvPr id="154" name="Google Shape;154;p29"/>
              <p:cNvSpPr/>
              <p:nvPr/>
            </p:nvSpPr>
            <p:spPr>
              <a:xfrm>
                <a:off x="-4916625" y="1638600"/>
                <a:ext cx="2973000" cy="2973000"/>
              </a:xfrm>
              <a:custGeom>
                <a:rect b="b" l="l" r="r" t="t"/>
                <a:pathLst>
                  <a:path extrusionOk="0" h="118920" w="11892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29"/>
              <p:cNvSpPr/>
              <p:nvPr/>
            </p:nvSpPr>
            <p:spPr>
              <a:xfrm>
                <a:off x="-4911950" y="1761525"/>
                <a:ext cx="2831500" cy="2751550"/>
              </a:xfrm>
              <a:custGeom>
                <a:rect b="b" l="l" r="r" t="t"/>
                <a:pathLst>
                  <a:path extrusionOk="0" h="110062" w="11326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6" name="Google Shape;156;p29"/>
            <p:cNvGrpSpPr/>
            <p:nvPr/>
          </p:nvGrpSpPr>
          <p:grpSpPr>
            <a:xfrm flipH="1" rot="1219181">
              <a:off x="7320588" y="-1209321"/>
              <a:ext cx="1432632" cy="1863095"/>
              <a:chOff x="3858200" y="2567325"/>
              <a:chExt cx="1036875" cy="1348425"/>
            </a:xfrm>
          </p:grpSpPr>
          <p:sp>
            <p:nvSpPr>
              <p:cNvPr id="157" name="Google Shape;157;p29"/>
              <p:cNvSpPr/>
              <p:nvPr/>
            </p:nvSpPr>
            <p:spPr>
              <a:xfrm>
                <a:off x="4875650" y="3313125"/>
                <a:ext cx="19425" cy="143825"/>
              </a:xfrm>
              <a:custGeom>
                <a:rect b="b" l="l" r="r" t="t"/>
                <a:pathLst>
                  <a:path extrusionOk="0" h="5753" w="777">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9"/>
              <p:cNvSpPr/>
              <p:nvPr/>
            </p:nvSpPr>
            <p:spPr>
              <a:xfrm>
                <a:off x="4572650" y="2629675"/>
                <a:ext cx="322425" cy="618425"/>
              </a:xfrm>
              <a:custGeom>
                <a:rect b="b" l="l" r="r" t="t"/>
                <a:pathLst>
                  <a:path extrusionOk="0" h="24737" w="12897">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9"/>
              <p:cNvSpPr/>
              <p:nvPr/>
            </p:nvSpPr>
            <p:spPr>
              <a:xfrm>
                <a:off x="4097875" y="2567325"/>
                <a:ext cx="437700" cy="62800"/>
              </a:xfrm>
              <a:custGeom>
                <a:rect b="b" l="l" r="r" t="t"/>
                <a:pathLst>
                  <a:path extrusionOk="0" h="2512" w="17508">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9"/>
              <p:cNvSpPr/>
              <p:nvPr/>
            </p:nvSpPr>
            <p:spPr>
              <a:xfrm>
                <a:off x="3858200" y="2667750"/>
                <a:ext cx="936450" cy="1248000"/>
              </a:xfrm>
              <a:custGeom>
                <a:rect b="b" l="l" r="r" t="t"/>
                <a:pathLst>
                  <a:path extrusionOk="0" h="49920" w="37458">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9"/>
              <p:cNvSpPr/>
              <p:nvPr/>
            </p:nvSpPr>
            <p:spPr>
              <a:xfrm>
                <a:off x="4184025" y="3229250"/>
                <a:ext cx="509600" cy="678500"/>
              </a:xfrm>
              <a:custGeom>
                <a:rect b="b" l="l" r="r" t="t"/>
                <a:pathLst>
                  <a:path extrusionOk="0" h="27140" w="20384">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9"/>
              <p:cNvSpPr/>
              <p:nvPr/>
            </p:nvSpPr>
            <p:spPr>
              <a:xfrm>
                <a:off x="4165200" y="2768150"/>
                <a:ext cx="528425" cy="383525"/>
              </a:xfrm>
              <a:custGeom>
                <a:rect b="b" l="l" r="r" t="t"/>
                <a:pathLst>
                  <a:path extrusionOk="0" h="15341" w="21137">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9"/>
              <p:cNvSpPr/>
              <p:nvPr/>
            </p:nvSpPr>
            <p:spPr>
              <a:xfrm>
                <a:off x="3872475" y="2848100"/>
                <a:ext cx="239675" cy="770350"/>
              </a:xfrm>
              <a:custGeom>
                <a:rect b="b" l="l" r="r" t="t"/>
                <a:pathLst>
                  <a:path extrusionOk="0" h="30814" w="9587">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9"/>
              <p:cNvSpPr/>
              <p:nvPr/>
            </p:nvSpPr>
            <p:spPr>
              <a:xfrm>
                <a:off x="3930675" y="2869050"/>
                <a:ext cx="662525" cy="997050"/>
              </a:xfrm>
              <a:custGeom>
                <a:rect b="b" l="l" r="r" t="t"/>
                <a:pathLst>
                  <a:path extrusionOk="0" h="39882" w="26501">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9"/>
              <p:cNvSpPr/>
              <p:nvPr/>
            </p:nvSpPr>
            <p:spPr>
              <a:xfrm>
                <a:off x="4000300" y="2969500"/>
                <a:ext cx="492475" cy="826425"/>
              </a:xfrm>
              <a:custGeom>
                <a:rect b="b" l="l" r="r" t="t"/>
                <a:pathLst>
                  <a:path extrusionOk="0" h="33057" w="19699">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9"/>
              <p:cNvSpPr/>
              <p:nvPr/>
            </p:nvSpPr>
            <p:spPr>
              <a:xfrm>
                <a:off x="4260500" y="3070050"/>
                <a:ext cx="131850" cy="443400"/>
              </a:xfrm>
              <a:custGeom>
                <a:rect b="b" l="l" r="r" t="t"/>
                <a:pathLst>
                  <a:path extrusionOk="0" h="17736" w="5274">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9"/>
              <p:cNvSpPr/>
              <p:nvPr/>
            </p:nvSpPr>
            <p:spPr>
              <a:xfrm>
                <a:off x="4131550" y="3494025"/>
                <a:ext cx="46225" cy="79350"/>
              </a:xfrm>
              <a:custGeom>
                <a:rect b="b" l="l" r="r" t="t"/>
                <a:pathLst>
                  <a:path extrusionOk="0" h="3174" w="1849">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68" name="Google Shape;168;p29"/>
          <p:cNvGrpSpPr/>
          <p:nvPr/>
        </p:nvGrpSpPr>
        <p:grpSpPr>
          <a:xfrm rot="-737522">
            <a:off x="-991558" y="-338764"/>
            <a:ext cx="3810397" cy="1467037"/>
            <a:chOff x="5546250" y="-194100"/>
            <a:chExt cx="3810300" cy="1467000"/>
          </a:xfrm>
        </p:grpSpPr>
        <p:sp>
          <p:nvSpPr>
            <p:cNvPr id="169" name="Google Shape;169;p29"/>
            <p:cNvSpPr/>
            <p:nvPr/>
          </p:nvSpPr>
          <p:spPr>
            <a:xfrm>
              <a:off x="6960275" y="244650"/>
              <a:ext cx="1875000" cy="7218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9"/>
            <p:cNvSpPr/>
            <p:nvPr/>
          </p:nvSpPr>
          <p:spPr>
            <a:xfrm>
              <a:off x="6442500" y="19350"/>
              <a:ext cx="2701500" cy="10401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29"/>
            <p:cNvSpPr/>
            <p:nvPr/>
          </p:nvSpPr>
          <p:spPr>
            <a:xfrm>
              <a:off x="5546250" y="-194100"/>
              <a:ext cx="3810300" cy="14670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2" name="Google Shape;172;p29"/>
          <p:cNvGrpSpPr/>
          <p:nvPr/>
        </p:nvGrpSpPr>
        <p:grpSpPr>
          <a:xfrm>
            <a:off x="8395958" y="3385251"/>
            <a:ext cx="1034114" cy="973079"/>
            <a:chOff x="970225" y="608125"/>
            <a:chExt cx="160375" cy="150900"/>
          </a:xfrm>
        </p:grpSpPr>
        <p:sp>
          <p:nvSpPr>
            <p:cNvPr id="173" name="Google Shape;173;p29"/>
            <p:cNvSpPr/>
            <p:nvPr/>
          </p:nvSpPr>
          <p:spPr>
            <a:xfrm>
              <a:off x="999900" y="608125"/>
              <a:ext cx="101025" cy="150900"/>
            </a:xfrm>
            <a:custGeom>
              <a:rect b="b" l="l" r="r" t="t"/>
              <a:pathLst>
                <a:path extrusionOk="0" h="6036" w="4041">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29"/>
            <p:cNvSpPr/>
            <p:nvPr/>
          </p:nvSpPr>
          <p:spPr>
            <a:xfrm>
              <a:off x="973075" y="638525"/>
              <a:ext cx="154675" cy="90250"/>
            </a:xfrm>
            <a:custGeom>
              <a:rect b="b" l="l" r="r" t="t"/>
              <a:pathLst>
                <a:path extrusionOk="0" h="3610" w="6187">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9"/>
            <p:cNvSpPr/>
            <p:nvPr/>
          </p:nvSpPr>
          <p:spPr>
            <a:xfrm>
              <a:off x="970225" y="643475"/>
              <a:ext cx="160375" cy="80150"/>
            </a:xfrm>
            <a:custGeom>
              <a:rect b="b" l="l" r="r" t="t"/>
              <a:pathLst>
                <a:path extrusionOk="0" h="3206" w="6415">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29"/>
            <p:cNvSpPr/>
            <p:nvPr/>
          </p:nvSpPr>
          <p:spPr>
            <a:xfrm>
              <a:off x="1038150" y="669800"/>
              <a:ext cx="25700" cy="24175"/>
            </a:xfrm>
            <a:custGeom>
              <a:rect b="b" l="l" r="r" t="t"/>
              <a:pathLst>
                <a:path extrusionOk="0" h="967" w="1028">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7" name="Google Shape;177;p29"/>
          <p:cNvGrpSpPr/>
          <p:nvPr/>
        </p:nvGrpSpPr>
        <p:grpSpPr>
          <a:xfrm flipH="1">
            <a:off x="2652428" y="-381637"/>
            <a:ext cx="1156523" cy="1054682"/>
            <a:chOff x="-45950" y="1585175"/>
            <a:chExt cx="816177" cy="744306"/>
          </a:xfrm>
        </p:grpSpPr>
        <p:sp>
          <p:nvSpPr>
            <p:cNvPr id="178" name="Google Shape;178;p29"/>
            <p:cNvSpPr/>
            <p:nvPr/>
          </p:nvSpPr>
          <p:spPr>
            <a:xfrm>
              <a:off x="480592" y="1859791"/>
              <a:ext cx="233554" cy="27522"/>
            </a:xfrm>
            <a:custGeom>
              <a:rect b="b" l="l" r="r" t="t"/>
              <a:pathLst>
                <a:path extrusionOk="0" h="1681" w="14265">
                  <a:moveTo>
                    <a:pt x="14218" y="1"/>
                  </a:moveTo>
                  <a:lnTo>
                    <a:pt x="0" y="1025"/>
                  </a:lnTo>
                  <a:lnTo>
                    <a:pt x="47" y="1680"/>
                  </a:lnTo>
                  <a:lnTo>
                    <a:pt x="14265" y="657"/>
                  </a:lnTo>
                  <a:lnTo>
                    <a:pt x="1421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29"/>
            <p:cNvSpPr/>
            <p:nvPr/>
          </p:nvSpPr>
          <p:spPr>
            <a:xfrm>
              <a:off x="380152" y="1657603"/>
              <a:ext cx="60365" cy="209895"/>
            </a:xfrm>
            <a:custGeom>
              <a:rect b="b" l="l" r="r" t="t"/>
              <a:pathLst>
                <a:path extrusionOk="0" h="12820" w="3687">
                  <a:moveTo>
                    <a:pt x="642" y="0"/>
                  </a:moveTo>
                  <a:lnTo>
                    <a:pt x="0" y="154"/>
                  </a:lnTo>
                  <a:lnTo>
                    <a:pt x="3044" y="12819"/>
                  </a:lnTo>
                  <a:lnTo>
                    <a:pt x="3687" y="12665"/>
                  </a:lnTo>
                  <a:lnTo>
                    <a:pt x="642"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29"/>
            <p:cNvSpPr/>
            <p:nvPr/>
          </p:nvSpPr>
          <p:spPr>
            <a:xfrm>
              <a:off x="61284" y="1890799"/>
              <a:ext cx="347048" cy="52490"/>
            </a:xfrm>
            <a:custGeom>
              <a:rect b="b" l="l" r="r" t="t"/>
              <a:pathLst>
                <a:path extrusionOk="0" h="3206" w="21197">
                  <a:moveTo>
                    <a:pt x="21123" y="0"/>
                  </a:moveTo>
                  <a:lnTo>
                    <a:pt x="1" y="2556"/>
                  </a:lnTo>
                  <a:lnTo>
                    <a:pt x="81" y="3205"/>
                  </a:lnTo>
                  <a:lnTo>
                    <a:pt x="21197" y="656"/>
                  </a:lnTo>
                  <a:lnTo>
                    <a:pt x="21123"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9"/>
            <p:cNvSpPr/>
            <p:nvPr/>
          </p:nvSpPr>
          <p:spPr>
            <a:xfrm>
              <a:off x="-45950" y="1863786"/>
              <a:ext cx="189413" cy="168522"/>
            </a:xfrm>
            <a:custGeom>
              <a:rect b="b" l="l" r="r" t="t"/>
              <a:pathLst>
                <a:path extrusionOk="0" h="10293" w="11569">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29"/>
            <p:cNvSpPr/>
            <p:nvPr/>
          </p:nvSpPr>
          <p:spPr>
            <a:xfrm>
              <a:off x="332495" y="1784581"/>
              <a:ext cx="233783" cy="208013"/>
            </a:xfrm>
            <a:custGeom>
              <a:rect b="b" l="l" r="r" t="t"/>
              <a:pathLst>
                <a:path extrusionOk="0" h="12705" w="14279">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29"/>
            <p:cNvSpPr/>
            <p:nvPr/>
          </p:nvSpPr>
          <p:spPr>
            <a:xfrm>
              <a:off x="353974" y="1915226"/>
              <a:ext cx="88084" cy="223812"/>
            </a:xfrm>
            <a:custGeom>
              <a:rect b="b" l="l" r="r" t="t"/>
              <a:pathLst>
                <a:path extrusionOk="0" h="13670" w="5380">
                  <a:moveTo>
                    <a:pt x="4764" y="0"/>
                  </a:moveTo>
                  <a:lnTo>
                    <a:pt x="0" y="13455"/>
                  </a:lnTo>
                  <a:lnTo>
                    <a:pt x="616" y="13669"/>
                  </a:lnTo>
                  <a:lnTo>
                    <a:pt x="5379" y="221"/>
                  </a:lnTo>
                  <a:lnTo>
                    <a:pt x="4764"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29"/>
            <p:cNvSpPr/>
            <p:nvPr/>
          </p:nvSpPr>
          <p:spPr>
            <a:xfrm>
              <a:off x="282005" y="2084818"/>
              <a:ext cx="137054" cy="121942"/>
            </a:xfrm>
            <a:custGeom>
              <a:rect b="b" l="l" r="r" t="t"/>
              <a:pathLst>
                <a:path extrusionOk="0" h="7448" w="8371">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29"/>
            <p:cNvSpPr/>
            <p:nvPr/>
          </p:nvSpPr>
          <p:spPr>
            <a:xfrm>
              <a:off x="383754" y="1633831"/>
              <a:ext cx="340597" cy="226661"/>
            </a:xfrm>
            <a:custGeom>
              <a:rect b="b" l="l" r="r" t="t"/>
              <a:pathLst>
                <a:path extrusionOk="0" h="13844" w="20803">
                  <a:moveTo>
                    <a:pt x="362" y="0"/>
                  </a:moveTo>
                  <a:lnTo>
                    <a:pt x="1" y="549"/>
                  </a:lnTo>
                  <a:lnTo>
                    <a:pt x="20441" y="13843"/>
                  </a:lnTo>
                  <a:lnTo>
                    <a:pt x="20802" y="13294"/>
                  </a:lnTo>
                  <a:lnTo>
                    <a:pt x="362"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29"/>
            <p:cNvSpPr/>
            <p:nvPr/>
          </p:nvSpPr>
          <p:spPr>
            <a:xfrm>
              <a:off x="669438" y="1821466"/>
              <a:ext cx="100789" cy="89656"/>
            </a:xfrm>
            <a:custGeom>
              <a:rect b="b" l="l" r="r" t="t"/>
              <a:pathLst>
                <a:path extrusionOk="0" h="5476" w="6156">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29"/>
            <p:cNvSpPr/>
            <p:nvPr/>
          </p:nvSpPr>
          <p:spPr>
            <a:xfrm>
              <a:off x="659566" y="1880616"/>
              <a:ext cx="57320" cy="177462"/>
            </a:xfrm>
            <a:custGeom>
              <a:rect b="b" l="l" r="r" t="t"/>
              <a:pathLst>
                <a:path extrusionOk="0" h="10839" w="3501">
                  <a:moveTo>
                    <a:pt x="2865" y="0"/>
                  </a:moveTo>
                  <a:lnTo>
                    <a:pt x="1" y="10665"/>
                  </a:lnTo>
                  <a:lnTo>
                    <a:pt x="637" y="10839"/>
                  </a:lnTo>
                  <a:lnTo>
                    <a:pt x="3500" y="167"/>
                  </a:lnTo>
                  <a:lnTo>
                    <a:pt x="2865"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29"/>
            <p:cNvSpPr/>
            <p:nvPr/>
          </p:nvSpPr>
          <p:spPr>
            <a:xfrm>
              <a:off x="352976" y="2128596"/>
              <a:ext cx="131144" cy="136072"/>
            </a:xfrm>
            <a:custGeom>
              <a:rect b="b" l="l" r="r" t="t"/>
              <a:pathLst>
                <a:path extrusionOk="0" h="8311" w="8010">
                  <a:moveTo>
                    <a:pt x="469" y="1"/>
                  </a:moveTo>
                  <a:lnTo>
                    <a:pt x="1" y="456"/>
                  </a:lnTo>
                  <a:lnTo>
                    <a:pt x="7541" y="8310"/>
                  </a:lnTo>
                  <a:lnTo>
                    <a:pt x="8010" y="7856"/>
                  </a:lnTo>
                  <a:lnTo>
                    <a:pt x="469"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29"/>
            <p:cNvSpPr/>
            <p:nvPr/>
          </p:nvSpPr>
          <p:spPr>
            <a:xfrm>
              <a:off x="618833" y="2023851"/>
              <a:ext cx="83369" cy="74102"/>
            </a:xfrm>
            <a:custGeom>
              <a:rect b="b" l="l" r="r" t="t"/>
              <a:pathLst>
                <a:path extrusionOk="0" h="4526" w="5092">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29"/>
            <p:cNvSpPr/>
            <p:nvPr/>
          </p:nvSpPr>
          <p:spPr>
            <a:xfrm>
              <a:off x="437764" y="2226662"/>
              <a:ext cx="115590" cy="102819"/>
            </a:xfrm>
            <a:custGeom>
              <a:rect b="b" l="l" r="r" t="t"/>
              <a:pathLst>
                <a:path extrusionOk="0" h="6280" w="706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29"/>
            <p:cNvSpPr/>
            <p:nvPr/>
          </p:nvSpPr>
          <p:spPr>
            <a:xfrm>
              <a:off x="313766" y="1585175"/>
              <a:ext cx="141115" cy="125561"/>
            </a:xfrm>
            <a:custGeom>
              <a:rect b="b" l="l" r="r" t="t"/>
              <a:pathLst>
                <a:path extrusionOk="0" h="7669" w="8619">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9"/>
            <p:cNvSpPr/>
            <p:nvPr/>
          </p:nvSpPr>
          <p:spPr>
            <a:xfrm>
              <a:off x="374226" y="1804554"/>
              <a:ext cx="146812" cy="52850"/>
            </a:xfrm>
            <a:custGeom>
              <a:rect b="b" l="l" r="r" t="t"/>
              <a:pathLst>
                <a:path extrusionOk="0" h="3228" w="8967">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29"/>
            <p:cNvSpPr/>
            <p:nvPr/>
          </p:nvSpPr>
          <p:spPr>
            <a:xfrm>
              <a:off x="706241" y="1840981"/>
              <a:ext cx="38017" cy="15325"/>
            </a:xfrm>
            <a:custGeom>
              <a:rect b="b" l="l" r="r" t="t"/>
              <a:pathLst>
                <a:path extrusionOk="0" h="936" w="2322">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29"/>
            <p:cNvSpPr/>
            <p:nvPr/>
          </p:nvSpPr>
          <p:spPr>
            <a:xfrm>
              <a:off x="361194" y="1599255"/>
              <a:ext cx="69796" cy="37657"/>
            </a:xfrm>
            <a:custGeom>
              <a:rect b="b" l="l" r="r" t="t"/>
              <a:pathLst>
                <a:path extrusionOk="0" h="2300" w="4263">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29"/>
            <p:cNvSpPr/>
            <p:nvPr/>
          </p:nvSpPr>
          <p:spPr>
            <a:xfrm>
              <a:off x="664837" y="2057724"/>
              <a:ext cx="16438" cy="25214"/>
            </a:xfrm>
            <a:custGeom>
              <a:rect b="b" l="l" r="r" t="t"/>
              <a:pathLst>
                <a:path extrusionOk="0" h="1540" w="1004">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9"/>
            <p:cNvSpPr/>
            <p:nvPr/>
          </p:nvSpPr>
          <p:spPr>
            <a:xfrm>
              <a:off x="495375" y="2244654"/>
              <a:ext cx="34202" cy="24395"/>
            </a:xfrm>
            <a:custGeom>
              <a:rect b="b" l="l" r="r" t="t"/>
              <a:pathLst>
                <a:path extrusionOk="0" h="1490" w="2089">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9"/>
            <p:cNvSpPr/>
            <p:nvPr/>
          </p:nvSpPr>
          <p:spPr>
            <a:xfrm>
              <a:off x="303141" y="2100470"/>
              <a:ext cx="54029" cy="63525"/>
            </a:xfrm>
            <a:custGeom>
              <a:rect b="b" l="l" r="r" t="t"/>
              <a:pathLst>
                <a:path extrusionOk="0" h="3880" w="330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29"/>
            <p:cNvSpPr/>
            <p:nvPr/>
          </p:nvSpPr>
          <p:spPr>
            <a:xfrm>
              <a:off x="49463" y="1886739"/>
              <a:ext cx="60267" cy="91047"/>
            </a:xfrm>
            <a:custGeom>
              <a:rect b="b" l="l" r="r" t="t"/>
              <a:pathLst>
                <a:path extrusionOk="0" h="5561" w="3681">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9" name="Google Shape;199;p29"/>
          <p:cNvGrpSpPr/>
          <p:nvPr/>
        </p:nvGrpSpPr>
        <p:grpSpPr>
          <a:xfrm flipH="1">
            <a:off x="4690596" y="4663396"/>
            <a:ext cx="883865" cy="744866"/>
            <a:chOff x="484625" y="768825"/>
            <a:chExt cx="564590" cy="475801"/>
          </a:xfrm>
        </p:grpSpPr>
        <p:sp>
          <p:nvSpPr>
            <p:cNvPr id="200" name="Google Shape;200;p29"/>
            <p:cNvSpPr/>
            <p:nvPr/>
          </p:nvSpPr>
          <p:spPr>
            <a:xfrm>
              <a:off x="669082" y="945440"/>
              <a:ext cx="206656" cy="202916"/>
            </a:xfrm>
            <a:custGeom>
              <a:rect b="b" l="l" r="r" t="t"/>
              <a:pathLst>
                <a:path extrusionOk="0" h="1682" w="1713">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29"/>
            <p:cNvSpPr/>
            <p:nvPr/>
          </p:nvSpPr>
          <p:spPr>
            <a:xfrm>
              <a:off x="536982" y="864612"/>
              <a:ext cx="168052" cy="140546"/>
            </a:xfrm>
            <a:custGeom>
              <a:rect b="b" l="l" r="r" t="t"/>
              <a:pathLst>
                <a:path extrusionOk="0" h="1165" w="1393">
                  <a:moveTo>
                    <a:pt x="137" y="0"/>
                  </a:moveTo>
                  <a:lnTo>
                    <a:pt x="0" y="137"/>
                  </a:lnTo>
                  <a:lnTo>
                    <a:pt x="1278" y="1164"/>
                  </a:lnTo>
                  <a:lnTo>
                    <a:pt x="1393" y="1027"/>
                  </a:lnTo>
                  <a:lnTo>
                    <a:pt x="137"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29"/>
            <p:cNvSpPr/>
            <p:nvPr/>
          </p:nvSpPr>
          <p:spPr>
            <a:xfrm>
              <a:off x="484625" y="812255"/>
              <a:ext cx="88188" cy="85413"/>
            </a:xfrm>
            <a:custGeom>
              <a:rect b="b" l="l" r="r" t="t"/>
              <a:pathLst>
                <a:path extrusionOk="0" h="708" w="731">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29"/>
            <p:cNvSpPr/>
            <p:nvPr/>
          </p:nvSpPr>
          <p:spPr>
            <a:xfrm>
              <a:off x="842561" y="1087553"/>
              <a:ext cx="140546" cy="93737"/>
            </a:xfrm>
            <a:custGeom>
              <a:rect b="b" l="l" r="r" t="t"/>
              <a:pathLst>
                <a:path extrusionOk="0" h="777" w="1165">
                  <a:moveTo>
                    <a:pt x="92" y="1"/>
                  </a:moveTo>
                  <a:lnTo>
                    <a:pt x="1" y="183"/>
                  </a:lnTo>
                  <a:lnTo>
                    <a:pt x="1074" y="777"/>
                  </a:lnTo>
                  <a:lnTo>
                    <a:pt x="1165" y="617"/>
                  </a:lnTo>
                  <a:lnTo>
                    <a:pt x="92"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29"/>
            <p:cNvSpPr/>
            <p:nvPr/>
          </p:nvSpPr>
          <p:spPr>
            <a:xfrm>
              <a:off x="958254" y="1144374"/>
              <a:ext cx="71660" cy="67317"/>
            </a:xfrm>
            <a:custGeom>
              <a:rect b="b" l="l" r="r" t="t"/>
              <a:pathLst>
                <a:path extrusionOk="0" h="558" w="594">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29"/>
            <p:cNvSpPr/>
            <p:nvPr/>
          </p:nvSpPr>
          <p:spPr>
            <a:xfrm>
              <a:off x="616845" y="1104081"/>
              <a:ext cx="101941" cy="99287"/>
            </a:xfrm>
            <a:custGeom>
              <a:rect b="b" l="l" r="r" t="t"/>
              <a:pathLst>
                <a:path extrusionOk="0" h="823" w="845">
                  <a:moveTo>
                    <a:pt x="731" y="1"/>
                  </a:moveTo>
                  <a:lnTo>
                    <a:pt x="0" y="686"/>
                  </a:lnTo>
                  <a:lnTo>
                    <a:pt x="114" y="823"/>
                  </a:lnTo>
                  <a:lnTo>
                    <a:pt x="845" y="138"/>
                  </a:lnTo>
                  <a:lnTo>
                    <a:pt x="731"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29"/>
            <p:cNvSpPr/>
            <p:nvPr/>
          </p:nvSpPr>
          <p:spPr>
            <a:xfrm>
              <a:off x="572691" y="1171880"/>
              <a:ext cx="74556" cy="72746"/>
            </a:xfrm>
            <a:custGeom>
              <a:rect b="b" l="l" r="r" t="t"/>
              <a:pathLst>
                <a:path extrusionOk="0" h="603" w="618">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29"/>
            <p:cNvSpPr/>
            <p:nvPr/>
          </p:nvSpPr>
          <p:spPr>
            <a:xfrm>
              <a:off x="795753" y="809480"/>
              <a:ext cx="77210" cy="159848"/>
            </a:xfrm>
            <a:custGeom>
              <a:rect b="b" l="l" r="r" t="t"/>
              <a:pathLst>
                <a:path extrusionOk="0" h="1325" w="640">
                  <a:moveTo>
                    <a:pt x="457" y="1"/>
                  </a:moveTo>
                  <a:lnTo>
                    <a:pt x="1" y="1256"/>
                  </a:lnTo>
                  <a:lnTo>
                    <a:pt x="183" y="1324"/>
                  </a:lnTo>
                  <a:lnTo>
                    <a:pt x="640" y="69"/>
                  </a:lnTo>
                  <a:lnTo>
                    <a:pt x="457"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29"/>
            <p:cNvSpPr/>
            <p:nvPr/>
          </p:nvSpPr>
          <p:spPr>
            <a:xfrm>
              <a:off x="837132" y="768825"/>
              <a:ext cx="68885" cy="62853"/>
            </a:xfrm>
            <a:custGeom>
              <a:rect b="b" l="l" r="r" t="t"/>
              <a:pathLst>
                <a:path extrusionOk="0" h="521" w="571">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29"/>
            <p:cNvSpPr/>
            <p:nvPr/>
          </p:nvSpPr>
          <p:spPr>
            <a:xfrm>
              <a:off x="853660" y="930602"/>
              <a:ext cx="151524" cy="96512"/>
            </a:xfrm>
            <a:custGeom>
              <a:rect b="b" l="l" r="r" t="t"/>
              <a:pathLst>
                <a:path extrusionOk="0" h="800" w="1256">
                  <a:moveTo>
                    <a:pt x="1164" y="1"/>
                  </a:moveTo>
                  <a:lnTo>
                    <a:pt x="0" y="617"/>
                  </a:lnTo>
                  <a:lnTo>
                    <a:pt x="91" y="800"/>
                  </a:lnTo>
                  <a:lnTo>
                    <a:pt x="1256" y="183"/>
                  </a:lnTo>
                  <a:lnTo>
                    <a:pt x="1164"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29"/>
            <p:cNvSpPr/>
            <p:nvPr/>
          </p:nvSpPr>
          <p:spPr>
            <a:xfrm>
              <a:off x="980330" y="904664"/>
              <a:ext cx="68885" cy="61888"/>
            </a:xfrm>
            <a:custGeom>
              <a:rect b="b" l="l" r="r" t="t"/>
              <a:pathLst>
                <a:path extrusionOk="0" h="513" w="571">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1" name="Google Shape;211;p29"/>
          <p:cNvGrpSpPr/>
          <p:nvPr/>
        </p:nvGrpSpPr>
        <p:grpSpPr>
          <a:xfrm flipH="1" rot="-1356795">
            <a:off x="-4389" y="2615920"/>
            <a:ext cx="621032" cy="807634"/>
            <a:chOff x="3858200" y="2567325"/>
            <a:chExt cx="1036875" cy="1348425"/>
          </a:xfrm>
        </p:grpSpPr>
        <p:sp>
          <p:nvSpPr>
            <p:cNvPr id="212" name="Google Shape;212;p29"/>
            <p:cNvSpPr/>
            <p:nvPr/>
          </p:nvSpPr>
          <p:spPr>
            <a:xfrm>
              <a:off x="4875650" y="3313125"/>
              <a:ext cx="19425" cy="143825"/>
            </a:xfrm>
            <a:custGeom>
              <a:rect b="b" l="l" r="r" t="t"/>
              <a:pathLst>
                <a:path extrusionOk="0" h="5753" w="777">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29"/>
            <p:cNvSpPr/>
            <p:nvPr/>
          </p:nvSpPr>
          <p:spPr>
            <a:xfrm>
              <a:off x="4572650" y="2629675"/>
              <a:ext cx="322425" cy="618425"/>
            </a:xfrm>
            <a:custGeom>
              <a:rect b="b" l="l" r="r" t="t"/>
              <a:pathLst>
                <a:path extrusionOk="0" h="24737" w="12897">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29"/>
            <p:cNvSpPr/>
            <p:nvPr/>
          </p:nvSpPr>
          <p:spPr>
            <a:xfrm>
              <a:off x="4097875" y="2567325"/>
              <a:ext cx="437700" cy="62800"/>
            </a:xfrm>
            <a:custGeom>
              <a:rect b="b" l="l" r="r" t="t"/>
              <a:pathLst>
                <a:path extrusionOk="0" h="2512" w="17508">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29"/>
            <p:cNvSpPr/>
            <p:nvPr/>
          </p:nvSpPr>
          <p:spPr>
            <a:xfrm>
              <a:off x="3858200" y="2667750"/>
              <a:ext cx="936450" cy="1248000"/>
            </a:xfrm>
            <a:custGeom>
              <a:rect b="b" l="l" r="r" t="t"/>
              <a:pathLst>
                <a:path extrusionOk="0" h="49920" w="37458">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29"/>
            <p:cNvSpPr/>
            <p:nvPr/>
          </p:nvSpPr>
          <p:spPr>
            <a:xfrm>
              <a:off x="4184025" y="3229250"/>
              <a:ext cx="509600" cy="678500"/>
            </a:xfrm>
            <a:custGeom>
              <a:rect b="b" l="l" r="r" t="t"/>
              <a:pathLst>
                <a:path extrusionOk="0" h="27140" w="20384">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29"/>
            <p:cNvSpPr/>
            <p:nvPr/>
          </p:nvSpPr>
          <p:spPr>
            <a:xfrm>
              <a:off x="4165200" y="2768150"/>
              <a:ext cx="528425" cy="383525"/>
            </a:xfrm>
            <a:custGeom>
              <a:rect b="b" l="l" r="r" t="t"/>
              <a:pathLst>
                <a:path extrusionOk="0" h="15341" w="21137">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29"/>
            <p:cNvSpPr/>
            <p:nvPr/>
          </p:nvSpPr>
          <p:spPr>
            <a:xfrm>
              <a:off x="3872475" y="2848100"/>
              <a:ext cx="239675" cy="770350"/>
            </a:xfrm>
            <a:custGeom>
              <a:rect b="b" l="l" r="r" t="t"/>
              <a:pathLst>
                <a:path extrusionOk="0" h="30814" w="9587">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29"/>
            <p:cNvSpPr/>
            <p:nvPr/>
          </p:nvSpPr>
          <p:spPr>
            <a:xfrm>
              <a:off x="3930675" y="2869050"/>
              <a:ext cx="662525" cy="997050"/>
            </a:xfrm>
            <a:custGeom>
              <a:rect b="b" l="l" r="r" t="t"/>
              <a:pathLst>
                <a:path extrusionOk="0" h="39882" w="26501">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29"/>
            <p:cNvSpPr/>
            <p:nvPr/>
          </p:nvSpPr>
          <p:spPr>
            <a:xfrm>
              <a:off x="4000300" y="2969500"/>
              <a:ext cx="492475" cy="826425"/>
            </a:xfrm>
            <a:custGeom>
              <a:rect b="b" l="l" r="r" t="t"/>
              <a:pathLst>
                <a:path extrusionOk="0" h="33057" w="19699">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29"/>
            <p:cNvSpPr/>
            <p:nvPr/>
          </p:nvSpPr>
          <p:spPr>
            <a:xfrm>
              <a:off x="4260500" y="3070050"/>
              <a:ext cx="131850" cy="443400"/>
            </a:xfrm>
            <a:custGeom>
              <a:rect b="b" l="l" r="r" t="t"/>
              <a:pathLst>
                <a:path extrusionOk="0" h="17736" w="5274">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29"/>
            <p:cNvSpPr/>
            <p:nvPr/>
          </p:nvSpPr>
          <p:spPr>
            <a:xfrm>
              <a:off x="4131550" y="3494025"/>
              <a:ext cx="46225" cy="79350"/>
            </a:xfrm>
            <a:custGeom>
              <a:rect b="b" l="l" r="r" t="t"/>
              <a:pathLst>
                <a:path extrusionOk="0" h="3174" w="1849">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713100" y="445025"/>
            <a:ext cx="7717800" cy="5727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3500"/>
              <a:buFont typeface="Oswald"/>
              <a:buNone/>
              <a:defRPr b="1" i="0" sz="3500" u="none" cap="none" strike="noStrike">
                <a:solidFill>
                  <a:schemeClr val="dk1"/>
                </a:solidFill>
                <a:latin typeface="Oswald"/>
                <a:ea typeface="Oswald"/>
                <a:cs typeface="Oswald"/>
                <a:sym typeface="Oswald"/>
              </a:defRPr>
            </a:lvl1pPr>
            <a:lvl2pPr lvl="1"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2pPr>
            <a:lvl3pPr lvl="2"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3pPr>
            <a:lvl4pPr lvl="3"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4pPr>
            <a:lvl5pPr lvl="4"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5pPr>
            <a:lvl6pPr lvl="5"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6pPr>
            <a:lvl7pPr lvl="6"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7pPr>
            <a:lvl8pPr lvl="7"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8pPr>
            <a:lvl9pPr lvl="8"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9pPr>
          </a:lstStyle>
          <a:p/>
        </p:txBody>
      </p:sp>
      <p:sp>
        <p:nvSpPr>
          <p:cNvPr id="7" name="Google Shape;7;p22"/>
          <p:cNvSpPr txBox="1"/>
          <p:nvPr>
            <p:ph idx="1" type="body"/>
          </p:nvPr>
        </p:nvSpPr>
        <p:spPr>
          <a:xfrm>
            <a:off x="713100" y="1152475"/>
            <a:ext cx="7717800" cy="34164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15000"/>
              </a:lnSpc>
              <a:spcBef>
                <a:spcPts val="0"/>
              </a:spcBef>
              <a:spcAft>
                <a:spcPts val="0"/>
              </a:spcAft>
              <a:buClr>
                <a:schemeClr val="dk2"/>
              </a:buClr>
              <a:buSzPts val="1400"/>
              <a:buFont typeface="Cambay"/>
              <a:buChar char="●"/>
              <a:defRPr b="0" i="0" sz="1400" u="none" cap="none" strike="noStrike">
                <a:solidFill>
                  <a:schemeClr val="dk2"/>
                </a:solidFill>
                <a:latin typeface="Cambay"/>
                <a:ea typeface="Cambay"/>
                <a:cs typeface="Cambay"/>
                <a:sym typeface="Cambay"/>
              </a:defRPr>
            </a:lvl1pPr>
            <a:lvl2pPr indent="-317500" lvl="1" marL="914400" marR="0" rtl="0" algn="l">
              <a:lnSpc>
                <a:spcPct val="115000"/>
              </a:lnSpc>
              <a:spcBef>
                <a:spcPts val="1600"/>
              </a:spcBef>
              <a:spcAft>
                <a:spcPts val="0"/>
              </a:spcAft>
              <a:buClr>
                <a:schemeClr val="dk2"/>
              </a:buClr>
              <a:buSzPts val="1400"/>
              <a:buFont typeface="Cambay"/>
              <a:buChar char="○"/>
              <a:defRPr b="0" i="0" sz="1400" u="none" cap="none" strike="noStrike">
                <a:solidFill>
                  <a:schemeClr val="dk2"/>
                </a:solidFill>
                <a:latin typeface="Cambay"/>
                <a:ea typeface="Cambay"/>
                <a:cs typeface="Cambay"/>
                <a:sym typeface="Cambay"/>
              </a:defRPr>
            </a:lvl2pPr>
            <a:lvl3pPr indent="-317500" lvl="2" marL="1371600" marR="0" rtl="0" algn="l">
              <a:lnSpc>
                <a:spcPct val="115000"/>
              </a:lnSpc>
              <a:spcBef>
                <a:spcPts val="1600"/>
              </a:spcBef>
              <a:spcAft>
                <a:spcPts val="0"/>
              </a:spcAft>
              <a:buClr>
                <a:schemeClr val="dk2"/>
              </a:buClr>
              <a:buSzPts val="1400"/>
              <a:buFont typeface="Cambay"/>
              <a:buChar char="■"/>
              <a:defRPr b="0" i="0" sz="1400" u="none" cap="none" strike="noStrike">
                <a:solidFill>
                  <a:schemeClr val="dk2"/>
                </a:solidFill>
                <a:latin typeface="Cambay"/>
                <a:ea typeface="Cambay"/>
                <a:cs typeface="Cambay"/>
                <a:sym typeface="Cambay"/>
              </a:defRPr>
            </a:lvl3pPr>
            <a:lvl4pPr indent="-317500" lvl="3" marL="1828800" marR="0" rtl="0" algn="l">
              <a:lnSpc>
                <a:spcPct val="115000"/>
              </a:lnSpc>
              <a:spcBef>
                <a:spcPts val="1600"/>
              </a:spcBef>
              <a:spcAft>
                <a:spcPts val="0"/>
              </a:spcAft>
              <a:buClr>
                <a:schemeClr val="dk2"/>
              </a:buClr>
              <a:buSzPts val="1400"/>
              <a:buFont typeface="Cambay"/>
              <a:buChar char="●"/>
              <a:defRPr b="0" i="0" sz="1400" u="none" cap="none" strike="noStrike">
                <a:solidFill>
                  <a:schemeClr val="dk2"/>
                </a:solidFill>
                <a:latin typeface="Cambay"/>
                <a:ea typeface="Cambay"/>
                <a:cs typeface="Cambay"/>
                <a:sym typeface="Cambay"/>
              </a:defRPr>
            </a:lvl4pPr>
            <a:lvl5pPr indent="-317500" lvl="4" marL="2286000" marR="0" rtl="0" algn="l">
              <a:lnSpc>
                <a:spcPct val="115000"/>
              </a:lnSpc>
              <a:spcBef>
                <a:spcPts val="1600"/>
              </a:spcBef>
              <a:spcAft>
                <a:spcPts val="0"/>
              </a:spcAft>
              <a:buClr>
                <a:schemeClr val="dk2"/>
              </a:buClr>
              <a:buSzPts val="1400"/>
              <a:buFont typeface="Cambay"/>
              <a:buChar char="○"/>
              <a:defRPr b="0" i="0" sz="1400" u="none" cap="none" strike="noStrike">
                <a:solidFill>
                  <a:schemeClr val="dk2"/>
                </a:solidFill>
                <a:latin typeface="Cambay"/>
                <a:ea typeface="Cambay"/>
                <a:cs typeface="Cambay"/>
                <a:sym typeface="Cambay"/>
              </a:defRPr>
            </a:lvl5pPr>
            <a:lvl6pPr indent="-317500" lvl="5" marL="2743200" marR="0" rtl="0" algn="l">
              <a:lnSpc>
                <a:spcPct val="115000"/>
              </a:lnSpc>
              <a:spcBef>
                <a:spcPts val="1600"/>
              </a:spcBef>
              <a:spcAft>
                <a:spcPts val="0"/>
              </a:spcAft>
              <a:buClr>
                <a:schemeClr val="dk2"/>
              </a:buClr>
              <a:buSzPts val="1400"/>
              <a:buFont typeface="Cambay"/>
              <a:buChar char="■"/>
              <a:defRPr b="0" i="0" sz="1400" u="none" cap="none" strike="noStrike">
                <a:solidFill>
                  <a:schemeClr val="dk2"/>
                </a:solidFill>
                <a:latin typeface="Cambay"/>
                <a:ea typeface="Cambay"/>
                <a:cs typeface="Cambay"/>
                <a:sym typeface="Cambay"/>
              </a:defRPr>
            </a:lvl6pPr>
            <a:lvl7pPr indent="-317500" lvl="6" marL="3200400" marR="0" rtl="0" algn="l">
              <a:lnSpc>
                <a:spcPct val="115000"/>
              </a:lnSpc>
              <a:spcBef>
                <a:spcPts val="1600"/>
              </a:spcBef>
              <a:spcAft>
                <a:spcPts val="0"/>
              </a:spcAft>
              <a:buClr>
                <a:schemeClr val="dk2"/>
              </a:buClr>
              <a:buSzPts val="1400"/>
              <a:buFont typeface="Cambay"/>
              <a:buChar char="●"/>
              <a:defRPr b="0" i="0" sz="1400" u="none" cap="none" strike="noStrike">
                <a:solidFill>
                  <a:schemeClr val="dk2"/>
                </a:solidFill>
                <a:latin typeface="Cambay"/>
                <a:ea typeface="Cambay"/>
                <a:cs typeface="Cambay"/>
                <a:sym typeface="Cambay"/>
              </a:defRPr>
            </a:lvl7pPr>
            <a:lvl8pPr indent="-317500" lvl="7" marL="3657600" marR="0" rtl="0" algn="l">
              <a:lnSpc>
                <a:spcPct val="115000"/>
              </a:lnSpc>
              <a:spcBef>
                <a:spcPts val="1600"/>
              </a:spcBef>
              <a:spcAft>
                <a:spcPts val="0"/>
              </a:spcAft>
              <a:buClr>
                <a:schemeClr val="dk2"/>
              </a:buClr>
              <a:buSzPts val="1400"/>
              <a:buFont typeface="Cambay"/>
              <a:buChar char="○"/>
              <a:defRPr b="0" i="0" sz="1400" u="none" cap="none" strike="noStrike">
                <a:solidFill>
                  <a:schemeClr val="dk2"/>
                </a:solidFill>
                <a:latin typeface="Cambay"/>
                <a:ea typeface="Cambay"/>
                <a:cs typeface="Cambay"/>
                <a:sym typeface="Cambay"/>
              </a:defRPr>
            </a:lvl8pPr>
            <a:lvl9pPr indent="-317500" lvl="8" marL="4114800" marR="0" rtl="0" algn="l">
              <a:lnSpc>
                <a:spcPct val="115000"/>
              </a:lnSpc>
              <a:spcBef>
                <a:spcPts val="1600"/>
              </a:spcBef>
              <a:spcAft>
                <a:spcPts val="1600"/>
              </a:spcAft>
              <a:buClr>
                <a:schemeClr val="dk2"/>
              </a:buClr>
              <a:buSzPts val="1400"/>
              <a:buFont typeface="Cambay"/>
              <a:buChar char="■"/>
              <a:defRPr b="0" i="0" sz="1400" u="none" cap="none" strike="noStrike">
                <a:solidFill>
                  <a:schemeClr val="dk2"/>
                </a:solidFill>
                <a:latin typeface="Cambay"/>
                <a:ea typeface="Cambay"/>
                <a:cs typeface="Cambay"/>
                <a:sym typeface="Cambay"/>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grpSp>
        <p:nvGrpSpPr>
          <p:cNvPr id="227" name="Google Shape;227;p1"/>
          <p:cNvGrpSpPr/>
          <p:nvPr/>
        </p:nvGrpSpPr>
        <p:grpSpPr>
          <a:xfrm flipH="1">
            <a:off x="-1823697" y="1221955"/>
            <a:ext cx="4915395" cy="4052299"/>
            <a:chOff x="4998750" y="3149392"/>
            <a:chExt cx="2916975" cy="2404783"/>
          </a:xfrm>
        </p:grpSpPr>
        <p:sp>
          <p:nvSpPr>
            <p:cNvPr id="228" name="Google Shape;228;p1"/>
            <p:cNvSpPr/>
            <p:nvPr/>
          </p:nvSpPr>
          <p:spPr>
            <a:xfrm flipH="1">
              <a:off x="4998750" y="3261450"/>
              <a:ext cx="2292900" cy="2292725"/>
            </a:xfrm>
            <a:custGeom>
              <a:rect b="b" l="l" r="r" t="t"/>
              <a:pathLst>
                <a:path extrusionOk="0" h="91709" w="91716">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
            <p:cNvSpPr/>
            <p:nvPr/>
          </p:nvSpPr>
          <p:spPr>
            <a:xfrm flipH="1">
              <a:off x="5104300" y="3337200"/>
              <a:ext cx="2183675" cy="2122300"/>
            </a:xfrm>
            <a:custGeom>
              <a:rect b="b" l="l" r="r" t="t"/>
              <a:pathLst>
                <a:path extrusionOk="0" h="84892" w="87347">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
            <p:cNvSpPr/>
            <p:nvPr/>
          </p:nvSpPr>
          <p:spPr>
            <a:xfrm flipH="1">
              <a:off x="5749950" y="3149392"/>
              <a:ext cx="2165775" cy="1042750"/>
            </a:xfrm>
            <a:custGeom>
              <a:rect b="b" l="l" r="r" t="t"/>
              <a:pathLst>
                <a:path extrusionOk="0" h="41710" w="86631">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
            <p:cNvSpPr/>
            <p:nvPr/>
          </p:nvSpPr>
          <p:spPr>
            <a:xfrm flipH="1">
              <a:off x="5972400" y="3415242"/>
              <a:ext cx="1698450" cy="780250"/>
            </a:xfrm>
            <a:custGeom>
              <a:rect b="b" l="l" r="r" t="t"/>
              <a:pathLst>
                <a:path extrusionOk="0" h="31210" w="67938">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2" name="Google Shape;232;p1"/>
          <p:cNvSpPr txBox="1"/>
          <p:nvPr>
            <p:ph type="ctrTitle"/>
          </p:nvPr>
        </p:nvSpPr>
        <p:spPr>
          <a:xfrm flipH="1">
            <a:off x="3273372" y="580534"/>
            <a:ext cx="5557859" cy="86321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lang="en-US" sz="4400">
                <a:latin typeface="Arial"/>
                <a:ea typeface="Arial"/>
                <a:cs typeface="Arial"/>
                <a:sym typeface="Arial"/>
              </a:rPr>
              <a:t>CHÍNH TẢ TUẦN 19</a:t>
            </a:r>
            <a:endParaRPr sz="4400">
              <a:solidFill>
                <a:schemeClr val="lt2"/>
              </a:solidFill>
              <a:latin typeface="Arial"/>
              <a:ea typeface="Arial"/>
              <a:cs typeface="Arial"/>
              <a:sym typeface="Arial"/>
            </a:endParaRPr>
          </a:p>
        </p:txBody>
      </p:sp>
      <p:sp>
        <p:nvSpPr>
          <p:cNvPr id="233" name="Google Shape;233;p1"/>
          <p:cNvSpPr txBox="1"/>
          <p:nvPr/>
        </p:nvSpPr>
        <p:spPr>
          <a:xfrm>
            <a:off x="3043355" y="1725519"/>
            <a:ext cx="6017895"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6000" u="none" cap="none" strike="noStrike">
                <a:solidFill>
                  <a:schemeClr val="lt2"/>
                </a:solidFill>
                <a:latin typeface="Arial"/>
                <a:ea typeface="Arial"/>
                <a:cs typeface="Arial"/>
                <a:sym typeface="Arial"/>
              </a:rPr>
              <a:t>NHÀ YÊU NƯỚC</a:t>
            </a:r>
            <a:br>
              <a:rPr b="0" i="0" lang="en-US" sz="6000" u="none" cap="none" strike="noStrike">
                <a:solidFill>
                  <a:schemeClr val="lt2"/>
                </a:solidFill>
                <a:latin typeface="Arial"/>
                <a:ea typeface="Arial"/>
                <a:cs typeface="Arial"/>
                <a:sym typeface="Arial"/>
              </a:rPr>
            </a:br>
            <a:r>
              <a:rPr b="0" i="0" lang="en-US" sz="6000" u="none" cap="none" strike="noStrike">
                <a:solidFill>
                  <a:schemeClr val="lt2"/>
                </a:solidFill>
                <a:latin typeface="Arial"/>
                <a:ea typeface="Arial"/>
                <a:cs typeface="Arial"/>
                <a:sym typeface="Arial"/>
              </a:rPr>
              <a:t> NGUYỄN TRUNG TRỰC</a:t>
            </a:r>
            <a:endParaRPr b="0" i="0" sz="6000" u="none" cap="none" strike="noStrike">
              <a:solidFill>
                <a:srgbClr val="000000"/>
              </a:solidFill>
              <a:latin typeface="Arial"/>
              <a:ea typeface="Arial"/>
              <a:cs typeface="Arial"/>
              <a:sym typeface="Arial"/>
            </a:endParaRPr>
          </a:p>
        </p:txBody>
      </p:sp>
      <p:pic>
        <p:nvPicPr>
          <p:cNvPr id="234" name="Google Shape;234;p1"/>
          <p:cNvPicPr preferRelativeResize="0"/>
          <p:nvPr/>
        </p:nvPicPr>
        <p:blipFill rotWithShape="1">
          <a:blip r:embed="rId3">
            <a:alphaModFix/>
          </a:blip>
          <a:srcRect b="3790" l="7795" r="15458" t="34663"/>
          <a:stretch/>
        </p:blipFill>
        <p:spPr>
          <a:xfrm>
            <a:off x="-68243" y="1012139"/>
            <a:ext cx="3863765" cy="4131361"/>
          </a:xfrm>
          <a:prstGeom prst="rect">
            <a:avLst/>
          </a:prstGeom>
          <a:noFill/>
          <a:ln>
            <a:noFill/>
          </a:ln>
        </p:spPr>
      </p:pic>
    </p:spTree>
  </p:cSld>
  <p:clrMapOvr>
    <a:masterClrMapping/>
  </p:clrMapOvr>
  <p:transition spd="slow" p14:dur="1500">
    <p:split orient="ver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0"/>
          <p:cNvSpPr/>
          <p:nvPr/>
        </p:nvSpPr>
        <p:spPr>
          <a:xfrm>
            <a:off x="168909" y="812800"/>
            <a:ext cx="8806181" cy="2763777"/>
          </a:xfrm>
          <a:prstGeom prst="roundRect">
            <a:avLst>
              <a:gd fmla="val 16667" name="adj"/>
            </a:avLst>
          </a:prstGeom>
          <a:solidFill>
            <a:srgbClr val="FFE7E3"/>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0" name="Google Shape;340;p10"/>
          <p:cNvSpPr txBox="1"/>
          <p:nvPr/>
        </p:nvSpPr>
        <p:spPr>
          <a:xfrm>
            <a:off x="2935450" y="0"/>
            <a:ext cx="3130855" cy="728415"/>
          </a:xfrm>
          <a:prstGeom prst="rect">
            <a:avLst/>
          </a:prstGeom>
          <a:noFill/>
          <a:ln>
            <a:noFill/>
          </a:ln>
          <a:effectLst>
            <a:reflection blurRad="0" dir="0" dist="0" endA="300" endPos="55000" fadeDir="5400000" kx="0" rotWithShape="0" algn="bl" stA="50000" stPos="0" sy="-100000" ky="0"/>
          </a:effectLst>
        </p:spPr>
        <p:txBody>
          <a:bodyPr anchorCtr="0" anchor="t" bIns="162525" lIns="162525" spcFirstLastPara="1" rIns="162525" wrap="square" tIns="162525">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alibri"/>
                <a:ea typeface="Calibri"/>
                <a:cs typeface="Calibri"/>
                <a:sym typeface="Calibri"/>
              </a:rPr>
              <a:t>Lưu ý:</a:t>
            </a:r>
            <a:endParaRPr b="1" i="0" sz="3600" u="none" cap="none" strike="noStrike">
              <a:solidFill>
                <a:schemeClr val="dk1"/>
              </a:solidFill>
              <a:latin typeface="Calibri"/>
              <a:ea typeface="Calibri"/>
              <a:cs typeface="Calibri"/>
              <a:sym typeface="Calibri"/>
            </a:endParaRPr>
          </a:p>
        </p:txBody>
      </p:sp>
      <p:sp>
        <p:nvSpPr>
          <p:cNvPr id="341" name="Google Shape;341;p10"/>
          <p:cNvSpPr txBox="1"/>
          <p:nvPr/>
        </p:nvSpPr>
        <p:spPr>
          <a:xfrm flipH="1">
            <a:off x="13333" y="1925193"/>
            <a:ext cx="8975090" cy="728592"/>
          </a:xfrm>
          <a:prstGeom prst="rect">
            <a:avLst/>
          </a:prstGeom>
          <a:noFill/>
          <a:ln>
            <a:noFill/>
          </a:ln>
        </p:spPr>
        <p:txBody>
          <a:bodyPr anchorCtr="0" anchor="t" bIns="162525" lIns="162525" spcFirstLastPara="1" rIns="162525" wrap="square" tIns="162525">
            <a:noAutofit/>
          </a:bodyPr>
          <a:lstStyle/>
          <a:p>
            <a:pPr indent="0" lvl="0" marL="139700" marR="0" rtl="0" algn="l">
              <a:lnSpc>
                <a:spcPct val="115000"/>
              </a:lnSpc>
              <a:spcBef>
                <a:spcPts val="0"/>
              </a:spcBef>
              <a:spcAft>
                <a:spcPts val="0"/>
              </a:spcAft>
              <a:buClr>
                <a:schemeClr val="accent5"/>
              </a:buClr>
              <a:buSzPts val="1400"/>
              <a:buFont typeface="Quicksand Medium"/>
              <a:buNone/>
            </a:pPr>
            <a:r>
              <a:rPr b="1" i="0" lang="en-US" sz="3200" u="none" cap="none" strike="noStrike">
                <a:solidFill>
                  <a:schemeClr val="accent5"/>
                </a:solidFill>
                <a:latin typeface="Calibri"/>
                <a:ea typeface="Calibri"/>
                <a:cs typeface="Calibri"/>
                <a:sym typeface="Calibri"/>
              </a:rPr>
              <a:t>- Viết hoa chữ cái đầu câu, ghi dấu câu đúng vị trí.</a:t>
            </a:r>
            <a:endParaRPr b="0" i="0" sz="3200" u="none" cap="none" strike="noStrike">
              <a:solidFill>
                <a:schemeClr val="dk2"/>
              </a:solidFill>
              <a:latin typeface="Cambay"/>
              <a:ea typeface="Cambay"/>
              <a:cs typeface="Cambay"/>
              <a:sym typeface="Cambay"/>
            </a:endParaRPr>
          </a:p>
        </p:txBody>
      </p:sp>
      <p:sp>
        <p:nvSpPr>
          <p:cNvPr id="342" name="Google Shape;342;p10"/>
          <p:cNvSpPr txBox="1"/>
          <p:nvPr/>
        </p:nvSpPr>
        <p:spPr>
          <a:xfrm flipH="1">
            <a:off x="-1" y="1226426"/>
            <a:ext cx="13799127" cy="948235"/>
          </a:xfrm>
          <a:prstGeom prst="rect">
            <a:avLst/>
          </a:prstGeom>
          <a:noFill/>
          <a:ln>
            <a:noFill/>
          </a:ln>
        </p:spPr>
        <p:txBody>
          <a:bodyPr anchorCtr="0" anchor="t" bIns="162525" lIns="162525" spcFirstLastPara="1" rIns="162525" wrap="square" tIns="162525">
            <a:noAutofit/>
          </a:bodyPr>
          <a:lstStyle/>
          <a:p>
            <a:pPr indent="0" lvl="0" marL="139700" marR="0" rtl="0" algn="just">
              <a:lnSpc>
                <a:spcPct val="115000"/>
              </a:lnSpc>
              <a:spcBef>
                <a:spcPts val="0"/>
              </a:spcBef>
              <a:spcAft>
                <a:spcPts val="0"/>
              </a:spcAft>
              <a:buClr>
                <a:schemeClr val="accent5"/>
              </a:buClr>
              <a:buSzPts val="1400"/>
              <a:buFont typeface="Quicksand Medium"/>
              <a:buNone/>
            </a:pPr>
            <a:r>
              <a:rPr b="1" i="0" lang="en-US" sz="3200" u="none" cap="none" strike="noStrike">
                <a:solidFill>
                  <a:schemeClr val="accent5"/>
                </a:solidFill>
                <a:latin typeface="Calibri"/>
                <a:ea typeface="Calibri"/>
                <a:cs typeface="Calibri"/>
                <a:sym typeface="Calibri"/>
              </a:rPr>
              <a:t>- Viết bài cẩn thận, ngồi đúng tư thế.</a:t>
            </a:r>
            <a:endParaRPr b="0" i="0" sz="3200" u="none" cap="none" strike="noStrike">
              <a:solidFill>
                <a:schemeClr val="dk2"/>
              </a:solidFill>
              <a:latin typeface="Cambay"/>
              <a:ea typeface="Cambay"/>
              <a:cs typeface="Cambay"/>
              <a:sym typeface="Cambay"/>
            </a:endParaRPr>
          </a:p>
        </p:txBody>
      </p:sp>
      <p:sp>
        <p:nvSpPr>
          <p:cNvPr id="343" name="Google Shape;343;p10"/>
          <p:cNvSpPr txBox="1"/>
          <p:nvPr/>
        </p:nvSpPr>
        <p:spPr>
          <a:xfrm flipH="1">
            <a:off x="0" y="2571750"/>
            <a:ext cx="9144000" cy="858277"/>
          </a:xfrm>
          <a:prstGeom prst="rect">
            <a:avLst/>
          </a:prstGeom>
          <a:noFill/>
          <a:ln>
            <a:noFill/>
          </a:ln>
        </p:spPr>
        <p:txBody>
          <a:bodyPr anchorCtr="0" anchor="t" bIns="162525" lIns="162525" spcFirstLastPara="1" rIns="162525" wrap="square" tIns="162525">
            <a:noAutofit/>
          </a:bodyPr>
          <a:lstStyle/>
          <a:p>
            <a:pPr indent="0" lvl="0" marL="139700" marR="0" rtl="0" algn="just">
              <a:lnSpc>
                <a:spcPct val="115000"/>
              </a:lnSpc>
              <a:spcBef>
                <a:spcPts val="0"/>
              </a:spcBef>
              <a:spcAft>
                <a:spcPts val="0"/>
              </a:spcAft>
              <a:buClr>
                <a:schemeClr val="accent5"/>
              </a:buClr>
              <a:buSzPts val="1400"/>
              <a:buFont typeface="Quicksand Medium"/>
              <a:buNone/>
            </a:pPr>
            <a:r>
              <a:rPr b="1" i="0" lang="en-US" sz="3200" u="none" cap="none" strike="noStrike">
                <a:solidFill>
                  <a:schemeClr val="accent5"/>
                </a:solidFill>
                <a:latin typeface="Calibri"/>
                <a:ea typeface="Calibri"/>
                <a:cs typeface="Calibri"/>
                <a:sym typeface="Calibri"/>
              </a:rPr>
              <a:t>- Đọc lại bài viết để kiểm tra lỗi chính tả.</a:t>
            </a:r>
            <a:endParaRPr b="0" i="0" sz="3200" u="none" cap="none" strike="noStrike">
              <a:solidFill>
                <a:schemeClr val="dk2"/>
              </a:solidFill>
              <a:latin typeface="Cambay"/>
              <a:ea typeface="Cambay"/>
              <a:cs typeface="Cambay"/>
              <a:sym typeface="Cambay"/>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xEl>
                                              <p:pRg end="0" st="0"/>
                                            </p:txEl>
                                          </p:spTgt>
                                        </p:tgtEl>
                                        <p:attrNameLst>
                                          <p:attrName>style.visibility</p:attrName>
                                        </p:attrNameLst>
                                      </p:cBhvr>
                                      <p:to>
                                        <p:strVal val="visible"/>
                                      </p:to>
                                    </p:set>
                                    <p:animEffect filter="fade" transition="in">
                                      <p:cBhvr>
                                        <p:cTn dur="500"/>
                                        <p:tgtEl>
                                          <p:spTgt spid="3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xEl>
                                              <p:pRg end="0" st="0"/>
                                            </p:txEl>
                                          </p:spTgt>
                                        </p:tgtEl>
                                        <p:attrNameLst>
                                          <p:attrName>style.visibility</p:attrName>
                                        </p:attrNameLst>
                                      </p:cBhvr>
                                      <p:to>
                                        <p:strVal val="visible"/>
                                      </p:to>
                                    </p:set>
                                    <p:animEffect filter="fade" transition="in">
                                      <p:cBhvr>
                                        <p:cTn dur="500"/>
                                        <p:tgtEl>
                                          <p:spTgt spid="3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0" st="0"/>
                                            </p:txEl>
                                          </p:spTgt>
                                        </p:tgtEl>
                                        <p:attrNameLst>
                                          <p:attrName>style.visibility</p:attrName>
                                        </p:attrNameLst>
                                      </p:cBhvr>
                                      <p:to>
                                        <p:strVal val="visible"/>
                                      </p:to>
                                    </p:set>
                                    <p:animEffect filter="fade" transition="in">
                                      <p:cBhvr>
                                        <p:cTn dur="500"/>
                                        <p:tgtEl>
                                          <p:spTgt spid="34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1"/>
          <p:cNvSpPr txBox="1"/>
          <p:nvPr>
            <p:ph type="title"/>
          </p:nvPr>
        </p:nvSpPr>
        <p:spPr>
          <a:xfrm flipH="1">
            <a:off x="640079" y="188066"/>
            <a:ext cx="7863840" cy="7182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3600"/>
              <a:buNone/>
            </a:pPr>
            <a:r>
              <a:rPr lang="en-US" sz="3600">
                <a:latin typeface="Calibri"/>
                <a:ea typeface="Calibri"/>
                <a:cs typeface="Calibri"/>
                <a:sym typeface="Calibri"/>
              </a:rPr>
              <a:t>NHÀ YÊU NƯỚC NGUYỄN TRUNG TRỰC</a:t>
            </a:r>
            <a:endParaRPr sz="3600">
              <a:latin typeface="Calibri"/>
              <a:ea typeface="Calibri"/>
              <a:cs typeface="Calibri"/>
              <a:sym typeface="Calibri"/>
            </a:endParaRPr>
          </a:p>
        </p:txBody>
      </p:sp>
      <p:grpSp>
        <p:nvGrpSpPr>
          <p:cNvPr id="349" name="Google Shape;349;p11"/>
          <p:cNvGrpSpPr/>
          <p:nvPr/>
        </p:nvGrpSpPr>
        <p:grpSpPr>
          <a:xfrm>
            <a:off x="168909" y="812800"/>
            <a:ext cx="8806181" cy="4132070"/>
            <a:chOff x="168909" y="812800"/>
            <a:chExt cx="8806181" cy="4132070"/>
          </a:xfrm>
        </p:grpSpPr>
        <p:sp>
          <p:nvSpPr>
            <p:cNvPr id="350" name="Google Shape;350;p11"/>
            <p:cNvSpPr/>
            <p:nvPr/>
          </p:nvSpPr>
          <p:spPr>
            <a:xfrm>
              <a:off x="168909" y="812800"/>
              <a:ext cx="8806181" cy="4132070"/>
            </a:xfrm>
            <a:prstGeom prst="roundRect">
              <a:avLst>
                <a:gd fmla="val 16667" name="adj"/>
              </a:avLst>
            </a:prstGeom>
            <a:solidFill>
              <a:srgbClr val="FFE7E3"/>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1" name="Google Shape;351;p11"/>
            <p:cNvSpPr txBox="1"/>
            <p:nvPr/>
          </p:nvSpPr>
          <p:spPr>
            <a:xfrm>
              <a:off x="307974" y="893676"/>
              <a:ext cx="8528050" cy="397031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800" u="none" cap="none" strike="noStrike">
                  <a:solidFill>
                    <a:srgbClr val="111111"/>
                  </a:solidFill>
                  <a:latin typeface="Arial"/>
                  <a:ea typeface="Arial"/>
                  <a:cs typeface="Arial"/>
                  <a:sym typeface="Arial"/>
                </a:rPr>
                <a:t>        Nguyễn Trung Trực sinh ra trong một gia đình làm nghề chài lưới trên sông Vàm Cỏ. Năm 23 tuổi, ông lãnh đạo cuộc nổi dậy ở phủ Tân An, nay thuộc tỉnh Long An. Đội quân khởi nghĩa do ông chỉ huy đã lập nên nhiều chiến công vang dội khắp vùng Tây Nam Bộ. Bị giặc bắt và đưa ra hành hình, ông khảng khái trả lời viên thống đốc Nam Kì: “Bao giờ người Tây nhổ hết cỏ nước Nam thì mới hết người Nam đánh Tây.”</a:t>
              </a:r>
              <a:endParaRPr/>
            </a:p>
          </p:txBody>
        </p:sp>
      </p:gr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9"/>
                                        </p:tgtEl>
                                        <p:attrNameLst>
                                          <p:attrName>style.visibility</p:attrName>
                                        </p:attrNameLst>
                                      </p:cBhvr>
                                      <p:to>
                                        <p:strVal val="visible"/>
                                      </p:to>
                                    </p:set>
                                    <p:anim calcmode="lin" valueType="num">
                                      <p:cBhvr additive="base">
                                        <p:cTn dur="500"/>
                                        <p:tgtEl>
                                          <p:spTgt spid="349"/>
                                        </p:tgtEl>
                                        <p:attrNameLst>
                                          <p:attrName>ppt_w</p:attrName>
                                        </p:attrNameLst>
                                      </p:cBhvr>
                                      <p:tavLst>
                                        <p:tav fmla="" tm="0">
                                          <p:val>
                                            <p:strVal val="0"/>
                                          </p:val>
                                        </p:tav>
                                        <p:tav fmla="" tm="100000">
                                          <p:val>
                                            <p:strVal val="#ppt_w"/>
                                          </p:val>
                                        </p:tav>
                                      </p:tavLst>
                                    </p:anim>
                                    <p:anim calcmode="lin" valueType="num">
                                      <p:cBhvr additive="base">
                                        <p:cTn dur="500"/>
                                        <p:tgtEl>
                                          <p:spTgt spid="34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2"/>
          <p:cNvSpPr/>
          <p:nvPr/>
        </p:nvSpPr>
        <p:spPr>
          <a:xfrm>
            <a:off x="1295100" y="1170600"/>
            <a:ext cx="6553800" cy="2802300"/>
          </a:xfrm>
          <a:prstGeom prst="roundRect">
            <a:avLst>
              <a:gd fmla="val 13095" name="adj"/>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12"/>
          <p:cNvSpPr txBox="1"/>
          <p:nvPr>
            <p:ph type="title"/>
          </p:nvPr>
        </p:nvSpPr>
        <p:spPr>
          <a:xfrm>
            <a:off x="1799395" y="2571750"/>
            <a:ext cx="5476200" cy="54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US" sz="6000"/>
              <a:t>Luyện tập</a:t>
            </a:r>
            <a:endParaRPr sz="6000"/>
          </a:p>
        </p:txBody>
      </p:sp>
      <p:sp>
        <p:nvSpPr>
          <p:cNvPr id="358" name="Google Shape;358;p12"/>
          <p:cNvSpPr txBox="1"/>
          <p:nvPr>
            <p:ph idx="1" type="subTitle"/>
          </p:nvPr>
        </p:nvSpPr>
        <p:spPr>
          <a:xfrm>
            <a:off x="1799395" y="1612288"/>
            <a:ext cx="5476200" cy="54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b="1" lang="en-US" sz="5400">
                <a:latin typeface="Calibri"/>
                <a:ea typeface="Calibri"/>
                <a:cs typeface="Calibri"/>
                <a:sym typeface="Calibri"/>
              </a:rPr>
              <a:t>Hoạt động 2</a:t>
            </a:r>
            <a:endParaRPr/>
          </a:p>
        </p:txBody>
      </p:sp>
      <p:grpSp>
        <p:nvGrpSpPr>
          <p:cNvPr id="359" name="Google Shape;359;p12"/>
          <p:cNvGrpSpPr/>
          <p:nvPr/>
        </p:nvGrpSpPr>
        <p:grpSpPr>
          <a:xfrm>
            <a:off x="-547212" y="2985710"/>
            <a:ext cx="2312102" cy="2312102"/>
            <a:chOff x="-4916625" y="1638600"/>
            <a:chExt cx="2973000" cy="2973000"/>
          </a:xfrm>
        </p:grpSpPr>
        <p:sp>
          <p:nvSpPr>
            <p:cNvPr id="360" name="Google Shape;360;p12"/>
            <p:cNvSpPr/>
            <p:nvPr/>
          </p:nvSpPr>
          <p:spPr>
            <a:xfrm>
              <a:off x="-4916625" y="1638600"/>
              <a:ext cx="2973000" cy="2973000"/>
            </a:xfrm>
            <a:custGeom>
              <a:rect b="b" l="l" r="r" t="t"/>
              <a:pathLst>
                <a:path extrusionOk="0" h="118920" w="11892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2"/>
            <p:cNvSpPr/>
            <p:nvPr/>
          </p:nvSpPr>
          <p:spPr>
            <a:xfrm>
              <a:off x="-4911950" y="1761525"/>
              <a:ext cx="2831500" cy="2751550"/>
            </a:xfrm>
            <a:custGeom>
              <a:rect b="b" l="l" r="r" t="t"/>
              <a:pathLst>
                <a:path extrusionOk="0" h="110062" w="11326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14:dur="1500">
    <p:split orient="ver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13"/>
          <p:cNvSpPr/>
          <p:nvPr/>
        </p:nvSpPr>
        <p:spPr>
          <a:xfrm>
            <a:off x="248920" y="985838"/>
            <a:ext cx="8646160" cy="3114674"/>
          </a:xfrm>
          <a:prstGeom prst="roundRect">
            <a:avLst>
              <a:gd fmla="val 11033" name="adj"/>
            </a:avLst>
          </a:prstGeom>
          <a:solidFill>
            <a:srgbClr val="FFE7E3"/>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67" name="Google Shape;367;p13"/>
          <p:cNvSpPr/>
          <p:nvPr/>
        </p:nvSpPr>
        <p:spPr>
          <a:xfrm>
            <a:off x="203200" y="285750"/>
            <a:ext cx="8737600" cy="3416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sng" cap="none" strike="noStrike">
                <a:solidFill>
                  <a:srgbClr val="C00000"/>
                </a:solidFill>
                <a:latin typeface="Calibri"/>
                <a:ea typeface="Calibri"/>
                <a:cs typeface="Calibri"/>
                <a:sym typeface="Calibri"/>
              </a:rPr>
              <a:t>Bài 2 (Trang 6 VBT TV)</a:t>
            </a:r>
            <a:r>
              <a:rPr b="1" i="0" lang="en-US" sz="2800" u="none" cap="none" strike="noStrike">
                <a:solidFill>
                  <a:srgbClr val="C00000"/>
                </a:solidFill>
                <a:latin typeface="Calibri"/>
                <a:ea typeface="Calibri"/>
                <a:cs typeface="Calibri"/>
                <a:sym typeface="Calibri"/>
              </a:rPr>
              <a:t>: </a:t>
            </a:r>
            <a:endParaRPr/>
          </a:p>
          <a:p>
            <a:pPr indent="0" lvl="0" marL="0" marR="0" rtl="0" algn="l">
              <a:lnSpc>
                <a:spcPct val="100000"/>
              </a:lnSpc>
              <a:spcBef>
                <a:spcPts val="0"/>
              </a:spcBef>
              <a:spcAft>
                <a:spcPts val="0"/>
              </a:spcAft>
              <a:buNone/>
            </a:pPr>
            <a:r>
              <a:t/>
            </a:r>
            <a:endParaRPr b="1" i="0" sz="2800" u="none" cap="none" strike="noStrike">
              <a:solidFill>
                <a:srgbClr val="2D292D"/>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800" u="none" cap="none" strike="noStrike">
                <a:solidFill>
                  <a:srgbClr val="2D292D"/>
                </a:solidFill>
                <a:latin typeface="Calibri"/>
                <a:ea typeface="Calibri"/>
                <a:cs typeface="Calibri"/>
                <a:sym typeface="Calibri"/>
              </a:rPr>
              <a:t>    Tìm chữ cái thích hợp với mỗi chỗ trống để hoàn chỉnh bài thơ sau. </a:t>
            </a:r>
            <a:br>
              <a:rPr b="1" i="0" lang="en-US" sz="2800" u="none" cap="none" strike="noStrike">
                <a:solidFill>
                  <a:srgbClr val="8989C9"/>
                </a:solidFill>
                <a:latin typeface="Calibri"/>
                <a:ea typeface="Calibri"/>
                <a:cs typeface="Calibri"/>
                <a:sym typeface="Calibri"/>
              </a:rPr>
            </a:br>
            <a:r>
              <a:rPr b="1" i="0" lang="en-US" sz="2800" u="none" cap="none" strike="noStrike">
                <a:solidFill>
                  <a:srgbClr val="8989C9"/>
                </a:solidFill>
                <a:latin typeface="Calibri"/>
                <a:ea typeface="Calibri"/>
                <a:cs typeface="Calibri"/>
                <a:sym typeface="Calibri"/>
              </a:rPr>
              <a:t>    </a:t>
            </a:r>
            <a:r>
              <a:rPr b="1" i="0" lang="en-US" sz="2800" u="none" cap="none" strike="noStrike">
                <a:solidFill>
                  <a:srgbClr val="2D292D"/>
                </a:solidFill>
                <a:latin typeface="Calibri"/>
                <a:ea typeface="Calibri"/>
                <a:cs typeface="Calibri"/>
                <a:sym typeface="Calibri"/>
              </a:rPr>
              <a:t>Biết rằng: </a:t>
            </a:r>
            <a:endParaRPr b="1" i="0" sz="2800" u="none" cap="none" strike="noStrike">
              <a:solidFill>
                <a:srgbClr val="8989C9"/>
              </a:solidFill>
              <a:latin typeface="Calibri"/>
              <a:ea typeface="Calibri"/>
              <a:cs typeface="Calibri"/>
              <a:sym typeface="Calibri"/>
            </a:endParaRPr>
          </a:p>
          <a:p>
            <a:pPr indent="0" lvl="0" marL="0" marR="0" rtl="0" algn="l">
              <a:lnSpc>
                <a:spcPct val="100000"/>
              </a:lnSpc>
              <a:spcBef>
                <a:spcPts val="1200"/>
              </a:spcBef>
              <a:spcAft>
                <a:spcPts val="0"/>
              </a:spcAft>
              <a:buNone/>
            </a:pPr>
            <a:r>
              <a:rPr b="1" i="0" lang="en-US" sz="2800" u="none" cap="none" strike="noStrike">
                <a:solidFill>
                  <a:srgbClr val="8989C9"/>
                </a:solidFill>
                <a:latin typeface="Calibri"/>
                <a:ea typeface="Calibri"/>
                <a:cs typeface="Calibri"/>
                <a:sym typeface="Calibri"/>
              </a:rPr>
              <a:t>        </a:t>
            </a:r>
            <a:r>
              <a:rPr b="1" i="0" lang="en-US" sz="2800" u="none" cap="none" strike="noStrike">
                <a:solidFill>
                  <a:srgbClr val="2D292D"/>
                </a:solidFill>
                <a:latin typeface="Calibri"/>
                <a:ea typeface="Calibri"/>
                <a:cs typeface="Calibri"/>
                <a:sym typeface="Calibri"/>
              </a:rPr>
              <a:t>Chữ</a:t>
            </a:r>
            <a:r>
              <a:rPr b="1" i="0" lang="en-US" sz="2800" u="none" cap="none" strike="noStrike">
                <a:solidFill>
                  <a:srgbClr val="8989C9"/>
                </a:solidFill>
                <a:latin typeface="Calibri"/>
                <a:ea typeface="Calibri"/>
                <a:cs typeface="Calibri"/>
                <a:sym typeface="Calibri"/>
              </a:rPr>
              <a:t> </a:t>
            </a:r>
            <a:r>
              <a:rPr b="1" i="0" lang="en-US" sz="2800" u="none" cap="none" strike="noStrike">
                <a:solidFill>
                  <a:srgbClr val="BB1F00"/>
                </a:solidFill>
                <a:latin typeface="Calibri"/>
                <a:ea typeface="Calibri"/>
                <a:cs typeface="Calibri"/>
                <a:sym typeface="Calibri"/>
              </a:rPr>
              <a:t>r, d </a:t>
            </a:r>
            <a:r>
              <a:rPr b="1" i="0" lang="en-US" sz="2800" u="none" cap="none" strike="noStrike">
                <a:solidFill>
                  <a:srgbClr val="2D292D"/>
                </a:solidFill>
                <a:latin typeface="Calibri"/>
                <a:ea typeface="Calibri"/>
                <a:cs typeface="Calibri"/>
                <a:sym typeface="Calibri"/>
              </a:rPr>
              <a:t>hoặc </a:t>
            </a:r>
            <a:r>
              <a:rPr b="1" i="0" lang="en-US" sz="2800" u="none" cap="none" strike="noStrike">
                <a:solidFill>
                  <a:srgbClr val="BB1F00"/>
                </a:solidFill>
                <a:latin typeface="Calibri"/>
                <a:ea typeface="Calibri"/>
                <a:cs typeface="Calibri"/>
                <a:sym typeface="Calibri"/>
              </a:rPr>
              <a:t>gi</a:t>
            </a:r>
            <a:endParaRPr b="1" i="0" sz="2800" u="none" cap="none" strike="noStrike">
              <a:solidFill>
                <a:srgbClr val="8989C9"/>
              </a:solidFill>
              <a:latin typeface="Calibri"/>
              <a:ea typeface="Calibri"/>
              <a:cs typeface="Calibri"/>
              <a:sym typeface="Calibri"/>
            </a:endParaRPr>
          </a:p>
          <a:p>
            <a:pPr indent="0" lvl="0" marL="0" marR="0" rtl="0" algn="l">
              <a:lnSpc>
                <a:spcPct val="100000"/>
              </a:lnSpc>
              <a:spcBef>
                <a:spcPts val="1200"/>
              </a:spcBef>
              <a:spcAft>
                <a:spcPts val="0"/>
              </a:spcAft>
              <a:buNone/>
            </a:pPr>
            <a:r>
              <a:rPr b="1" i="0" lang="en-US" sz="2800" u="none" cap="none" strike="noStrike">
                <a:solidFill>
                  <a:srgbClr val="8989C9"/>
                </a:solidFill>
                <a:latin typeface="Calibri"/>
                <a:ea typeface="Calibri"/>
                <a:cs typeface="Calibri"/>
                <a:sym typeface="Calibri"/>
              </a:rPr>
              <a:t>        </a:t>
            </a:r>
            <a:r>
              <a:rPr b="1" i="0" lang="en-US" sz="2800" u="none" cap="none" strike="noStrike">
                <a:solidFill>
                  <a:srgbClr val="2D292D"/>
                </a:solidFill>
                <a:latin typeface="Calibri"/>
                <a:ea typeface="Calibri"/>
                <a:cs typeface="Calibri"/>
                <a:sym typeface="Calibri"/>
              </a:rPr>
              <a:t>Chữ</a:t>
            </a:r>
            <a:r>
              <a:rPr b="1" i="0" lang="en-US" sz="2800" u="none" cap="none" strike="noStrike">
                <a:solidFill>
                  <a:srgbClr val="8989C9"/>
                </a:solidFill>
                <a:latin typeface="Calibri"/>
                <a:ea typeface="Calibri"/>
                <a:cs typeface="Calibri"/>
                <a:sym typeface="Calibri"/>
              </a:rPr>
              <a:t> </a:t>
            </a:r>
            <a:r>
              <a:rPr b="1" i="0" lang="en-US" sz="2800" u="none" cap="none" strike="noStrike">
                <a:solidFill>
                  <a:srgbClr val="3300B8"/>
                </a:solidFill>
                <a:latin typeface="Calibri"/>
                <a:ea typeface="Calibri"/>
                <a:cs typeface="Calibri"/>
                <a:sym typeface="Calibri"/>
              </a:rPr>
              <a:t>o</a:t>
            </a:r>
            <a:r>
              <a:rPr b="1" i="0" lang="en-US" sz="2800" u="none" cap="none" strike="noStrike">
                <a:solidFill>
                  <a:srgbClr val="2D292D"/>
                </a:solidFill>
                <a:latin typeface="Calibri"/>
                <a:ea typeface="Calibri"/>
                <a:cs typeface="Calibri"/>
                <a:sym typeface="Calibri"/>
              </a:rPr>
              <a:t> hoặc </a:t>
            </a:r>
            <a:r>
              <a:rPr b="1" i="0" lang="en-US" sz="2800" u="none" cap="none" strike="noStrike">
                <a:solidFill>
                  <a:srgbClr val="3300B8"/>
                </a:solidFill>
                <a:latin typeface="Calibri"/>
                <a:ea typeface="Calibri"/>
                <a:cs typeface="Calibri"/>
                <a:sym typeface="Calibri"/>
              </a:rPr>
              <a:t>ô</a:t>
            </a:r>
            <a:r>
              <a:rPr b="1" i="0" lang="en-US" sz="2800" u="none" cap="none" strike="noStrike">
                <a:solidFill>
                  <a:srgbClr val="8989C9"/>
                </a:solidFill>
                <a:latin typeface="Calibri"/>
                <a:ea typeface="Calibri"/>
                <a:cs typeface="Calibri"/>
                <a:sym typeface="Calibri"/>
              </a:rPr>
              <a:t> </a:t>
            </a:r>
            <a:r>
              <a:rPr b="1" i="0" lang="en-US" sz="2800" u="none" cap="none" strike="noStrike">
                <a:solidFill>
                  <a:srgbClr val="2D292D"/>
                </a:solidFill>
                <a:latin typeface="Calibri"/>
                <a:ea typeface="Calibri"/>
                <a:cs typeface="Calibri"/>
                <a:sym typeface="Calibri"/>
              </a:rPr>
              <a:t>(thêm dấu thanh thích hợp)</a:t>
            </a:r>
            <a:endParaRPr/>
          </a:p>
        </p:txBody>
      </p:sp>
      <p:sp>
        <p:nvSpPr>
          <p:cNvPr id="368" name="Google Shape;368;p13"/>
          <p:cNvSpPr txBox="1"/>
          <p:nvPr/>
        </p:nvSpPr>
        <p:spPr>
          <a:xfrm>
            <a:off x="504664" y="2566113"/>
            <a:ext cx="359091" cy="432000"/>
          </a:xfrm>
          <a:prstGeom prst="rect">
            <a:avLst/>
          </a:prstGeom>
          <a:solidFill>
            <a:srgbClr val="FFBAAD"/>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FF0000"/>
                </a:solidFill>
                <a:latin typeface="Arial"/>
                <a:ea typeface="Arial"/>
                <a:cs typeface="Arial"/>
                <a:sym typeface="Arial"/>
              </a:rPr>
              <a:t>1</a:t>
            </a:r>
            <a:endParaRPr/>
          </a:p>
        </p:txBody>
      </p:sp>
      <p:sp>
        <p:nvSpPr>
          <p:cNvPr id="369" name="Google Shape;369;p13"/>
          <p:cNvSpPr txBox="1"/>
          <p:nvPr/>
        </p:nvSpPr>
        <p:spPr>
          <a:xfrm>
            <a:off x="504664" y="3194842"/>
            <a:ext cx="359091" cy="432000"/>
          </a:xfrm>
          <a:prstGeom prst="rect">
            <a:avLst/>
          </a:prstGeom>
          <a:solidFill>
            <a:srgbClr val="C3D7E4"/>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3300B8"/>
                </a:solidFill>
                <a:latin typeface="Arial"/>
                <a:ea typeface="Arial"/>
                <a:cs typeface="Arial"/>
                <a:sym typeface="Arial"/>
              </a:rPr>
              <a:t>2</a:t>
            </a:r>
            <a:endParaRPr/>
          </a:p>
        </p:txBody>
      </p:sp>
    </p:spTree>
  </p:cSld>
  <p:clrMapOvr>
    <a:masterClrMapping/>
  </p:clrMapOvr>
  <p:transition spd="slow" p14:dur="1500">
    <p:split orient="ver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14"/>
          <p:cNvSpPr/>
          <p:nvPr/>
        </p:nvSpPr>
        <p:spPr>
          <a:xfrm>
            <a:off x="212220" y="100013"/>
            <a:ext cx="8738739" cy="4943475"/>
          </a:xfrm>
          <a:prstGeom prst="roundRect">
            <a:avLst>
              <a:gd fmla="val 9499" name="adj"/>
            </a:avLst>
          </a:prstGeom>
          <a:solidFill>
            <a:srgbClr val="FFE7E3"/>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5" name="Google Shape;375;p14"/>
          <p:cNvSpPr txBox="1"/>
          <p:nvPr/>
        </p:nvSpPr>
        <p:spPr>
          <a:xfrm>
            <a:off x="427500" y="731243"/>
            <a:ext cx="9338179" cy="4727454"/>
          </a:xfrm>
          <a:prstGeom prst="rect">
            <a:avLst/>
          </a:prstGeom>
          <a:noFill/>
          <a:ln>
            <a:noFill/>
          </a:ln>
        </p:spPr>
        <p:txBody>
          <a:bodyPr anchorCtr="0" anchor="b" bIns="45700" lIns="91425" spcFirstLastPara="1" rIns="91425" wrap="square" tIns="45700">
            <a:noAutofit/>
          </a:bodyPr>
          <a:lstStyle/>
          <a:p>
            <a:pPr indent="0" lvl="0" marL="0" marR="0" rtl="0" algn="l">
              <a:lnSpc>
                <a:spcPct val="114000"/>
              </a:lnSpc>
              <a:spcBef>
                <a:spcPts val="0"/>
              </a:spcBef>
              <a:spcAft>
                <a:spcPts val="0"/>
              </a:spcAft>
              <a:buClr>
                <a:srgbClr val="000000"/>
              </a:buClr>
              <a:buSzPts val="2800"/>
              <a:buFont typeface="Arial"/>
              <a:buNone/>
            </a:pPr>
            <a:r>
              <a:rPr b="1" i="1" lang="en-US" sz="2800" u="none" cap="none" strike="noStrike">
                <a:solidFill>
                  <a:srgbClr val="FF0000"/>
                </a:solidFill>
                <a:latin typeface="Arial"/>
                <a:ea typeface="Arial"/>
                <a:cs typeface="Arial"/>
                <a:sym typeface="Arial"/>
              </a:rPr>
              <a:t>              Tháng giêng của bé</a:t>
            </a:r>
            <a:br>
              <a:rPr b="1" i="0" lang="en-US" sz="2800" u="none" cap="none" strike="noStrike">
                <a:solidFill>
                  <a:srgbClr val="990000"/>
                </a:solidFill>
                <a:latin typeface="Arial"/>
                <a:ea typeface="Arial"/>
                <a:cs typeface="Arial"/>
                <a:sym typeface="Arial"/>
              </a:rPr>
            </a:br>
            <a:r>
              <a:rPr b="1" i="0" lang="en-US" sz="2800" u="none" cap="none" strike="noStrike">
                <a:solidFill>
                  <a:srgbClr val="990000"/>
                </a:solidFill>
                <a:latin typeface="Arial"/>
                <a:ea typeface="Arial"/>
                <a:cs typeface="Arial"/>
                <a:sym typeface="Arial"/>
              </a:rPr>
              <a:t>	</a:t>
            </a:r>
            <a:r>
              <a:rPr b="1" i="0" lang="en-US" sz="2800" u="none" cap="none" strike="noStrike">
                <a:solidFill>
                  <a:srgbClr val="1E1B1E"/>
                </a:solidFill>
                <a:latin typeface="Arial"/>
                <a:ea typeface="Arial"/>
                <a:cs typeface="Arial"/>
                <a:sym typeface="Arial"/>
              </a:rPr>
              <a:t>Đồng làng vương chút heo may</a:t>
            </a:r>
            <a:br>
              <a:rPr b="1" i="0" lang="en-US" sz="2800" u="none" cap="none" strike="noStrike">
                <a:solidFill>
                  <a:srgbClr val="1E1B1E"/>
                </a:solidFill>
                <a:latin typeface="Arial"/>
                <a:ea typeface="Arial"/>
                <a:cs typeface="Arial"/>
                <a:sym typeface="Arial"/>
              </a:rPr>
            </a:br>
            <a:r>
              <a:rPr b="1" i="0" lang="en-US" sz="2800" u="none" cap="none" strike="noStrike">
                <a:solidFill>
                  <a:srgbClr val="1E1B1E"/>
                </a:solidFill>
                <a:latin typeface="Arial"/>
                <a:ea typeface="Arial"/>
                <a:cs typeface="Arial"/>
                <a:sym typeface="Arial"/>
              </a:rPr>
              <a:t>Mầm cây tỉnh</a:t>
            </a:r>
            <a:r>
              <a:rPr b="1" i="0" lang="en-US" sz="2800" u="none" cap="none" strike="noStrike">
                <a:solidFill>
                  <a:srgbClr val="0000FF"/>
                </a:solidFill>
                <a:latin typeface="Arial"/>
                <a:ea typeface="Arial"/>
                <a:cs typeface="Arial"/>
                <a:sym typeface="Arial"/>
              </a:rPr>
              <a:t> </a:t>
            </a:r>
            <a:r>
              <a:rPr b="1" i="0" lang="en-US" sz="2800" u="none" cap="none" strike="noStrike">
                <a:solidFill>
                  <a:srgbClr val="FF0000"/>
                </a:solidFill>
                <a:latin typeface="Arial"/>
                <a:ea typeface="Arial"/>
                <a:cs typeface="Arial"/>
                <a:sym typeface="Arial"/>
              </a:rPr>
              <a:t>gi</a:t>
            </a:r>
            <a:r>
              <a:rPr b="1" i="0" lang="en-US" sz="2800" u="none" cap="none" strike="noStrike">
                <a:solidFill>
                  <a:schemeClr val="accent5"/>
                </a:solidFill>
                <a:latin typeface="Arial"/>
                <a:ea typeface="Arial"/>
                <a:cs typeface="Arial"/>
                <a:sym typeface="Arial"/>
              </a:rPr>
              <a:t>ấc, vườn đầy tiếng chim</a:t>
            </a:r>
            <a:br>
              <a:rPr b="1" i="0" lang="en-US" sz="2800" u="none" cap="none" strike="noStrike">
                <a:solidFill>
                  <a:schemeClr val="accent5"/>
                </a:solidFill>
                <a:latin typeface="Arial"/>
                <a:ea typeface="Arial"/>
                <a:cs typeface="Arial"/>
                <a:sym typeface="Arial"/>
              </a:rPr>
            </a:br>
            <a:r>
              <a:rPr b="1" i="0" lang="en-US" sz="2800" u="none" cap="none" strike="noStrike">
                <a:solidFill>
                  <a:schemeClr val="accent5"/>
                </a:solidFill>
                <a:latin typeface="Arial"/>
                <a:ea typeface="Arial"/>
                <a:cs typeface="Arial"/>
                <a:sym typeface="Arial"/>
              </a:rPr>
              <a:t>	Hạt mưa mải miết tr</a:t>
            </a:r>
            <a:r>
              <a:rPr b="1" i="0" lang="en-US" sz="2800" u="none" cap="none" strike="noStrike">
                <a:solidFill>
                  <a:srgbClr val="3300B8"/>
                </a:solidFill>
                <a:latin typeface="Arial"/>
                <a:ea typeface="Arial"/>
                <a:cs typeface="Arial"/>
                <a:sym typeface="Arial"/>
              </a:rPr>
              <a:t>ố</a:t>
            </a:r>
            <a:r>
              <a:rPr b="1" i="0" lang="en-US" sz="2800" u="none" cap="none" strike="noStrike">
                <a:solidFill>
                  <a:schemeClr val="accent5"/>
                </a:solidFill>
                <a:latin typeface="Arial"/>
                <a:ea typeface="Arial"/>
                <a:cs typeface="Arial"/>
                <a:sym typeface="Arial"/>
              </a:rPr>
              <a:t>n</a:t>
            </a:r>
            <a:r>
              <a:rPr b="1" i="0" lang="en-US" sz="2800" u="none" cap="none" strike="noStrike">
                <a:solidFill>
                  <a:srgbClr val="0000FF"/>
                </a:solidFill>
                <a:latin typeface="Arial"/>
                <a:ea typeface="Arial"/>
                <a:cs typeface="Arial"/>
                <a:sym typeface="Arial"/>
              </a:rPr>
              <a:t> </a:t>
            </a:r>
            <a:r>
              <a:rPr b="1" i="0" lang="en-US" sz="2800" u="none" cap="none" strike="noStrike">
                <a:solidFill>
                  <a:schemeClr val="accent5"/>
                </a:solidFill>
                <a:latin typeface="Arial"/>
                <a:ea typeface="Arial"/>
                <a:cs typeface="Arial"/>
                <a:sym typeface="Arial"/>
              </a:rPr>
              <a:t>tìm</a:t>
            </a:r>
            <a:br>
              <a:rPr b="1" i="0" lang="en-US" sz="2800" u="none" cap="none" strike="noStrike">
                <a:solidFill>
                  <a:srgbClr val="0000FF"/>
                </a:solidFill>
                <a:latin typeface="Arial"/>
                <a:ea typeface="Arial"/>
                <a:cs typeface="Arial"/>
                <a:sym typeface="Arial"/>
              </a:rPr>
            </a:br>
            <a:r>
              <a:rPr b="1" i="0" lang="en-US" sz="2800" u="none" cap="none" strike="noStrike">
                <a:solidFill>
                  <a:schemeClr val="accent5"/>
                </a:solidFill>
                <a:latin typeface="Arial"/>
                <a:ea typeface="Arial"/>
                <a:cs typeface="Arial"/>
                <a:sym typeface="Arial"/>
              </a:rPr>
              <a:t>Cây đào trước cửa lim </a:t>
            </a:r>
            <a:r>
              <a:rPr b="1" i="0" lang="en-US" sz="2800" u="none" cap="none" strike="noStrike">
                <a:solidFill>
                  <a:srgbClr val="FF0000"/>
                </a:solidFill>
                <a:latin typeface="Arial"/>
                <a:ea typeface="Arial"/>
                <a:cs typeface="Arial"/>
                <a:sym typeface="Arial"/>
              </a:rPr>
              <a:t>d</a:t>
            </a:r>
            <a:r>
              <a:rPr b="1" i="0" lang="en-US" sz="2800" u="none" cap="none" strike="noStrike">
                <a:solidFill>
                  <a:schemeClr val="accent5"/>
                </a:solidFill>
                <a:latin typeface="Arial"/>
                <a:ea typeface="Arial"/>
                <a:cs typeface="Arial"/>
                <a:sym typeface="Arial"/>
              </a:rPr>
              <a:t>im</a:t>
            </a:r>
            <a:r>
              <a:rPr b="1" i="0" lang="en-US" sz="2800" u="none" cap="none" strike="noStrike">
                <a:solidFill>
                  <a:srgbClr val="0000FF"/>
                </a:solidFill>
                <a:latin typeface="Arial"/>
                <a:ea typeface="Arial"/>
                <a:cs typeface="Arial"/>
                <a:sym typeface="Arial"/>
              </a:rPr>
              <a:t> </a:t>
            </a:r>
            <a:r>
              <a:rPr b="1" i="0" lang="en-US" sz="2800" u="none" cap="none" strike="noStrike">
                <a:solidFill>
                  <a:schemeClr val="accent5"/>
                </a:solidFill>
                <a:latin typeface="Arial"/>
                <a:ea typeface="Arial"/>
                <a:cs typeface="Arial"/>
                <a:sym typeface="Arial"/>
              </a:rPr>
              <a:t>mắt cười</a:t>
            </a:r>
            <a:br>
              <a:rPr b="1" i="0" lang="en-US" sz="2800" u="none" cap="none" strike="noStrike">
                <a:solidFill>
                  <a:srgbClr val="0000FF"/>
                </a:solidFill>
                <a:latin typeface="Arial"/>
                <a:ea typeface="Arial"/>
                <a:cs typeface="Arial"/>
                <a:sym typeface="Arial"/>
              </a:rPr>
            </a:br>
            <a:r>
              <a:rPr b="1" i="0" lang="en-US" sz="2800" u="none" cap="none" strike="noStrike">
                <a:solidFill>
                  <a:srgbClr val="0000FF"/>
                </a:solidFill>
                <a:latin typeface="Arial"/>
                <a:ea typeface="Arial"/>
                <a:cs typeface="Arial"/>
                <a:sym typeface="Arial"/>
              </a:rPr>
              <a:t>	</a:t>
            </a:r>
            <a:r>
              <a:rPr b="1" i="0" lang="en-US" sz="2800" u="none" cap="none" strike="noStrike">
                <a:solidFill>
                  <a:schemeClr val="accent5"/>
                </a:solidFill>
                <a:latin typeface="Arial"/>
                <a:ea typeface="Arial"/>
                <a:cs typeface="Arial"/>
                <a:sym typeface="Arial"/>
              </a:rPr>
              <a:t>Quất</a:t>
            </a:r>
            <a:r>
              <a:rPr b="1" i="0" lang="en-US" sz="2800" u="none" cap="none" strike="noStrike">
                <a:solidFill>
                  <a:srgbClr val="0000FF"/>
                </a:solidFill>
                <a:latin typeface="Arial"/>
                <a:ea typeface="Arial"/>
                <a:cs typeface="Arial"/>
                <a:sym typeface="Arial"/>
              </a:rPr>
              <a:t> </a:t>
            </a:r>
            <a:r>
              <a:rPr b="1" i="0" lang="en-US" sz="2800" u="none" cap="none" strike="noStrike">
                <a:solidFill>
                  <a:schemeClr val="accent5"/>
                </a:solidFill>
                <a:latin typeface="Arial"/>
                <a:ea typeface="Arial"/>
                <a:cs typeface="Arial"/>
                <a:sym typeface="Arial"/>
              </a:rPr>
              <a:t>g</a:t>
            </a:r>
            <a:r>
              <a:rPr b="1" i="0" lang="en-US" sz="2800" u="none" cap="none" strike="noStrike">
                <a:solidFill>
                  <a:srgbClr val="3300B8"/>
                </a:solidFill>
                <a:latin typeface="Arial"/>
                <a:ea typeface="Arial"/>
                <a:cs typeface="Arial"/>
                <a:sym typeface="Arial"/>
              </a:rPr>
              <a:t>o</a:t>
            </a:r>
            <a:r>
              <a:rPr b="1" i="0" lang="en-US" sz="2800" u="none" cap="none" strike="noStrike">
                <a:solidFill>
                  <a:schemeClr val="accent5"/>
                </a:solidFill>
                <a:latin typeface="Arial"/>
                <a:ea typeface="Arial"/>
                <a:cs typeface="Arial"/>
                <a:sym typeface="Arial"/>
              </a:rPr>
              <a:t>m</a:t>
            </a:r>
            <a:r>
              <a:rPr b="1" i="0" lang="en-US" sz="2800" u="none" cap="none" strike="noStrike">
                <a:solidFill>
                  <a:srgbClr val="0000FF"/>
                </a:solidFill>
                <a:latin typeface="Arial"/>
                <a:ea typeface="Arial"/>
                <a:cs typeface="Arial"/>
                <a:sym typeface="Arial"/>
              </a:rPr>
              <a:t> </a:t>
            </a:r>
            <a:r>
              <a:rPr b="1" i="0" lang="en-US" sz="2800" u="none" cap="none" strike="noStrike">
                <a:solidFill>
                  <a:schemeClr val="accent5"/>
                </a:solidFill>
                <a:latin typeface="Arial"/>
                <a:ea typeface="Arial"/>
                <a:cs typeface="Arial"/>
                <a:sym typeface="Arial"/>
              </a:rPr>
              <a:t>từng hạt nắng rơi</a:t>
            </a:r>
            <a:br>
              <a:rPr b="1" i="0" lang="en-US" sz="2800" u="none" cap="none" strike="noStrike">
                <a:solidFill>
                  <a:srgbClr val="0000FF"/>
                </a:solidFill>
                <a:latin typeface="Arial"/>
                <a:ea typeface="Arial"/>
                <a:cs typeface="Arial"/>
                <a:sym typeface="Arial"/>
              </a:rPr>
            </a:br>
            <a:r>
              <a:rPr b="1" i="0" lang="en-US" sz="2800" u="none" cap="none" strike="noStrike">
                <a:solidFill>
                  <a:schemeClr val="accent5"/>
                </a:solidFill>
                <a:latin typeface="Arial"/>
                <a:ea typeface="Arial"/>
                <a:cs typeface="Arial"/>
                <a:sym typeface="Arial"/>
              </a:rPr>
              <a:t>Làm thành quả - những mặt trời vàng mơ</a:t>
            </a:r>
            <a:br>
              <a:rPr b="1" i="0" lang="en-US" sz="2800" u="none" cap="none" strike="noStrike">
                <a:solidFill>
                  <a:srgbClr val="0000FF"/>
                </a:solidFill>
                <a:latin typeface="Arial"/>
                <a:ea typeface="Arial"/>
                <a:cs typeface="Arial"/>
                <a:sym typeface="Arial"/>
              </a:rPr>
            </a:br>
            <a:r>
              <a:rPr b="1" i="0" lang="en-US" sz="2800" u="none" cap="none" strike="noStrike">
                <a:solidFill>
                  <a:srgbClr val="0000FF"/>
                </a:solidFill>
                <a:latin typeface="Arial"/>
                <a:ea typeface="Arial"/>
                <a:cs typeface="Arial"/>
                <a:sym typeface="Arial"/>
              </a:rPr>
              <a:t>	</a:t>
            </a:r>
            <a:r>
              <a:rPr b="1" i="0" lang="en-US" sz="2800" u="none" cap="none" strike="noStrike">
                <a:solidFill>
                  <a:schemeClr val="accent5"/>
                </a:solidFill>
                <a:latin typeface="Arial"/>
                <a:ea typeface="Arial"/>
                <a:cs typeface="Arial"/>
                <a:sym typeface="Arial"/>
              </a:rPr>
              <a:t>Tháng</a:t>
            </a:r>
            <a:r>
              <a:rPr b="1" i="0" lang="en-US" sz="2800" u="none" cap="none" strike="noStrike">
                <a:solidFill>
                  <a:srgbClr val="0000FF"/>
                </a:solidFill>
                <a:latin typeface="Arial"/>
                <a:ea typeface="Arial"/>
                <a:cs typeface="Arial"/>
                <a:sym typeface="Arial"/>
              </a:rPr>
              <a:t> </a:t>
            </a:r>
            <a:r>
              <a:rPr b="1" i="0" lang="en-US" sz="2800" u="none" cap="none" strike="noStrike">
                <a:solidFill>
                  <a:srgbClr val="FF0000"/>
                </a:solidFill>
                <a:latin typeface="Arial"/>
                <a:ea typeface="Arial"/>
                <a:cs typeface="Arial"/>
                <a:sym typeface="Arial"/>
              </a:rPr>
              <a:t>gi</a:t>
            </a:r>
            <a:r>
              <a:rPr b="1" i="0" lang="en-US" sz="2800" u="none" cap="none" strike="noStrike">
                <a:solidFill>
                  <a:schemeClr val="accent5"/>
                </a:solidFill>
                <a:latin typeface="Arial"/>
                <a:ea typeface="Arial"/>
                <a:cs typeface="Arial"/>
                <a:sym typeface="Arial"/>
              </a:rPr>
              <a:t>êng đến tự bao giờ?</a:t>
            </a:r>
            <a:br>
              <a:rPr b="1" i="0" lang="en-US" sz="2800" u="none" cap="none" strike="noStrike">
                <a:solidFill>
                  <a:srgbClr val="0000FF"/>
                </a:solidFill>
                <a:latin typeface="Arial"/>
                <a:ea typeface="Arial"/>
                <a:cs typeface="Arial"/>
                <a:sym typeface="Arial"/>
              </a:rPr>
            </a:br>
            <a:r>
              <a:rPr b="1" i="0" lang="en-US" sz="2800" u="none" cap="none" strike="noStrike">
                <a:solidFill>
                  <a:schemeClr val="accent5"/>
                </a:solidFill>
                <a:latin typeface="Arial"/>
                <a:ea typeface="Arial"/>
                <a:cs typeface="Arial"/>
                <a:sym typeface="Arial"/>
              </a:rPr>
              <a:t>Đất trời viết tiếp bài thơ ng</a:t>
            </a:r>
            <a:r>
              <a:rPr b="1" i="0" lang="en-US" sz="2800" u="none" cap="none" strike="noStrike">
                <a:solidFill>
                  <a:srgbClr val="3300B8"/>
                </a:solidFill>
                <a:latin typeface="Arial"/>
                <a:ea typeface="Arial"/>
                <a:cs typeface="Arial"/>
                <a:sym typeface="Arial"/>
              </a:rPr>
              <a:t>ọ</a:t>
            </a:r>
            <a:r>
              <a:rPr b="1" i="0" lang="en-US" sz="2800" u="none" cap="none" strike="noStrike">
                <a:solidFill>
                  <a:schemeClr val="accent5"/>
                </a:solidFill>
                <a:latin typeface="Arial"/>
                <a:ea typeface="Arial"/>
                <a:cs typeface="Arial"/>
                <a:sym typeface="Arial"/>
              </a:rPr>
              <a:t>t</a:t>
            </a:r>
            <a:r>
              <a:rPr b="1" i="0" lang="en-US" sz="2800" u="none" cap="none" strike="noStrike">
                <a:solidFill>
                  <a:srgbClr val="0000FF"/>
                </a:solidFill>
                <a:latin typeface="Arial"/>
                <a:ea typeface="Arial"/>
                <a:cs typeface="Arial"/>
                <a:sym typeface="Arial"/>
              </a:rPr>
              <a:t> </a:t>
            </a:r>
            <a:r>
              <a:rPr b="1" i="0" lang="en-US" sz="2800" u="none" cap="none" strike="noStrike">
                <a:solidFill>
                  <a:schemeClr val="accent5"/>
                </a:solidFill>
                <a:latin typeface="Arial"/>
                <a:ea typeface="Arial"/>
                <a:cs typeface="Arial"/>
                <a:sym typeface="Arial"/>
              </a:rPr>
              <a:t>ngào.</a:t>
            </a:r>
            <a:br>
              <a:rPr b="1" i="0" lang="en-US" sz="2800" u="none" cap="none" strike="noStrike">
                <a:solidFill>
                  <a:srgbClr val="0000FF"/>
                </a:solidFill>
                <a:latin typeface="Arial"/>
                <a:ea typeface="Arial"/>
                <a:cs typeface="Arial"/>
                <a:sym typeface="Arial"/>
              </a:rPr>
            </a:br>
            <a:r>
              <a:rPr b="1" i="0" lang="en-US" sz="2800" u="none" cap="none" strike="noStrike">
                <a:solidFill>
                  <a:srgbClr val="0000FF"/>
                </a:solidFill>
                <a:latin typeface="Arial"/>
                <a:ea typeface="Arial"/>
                <a:cs typeface="Arial"/>
                <a:sym typeface="Arial"/>
              </a:rPr>
              <a:t>			 	    </a:t>
            </a:r>
            <a:r>
              <a:rPr b="1" i="1" lang="en-US" sz="2400" u="none" cap="none" strike="noStrike">
                <a:solidFill>
                  <a:schemeClr val="accent5"/>
                </a:solidFill>
                <a:latin typeface="Arial"/>
                <a:ea typeface="Arial"/>
                <a:cs typeface="Arial"/>
                <a:sym typeface="Arial"/>
              </a:rPr>
              <a:t>Theo </a:t>
            </a:r>
            <a:r>
              <a:rPr b="1" i="0" lang="en-US" sz="2400" u="none" cap="none" strike="noStrike">
                <a:solidFill>
                  <a:srgbClr val="3300B8"/>
                </a:solidFill>
                <a:latin typeface="Arial"/>
                <a:ea typeface="Arial"/>
                <a:cs typeface="Arial"/>
                <a:sym typeface="Arial"/>
              </a:rPr>
              <a:t>Đỗ Quang Huỳnh</a:t>
            </a:r>
            <a:br>
              <a:rPr b="1" i="0" lang="en-US" sz="2400" u="none" cap="none" strike="noStrike">
                <a:solidFill>
                  <a:srgbClr val="002060"/>
                </a:solidFill>
                <a:latin typeface="Arial"/>
                <a:ea typeface="Arial"/>
                <a:cs typeface="Arial"/>
                <a:sym typeface="Arial"/>
              </a:rPr>
            </a:br>
            <a:endParaRPr b="1" i="0" sz="2400" u="none" cap="none" strike="noStrike">
              <a:solidFill>
                <a:srgbClr val="002060"/>
              </a:solidFill>
              <a:latin typeface="Arial"/>
              <a:ea typeface="Arial"/>
              <a:cs typeface="Arial"/>
              <a:sym typeface="Arial"/>
            </a:endParaRPr>
          </a:p>
        </p:txBody>
      </p:sp>
      <p:grpSp>
        <p:nvGrpSpPr>
          <p:cNvPr id="376" name="Google Shape;376;p14"/>
          <p:cNvGrpSpPr/>
          <p:nvPr/>
        </p:nvGrpSpPr>
        <p:grpSpPr>
          <a:xfrm>
            <a:off x="5426348" y="1535372"/>
            <a:ext cx="385042" cy="523220"/>
            <a:chOff x="743553" y="1394732"/>
            <a:chExt cx="541778" cy="523220"/>
          </a:xfrm>
        </p:grpSpPr>
        <p:sp>
          <p:nvSpPr>
            <p:cNvPr id="377" name="Google Shape;377;p14"/>
            <p:cNvSpPr/>
            <p:nvPr/>
          </p:nvSpPr>
          <p:spPr>
            <a:xfrm>
              <a:off x="862479" y="1457985"/>
              <a:ext cx="303925" cy="401444"/>
            </a:xfrm>
            <a:prstGeom prst="rect">
              <a:avLst/>
            </a:prstGeom>
            <a:solidFill>
              <a:srgbClr val="C3D7E4"/>
            </a:solidFill>
            <a:ln cap="flat" cmpd="sng" w="25400">
              <a:solidFill>
                <a:srgbClr val="C3D7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8" name="Google Shape;378;p14"/>
            <p:cNvSpPr txBox="1"/>
            <p:nvPr/>
          </p:nvSpPr>
          <p:spPr>
            <a:xfrm>
              <a:off x="743553" y="1394732"/>
              <a:ext cx="54177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800" u="none" cap="none" strike="noStrike">
                  <a:solidFill>
                    <a:srgbClr val="3300B8"/>
                  </a:solidFill>
                  <a:latin typeface="Arial"/>
                  <a:ea typeface="Arial"/>
                  <a:cs typeface="Arial"/>
                  <a:sym typeface="Arial"/>
                </a:rPr>
                <a:t>2</a:t>
              </a:r>
              <a:endParaRPr/>
            </a:p>
          </p:txBody>
        </p:sp>
      </p:grpSp>
      <p:grpSp>
        <p:nvGrpSpPr>
          <p:cNvPr id="379" name="Google Shape;379;p14"/>
          <p:cNvGrpSpPr/>
          <p:nvPr/>
        </p:nvGrpSpPr>
        <p:grpSpPr>
          <a:xfrm>
            <a:off x="3311904" y="1080159"/>
            <a:ext cx="385042" cy="523220"/>
            <a:chOff x="3138294" y="1433375"/>
            <a:chExt cx="392926" cy="523220"/>
          </a:xfrm>
        </p:grpSpPr>
        <p:sp>
          <p:nvSpPr>
            <p:cNvPr id="380" name="Google Shape;380;p14"/>
            <p:cNvSpPr/>
            <p:nvPr/>
          </p:nvSpPr>
          <p:spPr>
            <a:xfrm>
              <a:off x="3144644" y="1494263"/>
              <a:ext cx="386576" cy="401444"/>
            </a:xfrm>
            <a:prstGeom prst="rect">
              <a:avLst/>
            </a:prstGeom>
            <a:solidFill>
              <a:srgbClr val="FFBA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1" name="Google Shape;381;p14"/>
            <p:cNvSpPr txBox="1"/>
            <p:nvPr/>
          </p:nvSpPr>
          <p:spPr>
            <a:xfrm>
              <a:off x="3138294" y="1433375"/>
              <a:ext cx="39292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FF0000"/>
                  </a:solidFill>
                  <a:latin typeface="Arial"/>
                  <a:ea typeface="Arial"/>
                  <a:cs typeface="Arial"/>
                  <a:sym typeface="Arial"/>
                </a:rPr>
                <a:t>1</a:t>
              </a:r>
              <a:endParaRPr/>
            </a:p>
          </p:txBody>
        </p:sp>
      </p:grpSp>
      <p:grpSp>
        <p:nvGrpSpPr>
          <p:cNvPr id="382" name="Google Shape;382;p14"/>
          <p:cNvGrpSpPr/>
          <p:nvPr/>
        </p:nvGrpSpPr>
        <p:grpSpPr>
          <a:xfrm>
            <a:off x="5157824" y="2051709"/>
            <a:ext cx="330864" cy="523220"/>
            <a:chOff x="1008882" y="1433375"/>
            <a:chExt cx="451408" cy="523220"/>
          </a:xfrm>
        </p:grpSpPr>
        <p:sp>
          <p:nvSpPr>
            <p:cNvPr id="383" name="Google Shape;383;p14"/>
            <p:cNvSpPr/>
            <p:nvPr/>
          </p:nvSpPr>
          <p:spPr>
            <a:xfrm>
              <a:off x="1073714" y="1494263"/>
              <a:ext cx="386576" cy="401444"/>
            </a:xfrm>
            <a:prstGeom prst="rect">
              <a:avLst/>
            </a:prstGeom>
            <a:solidFill>
              <a:srgbClr val="FFBA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4" name="Google Shape;384;p14"/>
            <p:cNvSpPr txBox="1"/>
            <p:nvPr/>
          </p:nvSpPr>
          <p:spPr>
            <a:xfrm>
              <a:off x="1008882" y="1433375"/>
              <a:ext cx="39292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FF0000"/>
                  </a:solidFill>
                  <a:latin typeface="Arial"/>
                  <a:ea typeface="Arial"/>
                  <a:cs typeface="Arial"/>
                  <a:sym typeface="Arial"/>
                </a:rPr>
                <a:t>1</a:t>
              </a:r>
              <a:endParaRPr/>
            </a:p>
          </p:txBody>
        </p:sp>
      </p:grpSp>
      <p:grpSp>
        <p:nvGrpSpPr>
          <p:cNvPr id="385" name="Google Shape;385;p14"/>
          <p:cNvGrpSpPr/>
          <p:nvPr/>
        </p:nvGrpSpPr>
        <p:grpSpPr>
          <a:xfrm>
            <a:off x="2715296" y="2548018"/>
            <a:ext cx="385042" cy="523220"/>
            <a:chOff x="3067043" y="1427604"/>
            <a:chExt cx="541778" cy="523220"/>
          </a:xfrm>
        </p:grpSpPr>
        <p:sp>
          <p:nvSpPr>
            <p:cNvPr id="386" name="Google Shape;386;p14"/>
            <p:cNvSpPr/>
            <p:nvPr/>
          </p:nvSpPr>
          <p:spPr>
            <a:xfrm>
              <a:off x="3144644" y="1494263"/>
              <a:ext cx="386576" cy="401444"/>
            </a:xfrm>
            <a:prstGeom prst="rect">
              <a:avLst/>
            </a:prstGeom>
            <a:solidFill>
              <a:srgbClr val="C3D7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7" name="Google Shape;387;p14"/>
            <p:cNvSpPr txBox="1"/>
            <p:nvPr/>
          </p:nvSpPr>
          <p:spPr>
            <a:xfrm>
              <a:off x="3067043" y="1427604"/>
              <a:ext cx="54177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800" u="none" cap="none" strike="noStrike">
                  <a:solidFill>
                    <a:srgbClr val="3300B8"/>
                  </a:solidFill>
                  <a:latin typeface="Arial"/>
                  <a:ea typeface="Arial"/>
                  <a:cs typeface="Arial"/>
                  <a:sym typeface="Arial"/>
                </a:rPr>
                <a:t>2</a:t>
              </a:r>
              <a:endParaRPr/>
            </a:p>
          </p:txBody>
        </p:sp>
      </p:grpSp>
      <p:grpSp>
        <p:nvGrpSpPr>
          <p:cNvPr id="388" name="Google Shape;388;p14"/>
          <p:cNvGrpSpPr/>
          <p:nvPr/>
        </p:nvGrpSpPr>
        <p:grpSpPr>
          <a:xfrm>
            <a:off x="2810847" y="3512711"/>
            <a:ext cx="385042" cy="523220"/>
            <a:chOff x="1295533" y="1628161"/>
            <a:chExt cx="392926" cy="523220"/>
          </a:xfrm>
        </p:grpSpPr>
        <p:sp>
          <p:nvSpPr>
            <p:cNvPr id="389" name="Google Shape;389;p14"/>
            <p:cNvSpPr/>
            <p:nvPr/>
          </p:nvSpPr>
          <p:spPr>
            <a:xfrm>
              <a:off x="1295533" y="1694985"/>
              <a:ext cx="386576" cy="401444"/>
            </a:xfrm>
            <a:prstGeom prst="rect">
              <a:avLst/>
            </a:prstGeom>
            <a:solidFill>
              <a:srgbClr val="FFBA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0000"/>
                </a:solidFill>
                <a:latin typeface="Arial"/>
                <a:ea typeface="Arial"/>
                <a:cs typeface="Arial"/>
                <a:sym typeface="Arial"/>
              </a:endParaRPr>
            </a:p>
          </p:txBody>
        </p:sp>
        <p:sp>
          <p:nvSpPr>
            <p:cNvPr id="390" name="Google Shape;390;p14"/>
            <p:cNvSpPr txBox="1"/>
            <p:nvPr/>
          </p:nvSpPr>
          <p:spPr>
            <a:xfrm>
              <a:off x="1295533" y="1628161"/>
              <a:ext cx="39292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FF0000"/>
                  </a:solidFill>
                  <a:latin typeface="Arial"/>
                  <a:ea typeface="Arial"/>
                  <a:cs typeface="Arial"/>
                  <a:sym typeface="Arial"/>
                </a:rPr>
                <a:t>1</a:t>
              </a:r>
              <a:endParaRPr/>
            </a:p>
          </p:txBody>
        </p:sp>
      </p:grpSp>
      <p:grpSp>
        <p:nvGrpSpPr>
          <p:cNvPr id="391" name="Google Shape;391;p14"/>
          <p:cNvGrpSpPr/>
          <p:nvPr/>
        </p:nvGrpSpPr>
        <p:grpSpPr>
          <a:xfrm>
            <a:off x="6109502" y="4012485"/>
            <a:ext cx="385042" cy="523220"/>
            <a:chOff x="3067043" y="1433375"/>
            <a:chExt cx="541778" cy="523220"/>
          </a:xfrm>
        </p:grpSpPr>
        <p:sp>
          <p:nvSpPr>
            <p:cNvPr id="392" name="Google Shape;392;p14"/>
            <p:cNvSpPr/>
            <p:nvPr/>
          </p:nvSpPr>
          <p:spPr>
            <a:xfrm>
              <a:off x="3144644" y="1494263"/>
              <a:ext cx="386576" cy="401444"/>
            </a:xfrm>
            <a:prstGeom prst="rect">
              <a:avLst/>
            </a:prstGeom>
            <a:solidFill>
              <a:srgbClr val="C3D7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3" name="Google Shape;393;p14"/>
            <p:cNvSpPr txBox="1"/>
            <p:nvPr/>
          </p:nvSpPr>
          <p:spPr>
            <a:xfrm>
              <a:off x="3067043" y="1433375"/>
              <a:ext cx="54177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800" u="none" cap="none" strike="noStrike">
                  <a:solidFill>
                    <a:srgbClr val="3300B8"/>
                  </a:solidFill>
                  <a:latin typeface="Arial"/>
                  <a:ea typeface="Arial"/>
                  <a:cs typeface="Arial"/>
                  <a:sym typeface="Arial"/>
                </a:rPr>
                <a:t>2</a:t>
              </a:r>
              <a:endParaRPr/>
            </a:p>
          </p:txBody>
        </p:sp>
      </p:gr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79"/>
                                        </p:tgtEl>
                                      </p:cBhvr>
                                    </p:animEffect>
                                    <p:set>
                                      <p:cBhvr>
                                        <p:cTn dur="1" fill="hold">
                                          <p:stCondLst>
                                            <p:cond delay="500"/>
                                          </p:stCondLst>
                                        </p:cTn>
                                        <p:tgtEl>
                                          <p:spTgt spid="37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76"/>
                                        </p:tgtEl>
                                      </p:cBhvr>
                                    </p:animEffect>
                                    <p:set>
                                      <p:cBhvr>
                                        <p:cTn dur="1" fill="hold">
                                          <p:stCondLst>
                                            <p:cond delay="500"/>
                                          </p:stCondLst>
                                        </p:cTn>
                                        <p:tgtEl>
                                          <p:spTgt spid="3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82"/>
                                        </p:tgtEl>
                                      </p:cBhvr>
                                    </p:animEffect>
                                    <p:set>
                                      <p:cBhvr>
                                        <p:cTn dur="1" fill="hold">
                                          <p:stCondLst>
                                            <p:cond delay="500"/>
                                          </p:stCondLst>
                                        </p:cTn>
                                        <p:tgtEl>
                                          <p:spTgt spid="3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85"/>
                                        </p:tgtEl>
                                      </p:cBhvr>
                                    </p:animEffect>
                                    <p:set>
                                      <p:cBhvr>
                                        <p:cTn dur="1" fill="hold">
                                          <p:stCondLst>
                                            <p:cond delay="500"/>
                                          </p:stCondLst>
                                        </p:cTn>
                                        <p:tgtEl>
                                          <p:spTgt spid="38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88"/>
                                        </p:tgtEl>
                                      </p:cBhvr>
                                    </p:animEffect>
                                    <p:set>
                                      <p:cBhvr>
                                        <p:cTn dur="1" fill="hold">
                                          <p:stCondLst>
                                            <p:cond delay="500"/>
                                          </p:stCondLst>
                                        </p:cTn>
                                        <p:tgtEl>
                                          <p:spTgt spid="38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91"/>
                                        </p:tgtEl>
                                      </p:cBhvr>
                                    </p:animEffect>
                                    <p:set>
                                      <p:cBhvr>
                                        <p:cTn dur="1" fill="hold">
                                          <p:stCondLst>
                                            <p:cond delay="500"/>
                                          </p:stCondLst>
                                        </p:cTn>
                                        <p:tgtEl>
                                          <p:spTgt spid="39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15"/>
          <p:cNvSpPr/>
          <p:nvPr/>
        </p:nvSpPr>
        <p:spPr>
          <a:xfrm>
            <a:off x="144812" y="1664053"/>
            <a:ext cx="8646160" cy="1082277"/>
          </a:xfrm>
          <a:prstGeom prst="roundRect">
            <a:avLst>
              <a:gd fmla="val 16667" name="adj"/>
            </a:avLst>
          </a:prstGeom>
          <a:solidFill>
            <a:srgbClr val="FED1C8"/>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9" name="Google Shape;399;p15"/>
          <p:cNvSpPr/>
          <p:nvPr/>
        </p:nvSpPr>
        <p:spPr>
          <a:xfrm>
            <a:off x="185452" y="1145893"/>
            <a:ext cx="873760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sng" cap="none" strike="noStrike">
                <a:solidFill>
                  <a:srgbClr val="C00000"/>
                </a:solidFill>
                <a:latin typeface="Calibri"/>
                <a:ea typeface="Calibri"/>
                <a:cs typeface="Calibri"/>
                <a:sym typeface="Calibri"/>
              </a:rPr>
              <a:t>Bài 3a (Trang 7 VBT TV)</a:t>
            </a:r>
            <a:r>
              <a:rPr b="1" i="0" lang="en-US" sz="2800" u="none" cap="none" strike="noStrike">
                <a:solidFill>
                  <a:srgbClr val="C00000"/>
                </a:solidFill>
                <a:latin typeface="Calibri"/>
                <a:ea typeface="Calibri"/>
                <a:cs typeface="Calibri"/>
                <a:sym typeface="Calibri"/>
              </a:rPr>
              <a:t>: </a:t>
            </a:r>
            <a:endParaRPr/>
          </a:p>
          <a:p>
            <a:pPr indent="0" lvl="0" marL="0" marR="0" rtl="0" algn="l">
              <a:lnSpc>
                <a:spcPct val="100000"/>
              </a:lnSpc>
              <a:spcBef>
                <a:spcPts val="0"/>
              </a:spcBef>
              <a:spcAft>
                <a:spcPts val="0"/>
              </a:spcAft>
              <a:buNone/>
            </a:pPr>
            <a:r>
              <a:t/>
            </a:r>
            <a:endParaRPr b="1" i="0" sz="2800" u="none" cap="none" strike="noStrike">
              <a:solidFill>
                <a:srgbClr val="2D292D"/>
              </a:solidFill>
              <a:latin typeface="Calibri"/>
              <a:ea typeface="Calibri"/>
              <a:cs typeface="Calibri"/>
              <a:sym typeface="Calibri"/>
            </a:endParaRPr>
          </a:p>
        </p:txBody>
      </p:sp>
      <p:sp>
        <p:nvSpPr>
          <p:cNvPr id="400" name="Google Shape;400;p15"/>
          <p:cNvSpPr txBox="1"/>
          <p:nvPr/>
        </p:nvSpPr>
        <p:spPr>
          <a:xfrm>
            <a:off x="303899" y="1728137"/>
            <a:ext cx="8327985"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2060"/>
                </a:solidFill>
                <a:latin typeface="Arial"/>
                <a:ea typeface="Arial"/>
                <a:cs typeface="Arial"/>
                <a:sym typeface="Arial"/>
              </a:rPr>
              <a:t>Tìm tiếng bắt đầu bằng </a:t>
            </a:r>
            <a:r>
              <a:rPr b="1" i="1" lang="en-US" sz="2800" u="none" cap="none" strike="noStrike">
                <a:solidFill>
                  <a:srgbClr val="FF0000"/>
                </a:solidFill>
                <a:latin typeface="Arial"/>
                <a:ea typeface="Arial"/>
                <a:cs typeface="Arial"/>
                <a:sym typeface="Arial"/>
              </a:rPr>
              <a:t>r</a:t>
            </a:r>
            <a:r>
              <a:rPr b="1" i="0" lang="en-US" sz="2800" u="none" cap="none" strike="noStrike">
                <a:solidFill>
                  <a:srgbClr val="002060"/>
                </a:solidFill>
                <a:latin typeface="Arial"/>
                <a:ea typeface="Arial"/>
                <a:cs typeface="Arial"/>
                <a:sym typeface="Arial"/>
              </a:rPr>
              <a:t>, </a:t>
            </a:r>
            <a:r>
              <a:rPr b="1" i="1" lang="en-US" sz="2800" u="none" cap="none" strike="noStrike">
                <a:solidFill>
                  <a:srgbClr val="FF0000"/>
                </a:solidFill>
                <a:latin typeface="Arial"/>
                <a:ea typeface="Arial"/>
                <a:cs typeface="Arial"/>
                <a:sym typeface="Arial"/>
              </a:rPr>
              <a:t>d</a:t>
            </a:r>
            <a:r>
              <a:rPr b="1" i="0" lang="en-US" sz="2800" u="none" cap="none" strike="noStrike">
                <a:solidFill>
                  <a:schemeClr val="accent6"/>
                </a:solidFill>
                <a:latin typeface="Arial"/>
                <a:ea typeface="Arial"/>
                <a:cs typeface="Arial"/>
                <a:sym typeface="Arial"/>
              </a:rPr>
              <a:t> </a:t>
            </a:r>
            <a:r>
              <a:rPr b="1" i="0" lang="en-US" sz="2800" u="none" cap="none" strike="noStrike">
                <a:solidFill>
                  <a:srgbClr val="002060"/>
                </a:solidFill>
                <a:latin typeface="Arial"/>
                <a:ea typeface="Arial"/>
                <a:cs typeface="Arial"/>
                <a:sym typeface="Arial"/>
              </a:rPr>
              <a:t>hay </a:t>
            </a:r>
            <a:r>
              <a:rPr b="1" i="1" lang="en-US" sz="2800" u="none" cap="none" strike="noStrike">
                <a:solidFill>
                  <a:srgbClr val="FF0000"/>
                </a:solidFill>
                <a:latin typeface="Arial"/>
                <a:ea typeface="Arial"/>
                <a:cs typeface="Arial"/>
                <a:sym typeface="Arial"/>
              </a:rPr>
              <a:t>gi</a:t>
            </a:r>
            <a:r>
              <a:rPr b="1" i="1" lang="en-US" sz="2800" u="none" cap="none" strike="noStrike">
                <a:solidFill>
                  <a:srgbClr val="C00000"/>
                </a:solidFill>
                <a:latin typeface="Arial"/>
                <a:ea typeface="Arial"/>
                <a:cs typeface="Arial"/>
                <a:sym typeface="Arial"/>
              </a:rPr>
              <a:t> </a:t>
            </a:r>
            <a:r>
              <a:rPr b="1" i="0" lang="en-US" sz="2800" u="none" cap="none" strike="noStrike">
                <a:solidFill>
                  <a:srgbClr val="002060"/>
                </a:solidFill>
                <a:latin typeface="Arial"/>
                <a:ea typeface="Arial"/>
                <a:cs typeface="Arial"/>
                <a:sym typeface="Arial"/>
              </a:rPr>
              <a:t>thích hợp với mỗi ô trống:</a:t>
            </a:r>
            <a:endParaRPr b="1" i="0" sz="2800" u="none" cap="none" strike="noStrike">
              <a:solidFill>
                <a:srgbClr val="C00000"/>
              </a:solidFill>
              <a:latin typeface="Arial"/>
              <a:ea typeface="Arial"/>
              <a:cs typeface="Arial"/>
              <a:sym typeface="Arial"/>
            </a:endParaRPr>
          </a:p>
        </p:txBody>
      </p:sp>
    </p:spTree>
  </p:cSld>
  <p:clrMapOvr>
    <a:masterClrMapping/>
  </p:clrMapOvr>
  <p:transition spd="slow" p14:dur="1500">
    <p:split orient="ver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16"/>
          <p:cNvSpPr/>
          <p:nvPr/>
        </p:nvSpPr>
        <p:spPr>
          <a:xfrm>
            <a:off x="212220" y="270880"/>
            <a:ext cx="8738739" cy="4475418"/>
          </a:xfrm>
          <a:prstGeom prst="roundRect">
            <a:avLst>
              <a:gd fmla="val 16667" name="adj"/>
            </a:avLst>
          </a:prstGeom>
          <a:solidFill>
            <a:srgbClr val="FFE7E3"/>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06" name="Google Shape;406;p16"/>
          <p:cNvSpPr txBox="1"/>
          <p:nvPr>
            <p:ph type="title"/>
          </p:nvPr>
        </p:nvSpPr>
        <p:spPr>
          <a:xfrm>
            <a:off x="193041" y="167707"/>
            <a:ext cx="8584539" cy="4594828"/>
          </a:xfrm>
          <a:prstGeom prst="rect">
            <a:avLst/>
          </a:prstGeom>
          <a:noFill/>
          <a:ln>
            <a:noFill/>
          </a:ln>
        </p:spPr>
        <p:txBody>
          <a:bodyPr anchorCtr="0" anchor="ctr" bIns="91425" lIns="91425" spcFirstLastPara="1" rIns="91425" wrap="square" tIns="91425">
            <a:noAutofit/>
          </a:bodyPr>
          <a:lstStyle/>
          <a:p>
            <a:pPr indent="0" lvl="0" marL="0" rtl="0" algn="just">
              <a:lnSpc>
                <a:spcPct val="100000"/>
              </a:lnSpc>
              <a:spcBef>
                <a:spcPts val="0"/>
              </a:spcBef>
              <a:spcAft>
                <a:spcPts val="0"/>
              </a:spcAft>
              <a:buSzPts val="3600"/>
              <a:buNone/>
            </a:pPr>
            <a:r>
              <a:rPr b="1" lang="en-US" sz="2800">
                <a:solidFill>
                  <a:schemeClr val="accent6"/>
                </a:solidFill>
                <a:latin typeface="Arial"/>
                <a:ea typeface="Arial"/>
                <a:cs typeface="Arial"/>
                <a:sym typeface="Arial"/>
              </a:rPr>
              <a:t>                           </a:t>
            </a:r>
            <a:r>
              <a:rPr b="1" lang="en-US" sz="2800">
                <a:solidFill>
                  <a:srgbClr val="FF0000"/>
                </a:solidFill>
                <a:latin typeface="Arial"/>
                <a:ea typeface="Arial"/>
                <a:cs typeface="Arial"/>
                <a:sym typeface="Arial"/>
              </a:rPr>
              <a:t>Làm việc cho cả ba thời</a:t>
            </a:r>
            <a:br>
              <a:rPr b="1" lang="en-US" sz="2800">
                <a:solidFill>
                  <a:srgbClr val="0000FF"/>
                </a:solidFill>
                <a:latin typeface="Arial"/>
                <a:ea typeface="Arial"/>
                <a:cs typeface="Arial"/>
                <a:sym typeface="Arial"/>
              </a:rPr>
            </a:br>
            <a:r>
              <a:rPr b="1" lang="en-US" sz="2800">
                <a:solidFill>
                  <a:srgbClr val="990000"/>
                </a:solidFill>
                <a:latin typeface="Arial"/>
                <a:ea typeface="Arial"/>
                <a:cs typeface="Arial"/>
                <a:sym typeface="Arial"/>
              </a:rPr>
              <a:t>	</a:t>
            </a:r>
            <a:r>
              <a:rPr b="1" lang="en-US" sz="2800">
                <a:solidFill>
                  <a:srgbClr val="002060"/>
                </a:solidFill>
                <a:latin typeface="Arial"/>
                <a:ea typeface="Arial"/>
                <a:cs typeface="Arial"/>
                <a:sym typeface="Arial"/>
              </a:rPr>
              <a:t>Có một con ve thấy bác nông dân nọ làm việc miệt mài, từ sáng đến tối chẳng lúc nào ngơi, liền tò mò hỏi:</a:t>
            </a:r>
            <a:br>
              <a:rPr b="1" lang="en-US" sz="2800">
                <a:solidFill>
                  <a:srgbClr val="002060"/>
                </a:solidFill>
                <a:latin typeface="Arial"/>
                <a:ea typeface="Arial"/>
                <a:cs typeface="Arial"/>
                <a:sym typeface="Arial"/>
              </a:rPr>
            </a:br>
            <a:r>
              <a:rPr b="1" lang="en-US" sz="2800">
                <a:solidFill>
                  <a:srgbClr val="002060"/>
                </a:solidFill>
                <a:latin typeface="Arial"/>
                <a:ea typeface="Arial"/>
                <a:cs typeface="Arial"/>
                <a:sym typeface="Arial"/>
              </a:rPr>
              <a:t>	- Bác làm việc quần quật như thế để làm gì?</a:t>
            </a:r>
            <a:br>
              <a:rPr b="1" lang="en-US" sz="2800">
                <a:solidFill>
                  <a:srgbClr val="002060"/>
                </a:solidFill>
                <a:latin typeface="Arial"/>
                <a:ea typeface="Arial"/>
                <a:cs typeface="Arial"/>
                <a:sym typeface="Arial"/>
              </a:rPr>
            </a:br>
            <a:r>
              <a:rPr b="1" lang="en-US" sz="2800">
                <a:solidFill>
                  <a:srgbClr val="002060"/>
                </a:solidFill>
                <a:latin typeface="Arial"/>
                <a:ea typeface="Arial"/>
                <a:cs typeface="Arial"/>
                <a:sym typeface="Arial"/>
              </a:rPr>
              <a:t>	Bác nông dân đáp:</a:t>
            </a:r>
            <a:br>
              <a:rPr b="1" lang="en-US" sz="2800">
                <a:solidFill>
                  <a:srgbClr val="002060"/>
                </a:solidFill>
                <a:latin typeface="Arial"/>
                <a:ea typeface="Arial"/>
                <a:cs typeface="Arial"/>
                <a:sym typeface="Arial"/>
              </a:rPr>
            </a:br>
            <a:r>
              <a:rPr b="1" lang="en-US" sz="2800">
                <a:solidFill>
                  <a:srgbClr val="002060"/>
                </a:solidFill>
                <a:latin typeface="Arial"/>
                <a:ea typeface="Arial"/>
                <a:cs typeface="Arial"/>
                <a:sym typeface="Arial"/>
              </a:rPr>
              <a:t>	- Tôi làm cho cả ba thời nên không thể ngừng tay.</a:t>
            </a:r>
            <a:br>
              <a:rPr b="1" lang="en-US" sz="2800">
                <a:solidFill>
                  <a:srgbClr val="002060"/>
                </a:solidFill>
                <a:latin typeface="Arial"/>
                <a:ea typeface="Arial"/>
                <a:cs typeface="Arial"/>
                <a:sym typeface="Arial"/>
              </a:rPr>
            </a:br>
            <a:r>
              <a:rPr b="1" lang="en-US" sz="2800">
                <a:solidFill>
                  <a:srgbClr val="002060"/>
                </a:solidFill>
                <a:latin typeface="Arial"/>
                <a:ea typeface="Arial"/>
                <a:cs typeface="Arial"/>
                <a:sym typeface="Arial"/>
              </a:rPr>
              <a:t>	Ve nghĩ mãi không </a:t>
            </a:r>
            <a:r>
              <a:rPr b="1" lang="en-US" sz="2800">
                <a:solidFill>
                  <a:srgbClr val="FF523E"/>
                </a:solidFill>
                <a:latin typeface="Arial"/>
                <a:ea typeface="Arial"/>
                <a:cs typeface="Arial"/>
                <a:sym typeface="Arial"/>
              </a:rPr>
              <a:t>ra</a:t>
            </a:r>
            <a:r>
              <a:rPr b="1" lang="en-US" sz="2800">
                <a:solidFill>
                  <a:srgbClr val="002060"/>
                </a:solidFill>
                <a:latin typeface="Arial"/>
                <a:ea typeface="Arial"/>
                <a:cs typeface="Arial"/>
                <a:sym typeface="Arial"/>
              </a:rPr>
              <a:t>, lại hỏi:</a:t>
            </a:r>
            <a:br>
              <a:rPr b="1" lang="en-US" sz="2800">
                <a:solidFill>
                  <a:srgbClr val="002060"/>
                </a:solidFill>
                <a:latin typeface="Arial"/>
                <a:ea typeface="Arial"/>
                <a:cs typeface="Arial"/>
                <a:sym typeface="Arial"/>
              </a:rPr>
            </a:br>
            <a:r>
              <a:rPr b="1" lang="en-US" sz="2800">
                <a:solidFill>
                  <a:srgbClr val="002060"/>
                </a:solidFill>
                <a:latin typeface="Arial"/>
                <a:ea typeface="Arial"/>
                <a:cs typeface="Arial"/>
                <a:sym typeface="Arial"/>
              </a:rPr>
              <a:t>	- Thế nào là làm việc cho cả ba thời?</a:t>
            </a:r>
            <a:endParaRPr/>
          </a:p>
        </p:txBody>
      </p:sp>
      <p:sp>
        <p:nvSpPr>
          <p:cNvPr id="407" name="Google Shape;407;p16"/>
          <p:cNvSpPr txBox="1"/>
          <p:nvPr/>
        </p:nvSpPr>
        <p:spPr>
          <a:xfrm>
            <a:off x="4530675" y="3692749"/>
            <a:ext cx="396000" cy="523200"/>
          </a:xfrm>
          <a:prstGeom prst="rect">
            <a:avLst/>
          </a:prstGeom>
          <a:solidFill>
            <a:srgbClr val="FFBAAD"/>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800" u="none" cap="none" strike="noStrike">
              <a:solidFill>
                <a:schemeClr val="dk1"/>
              </a:solidFill>
              <a:latin typeface="Arial"/>
              <a:ea typeface="Arial"/>
              <a:cs typeface="Arial"/>
              <a:sym typeface="Arial"/>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07"/>
                                        </p:tgtEl>
                                      </p:cBhvr>
                                    </p:animEffect>
                                    <p:set>
                                      <p:cBhvr>
                                        <p:cTn dur="1" fill="hold">
                                          <p:stCondLst>
                                            <p:cond delay="1000"/>
                                          </p:stCondLst>
                                        </p:cTn>
                                        <p:tgtEl>
                                          <p:spTgt spid="40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17"/>
          <p:cNvSpPr/>
          <p:nvPr/>
        </p:nvSpPr>
        <p:spPr>
          <a:xfrm>
            <a:off x="212220" y="270880"/>
            <a:ext cx="8738739" cy="4475418"/>
          </a:xfrm>
          <a:prstGeom prst="roundRect">
            <a:avLst>
              <a:gd fmla="val 16667" name="adj"/>
            </a:avLst>
          </a:prstGeom>
          <a:solidFill>
            <a:srgbClr val="FFE7E3"/>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3" name="Google Shape;413;p17"/>
          <p:cNvSpPr txBox="1"/>
          <p:nvPr>
            <p:ph type="title"/>
          </p:nvPr>
        </p:nvSpPr>
        <p:spPr>
          <a:xfrm>
            <a:off x="212220" y="-529431"/>
            <a:ext cx="8670852" cy="6202362"/>
          </a:xfrm>
          <a:prstGeom prst="rect">
            <a:avLst/>
          </a:prstGeom>
          <a:noFill/>
          <a:ln>
            <a:noFill/>
          </a:ln>
        </p:spPr>
        <p:txBody>
          <a:bodyPr anchorCtr="0" anchor="ctr" bIns="91425" lIns="91425" spcFirstLastPara="1" rIns="91425" wrap="square" tIns="91425">
            <a:noAutofit/>
          </a:bodyPr>
          <a:lstStyle/>
          <a:p>
            <a:pPr indent="0" lvl="0" marL="0" rtl="0" algn="just">
              <a:lnSpc>
                <a:spcPct val="100000"/>
              </a:lnSpc>
              <a:spcBef>
                <a:spcPts val="0"/>
              </a:spcBef>
              <a:spcAft>
                <a:spcPts val="0"/>
              </a:spcAft>
              <a:buSzPts val="3600"/>
              <a:buNone/>
            </a:pPr>
            <a:r>
              <a:rPr b="1" lang="en-US" sz="2800">
                <a:solidFill>
                  <a:srgbClr val="002060"/>
                </a:solidFill>
                <a:latin typeface="Arial"/>
                <a:ea typeface="Arial"/>
                <a:cs typeface="Arial"/>
                <a:sym typeface="Arial"/>
              </a:rPr>
              <a:t>	</a:t>
            </a:r>
            <a:endParaRPr/>
          </a:p>
        </p:txBody>
      </p:sp>
      <p:sp>
        <p:nvSpPr>
          <p:cNvPr id="414" name="Google Shape;414;p17"/>
          <p:cNvSpPr/>
          <p:nvPr/>
        </p:nvSpPr>
        <p:spPr>
          <a:xfrm>
            <a:off x="408355" y="605058"/>
            <a:ext cx="8289594" cy="3933384"/>
          </a:xfrm>
          <a:prstGeom prst="rect">
            <a:avLst/>
          </a:prstGeom>
          <a:noFill/>
          <a:ln>
            <a:noFill/>
          </a:ln>
        </p:spPr>
        <p:txBody>
          <a:bodyPr anchorCtr="0" anchor="t" bIns="45700" lIns="91425" spcFirstLastPara="1" rIns="91425" wrap="square" tIns="45700">
            <a:spAutoFit/>
          </a:bodyPr>
          <a:lstStyle/>
          <a:p>
            <a:pPr indent="360363" lvl="0" marL="0" marR="0" rtl="0" algn="just">
              <a:lnSpc>
                <a:spcPct val="110000"/>
              </a:lnSpc>
              <a:spcBef>
                <a:spcPts val="0"/>
              </a:spcBef>
              <a:spcAft>
                <a:spcPts val="0"/>
              </a:spcAft>
              <a:buNone/>
            </a:pPr>
            <a:r>
              <a:rPr b="1" i="0" lang="en-US" sz="2800" u="none" cap="none" strike="noStrike">
                <a:solidFill>
                  <a:srgbClr val="002060"/>
                </a:solidFill>
                <a:latin typeface="Arial"/>
                <a:ea typeface="Arial"/>
                <a:cs typeface="Arial"/>
                <a:sym typeface="Arial"/>
              </a:rPr>
              <a:t>Bác nông dân ôn tồn giảng </a:t>
            </a:r>
            <a:r>
              <a:rPr b="1" i="0" lang="en-US" sz="2800" u="none" cap="none" strike="noStrike">
                <a:solidFill>
                  <a:srgbClr val="FF523E"/>
                </a:solidFill>
                <a:latin typeface="Arial"/>
                <a:ea typeface="Arial"/>
                <a:cs typeface="Arial"/>
                <a:sym typeface="Arial"/>
              </a:rPr>
              <a:t>giải</a:t>
            </a:r>
            <a:r>
              <a:rPr b="1" i="0" lang="en-US" sz="2800" u="none" cap="none" strike="noStrike">
                <a:solidFill>
                  <a:srgbClr val="002060"/>
                </a:solidFill>
                <a:latin typeface="Arial"/>
                <a:ea typeface="Arial"/>
                <a:cs typeface="Arial"/>
                <a:sym typeface="Arial"/>
              </a:rPr>
              <a:t>:</a:t>
            </a:r>
            <a:endParaRPr/>
          </a:p>
          <a:p>
            <a:pPr indent="360363" lvl="0" marL="0" marR="0" rtl="0" algn="just">
              <a:lnSpc>
                <a:spcPct val="110000"/>
              </a:lnSpc>
              <a:spcBef>
                <a:spcPts val="0"/>
              </a:spcBef>
              <a:spcAft>
                <a:spcPts val="0"/>
              </a:spcAft>
              <a:buNone/>
            </a:pPr>
            <a:r>
              <a:rPr b="1" i="0" lang="en-US" sz="2800" u="none" cap="none" strike="noStrike">
                <a:solidFill>
                  <a:srgbClr val="002060"/>
                </a:solidFill>
                <a:latin typeface="Arial"/>
                <a:ea typeface="Arial"/>
                <a:cs typeface="Arial"/>
                <a:sym typeface="Arial"/>
              </a:rPr>
              <a:t>- Trước hết, tôi phải làm việc để nuôi thân. Đó là làm việc cho hiện tại. Nhà tôi còn bố mẹ </a:t>
            </a:r>
            <a:r>
              <a:rPr b="1" i="0" lang="en-US" sz="2800" u="none" cap="none" strike="noStrike">
                <a:solidFill>
                  <a:srgbClr val="FF523E"/>
                </a:solidFill>
                <a:latin typeface="Arial"/>
                <a:ea typeface="Arial"/>
                <a:cs typeface="Arial"/>
                <a:sym typeface="Arial"/>
              </a:rPr>
              <a:t>già</a:t>
            </a:r>
            <a:r>
              <a:rPr b="1" i="0" lang="en-US" sz="2800" u="none" cap="none" strike="noStrike">
                <a:solidFill>
                  <a:srgbClr val="002060"/>
                </a:solidFill>
                <a:latin typeface="Arial"/>
                <a:ea typeface="Arial"/>
                <a:cs typeface="Arial"/>
                <a:sym typeface="Arial"/>
              </a:rPr>
              <a:t>. Làm việc để phụng dưỡng bố mẹ là làm vì quá khứ. Còn làm để nuôi con là </a:t>
            </a:r>
            <a:r>
              <a:rPr b="1" i="0" lang="en-US" sz="2800" u="none" cap="none" strike="noStrike">
                <a:solidFill>
                  <a:srgbClr val="FF523E"/>
                </a:solidFill>
                <a:latin typeface="Arial"/>
                <a:ea typeface="Arial"/>
                <a:cs typeface="Arial"/>
                <a:sym typeface="Arial"/>
              </a:rPr>
              <a:t>dành</a:t>
            </a:r>
            <a:r>
              <a:rPr b="1" i="0" lang="en-US" sz="2800" u="none" cap="none" strike="noStrike">
                <a:solidFill>
                  <a:srgbClr val="002060"/>
                </a:solidFill>
                <a:latin typeface="Arial"/>
                <a:ea typeface="Arial"/>
                <a:cs typeface="Arial"/>
                <a:sym typeface="Arial"/>
              </a:rPr>
              <a:t> dụm cho tương lai. Sau này tôi già, các con tôi lại nuôi tôi như bây giờ tôi đang phụng dưỡng cha mẹ</a:t>
            </a:r>
            <a:endParaRPr b="1" i="0" sz="2800" u="none" cap="none" strike="noStrike">
              <a:solidFill>
                <a:srgbClr val="002060"/>
              </a:solidFill>
              <a:latin typeface="Arial"/>
              <a:ea typeface="Arial"/>
              <a:cs typeface="Arial"/>
              <a:sym typeface="Arial"/>
            </a:endParaRPr>
          </a:p>
          <a:p>
            <a:pPr indent="0" lvl="0" marL="0" marR="0" rtl="0" algn="r">
              <a:lnSpc>
                <a:spcPct val="100000"/>
              </a:lnSpc>
              <a:spcBef>
                <a:spcPts val="1200"/>
              </a:spcBef>
              <a:spcAft>
                <a:spcPts val="0"/>
              </a:spcAft>
              <a:buNone/>
            </a:pPr>
            <a:r>
              <a:rPr b="1" i="0" lang="en-US" sz="2400" u="none" cap="none" strike="noStrike">
                <a:solidFill>
                  <a:srgbClr val="002060"/>
                </a:solidFill>
                <a:latin typeface="Arial"/>
                <a:ea typeface="Arial"/>
                <a:cs typeface="Arial"/>
                <a:sym typeface="Arial"/>
              </a:rPr>
              <a:t>TRUYỆN VUI DÂN GIAN THẾ GIỚI</a:t>
            </a:r>
            <a:endParaRPr b="0" i="0" sz="1200" u="none" cap="none" strike="noStrike">
              <a:solidFill>
                <a:srgbClr val="000000"/>
              </a:solidFill>
              <a:latin typeface="Arial"/>
              <a:ea typeface="Arial"/>
              <a:cs typeface="Arial"/>
              <a:sym typeface="Arial"/>
            </a:endParaRPr>
          </a:p>
        </p:txBody>
      </p:sp>
      <p:sp>
        <p:nvSpPr>
          <p:cNvPr id="415" name="Google Shape;415;p17"/>
          <p:cNvSpPr txBox="1"/>
          <p:nvPr/>
        </p:nvSpPr>
        <p:spPr>
          <a:xfrm>
            <a:off x="6006126" y="2491400"/>
            <a:ext cx="885300" cy="523200"/>
          </a:xfrm>
          <a:prstGeom prst="rect">
            <a:avLst/>
          </a:prstGeom>
          <a:solidFill>
            <a:srgbClr val="FFBAAD"/>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800" u="none" cap="none" strike="noStrike">
              <a:solidFill>
                <a:schemeClr val="dk1"/>
              </a:solidFill>
              <a:latin typeface="Arial"/>
              <a:ea typeface="Arial"/>
              <a:cs typeface="Arial"/>
              <a:sym typeface="Arial"/>
            </a:endParaRPr>
          </a:p>
        </p:txBody>
      </p:sp>
      <p:sp>
        <p:nvSpPr>
          <p:cNvPr id="416" name="Google Shape;416;p17"/>
          <p:cNvSpPr txBox="1"/>
          <p:nvPr/>
        </p:nvSpPr>
        <p:spPr>
          <a:xfrm>
            <a:off x="5565211" y="708755"/>
            <a:ext cx="576000" cy="396000"/>
          </a:xfrm>
          <a:prstGeom prst="rect">
            <a:avLst/>
          </a:prstGeom>
          <a:solidFill>
            <a:srgbClr val="FFBAAD"/>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800" u="none" cap="none" strike="noStrike">
              <a:solidFill>
                <a:schemeClr val="dk1"/>
              </a:solidFill>
              <a:latin typeface="Arial"/>
              <a:ea typeface="Arial"/>
              <a:cs typeface="Arial"/>
              <a:sym typeface="Arial"/>
            </a:endParaRPr>
          </a:p>
        </p:txBody>
      </p:sp>
      <p:sp>
        <p:nvSpPr>
          <p:cNvPr id="417" name="Google Shape;417;p17"/>
          <p:cNvSpPr txBox="1"/>
          <p:nvPr/>
        </p:nvSpPr>
        <p:spPr>
          <a:xfrm>
            <a:off x="7987431" y="1576378"/>
            <a:ext cx="540000" cy="523200"/>
          </a:xfrm>
          <a:prstGeom prst="rect">
            <a:avLst/>
          </a:prstGeom>
          <a:solidFill>
            <a:srgbClr val="FFBAAD"/>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800" u="none" cap="none" strike="noStrike">
              <a:solidFill>
                <a:schemeClr val="dk1"/>
              </a:solidFill>
              <a:latin typeface="Arial"/>
              <a:ea typeface="Arial"/>
              <a:cs typeface="Arial"/>
              <a:sym typeface="Arial"/>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16"/>
                                        </p:tgtEl>
                                      </p:cBhvr>
                                    </p:animEffect>
                                    <p:set>
                                      <p:cBhvr>
                                        <p:cTn dur="1" fill="hold">
                                          <p:stCondLst>
                                            <p:cond delay="1000"/>
                                          </p:stCondLst>
                                        </p:cTn>
                                        <p:tgtEl>
                                          <p:spTgt spid="41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17"/>
                                        </p:tgtEl>
                                      </p:cBhvr>
                                    </p:animEffect>
                                    <p:set>
                                      <p:cBhvr>
                                        <p:cTn dur="1" fill="hold">
                                          <p:stCondLst>
                                            <p:cond delay="1000"/>
                                          </p:stCondLst>
                                        </p:cTn>
                                        <p:tgtEl>
                                          <p:spTgt spid="41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15"/>
                                        </p:tgtEl>
                                      </p:cBhvr>
                                    </p:animEffect>
                                    <p:set>
                                      <p:cBhvr>
                                        <p:cTn dur="1" fill="hold">
                                          <p:stCondLst>
                                            <p:cond delay="1000"/>
                                          </p:stCondLst>
                                        </p:cTn>
                                        <p:tgtEl>
                                          <p:spTgt spid="41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18"/>
          <p:cNvSpPr/>
          <p:nvPr/>
        </p:nvSpPr>
        <p:spPr>
          <a:xfrm>
            <a:off x="248920" y="1883972"/>
            <a:ext cx="8646160" cy="1082277"/>
          </a:xfrm>
          <a:prstGeom prst="roundRect">
            <a:avLst>
              <a:gd fmla="val 16667" name="adj"/>
            </a:avLst>
          </a:prstGeom>
          <a:solidFill>
            <a:srgbClr val="FED1C8"/>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3" name="Google Shape;423;p18"/>
          <p:cNvSpPr/>
          <p:nvPr/>
        </p:nvSpPr>
        <p:spPr>
          <a:xfrm>
            <a:off x="307308" y="1224782"/>
            <a:ext cx="873760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sng" cap="none" strike="noStrike">
                <a:solidFill>
                  <a:srgbClr val="C00000"/>
                </a:solidFill>
                <a:latin typeface="Calibri"/>
                <a:ea typeface="Calibri"/>
                <a:cs typeface="Calibri"/>
                <a:sym typeface="Calibri"/>
              </a:rPr>
              <a:t>Bài 3b (Trang 7 VBT TV)</a:t>
            </a:r>
            <a:r>
              <a:rPr b="1" i="0" lang="en-US" sz="2800" u="none" cap="none" strike="noStrike">
                <a:solidFill>
                  <a:srgbClr val="C00000"/>
                </a:solidFill>
                <a:latin typeface="Calibri"/>
                <a:ea typeface="Calibri"/>
                <a:cs typeface="Calibri"/>
                <a:sym typeface="Calibri"/>
              </a:rPr>
              <a:t>: </a:t>
            </a:r>
            <a:endParaRPr/>
          </a:p>
          <a:p>
            <a:pPr indent="0" lvl="0" marL="0" marR="0" rtl="0" algn="l">
              <a:lnSpc>
                <a:spcPct val="100000"/>
              </a:lnSpc>
              <a:spcBef>
                <a:spcPts val="0"/>
              </a:spcBef>
              <a:spcAft>
                <a:spcPts val="0"/>
              </a:spcAft>
              <a:buNone/>
            </a:pPr>
            <a:r>
              <a:t/>
            </a:r>
            <a:endParaRPr b="1" i="0" sz="2800" u="none" cap="none" strike="noStrike">
              <a:solidFill>
                <a:srgbClr val="2D292D"/>
              </a:solidFill>
              <a:latin typeface="Calibri"/>
              <a:ea typeface="Calibri"/>
              <a:cs typeface="Calibri"/>
              <a:sym typeface="Calibri"/>
            </a:endParaRPr>
          </a:p>
        </p:txBody>
      </p:sp>
      <p:sp>
        <p:nvSpPr>
          <p:cNvPr id="424" name="Google Shape;424;p18"/>
          <p:cNvSpPr txBox="1"/>
          <p:nvPr/>
        </p:nvSpPr>
        <p:spPr>
          <a:xfrm>
            <a:off x="408000" y="1948050"/>
            <a:ext cx="87375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0000"/>
                </a:solidFill>
                <a:latin typeface="Arial"/>
                <a:ea typeface="Arial"/>
                <a:cs typeface="Arial"/>
                <a:sym typeface="Arial"/>
              </a:rPr>
              <a:t>Tìm vần chứa </a:t>
            </a:r>
            <a:r>
              <a:rPr b="1" i="0" lang="en-US" sz="2800" u="none" cap="none" strike="noStrike">
                <a:solidFill>
                  <a:srgbClr val="3300B8"/>
                </a:solidFill>
                <a:latin typeface="Arial"/>
                <a:ea typeface="Arial"/>
                <a:cs typeface="Arial"/>
                <a:sym typeface="Arial"/>
              </a:rPr>
              <a:t>o</a:t>
            </a:r>
            <a:r>
              <a:rPr b="1" i="0" lang="en-US" sz="2800" u="none" cap="none" strike="noStrike">
                <a:solidFill>
                  <a:srgbClr val="000000"/>
                </a:solidFill>
                <a:latin typeface="Arial"/>
                <a:ea typeface="Arial"/>
                <a:cs typeface="Arial"/>
                <a:sym typeface="Arial"/>
              </a:rPr>
              <a:t> hay </a:t>
            </a:r>
            <a:r>
              <a:rPr b="1" i="0" lang="en-US" sz="2800" u="none" cap="none" strike="noStrike">
                <a:solidFill>
                  <a:srgbClr val="3300B8"/>
                </a:solidFill>
                <a:latin typeface="Arial"/>
                <a:ea typeface="Arial"/>
                <a:cs typeface="Arial"/>
                <a:sym typeface="Arial"/>
              </a:rPr>
              <a:t>ô</a:t>
            </a:r>
            <a:r>
              <a:rPr b="1" i="0" lang="en-US" sz="2800" u="none" cap="none" strike="noStrike">
                <a:solidFill>
                  <a:schemeClr val="accent6"/>
                </a:solidFill>
                <a:latin typeface="Arial"/>
                <a:ea typeface="Arial"/>
                <a:cs typeface="Arial"/>
                <a:sym typeface="Arial"/>
              </a:rPr>
              <a:t> </a:t>
            </a:r>
            <a:r>
              <a:rPr b="1" i="0" lang="en-US" sz="2800" u="none" cap="none" strike="noStrike">
                <a:solidFill>
                  <a:srgbClr val="000000"/>
                </a:solidFill>
                <a:latin typeface="Arial"/>
                <a:ea typeface="Arial"/>
                <a:cs typeface="Arial"/>
                <a:sym typeface="Arial"/>
              </a:rPr>
              <a:t>thích hợp với mỗi ô trống. Giải câu đố.</a:t>
            </a:r>
            <a:endParaRPr b="1" i="0" sz="2800" u="none" cap="none" strike="noStrike">
              <a:solidFill>
                <a:srgbClr val="C00000"/>
              </a:solidFill>
              <a:latin typeface="Arial"/>
              <a:ea typeface="Arial"/>
              <a:cs typeface="Arial"/>
              <a:sym typeface="Arial"/>
            </a:endParaRPr>
          </a:p>
        </p:txBody>
      </p:sp>
    </p:spTree>
  </p:cSld>
  <p:clrMapOvr>
    <a:masterClrMapping/>
  </p:clrMapOvr>
  <p:transition spd="slow" p14:dur="1500">
    <p:split orient="ver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19"/>
          <p:cNvSpPr/>
          <p:nvPr/>
        </p:nvSpPr>
        <p:spPr>
          <a:xfrm>
            <a:off x="212220" y="270879"/>
            <a:ext cx="8738739" cy="4704913"/>
          </a:xfrm>
          <a:prstGeom prst="roundRect">
            <a:avLst>
              <a:gd fmla="val 16667" name="adj"/>
            </a:avLst>
          </a:prstGeom>
          <a:solidFill>
            <a:srgbClr val="FFE7E3"/>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0" name="Google Shape;430;p19"/>
          <p:cNvSpPr txBox="1"/>
          <p:nvPr>
            <p:ph type="title"/>
          </p:nvPr>
        </p:nvSpPr>
        <p:spPr>
          <a:xfrm>
            <a:off x="193041" y="167707"/>
            <a:ext cx="8584539" cy="4594828"/>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b="1" lang="en-US" sz="2800">
                <a:solidFill>
                  <a:schemeClr val="accent6"/>
                </a:solidFill>
                <a:latin typeface="Arial"/>
                <a:ea typeface="Arial"/>
                <a:cs typeface="Arial"/>
                <a:sym typeface="Arial"/>
              </a:rPr>
              <a:t>                           </a:t>
            </a:r>
            <a:endParaRPr b="1" sz="2800">
              <a:solidFill>
                <a:srgbClr val="002060"/>
              </a:solidFill>
              <a:latin typeface="Arial"/>
              <a:ea typeface="Arial"/>
              <a:cs typeface="Arial"/>
              <a:sym typeface="Arial"/>
            </a:endParaRPr>
          </a:p>
        </p:txBody>
      </p:sp>
      <p:sp>
        <p:nvSpPr>
          <p:cNvPr id="431" name="Google Shape;431;p19"/>
          <p:cNvSpPr txBox="1"/>
          <p:nvPr/>
        </p:nvSpPr>
        <p:spPr>
          <a:xfrm>
            <a:off x="1215342" y="361323"/>
            <a:ext cx="7361400" cy="11514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i="0" lang="en-US" sz="3200" u="none" cap="none" strike="noStrike">
                <a:solidFill>
                  <a:srgbClr val="000000"/>
                </a:solidFill>
                <a:latin typeface="Arial"/>
                <a:ea typeface="Arial"/>
                <a:cs typeface="Arial"/>
                <a:sym typeface="Arial"/>
              </a:rPr>
              <a:t>- Hoa gì đơm lửa rực </a:t>
            </a:r>
            <a:r>
              <a:rPr b="1" i="0" lang="en-US" sz="3200" u="none" cap="none" strike="noStrike">
                <a:solidFill>
                  <a:srgbClr val="111111"/>
                </a:solidFill>
                <a:latin typeface="Arial"/>
                <a:ea typeface="Arial"/>
                <a:cs typeface="Arial"/>
                <a:sym typeface="Arial"/>
              </a:rPr>
              <a:t>h</a:t>
            </a:r>
            <a:r>
              <a:rPr b="1" i="0" lang="en-US" sz="3200" u="none" cap="none" strike="noStrike">
                <a:solidFill>
                  <a:srgbClr val="3300B8"/>
                </a:solidFill>
                <a:latin typeface="Arial"/>
                <a:ea typeface="Arial"/>
                <a:cs typeface="Arial"/>
                <a:sym typeface="Arial"/>
              </a:rPr>
              <a:t>ồng</a:t>
            </a:r>
            <a:endParaRPr b="1" i="0" sz="3200" u="none" cap="none" strike="noStrike">
              <a:solidFill>
                <a:srgbClr val="3300B8"/>
              </a:solidFill>
              <a:latin typeface="Arial"/>
              <a:ea typeface="Arial"/>
              <a:cs typeface="Arial"/>
              <a:sym typeface="Arial"/>
            </a:endParaRPr>
          </a:p>
          <a:p>
            <a:pPr indent="0" lvl="0" marL="0" marR="0" rtl="0" algn="just">
              <a:lnSpc>
                <a:spcPct val="115000"/>
              </a:lnSpc>
              <a:spcBef>
                <a:spcPts val="0"/>
              </a:spcBef>
              <a:spcAft>
                <a:spcPts val="0"/>
              </a:spcAft>
              <a:buNone/>
            </a:pPr>
            <a:r>
              <a:rPr b="1" i="0" lang="en-US" sz="3200" u="none" cap="none" strike="noStrike">
                <a:solidFill>
                  <a:srgbClr val="000000"/>
                </a:solidFill>
                <a:latin typeface="Arial"/>
                <a:ea typeface="Arial"/>
                <a:cs typeface="Arial"/>
                <a:sym typeface="Arial"/>
              </a:rPr>
              <a:t>Lớn lên hạt </a:t>
            </a:r>
            <a:r>
              <a:rPr b="1" i="0" lang="en-US" sz="3200" u="none" cap="none" strike="noStrike">
                <a:solidFill>
                  <a:srgbClr val="111111"/>
                </a:solidFill>
                <a:latin typeface="Arial"/>
                <a:ea typeface="Arial"/>
                <a:cs typeface="Arial"/>
                <a:sym typeface="Arial"/>
              </a:rPr>
              <a:t>ng</a:t>
            </a:r>
            <a:r>
              <a:rPr b="1" i="0" lang="en-US" sz="3200" u="none" cap="none" strike="noStrike">
                <a:solidFill>
                  <a:srgbClr val="3300B8"/>
                </a:solidFill>
                <a:latin typeface="Arial"/>
                <a:ea typeface="Arial"/>
                <a:cs typeface="Arial"/>
                <a:sym typeface="Arial"/>
              </a:rPr>
              <a:t>ọc</a:t>
            </a:r>
            <a:r>
              <a:rPr b="1" i="0" lang="en-US" sz="3200" u="none" cap="none" strike="noStrike">
                <a:solidFill>
                  <a:srgbClr val="000000"/>
                </a:solidFill>
                <a:latin typeface="Arial"/>
                <a:ea typeface="Arial"/>
                <a:cs typeface="Arial"/>
                <a:sym typeface="Arial"/>
              </a:rPr>
              <a:t> đầy </a:t>
            </a:r>
            <a:r>
              <a:rPr b="1" i="0" lang="en-US" sz="3200" u="none" cap="none" strike="noStrike">
                <a:solidFill>
                  <a:srgbClr val="2D292D"/>
                </a:solidFill>
                <a:latin typeface="Arial"/>
                <a:ea typeface="Arial"/>
                <a:cs typeface="Arial"/>
                <a:sym typeface="Arial"/>
              </a:rPr>
              <a:t>tr</a:t>
            </a:r>
            <a:r>
              <a:rPr b="1" i="0" lang="en-US" sz="3200" u="none" cap="none" strike="noStrike">
                <a:solidFill>
                  <a:srgbClr val="3300B8"/>
                </a:solidFill>
                <a:latin typeface="Arial"/>
                <a:ea typeface="Arial"/>
                <a:cs typeface="Arial"/>
                <a:sym typeface="Arial"/>
              </a:rPr>
              <a:t>ong</a:t>
            </a:r>
            <a:r>
              <a:rPr b="1" i="0" lang="en-US" sz="3200" u="none" cap="none" strike="noStrike">
                <a:solidFill>
                  <a:srgbClr val="000000"/>
                </a:solidFill>
                <a:latin typeface="Arial"/>
                <a:ea typeface="Arial"/>
                <a:cs typeface="Arial"/>
                <a:sym typeface="Arial"/>
              </a:rPr>
              <a:t> bị vàng?</a:t>
            </a:r>
            <a:endParaRPr/>
          </a:p>
        </p:txBody>
      </p:sp>
      <p:sp>
        <p:nvSpPr>
          <p:cNvPr id="432" name="Google Shape;432;p19"/>
          <p:cNvSpPr txBox="1"/>
          <p:nvPr/>
        </p:nvSpPr>
        <p:spPr>
          <a:xfrm>
            <a:off x="5686975" y="368400"/>
            <a:ext cx="832800" cy="523200"/>
          </a:xfrm>
          <a:prstGeom prst="rect">
            <a:avLst/>
          </a:prstGeom>
          <a:solidFill>
            <a:srgbClr val="C3D7E4"/>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800" u="none" cap="none" strike="noStrike">
              <a:solidFill>
                <a:schemeClr val="dk1"/>
              </a:solidFill>
              <a:latin typeface="Arial"/>
              <a:ea typeface="Arial"/>
              <a:cs typeface="Arial"/>
              <a:sym typeface="Arial"/>
            </a:endParaRPr>
          </a:p>
        </p:txBody>
      </p:sp>
      <p:sp>
        <p:nvSpPr>
          <p:cNvPr id="433" name="Google Shape;433;p19"/>
          <p:cNvSpPr txBox="1"/>
          <p:nvPr/>
        </p:nvSpPr>
        <p:spPr>
          <a:xfrm>
            <a:off x="4145620" y="956750"/>
            <a:ext cx="535800" cy="523200"/>
          </a:xfrm>
          <a:prstGeom prst="rect">
            <a:avLst/>
          </a:prstGeom>
          <a:solidFill>
            <a:srgbClr val="C3D7E4"/>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800" u="none" cap="none" strike="noStrike">
              <a:solidFill>
                <a:schemeClr val="dk1"/>
              </a:solidFill>
              <a:latin typeface="Arial"/>
              <a:ea typeface="Arial"/>
              <a:cs typeface="Arial"/>
              <a:sym typeface="Arial"/>
            </a:endParaRPr>
          </a:p>
        </p:txBody>
      </p:sp>
      <p:sp>
        <p:nvSpPr>
          <p:cNvPr id="434" name="Google Shape;434;p19"/>
          <p:cNvSpPr txBox="1"/>
          <p:nvPr/>
        </p:nvSpPr>
        <p:spPr>
          <a:xfrm>
            <a:off x="1376523" y="2181465"/>
            <a:ext cx="6621600" cy="22842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i="0" lang="en-US" sz="3200" u="none" cap="none" strike="noStrike">
                <a:solidFill>
                  <a:srgbClr val="000000"/>
                </a:solidFill>
                <a:latin typeface="Arial"/>
                <a:ea typeface="Arial"/>
                <a:cs typeface="Arial"/>
                <a:sym typeface="Arial"/>
              </a:rPr>
              <a:t>- Hoa nở trên mặt nước</a:t>
            </a:r>
            <a:endParaRPr b="1" i="0" sz="32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b="1" i="0" lang="en-US" sz="3200" u="none" cap="none" strike="noStrike">
                <a:solidFill>
                  <a:srgbClr val="000000"/>
                </a:solidFill>
                <a:latin typeface="Arial"/>
                <a:ea typeface="Arial"/>
                <a:cs typeface="Arial"/>
                <a:sym typeface="Arial"/>
              </a:rPr>
              <a:t>  Lại mang hạt </a:t>
            </a:r>
            <a:r>
              <a:rPr b="1" i="0" lang="en-US" sz="3200" u="none" cap="none" strike="noStrike">
                <a:solidFill>
                  <a:srgbClr val="1E1B1E"/>
                </a:solidFill>
                <a:latin typeface="Arial"/>
                <a:ea typeface="Arial"/>
                <a:cs typeface="Arial"/>
                <a:sym typeface="Arial"/>
              </a:rPr>
              <a:t>tr</a:t>
            </a:r>
            <a:r>
              <a:rPr b="1" i="0" lang="en-US" sz="3200" u="none" cap="none" strike="noStrike">
                <a:solidFill>
                  <a:srgbClr val="3300B8"/>
                </a:solidFill>
                <a:latin typeface="Arial"/>
                <a:ea typeface="Arial"/>
                <a:cs typeface="Arial"/>
                <a:sym typeface="Arial"/>
              </a:rPr>
              <a:t>ong </a:t>
            </a:r>
            <a:r>
              <a:rPr b="1" i="0" lang="en-US" sz="3200" u="none" cap="none" strike="noStrike">
                <a:solidFill>
                  <a:srgbClr val="000000"/>
                </a:solidFill>
                <a:latin typeface="Arial"/>
                <a:ea typeface="Arial"/>
                <a:cs typeface="Arial"/>
                <a:sym typeface="Arial"/>
              </a:rPr>
              <a:t>mình</a:t>
            </a:r>
            <a:endParaRPr b="1" i="0" sz="32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b="1" i="0" lang="en-US" sz="3200" u="none" cap="none" strike="noStrike">
                <a:solidFill>
                  <a:srgbClr val="000000"/>
                </a:solidFill>
                <a:latin typeface="Arial"/>
                <a:ea typeface="Arial"/>
                <a:cs typeface="Arial"/>
                <a:sym typeface="Arial"/>
              </a:rPr>
              <a:t>  Hương bay qua hồ </a:t>
            </a:r>
            <a:r>
              <a:rPr b="1" i="0" lang="en-US" sz="3200" u="none" cap="none" strike="noStrike">
                <a:solidFill>
                  <a:srgbClr val="2D292D"/>
                </a:solidFill>
                <a:latin typeface="Arial"/>
                <a:ea typeface="Arial"/>
                <a:cs typeface="Arial"/>
                <a:sym typeface="Arial"/>
              </a:rPr>
              <a:t>r</a:t>
            </a:r>
            <a:r>
              <a:rPr b="1" i="0" lang="en-US" sz="3200" u="none" cap="none" strike="noStrike">
                <a:solidFill>
                  <a:srgbClr val="3300B8"/>
                </a:solidFill>
                <a:latin typeface="Arial"/>
                <a:ea typeface="Arial"/>
                <a:cs typeface="Arial"/>
                <a:sym typeface="Arial"/>
              </a:rPr>
              <a:t>ộng</a:t>
            </a:r>
            <a:endParaRPr b="1" i="0" sz="3200" u="none" cap="none" strike="noStrike">
              <a:solidFill>
                <a:srgbClr val="3300B8"/>
              </a:solidFill>
              <a:latin typeface="Arial"/>
              <a:ea typeface="Arial"/>
              <a:cs typeface="Arial"/>
              <a:sym typeface="Arial"/>
            </a:endParaRPr>
          </a:p>
          <a:p>
            <a:pPr indent="0" lvl="0" marL="0" marR="0" rtl="0" algn="just">
              <a:lnSpc>
                <a:spcPct val="115000"/>
              </a:lnSpc>
              <a:spcBef>
                <a:spcPts val="0"/>
              </a:spcBef>
              <a:spcAft>
                <a:spcPts val="0"/>
              </a:spcAft>
              <a:buNone/>
            </a:pPr>
            <a:r>
              <a:rPr b="1" i="0" lang="en-US" sz="3200" u="none" cap="none" strike="noStrike">
                <a:solidFill>
                  <a:srgbClr val="000000"/>
                </a:solidFill>
                <a:latin typeface="Arial"/>
                <a:ea typeface="Arial"/>
                <a:cs typeface="Arial"/>
                <a:sym typeface="Arial"/>
              </a:rPr>
              <a:t>  Lá đội đầu mướt xanh.</a:t>
            </a:r>
            <a:endParaRPr/>
          </a:p>
        </p:txBody>
      </p:sp>
      <p:sp>
        <p:nvSpPr>
          <p:cNvPr id="435" name="Google Shape;435;p19"/>
          <p:cNvSpPr txBox="1"/>
          <p:nvPr/>
        </p:nvSpPr>
        <p:spPr>
          <a:xfrm>
            <a:off x="4631150" y="2761575"/>
            <a:ext cx="723300" cy="523200"/>
          </a:xfrm>
          <a:prstGeom prst="rect">
            <a:avLst/>
          </a:prstGeom>
          <a:solidFill>
            <a:srgbClr val="C3D7E4"/>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800" u="none" cap="none" strike="noStrike">
              <a:solidFill>
                <a:schemeClr val="dk1"/>
              </a:solidFill>
              <a:latin typeface="Arial"/>
              <a:ea typeface="Arial"/>
              <a:cs typeface="Arial"/>
              <a:sym typeface="Arial"/>
            </a:endParaRPr>
          </a:p>
        </p:txBody>
      </p:sp>
      <p:sp>
        <p:nvSpPr>
          <p:cNvPr id="436" name="Google Shape;436;p19"/>
          <p:cNvSpPr txBox="1"/>
          <p:nvPr/>
        </p:nvSpPr>
        <p:spPr>
          <a:xfrm>
            <a:off x="5615699" y="3324975"/>
            <a:ext cx="767700" cy="523200"/>
          </a:xfrm>
          <a:prstGeom prst="rect">
            <a:avLst/>
          </a:prstGeom>
          <a:solidFill>
            <a:srgbClr val="C3D7E4"/>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800" u="none" cap="none" strike="noStrike">
              <a:solidFill>
                <a:schemeClr val="dk1"/>
              </a:solidFill>
              <a:latin typeface="Arial"/>
              <a:ea typeface="Arial"/>
              <a:cs typeface="Arial"/>
              <a:sym typeface="Arial"/>
            </a:endParaRPr>
          </a:p>
        </p:txBody>
      </p:sp>
      <p:sp>
        <p:nvSpPr>
          <p:cNvPr id="437" name="Google Shape;437;p19"/>
          <p:cNvSpPr txBox="1"/>
          <p:nvPr/>
        </p:nvSpPr>
        <p:spPr>
          <a:xfrm>
            <a:off x="5615708" y="1560211"/>
            <a:ext cx="2382300" cy="58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FF0000"/>
                </a:solidFill>
                <a:latin typeface="Arial"/>
                <a:ea typeface="Arial"/>
                <a:cs typeface="Arial"/>
                <a:sym typeface="Arial"/>
              </a:rPr>
              <a:t>Là </a:t>
            </a:r>
            <a:r>
              <a:rPr b="1" i="0" lang="en-US" sz="3200" u="none" cap="none" strike="noStrike">
                <a:solidFill>
                  <a:srgbClr val="FF0000"/>
                </a:solidFill>
                <a:latin typeface="Arial"/>
                <a:ea typeface="Arial"/>
                <a:cs typeface="Arial"/>
                <a:sym typeface="Arial"/>
              </a:rPr>
              <a:t>hoa</a:t>
            </a:r>
            <a:r>
              <a:rPr b="1" i="0" lang="en-US" sz="3200" u="none" cap="none" strike="noStrike">
                <a:solidFill>
                  <a:srgbClr val="FF0000"/>
                </a:solidFill>
                <a:latin typeface="Arial"/>
                <a:ea typeface="Arial"/>
                <a:cs typeface="Arial"/>
                <a:sym typeface="Arial"/>
              </a:rPr>
              <a:t> lựu</a:t>
            </a:r>
            <a:endParaRPr b="1" i="0" sz="3200" u="none" cap="none" strike="noStrike">
              <a:solidFill>
                <a:srgbClr val="FF0000"/>
              </a:solidFill>
              <a:latin typeface="Arial"/>
              <a:ea typeface="Arial"/>
              <a:cs typeface="Arial"/>
              <a:sym typeface="Arial"/>
            </a:endParaRPr>
          </a:p>
        </p:txBody>
      </p:sp>
      <p:sp>
        <p:nvSpPr>
          <p:cNvPr id="438" name="Google Shape;438;p19"/>
          <p:cNvSpPr txBox="1"/>
          <p:nvPr/>
        </p:nvSpPr>
        <p:spPr>
          <a:xfrm>
            <a:off x="6120158" y="1545104"/>
            <a:ext cx="2744100" cy="58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000000"/>
                </a:solidFill>
                <a:latin typeface="Arial"/>
                <a:ea typeface="Arial"/>
                <a:cs typeface="Arial"/>
                <a:sym typeface="Arial"/>
              </a:rPr>
              <a:t>Là </a:t>
            </a:r>
            <a:r>
              <a:rPr b="1" i="0" lang="en-US" sz="3200" u="none" cap="none" strike="noStrike">
                <a:solidFill>
                  <a:srgbClr val="000000"/>
                </a:solidFill>
                <a:latin typeface="Arial"/>
                <a:ea typeface="Arial"/>
                <a:cs typeface="Arial"/>
                <a:sym typeface="Arial"/>
              </a:rPr>
              <a:t>hoa</a:t>
            </a:r>
            <a:r>
              <a:rPr b="1" i="0" lang="en-US" sz="3200" u="none" cap="none" strike="noStrike">
                <a:solidFill>
                  <a:srgbClr val="000000"/>
                </a:solidFill>
                <a:latin typeface="Arial"/>
                <a:ea typeface="Arial"/>
                <a:cs typeface="Arial"/>
                <a:sym typeface="Arial"/>
              </a:rPr>
              <a:t> gì?</a:t>
            </a:r>
            <a:endParaRPr b="1" i="0" sz="3200" u="none" cap="none" strike="noStrike">
              <a:solidFill>
                <a:srgbClr val="000000"/>
              </a:solidFill>
              <a:latin typeface="Arial"/>
              <a:ea typeface="Arial"/>
              <a:cs typeface="Arial"/>
              <a:sym typeface="Arial"/>
            </a:endParaRPr>
          </a:p>
        </p:txBody>
      </p:sp>
      <p:sp>
        <p:nvSpPr>
          <p:cNvPr id="439" name="Google Shape;439;p19"/>
          <p:cNvSpPr txBox="1"/>
          <p:nvPr/>
        </p:nvSpPr>
        <p:spPr>
          <a:xfrm>
            <a:off x="5686974" y="4311243"/>
            <a:ext cx="2382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FF0000"/>
                </a:solidFill>
                <a:latin typeface="Arial"/>
                <a:ea typeface="Arial"/>
                <a:cs typeface="Arial"/>
                <a:sym typeface="Arial"/>
              </a:rPr>
              <a:t>Là h</a:t>
            </a:r>
            <a:r>
              <a:rPr b="1" i="0" lang="en-US" sz="3200" u="none" cap="none" strike="noStrike">
                <a:solidFill>
                  <a:srgbClr val="FF0000"/>
                </a:solidFill>
                <a:latin typeface="Arial"/>
                <a:ea typeface="Arial"/>
                <a:cs typeface="Arial"/>
                <a:sym typeface="Arial"/>
              </a:rPr>
              <a:t>oa</a:t>
            </a:r>
            <a:r>
              <a:rPr b="1" i="0" lang="en-US" sz="3200" u="none" cap="none" strike="noStrike">
                <a:solidFill>
                  <a:srgbClr val="FF0000"/>
                </a:solidFill>
                <a:latin typeface="Arial"/>
                <a:ea typeface="Arial"/>
                <a:cs typeface="Arial"/>
                <a:sym typeface="Arial"/>
              </a:rPr>
              <a:t> sen</a:t>
            </a:r>
            <a:endParaRPr b="1" i="0" sz="3200" u="none" cap="none" strike="noStrike">
              <a:solidFill>
                <a:srgbClr val="FF0000"/>
              </a:solidFill>
              <a:latin typeface="Arial"/>
              <a:ea typeface="Arial"/>
              <a:cs typeface="Arial"/>
              <a:sym typeface="Arial"/>
            </a:endParaRPr>
          </a:p>
        </p:txBody>
      </p:sp>
      <p:sp>
        <p:nvSpPr>
          <p:cNvPr id="440" name="Google Shape;440;p19"/>
          <p:cNvSpPr txBox="1"/>
          <p:nvPr/>
        </p:nvSpPr>
        <p:spPr>
          <a:xfrm>
            <a:off x="5832658" y="4311239"/>
            <a:ext cx="2744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000000"/>
                </a:solidFill>
                <a:latin typeface="Arial"/>
                <a:ea typeface="Arial"/>
                <a:cs typeface="Arial"/>
                <a:sym typeface="Arial"/>
              </a:rPr>
              <a:t>Là </a:t>
            </a:r>
            <a:r>
              <a:rPr b="1" lang="en-US" sz="3200"/>
              <a:t>cây</a:t>
            </a:r>
            <a:r>
              <a:rPr b="1" i="0" lang="en-US" sz="3200" u="none" cap="none" strike="noStrike">
                <a:solidFill>
                  <a:srgbClr val="000000"/>
                </a:solidFill>
                <a:latin typeface="Arial"/>
                <a:ea typeface="Arial"/>
                <a:cs typeface="Arial"/>
                <a:sym typeface="Arial"/>
              </a:rPr>
              <a:t> gì?</a:t>
            </a:r>
            <a:endParaRPr b="1" i="0" sz="3200" u="none" cap="none" strike="noStrike">
              <a:solidFill>
                <a:srgbClr val="000000"/>
              </a:solidFill>
              <a:latin typeface="Arial"/>
              <a:ea typeface="Arial"/>
              <a:cs typeface="Arial"/>
              <a:sym typeface="Arial"/>
            </a:endParaRPr>
          </a:p>
        </p:txBody>
      </p:sp>
      <p:sp>
        <p:nvSpPr>
          <p:cNvPr id="441" name="Google Shape;441;p19"/>
          <p:cNvSpPr txBox="1"/>
          <p:nvPr/>
        </p:nvSpPr>
        <p:spPr>
          <a:xfrm>
            <a:off x="5807650" y="956750"/>
            <a:ext cx="767700" cy="523200"/>
          </a:xfrm>
          <a:prstGeom prst="rect">
            <a:avLst/>
          </a:prstGeom>
          <a:solidFill>
            <a:srgbClr val="C3D7E4"/>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800" u="none" cap="none" strike="noStrike">
              <a:solidFill>
                <a:schemeClr val="dk1"/>
              </a:solidFill>
              <a:latin typeface="Arial"/>
              <a:ea typeface="Arial"/>
              <a:cs typeface="Arial"/>
              <a:sym typeface="Arial"/>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32"/>
                                        </p:tgtEl>
                                      </p:cBhvr>
                                    </p:animEffect>
                                    <p:set>
                                      <p:cBhvr>
                                        <p:cTn dur="1" fill="hold">
                                          <p:stCondLst>
                                            <p:cond delay="1000"/>
                                          </p:stCondLst>
                                        </p:cTn>
                                        <p:tgtEl>
                                          <p:spTgt spid="43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33"/>
                                        </p:tgtEl>
                                      </p:cBhvr>
                                    </p:animEffect>
                                    <p:set>
                                      <p:cBhvr>
                                        <p:cTn dur="1" fill="hold">
                                          <p:stCondLst>
                                            <p:cond delay="1000"/>
                                          </p:stCondLst>
                                        </p:cTn>
                                        <p:tgtEl>
                                          <p:spTgt spid="43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41"/>
                                        </p:tgtEl>
                                      </p:cBhvr>
                                    </p:animEffect>
                                    <p:set>
                                      <p:cBhvr>
                                        <p:cTn dur="1" fill="hold">
                                          <p:stCondLst>
                                            <p:cond delay="1000"/>
                                          </p:stCondLst>
                                        </p:cTn>
                                        <p:tgtEl>
                                          <p:spTgt spid="44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38"/>
                                        </p:tgtEl>
                                      </p:cBhvr>
                                    </p:animEffect>
                                    <p:set>
                                      <p:cBhvr>
                                        <p:cTn dur="1" fill="hold">
                                          <p:stCondLst>
                                            <p:cond delay="500"/>
                                          </p:stCondLst>
                                        </p:cTn>
                                        <p:tgtEl>
                                          <p:spTgt spid="43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1000"/>
                                        <p:tgtEl>
                                          <p:spTgt spid="4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35"/>
                                        </p:tgtEl>
                                      </p:cBhvr>
                                    </p:animEffect>
                                    <p:set>
                                      <p:cBhvr>
                                        <p:cTn dur="1" fill="hold">
                                          <p:stCondLst>
                                            <p:cond delay="1000"/>
                                          </p:stCondLst>
                                        </p:cTn>
                                        <p:tgtEl>
                                          <p:spTgt spid="4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36"/>
                                        </p:tgtEl>
                                      </p:cBhvr>
                                    </p:animEffect>
                                    <p:set>
                                      <p:cBhvr>
                                        <p:cTn dur="1" fill="hold">
                                          <p:stCondLst>
                                            <p:cond delay="1000"/>
                                          </p:stCondLst>
                                        </p:cTn>
                                        <p:tgtEl>
                                          <p:spTgt spid="43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40"/>
                                        </p:tgtEl>
                                      </p:cBhvr>
                                    </p:animEffect>
                                    <p:set>
                                      <p:cBhvr>
                                        <p:cTn dur="1" fill="hold">
                                          <p:stCondLst>
                                            <p:cond delay="500"/>
                                          </p:stCondLst>
                                        </p:cTn>
                                        <p:tgtEl>
                                          <p:spTgt spid="44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
          <p:cNvSpPr txBox="1"/>
          <p:nvPr/>
        </p:nvSpPr>
        <p:spPr>
          <a:xfrm flipH="1">
            <a:off x="423983" y="1084334"/>
            <a:ext cx="8296034" cy="2152262"/>
          </a:xfrm>
          <a:prstGeom prst="rect">
            <a:avLst/>
          </a:prstGeom>
          <a:noFill/>
          <a:ln>
            <a:noFill/>
          </a:ln>
        </p:spPr>
        <p:txBody>
          <a:bodyPr anchorCtr="0" anchor="t" bIns="162525" lIns="162525" spcFirstLastPara="1" rIns="162525" wrap="square" tIns="162525">
            <a:noAutofit/>
          </a:bodyPr>
          <a:lstStyle/>
          <a:p>
            <a:pPr indent="0" lvl="0" marL="0" marR="0" rtl="0" algn="just">
              <a:lnSpc>
                <a:spcPct val="100000"/>
              </a:lnSpc>
              <a:spcBef>
                <a:spcPts val="0"/>
              </a:spcBef>
              <a:spcAft>
                <a:spcPts val="0"/>
              </a:spcAft>
              <a:buNone/>
            </a:pPr>
            <a:r>
              <a:rPr b="1" i="0" lang="en-US" sz="3200" u="none" cap="none" strike="noStrike">
                <a:solidFill>
                  <a:schemeClr val="dk2"/>
                </a:solidFill>
                <a:latin typeface="Calibri"/>
                <a:ea typeface="Calibri"/>
                <a:cs typeface="Calibri"/>
                <a:sym typeface="Calibri"/>
              </a:rPr>
              <a:t>1/ Nghe - viết đúng bài chính tả Nhà yêu nước Nguyễn Trung Trực.</a:t>
            </a:r>
            <a:endParaRPr/>
          </a:p>
          <a:p>
            <a:pPr indent="0" lvl="0" marL="0" marR="0" rtl="0" algn="just">
              <a:lnSpc>
                <a:spcPct val="100000"/>
              </a:lnSpc>
              <a:spcBef>
                <a:spcPts val="0"/>
              </a:spcBef>
              <a:spcAft>
                <a:spcPts val="0"/>
              </a:spcAft>
              <a:buNone/>
            </a:pPr>
            <a:r>
              <a:t/>
            </a:r>
            <a:endParaRPr b="1" i="0" sz="3200" u="none" cap="none" strike="noStrike">
              <a:solidFill>
                <a:schemeClr val="dk2"/>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200"/>
              <a:buFont typeface="Nunito"/>
              <a:buNone/>
            </a:pPr>
            <a:r>
              <a:rPr b="1" i="0" lang="en-US" sz="3200" u="none" cap="none" strike="noStrike">
                <a:solidFill>
                  <a:schemeClr val="dk2"/>
                </a:solidFill>
                <a:latin typeface="Calibri"/>
                <a:ea typeface="Calibri"/>
                <a:cs typeface="Calibri"/>
                <a:sym typeface="Calibri"/>
              </a:rPr>
              <a:t>2/ Trình bày đúng thể loại văn xuôi.</a:t>
            </a:r>
            <a:endParaRPr b="1" i="0" sz="3200" u="none" cap="none" strike="noStrike">
              <a:solidFill>
                <a:schemeClr val="dk2"/>
              </a:solidFill>
              <a:latin typeface="Calibri"/>
              <a:ea typeface="Calibri"/>
              <a:cs typeface="Calibri"/>
              <a:sym typeface="Calibri"/>
            </a:endParaRPr>
          </a:p>
          <a:p>
            <a:pPr indent="0" lvl="0" marL="0" marR="0" rtl="0" algn="just">
              <a:lnSpc>
                <a:spcPct val="100000"/>
              </a:lnSpc>
              <a:spcBef>
                <a:spcPts val="3200"/>
              </a:spcBef>
              <a:spcAft>
                <a:spcPts val="3200"/>
              </a:spcAft>
              <a:buClr>
                <a:schemeClr val="dk1"/>
              </a:buClr>
              <a:buSzPts val="1200"/>
              <a:buFont typeface="Nunito"/>
              <a:buNone/>
            </a:pPr>
            <a:r>
              <a:rPr b="1" i="0" lang="en-US" sz="3200" u="none" cap="none" strike="noStrike">
                <a:solidFill>
                  <a:schemeClr val="dk2"/>
                </a:solidFill>
                <a:latin typeface="Calibri"/>
                <a:ea typeface="Calibri"/>
                <a:cs typeface="Calibri"/>
                <a:sym typeface="Calibri"/>
              </a:rPr>
              <a:t>3/ Thực hiện chính xác các bài tập phân biệt r/d/gi, o/ô.</a:t>
            </a:r>
            <a:endParaRPr b="1" i="0" sz="3200" u="none" cap="none" strike="noStrike">
              <a:solidFill>
                <a:schemeClr val="dk2"/>
              </a:solidFill>
              <a:latin typeface="Calibri"/>
              <a:ea typeface="Calibri"/>
              <a:cs typeface="Calibri"/>
              <a:sym typeface="Calibri"/>
            </a:endParaRPr>
          </a:p>
        </p:txBody>
      </p:sp>
      <p:sp>
        <p:nvSpPr>
          <p:cNvPr id="240" name="Google Shape;240;p2"/>
          <p:cNvSpPr txBox="1"/>
          <p:nvPr>
            <p:ph idx="4294967295" type="title"/>
          </p:nvPr>
        </p:nvSpPr>
        <p:spPr>
          <a:xfrm>
            <a:off x="720000" y="393716"/>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US" sz="4000">
                <a:solidFill>
                  <a:srgbClr val="FE4019"/>
                </a:solidFill>
                <a:latin typeface="Calibri"/>
                <a:ea typeface="Calibri"/>
                <a:cs typeface="Calibri"/>
                <a:sym typeface="Calibri"/>
              </a:rPr>
              <a:t>Mục tiêu bài học</a:t>
            </a:r>
            <a:endParaRPr sz="4000">
              <a:solidFill>
                <a:srgbClr val="FE4019"/>
              </a:solidFill>
              <a:latin typeface="Calibri"/>
              <a:ea typeface="Calibri"/>
              <a:cs typeface="Calibri"/>
              <a:sym typeface="Calibri"/>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0" st="0"/>
                                            </p:txEl>
                                          </p:spTgt>
                                        </p:tgtEl>
                                        <p:attrNameLst>
                                          <p:attrName>style.visibility</p:attrName>
                                        </p:attrNameLst>
                                      </p:cBhvr>
                                      <p:to>
                                        <p:strVal val="visible"/>
                                      </p:to>
                                    </p:set>
                                    <p:animEffect filter="fade" transition="in">
                                      <p:cBhvr>
                                        <p:cTn dur="500"/>
                                        <p:tgtEl>
                                          <p:spTgt spid="2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1" st="1"/>
                                            </p:txEl>
                                          </p:spTgt>
                                        </p:tgtEl>
                                        <p:attrNameLst>
                                          <p:attrName>style.visibility</p:attrName>
                                        </p:attrNameLst>
                                      </p:cBhvr>
                                      <p:to>
                                        <p:strVal val="visible"/>
                                      </p:to>
                                    </p:set>
                                    <p:animEffect filter="fade" transition="in">
                                      <p:cBhvr>
                                        <p:cTn dur="500"/>
                                        <p:tgtEl>
                                          <p:spTgt spid="2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2" st="2"/>
                                            </p:txEl>
                                          </p:spTgt>
                                        </p:tgtEl>
                                        <p:attrNameLst>
                                          <p:attrName>style.visibility</p:attrName>
                                        </p:attrNameLst>
                                      </p:cBhvr>
                                      <p:to>
                                        <p:strVal val="visible"/>
                                      </p:to>
                                    </p:set>
                                    <p:animEffect filter="fade" transition="in">
                                      <p:cBhvr>
                                        <p:cTn dur="500"/>
                                        <p:tgtEl>
                                          <p:spTgt spid="23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3" st="3"/>
                                            </p:txEl>
                                          </p:spTgt>
                                        </p:tgtEl>
                                        <p:attrNameLst>
                                          <p:attrName>style.visibility</p:attrName>
                                        </p:attrNameLst>
                                      </p:cBhvr>
                                      <p:to>
                                        <p:strVal val="visible"/>
                                      </p:to>
                                    </p:set>
                                    <p:animEffect filter="fade" transition="in">
                                      <p:cBhvr>
                                        <p:cTn dur="500"/>
                                        <p:tgtEl>
                                          <p:spTgt spid="23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20"/>
          <p:cNvSpPr txBox="1"/>
          <p:nvPr/>
        </p:nvSpPr>
        <p:spPr>
          <a:xfrm flipH="1">
            <a:off x="585823" y="1376565"/>
            <a:ext cx="8296034" cy="2152262"/>
          </a:xfrm>
          <a:prstGeom prst="rect">
            <a:avLst/>
          </a:prstGeom>
          <a:noFill/>
          <a:ln>
            <a:noFill/>
          </a:ln>
        </p:spPr>
        <p:txBody>
          <a:bodyPr anchorCtr="0" anchor="t" bIns="162525" lIns="162525" spcFirstLastPara="1" rIns="162525" wrap="square" tIns="162525">
            <a:noAutofit/>
          </a:bodyPr>
          <a:lstStyle/>
          <a:p>
            <a:pPr indent="0" lvl="0" marL="0" marR="0" rtl="0" algn="just">
              <a:lnSpc>
                <a:spcPct val="100000"/>
              </a:lnSpc>
              <a:spcBef>
                <a:spcPts val="0"/>
              </a:spcBef>
              <a:spcAft>
                <a:spcPts val="0"/>
              </a:spcAft>
              <a:buNone/>
            </a:pPr>
            <a:r>
              <a:rPr b="1" i="0" lang="en-US" sz="3200" u="none" cap="none" strike="noStrike">
                <a:solidFill>
                  <a:schemeClr val="dk1"/>
                </a:solidFill>
                <a:latin typeface="Calibri"/>
                <a:ea typeface="Calibri"/>
                <a:cs typeface="Calibri"/>
                <a:sym typeface="Calibri"/>
              </a:rPr>
              <a:t>1/ Nghe - viết đúng bài chính tả Nhà yêu nước Nguyễn Trung Trực.</a:t>
            </a:r>
            <a:endParaRPr/>
          </a:p>
          <a:p>
            <a:pPr indent="0" lvl="0" marL="0" marR="0" rtl="0" algn="just">
              <a:lnSpc>
                <a:spcPct val="100000"/>
              </a:lnSpc>
              <a:spcBef>
                <a:spcPts val="0"/>
              </a:spcBef>
              <a:spcAft>
                <a:spcPts val="0"/>
              </a:spcAft>
              <a:buNone/>
            </a:pPr>
            <a:r>
              <a:t/>
            </a:r>
            <a:endParaRPr b="1" i="0" sz="3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200"/>
              <a:buFont typeface="Nunito"/>
              <a:buNone/>
            </a:pPr>
            <a:r>
              <a:rPr b="1" i="0" lang="en-US" sz="3200" u="none" cap="none" strike="noStrike">
                <a:solidFill>
                  <a:schemeClr val="dk1"/>
                </a:solidFill>
                <a:latin typeface="Calibri"/>
                <a:ea typeface="Calibri"/>
                <a:cs typeface="Calibri"/>
                <a:sym typeface="Calibri"/>
              </a:rPr>
              <a:t>2/ Trình bày đúng thể loại văn xuôi.</a:t>
            </a:r>
            <a:endParaRPr b="1" i="0" sz="3200" u="none" cap="none" strike="noStrike">
              <a:solidFill>
                <a:schemeClr val="dk1"/>
              </a:solidFill>
              <a:latin typeface="Calibri"/>
              <a:ea typeface="Calibri"/>
              <a:cs typeface="Calibri"/>
              <a:sym typeface="Calibri"/>
            </a:endParaRPr>
          </a:p>
          <a:p>
            <a:pPr indent="0" lvl="0" marL="0" marR="0" rtl="0" algn="just">
              <a:lnSpc>
                <a:spcPct val="100000"/>
              </a:lnSpc>
              <a:spcBef>
                <a:spcPts val="3200"/>
              </a:spcBef>
              <a:spcAft>
                <a:spcPts val="3200"/>
              </a:spcAft>
              <a:buClr>
                <a:schemeClr val="dk1"/>
              </a:buClr>
              <a:buSzPts val="1200"/>
              <a:buFont typeface="Nunito"/>
              <a:buNone/>
            </a:pPr>
            <a:r>
              <a:rPr b="1" i="0" lang="en-US" sz="3200" u="none" cap="none" strike="noStrike">
                <a:solidFill>
                  <a:schemeClr val="dk1"/>
                </a:solidFill>
                <a:latin typeface="Calibri"/>
                <a:ea typeface="Calibri"/>
                <a:cs typeface="Calibri"/>
                <a:sym typeface="Calibri"/>
              </a:rPr>
              <a:t>3/ Thực hiện chính xác các bài tập phân biệt r/d/gi, o/ô.</a:t>
            </a:r>
            <a:endParaRPr b="1" i="0" sz="3200" u="none" cap="none" strike="noStrike">
              <a:solidFill>
                <a:schemeClr val="dk1"/>
              </a:solidFill>
              <a:latin typeface="Calibri"/>
              <a:ea typeface="Calibri"/>
              <a:cs typeface="Calibri"/>
              <a:sym typeface="Calibri"/>
            </a:endParaRPr>
          </a:p>
        </p:txBody>
      </p:sp>
      <p:sp>
        <p:nvSpPr>
          <p:cNvPr id="447" name="Google Shape;447;p20"/>
          <p:cNvSpPr/>
          <p:nvPr/>
        </p:nvSpPr>
        <p:spPr>
          <a:xfrm>
            <a:off x="1153262" y="476635"/>
            <a:ext cx="6837475" cy="584735"/>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accent6"/>
                </a:solidFill>
                <a:latin typeface="Arial"/>
                <a:ea typeface="Arial"/>
                <a:cs typeface="Arial"/>
                <a:sym typeface="Arial"/>
              </a:rPr>
              <a:t>Đánh giá mục tiêu</a:t>
            </a:r>
            <a:endParaRPr b="1" i="0" sz="3200" u="none" cap="none" strike="noStrike">
              <a:solidFill>
                <a:schemeClr val="accent6"/>
              </a:solidFill>
              <a:latin typeface="Arial"/>
              <a:ea typeface="Arial"/>
              <a:cs typeface="Arial"/>
              <a:sym typeface="Arial"/>
            </a:endParaRPr>
          </a:p>
        </p:txBody>
      </p:sp>
      <p:pic>
        <p:nvPicPr>
          <p:cNvPr descr="About us - ArmyHaus" id="448" name="Google Shape;448;p20"/>
          <p:cNvPicPr preferRelativeResize="0"/>
          <p:nvPr/>
        </p:nvPicPr>
        <p:blipFill rotWithShape="1">
          <a:blip r:embed="rId3">
            <a:alphaModFix/>
          </a:blip>
          <a:srcRect b="0" l="0" r="0" t="0"/>
          <a:stretch/>
        </p:blipFill>
        <p:spPr>
          <a:xfrm>
            <a:off x="30200" y="1625122"/>
            <a:ext cx="515363" cy="495670"/>
          </a:xfrm>
          <a:prstGeom prst="rect">
            <a:avLst/>
          </a:prstGeom>
          <a:noFill/>
          <a:ln>
            <a:noFill/>
          </a:ln>
        </p:spPr>
      </p:pic>
      <p:pic>
        <p:nvPicPr>
          <p:cNvPr descr="About us - ArmyHaus" id="449" name="Google Shape;449;p20"/>
          <p:cNvPicPr preferRelativeResize="0"/>
          <p:nvPr/>
        </p:nvPicPr>
        <p:blipFill rotWithShape="1">
          <a:blip r:embed="rId4">
            <a:alphaModFix/>
          </a:blip>
          <a:srcRect b="0" l="0" r="0" t="0"/>
          <a:stretch/>
        </p:blipFill>
        <p:spPr>
          <a:xfrm>
            <a:off x="82581" y="3938976"/>
            <a:ext cx="524285" cy="504251"/>
          </a:xfrm>
          <a:prstGeom prst="rect">
            <a:avLst/>
          </a:prstGeom>
          <a:noFill/>
          <a:ln>
            <a:noFill/>
          </a:ln>
        </p:spPr>
      </p:pic>
      <p:pic>
        <p:nvPicPr>
          <p:cNvPr descr="About us - ArmyHaus" id="450" name="Google Shape;450;p20"/>
          <p:cNvPicPr preferRelativeResize="0"/>
          <p:nvPr/>
        </p:nvPicPr>
        <p:blipFill rotWithShape="1">
          <a:blip r:embed="rId5">
            <a:alphaModFix/>
          </a:blip>
          <a:srcRect b="0" l="0" r="0" t="0"/>
          <a:stretch/>
        </p:blipFill>
        <p:spPr>
          <a:xfrm>
            <a:off x="82581" y="3001827"/>
            <a:ext cx="515363" cy="49567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xEl>
                                              <p:pRg end="0" st="0"/>
                                            </p:txEl>
                                          </p:spTgt>
                                        </p:tgtEl>
                                        <p:attrNameLst>
                                          <p:attrName>style.visibility</p:attrName>
                                        </p:attrNameLst>
                                      </p:cBhvr>
                                      <p:to>
                                        <p:strVal val="visible"/>
                                      </p:to>
                                    </p:set>
                                    <p:animEffect filter="fade" transition="in">
                                      <p:cBhvr>
                                        <p:cTn dur="1000"/>
                                        <p:tgtEl>
                                          <p:spTgt spid="4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xEl>
                                              <p:pRg end="0" st="0"/>
                                            </p:txEl>
                                          </p:spTgt>
                                        </p:tgtEl>
                                        <p:attrNameLst>
                                          <p:attrName>style.visibility</p:attrName>
                                        </p:attrNameLst>
                                      </p:cBhvr>
                                      <p:to>
                                        <p:strVal val="visible"/>
                                      </p:to>
                                    </p:set>
                                    <p:animEffect filter="fade" transition="in">
                                      <p:cBhvr>
                                        <p:cTn dur="500"/>
                                        <p:tgtEl>
                                          <p:spTgt spid="4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xEl>
                                              <p:pRg end="1" st="1"/>
                                            </p:txEl>
                                          </p:spTgt>
                                        </p:tgtEl>
                                        <p:attrNameLst>
                                          <p:attrName>style.visibility</p:attrName>
                                        </p:attrNameLst>
                                      </p:cBhvr>
                                      <p:to>
                                        <p:strVal val="visible"/>
                                      </p:to>
                                    </p:set>
                                    <p:animEffect filter="fade" transition="in">
                                      <p:cBhvr>
                                        <p:cTn dur="500"/>
                                        <p:tgtEl>
                                          <p:spTgt spid="4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xEl>
                                              <p:pRg end="2" st="2"/>
                                            </p:txEl>
                                          </p:spTgt>
                                        </p:tgtEl>
                                        <p:attrNameLst>
                                          <p:attrName>style.visibility</p:attrName>
                                        </p:attrNameLst>
                                      </p:cBhvr>
                                      <p:to>
                                        <p:strVal val="visible"/>
                                      </p:to>
                                    </p:set>
                                    <p:animEffect filter="fade" transition="in">
                                      <p:cBhvr>
                                        <p:cTn dur="500"/>
                                        <p:tgtEl>
                                          <p:spTgt spid="44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xEl>
                                              <p:pRg end="3" st="3"/>
                                            </p:txEl>
                                          </p:spTgt>
                                        </p:tgtEl>
                                        <p:attrNameLst>
                                          <p:attrName>style.visibility</p:attrName>
                                        </p:attrNameLst>
                                      </p:cBhvr>
                                      <p:to>
                                        <p:strVal val="visible"/>
                                      </p:to>
                                    </p:set>
                                    <p:animEffect filter="fade" transition="in">
                                      <p:cBhvr>
                                        <p:cTn dur="500"/>
                                        <p:tgtEl>
                                          <p:spTgt spid="44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
                                        <p:tgtEl>
                                          <p:spTgt spid="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21"/>
          <p:cNvSpPr/>
          <p:nvPr/>
        </p:nvSpPr>
        <p:spPr>
          <a:xfrm>
            <a:off x="1295100" y="324091"/>
            <a:ext cx="7571108" cy="4819409"/>
          </a:xfrm>
          <a:prstGeom prst="roundRect">
            <a:avLst>
              <a:gd fmla="val 13095" name="adj"/>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56" name="Google Shape;456;p21"/>
          <p:cNvGrpSpPr/>
          <p:nvPr/>
        </p:nvGrpSpPr>
        <p:grpSpPr>
          <a:xfrm>
            <a:off x="-547212" y="2985710"/>
            <a:ext cx="2312102" cy="2312102"/>
            <a:chOff x="-4916625" y="1638600"/>
            <a:chExt cx="2973000" cy="2973000"/>
          </a:xfrm>
        </p:grpSpPr>
        <p:sp>
          <p:nvSpPr>
            <p:cNvPr id="457" name="Google Shape;457;p21"/>
            <p:cNvSpPr/>
            <p:nvPr/>
          </p:nvSpPr>
          <p:spPr>
            <a:xfrm>
              <a:off x="-4916625" y="1638600"/>
              <a:ext cx="2973000" cy="2973000"/>
            </a:xfrm>
            <a:custGeom>
              <a:rect b="b" l="l" r="r" t="t"/>
              <a:pathLst>
                <a:path extrusionOk="0" h="118920" w="11892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21"/>
            <p:cNvSpPr/>
            <p:nvPr/>
          </p:nvSpPr>
          <p:spPr>
            <a:xfrm>
              <a:off x="-4911950" y="1761525"/>
              <a:ext cx="2831500" cy="2751550"/>
            </a:xfrm>
            <a:custGeom>
              <a:rect b="b" l="l" r="r" t="t"/>
              <a:pathLst>
                <a:path extrusionOk="0" h="110062" w="11326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9" name="Google Shape;459;p21"/>
          <p:cNvSpPr txBox="1"/>
          <p:nvPr>
            <p:ph type="title"/>
          </p:nvPr>
        </p:nvSpPr>
        <p:spPr>
          <a:xfrm>
            <a:off x="-141990" y="324091"/>
            <a:ext cx="10972800" cy="1143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US" sz="5400">
                <a:solidFill>
                  <a:schemeClr val="dk2"/>
                </a:solidFill>
                <a:latin typeface="Calibri"/>
                <a:ea typeface="Calibri"/>
                <a:cs typeface="Calibri"/>
                <a:sym typeface="Calibri"/>
              </a:rPr>
              <a:t>DẶN DÒ</a:t>
            </a:r>
            <a:endParaRPr/>
          </a:p>
        </p:txBody>
      </p:sp>
      <p:sp>
        <p:nvSpPr>
          <p:cNvPr id="460" name="Google Shape;460;p21"/>
          <p:cNvSpPr/>
          <p:nvPr/>
        </p:nvSpPr>
        <p:spPr>
          <a:xfrm>
            <a:off x="1295100" y="1443449"/>
            <a:ext cx="7387274" cy="3122473"/>
          </a:xfrm>
          <a:prstGeom prst="rect">
            <a:avLst/>
          </a:prstGeom>
        </p:spPr>
        <p:txBody>
          <a:bodyPr>
            <a:prstTxWarp prst="textPlain"/>
          </a:bodyPr>
          <a:lstStyle/>
          <a:p>
            <a:pPr lvl="0" algn="just"/>
            <a:r>
              <a:rPr b="1" i="0">
                <a:ln cap="flat" cmpd="sng" w="19050">
                  <a:solidFill>
                    <a:schemeClr val="accent6"/>
                  </a:solidFill>
                  <a:prstDash val="solid"/>
                  <a:round/>
                  <a:headEnd len="sm" w="sm" type="none"/>
                  <a:tailEnd len="sm" w="sm" type="none"/>
                </a:ln>
                <a:solidFill>
                  <a:schemeClr val="accent6"/>
                </a:solidFill>
                <a:latin typeface="Arial"/>
              </a:rPr>
              <a:t>- Xem lại bài chính tả: Nhà yêu Chuẩn bị bài chính tả: </a:t>
            </a:r>
            <a:br>
              <a:rPr b="1" i="0">
                <a:ln cap="flat" cmpd="sng" w="19050">
                  <a:solidFill>
                    <a:schemeClr val="accent6"/>
                  </a:solidFill>
                  <a:prstDash val="solid"/>
                  <a:round/>
                  <a:headEnd len="sm" w="sm" type="none"/>
                  <a:tailEnd len="sm" w="sm" type="none"/>
                </a:ln>
                <a:solidFill>
                  <a:schemeClr val="accent6"/>
                </a:solidFill>
                <a:latin typeface="Arial"/>
              </a:rPr>
            </a:br>
            <a:r>
              <a:rPr b="1" i="0">
                <a:ln cap="flat" cmpd="sng" w="19050">
                  <a:solidFill>
                    <a:schemeClr val="accent6"/>
                  </a:solidFill>
                  <a:prstDash val="solid"/>
                  <a:round/>
                  <a:headEnd len="sm" w="sm" type="none"/>
                  <a:tailEnd len="sm" w="sm" type="none"/>
                </a:ln>
                <a:solidFill>
                  <a:schemeClr val="accent6"/>
                </a:solidFill>
                <a:latin typeface="Arial"/>
              </a:rPr>
              <a:t>   Nghe – viết: Cánh cam lạc mẹ</a:t>
            </a: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1000"/>
                                        <p:tgtEl>
                                          <p:spTgt spid="4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
          <p:cNvSpPr/>
          <p:nvPr/>
        </p:nvSpPr>
        <p:spPr>
          <a:xfrm>
            <a:off x="1295100" y="1170600"/>
            <a:ext cx="6553800" cy="2802300"/>
          </a:xfrm>
          <a:prstGeom prst="roundRect">
            <a:avLst>
              <a:gd fmla="val 13095" name="adj"/>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3"/>
          <p:cNvSpPr txBox="1"/>
          <p:nvPr>
            <p:ph type="title"/>
          </p:nvPr>
        </p:nvSpPr>
        <p:spPr>
          <a:xfrm>
            <a:off x="1799395" y="2571750"/>
            <a:ext cx="5476200" cy="54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US" sz="6000"/>
              <a:t>Nghe – viết</a:t>
            </a:r>
            <a:endParaRPr sz="6000"/>
          </a:p>
        </p:txBody>
      </p:sp>
      <p:sp>
        <p:nvSpPr>
          <p:cNvPr id="247" name="Google Shape;247;p3"/>
          <p:cNvSpPr txBox="1"/>
          <p:nvPr>
            <p:ph idx="1" type="subTitle"/>
          </p:nvPr>
        </p:nvSpPr>
        <p:spPr>
          <a:xfrm>
            <a:off x="1799395" y="1612288"/>
            <a:ext cx="5476200" cy="54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b="1" lang="en-US" sz="5400">
                <a:latin typeface="Calibri"/>
                <a:ea typeface="Calibri"/>
                <a:cs typeface="Calibri"/>
                <a:sym typeface="Calibri"/>
              </a:rPr>
              <a:t>Hoạt động 1</a:t>
            </a:r>
            <a:endParaRPr/>
          </a:p>
        </p:txBody>
      </p:sp>
      <p:grpSp>
        <p:nvGrpSpPr>
          <p:cNvPr id="248" name="Google Shape;248;p3"/>
          <p:cNvGrpSpPr/>
          <p:nvPr/>
        </p:nvGrpSpPr>
        <p:grpSpPr>
          <a:xfrm>
            <a:off x="-547212" y="2985710"/>
            <a:ext cx="2312102" cy="2312102"/>
            <a:chOff x="-4916625" y="1638600"/>
            <a:chExt cx="2973000" cy="2973000"/>
          </a:xfrm>
        </p:grpSpPr>
        <p:sp>
          <p:nvSpPr>
            <p:cNvPr id="249" name="Google Shape;249;p3"/>
            <p:cNvSpPr/>
            <p:nvPr/>
          </p:nvSpPr>
          <p:spPr>
            <a:xfrm>
              <a:off x="-4916625" y="1638600"/>
              <a:ext cx="2973000" cy="2973000"/>
            </a:xfrm>
            <a:custGeom>
              <a:rect b="b" l="l" r="r" t="t"/>
              <a:pathLst>
                <a:path extrusionOk="0" h="118920" w="11892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3"/>
            <p:cNvSpPr/>
            <p:nvPr/>
          </p:nvSpPr>
          <p:spPr>
            <a:xfrm>
              <a:off x="-4911950" y="1761525"/>
              <a:ext cx="2831500" cy="2751550"/>
            </a:xfrm>
            <a:custGeom>
              <a:rect b="b" l="l" r="r" t="t"/>
              <a:pathLst>
                <a:path extrusionOk="0" h="110062" w="11326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0" st="0"/>
                                            </p:txEl>
                                          </p:spTgt>
                                        </p:tgtEl>
                                        <p:attrNameLst>
                                          <p:attrName>style.visibility</p:attrName>
                                        </p:attrNameLst>
                                      </p:cBhvr>
                                      <p:to>
                                        <p:strVal val="visible"/>
                                      </p:to>
                                    </p:set>
                                    <p:animEffect filter="fade" transition="in">
                                      <p:cBhvr>
                                        <p:cTn dur="2000"/>
                                        <p:tgtEl>
                                          <p:spTgt spid="24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20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
          <p:cNvSpPr txBox="1"/>
          <p:nvPr>
            <p:ph type="title"/>
          </p:nvPr>
        </p:nvSpPr>
        <p:spPr>
          <a:xfrm flipH="1">
            <a:off x="640079" y="188066"/>
            <a:ext cx="7863840" cy="7182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3600"/>
              <a:buNone/>
            </a:pPr>
            <a:r>
              <a:rPr lang="en-US" sz="3600">
                <a:latin typeface="Calibri"/>
                <a:ea typeface="Calibri"/>
                <a:cs typeface="Calibri"/>
                <a:sym typeface="Calibri"/>
              </a:rPr>
              <a:t>NHÀ YÊU NƯỚC NGUYỄN TRUNG TRỰC</a:t>
            </a:r>
            <a:endParaRPr sz="3600">
              <a:latin typeface="Calibri"/>
              <a:ea typeface="Calibri"/>
              <a:cs typeface="Calibri"/>
              <a:sym typeface="Calibri"/>
            </a:endParaRPr>
          </a:p>
        </p:txBody>
      </p:sp>
      <p:grpSp>
        <p:nvGrpSpPr>
          <p:cNvPr id="256" name="Google Shape;256;p4"/>
          <p:cNvGrpSpPr/>
          <p:nvPr/>
        </p:nvGrpSpPr>
        <p:grpSpPr>
          <a:xfrm>
            <a:off x="168909" y="812800"/>
            <a:ext cx="8806181" cy="4132070"/>
            <a:chOff x="168909" y="812800"/>
            <a:chExt cx="8806181" cy="4132070"/>
          </a:xfrm>
        </p:grpSpPr>
        <p:sp>
          <p:nvSpPr>
            <p:cNvPr id="257" name="Google Shape;257;p4"/>
            <p:cNvSpPr/>
            <p:nvPr/>
          </p:nvSpPr>
          <p:spPr>
            <a:xfrm>
              <a:off x="168909" y="812800"/>
              <a:ext cx="8806181" cy="4132070"/>
            </a:xfrm>
            <a:prstGeom prst="roundRect">
              <a:avLst>
                <a:gd fmla="val 16667" name="adj"/>
              </a:avLst>
            </a:prstGeom>
            <a:solidFill>
              <a:srgbClr val="FFE7E3"/>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8" name="Google Shape;258;p4"/>
            <p:cNvSpPr txBox="1"/>
            <p:nvPr/>
          </p:nvSpPr>
          <p:spPr>
            <a:xfrm>
              <a:off x="307974" y="893676"/>
              <a:ext cx="8528050" cy="397031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800" u="none" cap="none" strike="noStrike">
                  <a:solidFill>
                    <a:srgbClr val="111111"/>
                  </a:solidFill>
                  <a:latin typeface="Arial"/>
                  <a:ea typeface="Arial"/>
                  <a:cs typeface="Arial"/>
                  <a:sym typeface="Arial"/>
                </a:rPr>
                <a:t>        Nguyễn Trung Trực sinh ra trong một gia đình làm nghề chài lưới trên sông Vàm Cỏ. Năm 23 tuổi, ông lãnh đạo cuộc nổi dậy ở phủ Tân An, nay thuộc tỉnh Long An. Đội quân khởi nghĩa do ông chỉ huy đã lập nên nhiều chiến công vang dội khắp vùng Tây Nam Bộ. Bị giặc bắt và đưa ra hành hình, ông khảng khái trả lời viên thống đốc Nam Kì: “Bao giờ người Tây nhổ hết cỏ nước Nam thì mới hết người Nam đánh Tây.”</a:t>
              </a:r>
              <a:endParaRPr/>
            </a:p>
          </p:txBody>
        </p:sp>
      </p:gr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6"/>
                                        </p:tgtEl>
                                        <p:attrNameLst>
                                          <p:attrName>style.visibility</p:attrName>
                                        </p:attrNameLst>
                                      </p:cBhvr>
                                      <p:to>
                                        <p:strVal val="visible"/>
                                      </p:to>
                                    </p:set>
                                    <p:anim calcmode="lin" valueType="num">
                                      <p:cBhvr additive="base">
                                        <p:cTn dur="500"/>
                                        <p:tgtEl>
                                          <p:spTgt spid="256"/>
                                        </p:tgtEl>
                                        <p:attrNameLst>
                                          <p:attrName>ppt_w</p:attrName>
                                        </p:attrNameLst>
                                      </p:cBhvr>
                                      <p:tavLst>
                                        <p:tav fmla="" tm="0">
                                          <p:val>
                                            <p:strVal val="0"/>
                                          </p:val>
                                        </p:tav>
                                        <p:tav fmla="" tm="100000">
                                          <p:val>
                                            <p:strVal val="#ppt_w"/>
                                          </p:val>
                                        </p:tav>
                                      </p:tavLst>
                                    </p:anim>
                                    <p:anim calcmode="lin" valueType="num">
                                      <p:cBhvr additive="base">
                                        <p:cTn dur="500"/>
                                        <p:tgtEl>
                                          <p:spTgt spid="25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5"/>
          <p:cNvSpPr/>
          <p:nvPr/>
        </p:nvSpPr>
        <p:spPr>
          <a:xfrm>
            <a:off x="220402" y="893822"/>
            <a:ext cx="5606857" cy="3075903"/>
          </a:xfrm>
          <a:prstGeom prst="roundRect">
            <a:avLst>
              <a:gd fmla="val 16667" name="adj"/>
            </a:avLst>
          </a:prstGeom>
          <a:solidFill>
            <a:srgbClr val="FFE7E3"/>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2" marL="0" marR="0" rtl="0" algn="just">
              <a:lnSpc>
                <a:spcPct val="100000"/>
              </a:lnSpc>
              <a:spcBef>
                <a:spcPts val="0"/>
              </a:spcBef>
              <a:spcAft>
                <a:spcPts val="0"/>
              </a:spcAft>
              <a:buNone/>
            </a:pPr>
            <a:r>
              <a:rPr b="1" i="0" lang="en-US" sz="2800" u="none" cap="none" strike="noStrike">
                <a:solidFill>
                  <a:srgbClr val="111111"/>
                </a:solidFill>
                <a:latin typeface="Arial"/>
                <a:ea typeface="Arial"/>
                <a:cs typeface="Arial"/>
                <a:sym typeface="Arial"/>
              </a:rPr>
              <a:t>- Ông sinh ra trong một gia đình nghèo. Năm 23 tuổi, ông lãnh đạo cuộc nổi dậy ở phủ Tân An và lập nhiều chiến công. Ông bị giặc bắt và bị hành hình.</a:t>
            </a:r>
            <a:endParaRPr b="1" i="0" sz="2800" u="none" cap="none" strike="noStrike">
              <a:solidFill>
                <a:srgbClr val="111111"/>
              </a:solidFill>
              <a:latin typeface="Arial"/>
              <a:ea typeface="Arial"/>
              <a:cs typeface="Arial"/>
              <a:sym typeface="Arial"/>
            </a:endParaRPr>
          </a:p>
        </p:txBody>
      </p:sp>
      <p:sp>
        <p:nvSpPr>
          <p:cNvPr id="264" name="Google Shape;264;p5"/>
          <p:cNvSpPr/>
          <p:nvPr/>
        </p:nvSpPr>
        <p:spPr>
          <a:xfrm>
            <a:off x="0" y="113223"/>
            <a:ext cx="8806181"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3600" u="none" cap="none" strike="noStrike">
                <a:solidFill>
                  <a:schemeClr val="dk1"/>
                </a:solidFill>
                <a:latin typeface="Calibri"/>
                <a:ea typeface="Calibri"/>
                <a:cs typeface="Calibri"/>
                <a:sym typeface="Calibri"/>
              </a:rPr>
              <a:t>Em biết gì về Nguyễn Trung Trực?</a:t>
            </a:r>
            <a:endParaRPr b="1" i="0" sz="3600" u="none" cap="none" strike="noStrike">
              <a:solidFill>
                <a:schemeClr val="dk1"/>
              </a:solidFill>
              <a:latin typeface="Calibri"/>
              <a:ea typeface="Calibri"/>
              <a:cs typeface="Calibri"/>
              <a:sym typeface="Calibri"/>
            </a:endParaRPr>
          </a:p>
        </p:txBody>
      </p:sp>
      <p:grpSp>
        <p:nvGrpSpPr>
          <p:cNvPr id="265" name="Google Shape;265;p5"/>
          <p:cNvGrpSpPr/>
          <p:nvPr/>
        </p:nvGrpSpPr>
        <p:grpSpPr>
          <a:xfrm>
            <a:off x="4783429" y="893822"/>
            <a:ext cx="4534191" cy="4164278"/>
            <a:chOff x="4783429" y="893822"/>
            <a:chExt cx="4534191" cy="4164278"/>
          </a:xfrm>
        </p:grpSpPr>
        <p:pic>
          <p:nvPicPr>
            <p:cNvPr descr="Danh nhân Anh hùng dân tộc Nguyễn Trung Trực - Báo Long An Online" id="266" name="Google Shape;266;p5"/>
            <p:cNvPicPr preferRelativeResize="0"/>
            <p:nvPr/>
          </p:nvPicPr>
          <p:blipFill rotWithShape="1">
            <a:blip r:embed="rId3">
              <a:alphaModFix/>
            </a:blip>
            <a:srcRect b="0" l="0" r="0" t="0"/>
            <a:stretch/>
          </p:blipFill>
          <p:spPr>
            <a:xfrm>
              <a:off x="6120170" y="893822"/>
              <a:ext cx="2547114" cy="3075903"/>
            </a:xfrm>
            <a:prstGeom prst="rect">
              <a:avLst/>
            </a:prstGeom>
            <a:noFill/>
            <a:ln>
              <a:noFill/>
            </a:ln>
          </p:spPr>
        </p:pic>
        <p:sp>
          <p:nvSpPr>
            <p:cNvPr id="267" name="Google Shape;267;p5"/>
            <p:cNvSpPr txBox="1"/>
            <p:nvPr/>
          </p:nvSpPr>
          <p:spPr>
            <a:xfrm>
              <a:off x="4783429" y="4103993"/>
              <a:ext cx="4534191"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800" u="none" cap="none" strike="noStrike">
                  <a:solidFill>
                    <a:srgbClr val="002060"/>
                  </a:solidFill>
                  <a:latin typeface="Arial"/>
                  <a:ea typeface="Arial"/>
                  <a:cs typeface="Arial"/>
                  <a:sym typeface="Arial"/>
                </a:rPr>
                <a:t>NGUYỄN TRUNG TRỰC</a:t>
              </a:r>
              <a:endParaRPr/>
            </a:p>
            <a:p>
              <a:pPr indent="0" lvl="0" marL="0" marR="0" rtl="0" algn="ctr">
                <a:lnSpc>
                  <a:spcPct val="100000"/>
                </a:lnSpc>
                <a:spcBef>
                  <a:spcPts val="0"/>
                </a:spcBef>
                <a:spcAft>
                  <a:spcPts val="0"/>
                </a:spcAft>
                <a:buNone/>
              </a:pPr>
              <a:r>
                <a:rPr b="1" i="0" lang="en-US" sz="2800" u="none" cap="none" strike="noStrike">
                  <a:solidFill>
                    <a:srgbClr val="002060"/>
                  </a:solidFill>
                  <a:latin typeface="Arial"/>
                  <a:ea typeface="Arial"/>
                  <a:cs typeface="Arial"/>
                  <a:sym typeface="Arial"/>
                </a:rPr>
                <a:t>(1838-1868)</a:t>
              </a:r>
              <a:endParaRPr/>
            </a:p>
          </p:txBody>
        </p:sp>
      </p:gr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0" st="0"/>
                                            </p:txEl>
                                          </p:spTgt>
                                        </p:tgtEl>
                                        <p:attrNameLst>
                                          <p:attrName>style.visibility</p:attrName>
                                        </p:attrNameLst>
                                      </p:cBhvr>
                                      <p:to>
                                        <p:strVal val="visible"/>
                                      </p:to>
                                    </p:set>
                                    <p:animEffect filter="fade" transition="in">
                                      <p:cBhvr>
                                        <p:cTn dur="1000"/>
                                        <p:tgtEl>
                                          <p:spTgt spid="2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822"/>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6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6"/>
          <p:cNvSpPr/>
          <p:nvPr/>
        </p:nvSpPr>
        <p:spPr>
          <a:xfrm>
            <a:off x="4572000" y="1430388"/>
            <a:ext cx="3917157" cy="3075903"/>
          </a:xfrm>
          <a:prstGeom prst="roundRect">
            <a:avLst>
              <a:gd fmla="val 16667" name="adj"/>
            </a:avLst>
          </a:prstGeom>
          <a:solidFill>
            <a:srgbClr val="FFE7E3"/>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2" marL="0" marR="0" rtl="0" algn="just">
              <a:lnSpc>
                <a:spcPct val="100000"/>
              </a:lnSpc>
              <a:spcBef>
                <a:spcPts val="0"/>
              </a:spcBef>
              <a:spcAft>
                <a:spcPts val="0"/>
              </a:spcAft>
              <a:buNone/>
            </a:pPr>
            <a:r>
              <a:rPr b="1" i="0" lang="en-US" sz="2800" u="none" cap="none" strike="noStrike">
                <a:solidFill>
                  <a:srgbClr val="111111"/>
                </a:solidFill>
                <a:latin typeface="Arial"/>
                <a:ea typeface="Arial"/>
                <a:cs typeface="Arial"/>
                <a:sym typeface="Arial"/>
              </a:rPr>
              <a:t>Câu nói: “Bao giờ người Tây nhổ hết cỏ nước Nam thì mới hết người Nam đánh Tây.”</a:t>
            </a:r>
            <a:endParaRPr b="1" i="0" sz="2800" u="none" cap="none" strike="noStrike">
              <a:solidFill>
                <a:srgbClr val="111111"/>
              </a:solidFill>
              <a:latin typeface="Arial"/>
              <a:ea typeface="Arial"/>
              <a:cs typeface="Arial"/>
              <a:sym typeface="Arial"/>
            </a:endParaRPr>
          </a:p>
        </p:txBody>
      </p:sp>
      <p:sp>
        <p:nvSpPr>
          <p:cNvPr id="273" name="Google Shape;273;p6"/>
          <p:cNvSpPr/>
          <p:nvPr/>
        </p:nvSpPr>
        <p:spPr>
          <a:xfrm>
            <a:off x="0" y="113223"/>
            <a:ext cx="8806181" cy="120032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3600" u="none" cap="none" strike="noStrike">
                <a:solidFill>
                  <a:schemeClr val="dk1"/>
                </a:solidFill>
                <a:latin typeface="Calibri"/>
                <a:ea typeface="Calibri"/>
                <a:cs typeface="Calibri"/>
                <a:sym typeface="Calibri"/>
              </a:rPr>
              <a:t>Nhà yêu nước Nguyễn Trung Trực đã có câu nói nào lưu danh muôn đời?</a:t>
            </a:r>
            <a:endParaRPr b="1" i="0" sz="3600" u="none" cap="none" strike="noStrike">
              <a:solidFill>
                <a:schemeClr val="dk1"/>
              </a:solidFill>
              <a:latin typeface="Calibri"/>
              <a:ea typeface="Calibri"/>
              <a:cs typeface="Calibri"/>
              <a:sym typeface="Calibri"/>
            </a:endParaRPr>
          </a:p>
        </p:txBody>
      </p:sp>
      <p:pic>
        <p:nvPicPr>
          <p:cNvPr descr="Trước lúc hy sinh, Nguyễn Trung Trực đã thể hiện khí tiết của mình bằng câu nói bất hủ: “Bao giờ người Tây nhổ hết cỏ nước Nam thì mới hết người Nam đánh Tây”. Ảnh: Internet" id="274" name="Google Shape;274;p6"/>
          <p:cNvPicPr preferRelativeResize="0"/>
          <p:nvPr/>
        </p:nvPicPr>
        <p:blipFill rotWithShape="1">
          <a:blip r:embed="rId3">
            <a:alphaModFix/>
          </a:blip>
          <a:srcRect b="0" l="0" r="0" t="0"/>
          <a:stretch/>
        </p:blipFill>
        <p:spPr>
          <a:xfrm>
            <a:off x="122128" y="1625677"/>
            <a:ext cx="4009757" cy="2685327"/>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xEl>
                                              <p:pRg end="0" st="0"/>
                                            </p:txEl>
                                          </p:spTgt>
                                        </p:tgtEl>
                                        <p:attrNameLst>
                                          <p:attrName>style.visibility</p:attrName>
                                        </p:attrNameLst>
                                      </p:cBhvr>
                                      <p:to>
                                        <p:strVal val="visible"/>
                                      </p:to>
                                    </p:set>
                                    <p:animEffect filter="fade" transition="in">
                                      <p:cBhvr>
                                        <p:cTn dur="1000"/>
                                        <p:tgtEl>
                                          <p:spTgt spid="2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6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7"/>
          <p:cNvSpPr/>
          <p:nvPr/>
        </p:nvSpPr>
        <p:spPr>
          <a:xfrm>
            <a:off x="1295100" y="1170600"/>
            <a:ext cx="6553800" cy="2802300"/>
          </a:xfrm>
          <a:prstGeom prst="roundRect">
            <a:avLst>
              <a:gd fmla="val 13095" name="adj"/>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7"/>
          <p:cNvSpPr txBox="1"/>
          <p:nvPr>
            <p:ph type="title"/>
          </p:nvPr>
        </p:nvSpPr>
        <p:spPr>
          <a:xfrm>
            <a:off x="1738862" y="2298900"/>
            <a:ext cx="5666276" cy="54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US" sz="6000"/>
              <a:t>Luyện viết từ khó</a:t>
            </a:r>
            <a:endParaRPr sz="6000"/>
          </a:p>
        </p:txBody>
      </p:sp>
      <p:grpSp>
        <p:nvGrpSpPr>
          <p:cNvPr id="281" name="Google Shape;281;p7"/>
          <p:cNvGrpSpPr/>
          <p:nvPr/>
        </p:nvGrpSpPr>
        <p:grpSpPr>
          <a:xfrm>
            <a:off x="-547212" y="2985710"/>
            <a:ext cx="2312102" cy="2312102"/>
            <a:chOff x="-4916625" y="1638600"/>
            <a:chExt cx="2973000" cy="2973000"/>
          </a:xfrm>
        </p:grpSpPr>
        <p:sp>
          <p:nvSpPr>
            <p:cNvPr id="282" name="Google Shape;282;p7"/>
            <p:cNvSpPr/>
            <p:nvPr/>
          </p:nvSpPr>
          <p:spPr>
            <a:xfrm>
              <a:off x="-4916625" y="1638600"/>
              <a:ext cx="2973000" cy="2973000"/>
            </a:xfrm>
            <a:custGeom>
              <a:rect b="b" l="l" r="r" t="t"/>
              <a:pathLst>
                <a:path extrusionOk="0" h="118920" w="11892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7"/>
            <p:cNvSpPr/>
            <p:nvPr/>
          </p:nvSpPr>
          <p:spPr>
            <a:xfrm>
              <a:off x="-4911950" y="1761525"/>
              <a:ext cx="2831500" cy="2751550"/>
            </a:xfrm>
            <a:custGeom>
              <a:rect b="b" l="l" r="r" t="t"/>
              <a:pathLst>
                <a:path extrusionOk="0" h="110062" w="11326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20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8"/>
          <p:cNvSpPr txBox="1"/>
          <p:nvPr>
            <p:ph type="title"/>
          </p:nvPr>
        </p:nvSpPr>
        <p:spPr>
          <a:xfrm flipH="1">
            <a:off x="168909" y="135038"/>
            <a:ext cx="6015364" cy="718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US" sz="3600">
                <a:latin typeface="Calibri"/>
                <a:ea typeface="Calibri"/>
                <a:cs typeface="Calibri"/>
                <a:sym typeface="Calibri"/>
              </a:rPr>
              <a:t>Một số từ ngữ cần lưu ý</a:t>
            </a:r>
            <a:endParaRPr sz="3600">
              <a:latin typeface="Calibri"/>
              <a:ea typeface="Calibri"/>
              <a:cs typeface="Calibri"/>
              <a:sym typeface="Calibri"/>
            </a:endParaRPr>
          </a:p>
        </p:txBody>
      </p:sp>
      <p:grpSp>
        <p:nvGrpSpPr>
          <p:cNvPr id="289" name="Google Shape;289;p8"/>
          <p:cNvGrpSpPr/>
          <p:nvPr/>
        </p:nvGrpSpPr>
        <p:grpSpPr>
          <a:xfrm>
            <a:off x="168909" y="1273168"/>
            <a:ext cx="1683040" cy="506714"/>
            <a:chOff x="168909" y="812800"/>
            <a:chExt cx="8806181" cy="4132070"/>
          </a:xfrm>
        </p:grpSpPr>
        <p:sp>
          <p:nvSpPr>
            <p:cNvPr id="290" name="Google Shape;290;p8"/>
            <p:cNvSpPr/>
            <p:nvPr/>
          </p:nvSpPr>
          <p:spPr>
            <a:xfrm>
              <a:off x="168909" y="812800"/>
              <a:ext cx="8806181" cy="4132070"/>
            </a:xfrm>
            <a:prstGeom prst="roundRect">
              <a:avLst>
                <a:gd fmla="val 16667" name="adj"/>
              </a:avLst>
            </a:prstGeom>
            <a:solidFill>
              <a:srgbClr val="FFBAAD"/>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1" name="Google Shape;291;p8"/>
            <p:cNvSpPr txBox="1"/>
            <p:nvPr/>
          </p:nvSpPr>
          <p:spPr>
            <a:xfrm>
              <a:off x="307974" y="893676"/>
              <a:ext cx="8528050"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800" u="none" cap="none" strike="noStrike">
                  <a:solidFill>
                    <a:srgbClr val="111111"/>
                  </a:solidFill>
                  <a:latin typeface="Arial"/>
                  <a:ea typeface="Arial"/>
                  <a:cs typeface="Arial"/>
                  <a:sym typeface="Arial"/>
                </a:rPr>
                <a:t>chài lưới</a:t>
              </a:r>
              <a:endParaRPr b="0" i="0" sz="2800" u="none" cap="none" strike="noStrike">
                <a:solidFill>
                  <a:srgbClr val="111111"/>
                </a:solidFill>
                <a:latin typeface="Arial"/>
                <a:ea typeface="Arial"/>
                <a:cs typeface="Arial"/>
                <a:sym typeface="Arial"/>
              </a:endParaRPr>
            </a:p>
          </p:txBody>
        </p:sp>
      </p:grpSp>
      <p:grpSp>
        <p:nvGrpSpPr>
          <p:cNvPr id="292" name="Google Shape;292;p8"/>
          <p:cNvGrpSpPr/>
          <p:nvPr/>
        </p:nvGrpSpPr>
        <p:grpSpPr>
          <a:xfrm>
            <a:off x="2146256" y="1273168"/>
            <a:ext cx="1683040" cy="533138"/>
            <a:chOff x="168909" y="812800"/>
            <a:chExt cx="8806181" cy="4347548"/>
          </a:xfrm>
        </p:grpSpPr>
        <p:sp>
          <p:nvSpPr>
            <p:cNvPr id="293" name="Google Shape;293;p8"/>
            <p:cNvSpPr/>
            <p:nvPr/>
          </p:nvSpPr>
          <p:spPr>
            <a:xfrm>
              <a:off x="168909" y="812800"/>
              <a:ext cx="8806181" cy="4132070"/>
            </a:xfrm>
            <a:prstGeom prst="roundRect">
              <a:avLst>
                <a:gd fmla="val 16667" name="adj"/>
              </a:avLst>
            </a:prstGeom>
            <a:solidFill>
              <a:srgbClr val="FFBAAD"/>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4" name="Google Shape;294;p8"/>
            <p:cNvSpPr txBox="1"/>
            <p:nvPr/>
          </p:nvSpPr>
          <p:spPr>
            <a:xfrm>
              <a:off x="307973" y="893678"/>
              <a:ext cx="8528053" cy="42666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800" u="none" cap="none" strike="noStrike">
                  <a:solidFill>
                    <a:srgbClr val="111111"/>
                  </a:solidFill>
                  <a:latin typeface="Arial"/>
                  <a:ea typeface="Arial"/>
                  <a:cs typeface="Arial"/>
                  <a:sym typeface="Arial"/>
                </a:rPr>
                <a:t>nổi dậy</a:t>
              </a:r>
              <a:endParaRPr b="0" i="0" sz="2800" u="none" cap="none" strike="noStrike">
                <a:solidFill>
                  <a:srgbClr val="111111"/>
                </a:solidFill>
                <a:latin typeface="Arial"/>
                <a:ea typeface="Arial"/>
                <a:cs typeface="Arial"/>
                <a:sym typeface="Arial"/>
              </a:endParaRPr>
            </a:p>
          </p:txBody>
        </p:sp>
      </p:grpSp>
      <p:grpSp>
        <p:nvGrpSpPr>
          <p:cNvPr id="295" name="Google Shape;295;p8"/>
          <p:cNvGrpSpPr/>
          <p:nvPr/>
        </p:nvGrpSpPr>
        <p:grpSpPr>
          <a:xfrm>
            <a:off x="4164114" y="1273168"/>
            <a:ext cx="2095394" cy="533138"/>
            <a:chOff x="168909" y="812800"/>
            <a:chExt cx="10963743" cy="4347548"/>
          </a:xfrm>
        </p:grpSpPr>
        <p:sp>
          <p:nvSpPr>
            <p:cNvPr id="296" name="Google Shape;296;p8"/>
            <p:cNvSpPr/>
            <p:nvPr/>
          </p:nvSpPr>
          <p:spPr>
            <a:xfrm>
              <a:off x="168909" y="812800"/>
              <a:ext cx="10963743" cy="4132070"/>
            </a:xfrm>
            <a:prstGeom prst="roundRect">
              <a:avLst>
                <a:gd fmla="val 16667" name="adj"/>
              </a:avLst>
            </a:prstGeom>
            <a:solidFill>
              <a:srgbClr val="FFBAAD"/>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7" name="Google Shape;297;p8"/>
            <p:cNvSpPr txBox="1"/>
            <p:nvPr/>
          </p:nvSpPr>
          <p:spPr>
            <a:xfrm>
              <a:off x="307963" y="893678"/>
              <a:ext cx="10824684" cy="42666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800" u="none" cap="none" strike="noStrike">
                  <a:solidFill>
                    <a:srgbClr val="111111"/>
                  </a:solidFill>
                  <a:latin typeface="Arial"/>
                  <a:ea typeface="Arial"/>
                  <a:cs typeface="Arial"/>
                  <a:sym typeface="Arial"/>
                </a:rPr>
                <a:t>khởi nghĩa</a:t>
              </a:r>
              <a:endParaRPr b="0" i="0" sz="2800" u="none" cap="none" strike="noStrike">
                <a:solidFill>
                  <a:srgbClr val="111111"/>
                </a:solidFill>
                <a:latin typeface="Arial"/>
                <a:ea typeface="Arial"/>
                <a:cs typeface="Arial"/>
                <a:sym typeface="Arial"/>
              </a:endParaRPr>
            </a:p>
          </p:txBody>
        </p:sp>
      </p:grpSp>
      <p:grpSp>
        <p:nvGrpSpPr>
          <p:cNvPr id="298" name="Google Shape;298;p8"/>
          <p:cNvGrpSpPr/>
          <p:nvPr/>
        </p:nvGrpSpPr>
        <p:grpSpPr>
          <a:xfrm>
            <a:off x="6553815" y="1273168"/>
            <a:ext cx="2375826" cy="533138"/>
            <a:chOff x="168909" y="812800"/>
            <a:chExt cx="12431050" cy="4347548"/>
          </a:xfrm>
        </p:grpSpPr>
        <p:sp>
          <p:nvSpPr>
            <p:cNvPr id="299" name="Google Shape;299;p8"/>
            <p:cNvSpPr/>
            <p:nvPr/>
          </p:nvSpPr>
          <p:spPr>
            <a:xfrm>
              <a:off x="168909" y="812800"/>
              <a:ext cx="12431050" cy="4132070"/>
            </a:xfrm>
            <a:prstGeom prst="roundRect">
              <a:avLst>
                <a:gd fmla="val 16667" name="adj"/>
              </a:avLst>
            </a:prstGeom>
            <a:solidFill>
              <a:srgbClr val="FFBAAD"/>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0" name="Google Shape;300;p8"/>
            <p:cNvSpPr txBox="1"/>
            <p:nvPr/>
          </p:nvSpPr>
          <p:spPr>
            <a:xfrm>
              <a:off x="519924" y="893678"/>
              <a:ext cx="11504681" cy="42666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800" u="none" cap="none" strike="noStrike">
                  <a:solidFill>
                    <a:srgbClr val="111111"/>
                  </a:solidFill>
                  <a:latin typeface="Arial"/>
                  <a:ea typeface="Arial"/>
                  <a:cs typeface="Arial"/>
                  <a:sym typeface="Arial"/>
                </a:rPr>
                <a:t>khảng khái</a:t>
              </a:r>
              <a:endParaRPr b="0" i="0" sz="2800" u="none" cap="none" strike="noStrike">
                <a:solidFill>
                  <a:srgbClr val="111111"/>
                </a:solidFill>
                <a:latin typeface="Arial"/>
                <a:ea typeface="Arial"/>
                <a:cs typeface="Arial"/>
                <a:sym typeface="Arial"/>
              </a:endParaRPr>
            </a:p>
          </p:txBody>
        </p:sp>
      </p:grpSp>
      <p:grpSp>
        <p:nvGrpSpPr>
          <p:cNvPr id="301" name="Google Shape;301;p8"/>
          <p:cNvGrpSpPr/>
          <p:nvPr/>
        </p:nvGrpSpPr>
        <p:grpSpPr>
          <a:xfrm>
            <a:off x="180273" y="2302399"/>
            <a:ext cx="3557293" cy="523220"/>
            <a:chOff x="168904" y="678199"/>
            <a:chExt cx="18612848" cy="4266671"/>
          </a:xfrm>
        </p:grpSpPr>
        <p:sp>
          <p:nvSpPr>
            <p:cNvPr id="302" name="Google Shape;302;p8"/>
            <p:cNvSpPr/>
            <p:nvPr/>
          </p:nvSpPr>
          <p:spPr>
            <a:xfrm>
              <a:off x="168904" y="812800"/>
              <a:ext cx="17466595" cy="4132070"/>
            </a:xfrm>
            <a:prstGeom prst="roundRect">
              <a:avLst>
                <a:gd fmla="val 16667" name="adj"/>
              </a:avLst>
            </a:prstGeom>
            <a:solidFill>
              <a:srgbClr val="D6E3ED"/>
            </a:solidFill>
            <a:ln cap="flat" cmpd="sng" w="25400">
              <a:solidFill>
                <a:srgbClr val="39627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3" name="Google Shape;303;p8"/>
            <p:cNvSpPr txBox="1"/>
            <p:nvPr/>
          </p:nvSpPr>
          <p:spPr>
            <a:xfrm>
              <a:off x="406723" y="678199"/>
              <a:ext cx="18375029" cy="42666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111111"/>
                  </a:solidFill>
                  <a:latin typeface="Arial"/>
                  <a:ea typeface="Arial"/>
                  <a:cs typeface="Arial"/>
                  <a:sym typeface="Arial"/>
                </a:rPr>
                <a:t>Nguyễn Trung Trực</a:t>
              </a:r>
              <a:endParaRPr b="0" i="0" sz="2800" u="none" cap="none" strike="noStrike">
                <a:solidFill>
                  <a:srgbClr val="111111"/>
                </a:solidFill>
                <a:latin typeface="Arial"/>
                <a:ea typeface="Arial"/>
                <a:cs typeface="Arial"/>
                <a:sym typeface="Arial"/>
              </a:endParaRPr>
            </a:p>
          </p:txBody>
        </p:sp>
      </p:grpSp>
      <p:grpSp>
        <p:nvGrpSpPr>
          <p:cNvPr id="304" name="Google Shape;304;p8"/>
          <p:cNvGrpSpPr/>
          <p:nvPr/>
        </p:nvGrpSpPr>
        <p:grpSpPr>
          <a:xfrm>
            <a:off x="4000087" y="2289187"/>
            <a:ext cx="1721662" cy="536432"/>
            <a:chOff x="168909" y="570460"/>
            <a:chExt cx="9008264" cy="4374410"/>
          </a:xfrm>
        </p:grpSpPr>
        <p:sp>
          <p:nvSpPr>
            <p:cNvPr id="305" name="Google Shape;305;p8"/>
            <p:cNvSpPr/>
            <p:nvPr/>
          </p:nvSpPr>
          <p:spPr>
            <a:xfrm>
              <a:off x="168909" y="812800"/>
              <a:ext cx="8806181" cy="4132070"/>
            </a:xfrm>
            <a:prstGeom prst="roundRect">
              <a:avLst>
                <a:gd fmla="val 16667" name="adj"/>
              </a:avLst>
            </a:prstGeom>
            <a:solidFill>
              <a:srgbClr val="D6E3ED"/>
            </a:solidFill>
            <a:ln cap="flat" cmpd="sng" w="25400">
              <a:solidFill>
                <a:srgbClr val="39627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6" name="Google Shape;306;p8"/>
            <p:cNvSpPr txBox="1"/>
            <p:nvPr/>
          </p:nvSpPr>
          <p:spPr>
            <a:xfrm>
              <a:off x="649120" y="570460"/>
              <a:ext cx="8528053" cy="426667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800" u="none" cap="none" strike="noStrike">
                  <a:solidFill>
                    <a:srgbClr val="111111"/>
                  </a:solidFill>
                  <a:latin typeface="Arial"/>
                  <a:ea typeface="Arial"/>
                  <a:cs typeface="Arial"/>
                  <a:sym typeface="Arial"/>
                </a:rPr>
                <a:t>Vàm Cỏ</a:t>
              </a:r>
              <a:endParaRPr b="0" i="0" sz="2800" u="none" cap="none" strike="noStrike">
                <a:solidFill>
                  <a:srgbClr val="111111"/>
                </a:solidFill>
                <a:latin typeface="Arial"/>
                <a:ea typeface="Arial"/>
                <a:cs typeface="Arial"/>
                <a:sym typeface="Arial"/>
              </a:endParaRPr>
            </a:p>
          </p:txBody>
        </p:sp>
      </p:grpSp>
      <p:grpSp>
        <p:nvGrpSpPr>
          <p:cNvPr id="307" name="Google Shape;307;p8"/>
          <p:cNvGrpSpPr/>
          <p:nvPr/>
        </p:nvGrpSpPr>
        <p:grpSpPr>
          <a:xfrm>
            <a:off x="6230148" y="2289187"/>
            <a:ext cx="1830083" cy="523220"/>
            <a:chOff x="168909" y="812800"/>
            <a:chExt cx="9575556" cy="4266671"/>
          </a:xfrm>
        </p:grpSpPr>
        <p:sp>
          <p:nvSpPr>
            <p:cNvPr id="308" name="Google Shape;308;p8"/>
            <p:cNvSpPr/>
            <p:nvPr/>
          </p:nvSpPr>
          <p:spPr>
            <a:xfrm>
              <a:off x="168909" y="812800"/>
              <a:ext cx="8806181" cy="4132070"/>
            </a:xfrm>
            <a:prstGeom prst="roundRect">
              <a:avLst>
                <a:gd fmla="val 16667" name="adj"/>
              </a:avLst>
            </a:prstGeom>
            <a:solidFill>
              <a:srgbClr val="D6E3ED"/>
            </a:solidFill>
            <a:ln cap="flat" cmpd="sng" w="25400">
              <a:solidFill>
                <a:srgbClr val="39627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9" name="Google Shape;309;p8"/>
            <p:cNvSpPr txBox="1"/>
            <p:nvPr/>
          </p:nvSpPr>
          <p:spPr>
            <a:xfrm>
              <a:off x="1216412" y="812800"/>
              <a:ext cx="8528053" cy="426667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800" u="none" cap="none" strike="noStrike">
                  <a:solidFill>
                    <a:srgbClr val="111111"/>
                  </a:solidFill>
                  <a:latin typeface="Arial"/>
                  <a:ea typeface="Arial"/>
                  <a:cs typeface="Arial"/>
                  <a:sym typeface="Arial"/>
                </a:rPr>
                <a:t>Tân An</a:t>
              </a:r>
              <a:endParaRPr/>
            </a:p>
          </p:txBody>
        </p:sp>
      </p:grpSp>
      <p:grpSp>
        <p:nvGrpSpPr>
          <p:cNvPr id="310" name="Google Shape;310;p8"/>
          <p:cNvGrpSpPr/>
          <p:nvPr/>
        </p:nvGrpSpPr>
        <p:grpSpPr>
          <a:xfrm>
            <a:off x="185002" y="3153259"/>
            <a:ext cx="1684735" cy="523220"/>
            <a:chOff x="168909" y="678199"/>
            <a:chExt cx="8815050" cy="4266671"/>
          </a:xfrm>
        </p:grpSpPr>
        <p:sp>
          <p:nvSpPr>
            <p:cNvPr id="311" name="Google Shape;311;p8"/>
            <p:cNvSpPr/>
            <p:nvPr/>
          </p:nvSpPr>
          <p:spPr>
            <a:xfrm>
              <a:off x="168909" y="812800"/>
              <a:ext cx="8806181" cy="4132070"/>
            </a:xfrm>
            <a:prstGeom prst="roundRect">
              <a:avLst>
                <a:gd fmla="val 16667" name="adj"/>
              </a:avLst>
            </a:prstGeom>
            <a:solidFill>
              <a:srgbClr val="D6E3ED"/>
            </a:solidFill>
            <a:ln cap="flat" cmpd="sng" w="25400">
              <a:solidFill>
                <a:srgbClr val="39627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2" name="Google Shape;312;p8"/>
            <p:cNvSpPr txBox="1"/>
            <p:nvPr/>
          </p:nvSpPr>
          <p:spPr>
            <a:xfrm>
              <a:off x="455906" y="678199"/>
              <a:ext cx="8528053" cy="426667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800" u="none" cap="none" strike="noStrike">
                  <a:solidFill>
                    <a:srgbClr val="111111"/>
                  </a:solidFill>
                  <a:latin typeface="Arial"/>
                  <a:ea typeface="Arial"/>
                  <a:cs typeface="Arial"/>
                  <a:sym typeface="Arial"/>
                </a:rPr>
                <a:t>Long An</a:t>
              </a:r>
              <a:endParaRPr/>
            </a:p>
          </p:txBody>
        </p:sp>
      </p:grpSp>
      <p:grpSp>
        <p:nvGrpSpPr>
          <p:cNvPr id="313" name="Google Shape;313;p8"/>
          <p:cNvGrpSpPr/>
          <p:nvPr/>
        </p:nvGrpSpPr>
        <p:grpSpPr>
          <a:xfrm>
            <a:off x="2228663" y="3169765"/>
            <a:ext cx="2498216" cy="523220"/>
            <a:chOff x="168904" y="678199"/>
            <a:chExt cx="13071432" cy="4266671"/>
          </a:xfrm>
        </p:grpSpPr>
        <p:sp>
          <p:nvSpPr>
            <p:cNvPr id="314" name="Google Shape;314;p8"/>
            <p:cNvSpPr/>
            <p:nvPr/>
          </p:nvSpPr>
          <p:spPr>
            <a:xfrm>
              <a:off x="168904" y="812799"/>
              <a:ext cx="12344679" cy="4132071"/>
            </a:xfrm>
            <a:prstGeom prst="roundRect">
              <a:avLst>
                <a:gd fmla="val 16667" name="adj"/>
              </a:avLst>
            </a:prstGeom>
            <a:solidFill>
              <a:srgbClr val="D6E3ED"/>
            </a:solidFill>
            <a:ln cap="flat" cmpd="sng" w="25400">
              <a:solidFill>
                <a:srgbClr val="39627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5" name="Google Shape;315;p8"/>
            <p:cNvSpPr txBox="1"/>
            <p:nvPr/>
          </p:nvSpPr>
          <p:spPr>
            <a:xfrm>
              <a:off x="455906" y="678199"/>
              <a:ext cx="12784430" cy="426667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800" u="none" cap="none" strike="noStrike">
                  <a:solidFill>
                    <a:srgbClr val="111111"/>
                  </a:solidFill>
                  <a:latin typeface="Arial"/>
                  <a:ea typeface="Arial"/>
                  <a:cs typeface="Arial"/>
                  <a:sym typeface="Arial"/>
                </a:rPr>
                <a:t>Tây Nam Bộ</a:t>
              </a:r>
              <a:endParaRPr b="0" i="0" sz="2800" u="none" cap="none" strike="noStrike">
                <a:solidFill>
                  <a:srgbClr val="111111"/>
                </a:solidFill>
                <a:latin typeface="Arial"/>
                <a:ea typeface="Arial"/>
                <a:cs typeface="Arial"/>
                <a:sym typeface="Arial"/>
              </a:endParaRPr>
            </a:p>
          </p:txBody>
        </p:sp>
      </p:grpSp>
      <p:grpSp>
        <p:nvGrpSpPr>
          <p:cNvPr id="316" name="Google Shape;316;p8"/>
          <p:cNvGrpSpPr/>
          <p:nvPr/>
        </p:nvGrpSpPr>
        <p:grpSpPr>
          <a:xfrm>
            <a:off x="5080947" y="3148653"/>
            <a:ext cx="1684735" cy="523220"/>
            <a:chOff x="168909" y="678199"/>
            <a:chExt cx="8815050" cy="4266671"/>
          </a:xfrm>
        </p:grpSpPr>
        <p:sp>
          <p:nvSpPr>
            <p:cNvPr id="317" name="Google Shape;317;p8"/>
            <p:cNvSpPr/>
            <p:nvPr/>
          </p:nvSpPr>
          <p:spPr>
            <a:xfrm>
              <a:off x="168909" y="812800"/>
              <a:ext cx="8806181" cy="4132070"/>
            </a:xfrm>
            <a:prstGeom prst="roundRect">
              <a:avLst>
                <a:gd fmla="val 16667" name="adj"/>
              </a:avLst>
            </a:prstGeom>
            <a:solidFill>
              <a:srgbClr val="D6E3ED"/>
            </a:solidFill>
            <a:ln cap="flat" cmpd="sng" w="25400">
              <a:solidFill>
                <a:srgbClr val="39627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8" name="Google Shape;318;p8"/>
            <p:cNvSpPr txBox="1"/>
            <p:nvPr/>
          </p:nvSpPr>
          <p:spPr>
            <a:xfrm>
              <a:off x="455906" y="678199"/>
              <a:ext cx="8528053" cy="426667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800" u="none" cap="none" strike="noStrike">
                  <a:solidFill>
                    <a:srgbClr val="111111"/>
                  </a:solidFill>
                  <a:latin typeface="Arial"/>
                  <a:ea typeface="Arial"/>
                  <a:cs typeface="Arial"/>
                  <a:sym typeface="Arial"/>
                </a:rPr>
                <a:t>Nam Kì</a:t>
              </a:r>
              <a:endParaRPr b="0" i="0" sz="2800" u="none" cap="none" strike="noStrike">
                <a:solidFill>
                  <a:srgbClr val="111111"/>
                </a:solidFill>
                <a:latin typeface="Arial"/>
                <a:ea typeface="Arial"/>
                <a:cs typeface="Arial"/>
                <a:sym typeface="Arial"/>
              </a:endParaRPr>
            </a:p>
          </p:txBody>
        </p:sp>
      </p:grpSp>
      <p:grpSp>
        <p:nvGrpSpPr>
          <p:cNvPr id="319" name="Google Shape;319;p8"/>
          <p:cNvGrpSpPr/>
          <p:nvPr/>
        </p:nvGrpSpPr>
        <p:grpSpPr>
          <a:xfrm>
            <a:off x="2228663" y="4073876"/>
            <a:ext cx="1684735" cy="523220"/>
            <a:chOff x="168909" y="678199"/>
            <a:chExt cx="8815050" cy="4266671"/>
          </a:xfrm>
        </p:grpSpPr>
        <p:sp>
          <p:nvSpPr>
            <p:cNvPr id="320" name="Google Shape;320;p8"/>
            <p:cNvSpPr/>
            <p:nvPr/>
          </p:nvSpPr>
          <p:spPr>
            <a:xfrm>
              <a:off x="168909" y="812800"/>
              <a:ext cx="8806181" cy="4132070"/>
            </a:xfrm>
            <a:prstGeom prst="roundRect">
              <a:avLst>
                <a:gd fmla="val 16667" name="adj"/>
              </a:avLst>
            </a:prstGeom>
            <a:solidFill>
              <a:srgbClr val="D6E3ED"/>
            </a:solidFill>
            <a:ln cap="flat" cmpd="sng" w="25400">
              <a:solidFill>
                <a:srgbClr val="39627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1" name="Google Shape;321;p8"/>
            <p:cNvSpPr txBox="1"/>
            <p:nvPr/>
          </p:nvSpPr>
          <p:spPr>
            <a:xfrm>
              <a:off x="455906" y="678199"/>
              <a:ext cx="8528053" cy="426667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800" u="none" cap="none" strike="noStrike">
                  <a:solidFill>
                    <a:srgbClr val="111111"/>
                  </a:solidFill>
                  <a:latin typeface="Arial"/>
                  <a:ea typeface="Arial"/>
                  <a:cs typeface="Arial"/>
                  <a:sym typeface="Arial"/>
                </a:rPr>
                <a:t>Tây</a:t>
              </a:r>
              <a:endParaRPr b="0" i="0" sz="2800" u="none" cap="none" strike="noStrike">
                <a:solidFill>
                  <a:srgbClr val="111111"/>
                </a:solidFill>
                <a:latin typeface="Arial"/>
                <a:ea typeface="Arial"/>
                <a:cs typeface="Arial"/>
                <a:sym typeface="Arial"/>
              </a:endParaRPr>
            </a:p>
          </p:txBody>
        </p:sp>
      </p:grpSp>
      <p:grpSp>
        <p:nvGrpSpPr>
          <p:cNvPr id="322" name="Google Shape;322;p8"/>
          <p:cNvGrpSpPr/>
          <p:nvPr/>
        </p:nvGrpSpPr>
        <p:grpSpPr>
          <a:xfrm>
            <a:off x="183307" y="4111425"/>
            <a:ext cx="1684735" cy="523220"/>
            <a:chOff x="168909" y="678199"/>
            <a:chExt cx="8815050" cy="4266671"/>
          </a:xfrm>
        </p:grpSpPr>
        <p:sp>
          <p:nvSpPr>
            <p:cNvPr id="323" name="Google Shape;323;p8"/>
            <p:cNvSpPr/>
            <p:nvPr/>
          </p:nvSpPr>
          <p:spPr>
            <a:xfrm>
              <a:off x="168909" y="812800"/>
              <a:ext cx="8806181" cy="4132070"/>
            </a:xfrm>
            <a:prstGeom prst="roundRect">
              <a:avLst>
                <a:gd fmla="val 16667" name="adj"/>
              </a:avLst>
            </a:prstGeom>
            <a:solidFill>
              <a:srgbClr val="D6E3ED"/>
            </a:solidFill>
            <a:ln cap="flat" cmpd="sng" w="25400">
              <a:solidFill>
                <a:srgbClr val="39627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4" name="Google Shape;324;p8"/>
            <p:cNvSpPr txBox="1"/>
            <p:nvPr/>
          </p:nvSpPr>
          <p:spPr>
            <a:xfrm>
              <a:off x="455906" y="678199"/>
              <a:ext cx="8528053" cy="426667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800" u="none" cap="none" strike="noStrike">
                  <a:solidFill>
                    <a:srgbClr val="111111"/>
                  </a:solidFill>
                  <a:latin typeface="Arial"/>
                  <a:ea typeface="Arial"/>
                  <a:cs typeface="Arial"/>
                  <a:sym typeface="Arial"/>
                </a:rPr>
                <a:t>Nam</a:t>
              </a:r>
              <a:endParaRPr/>
            </a:p>
          </p:txBody>
        </p:sp>
      </p:grpSp>
      <p:pic>
        <p:nvPicPr>
          <p:cNvPr id="325" name="Google Shape;325;p8"/>
          <p:cNvPicPr preferRelativeResize="0"/>
          <p:nvPr/>
        </p:nvPicPr>
        <p:blipFill rotWithShape="1">
          <a:blip r:embed="rId3">
            <a:alphaModFix/>
          </a:blip>
          <a:srcRect b="0" l="0" r="0" t="0"/>
          <a:stretch/>
        </p:blipFill>
        <p:spPr>
          <a:xfrm>
            <a:off x="7346713" y="100414"/>
            <a:ext cx="1731177" cy="570744"/>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ppt_w</p:attrName>
                                        </p:attrNameLst>
                                      </p:cBhvr>
                                      <p:tavLst>
                                        <p:tav fmla="" tm="0">
                                          <p:val>
                                            <p:strVal val="0"/>
                                          </p:val>
                                        </p:tav>
                                        <p:tav fmla="" tm="100000">
                                          <p:val>
                                            <p:strVal val="#ppt_w"/>
                                          </p:val>
                                        </p:tav>
                                      </p:tavLst>
                                    </p:anim>
                                    <p:anim calcmode="lin" valueType="num">
                                      <p:cBhvr additive="base">
                                        <p:cTn dur="500"/>
                                        <p:tgtEl>
                                          <p:spTgt spid="28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2"/>
                                        </p:tgtEl>
                                        <p:attrNameLst>
                                          <p:attrName>style.visibility</p:attrName>
                                        </p:attrNameLst>
                                      </p:cBhvr>
                                      <p:to>
                                        <p:strVal val="visible"/>
                                      </p:to>
                                    </p:set>
                                    <p:anim calcmode="lin" valueType="num">
                                      <p:cBhvr additive="base">
                                        <p:cTn dur="500"/>
                                        <p:tgtEl>
                                          <p:spTgt spid="292"/>
                                        </p:tgtEl>
                                        <p:attrNameLst>
                                          <p:attrName>ppt_w</p:attrName>
                                        </p:attrNameLst>
                                      </p:cBhvr>
                                      <p:tavLst>
                                        <p:tav fmla="" tm="0">
                                          <p:val>
                                            <p:strVal val="0"/>
                                          </p:val>
                                        </p:tav>
                                        <p:tav fmla="" tm="100000">
                                          <p:val>
                                            <p:strVal val="#ppt_w"/>
                                          </p:val>
                                        </p:tav>
                                      </p:tavLst>
                                    </p:anim>
                                    <p:anim calcmode="lin" valueType="num">
                                      <p:cBhvr additive="base">
                                        <p:cTn dur="500"/>
                                        <p:tgtEl>
                                          <p:spTgt spid="29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5"/>
                                        </p:tgtEl>
                                        <p:attrNameLst>
                                          <p:attrName>style.visibility</p:attrName>
                                        </p:attrNameLst>
                                      </p:cBhvr>
                                      <p:to>
                                        <p:strVal val="visible"/>
                                      </p:to>
                                    </p:set>
                                    <p:anim calcmode="lin" valueType="num">
                                      <p:cBhvr additive="base">
                                        <p:cTn dur="500"/>
                                        <p:tgtEl>
                                          <p:spTgt spid="295"/>
                                        </p:tgtEl>
                                        <p:attrNameLst>
                                          <p:attrName>ppt_w</p:attrName>
                                        </p:attrNameLst>
                                      </p:cBhvr>
                                      <p:tavLst>
                                        <p:tav fmla="" tm="0">
                                          <p:val>
                                            <p:strVal val="0"/>
                                          </p:val>
                                        </p:tav>
                                        <p:tav fmla="" tm="100000">
                                          <p:val>
                                            <p:strVal val="#ppt_w"/>
                                          </p:val>
                                        </p:tav>
                                      </p:tavLst>
                                    </p:anim>
                                    <p:anim calcmode="lin" valueType="num">
                                      <p:cBhvr additive="base">
                                        <p:cTn dur="500"/>
                                        <p:tgtEl>
                                          <p:spTgt spid="29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8"/>
                                        </p:tgtEl>
                                        <p:attrNameLst>
                                          <p:attrName>style.visibility</p:attrName>
                                        </p:attrNameLst>
                                      </p:cBhvr>
                                      <p:to>
                                        <p:strVal val="visible"/>
                                      </p:to>
                                    </p:set>
                                    <p:anim calcmode="lin" valueType="num">
                                      <p:cBhvr additive="base">
                                        <p:cTn dur="500"/>
                                        <p:tgtEl>
                                          <p:spTgt spid="298"/>
                                        </p:tgtEl>
                                        <p:attrNameLst>
                                          <p:attrName>ppt_w</p:attrName>
                                        </p:attrNameLst>
                                      </p:cBhvr>
                                      <p:tavLst>
                                        <p:tav fmla="" tm="0">
                                          <p:val>
                                            <p:strVal val="0"/>
                                          </p:val>
                                        </p:tav>
                                        <p:tav fmla="" tm="100000">
                                          <p:val>
                                            <p:strVal val="#ppt_w"/>
                                          </p:val>
                                        </p:tav>
                                      </p:tavLst>
                                    </p:anim>
                                    <p:anim calcmode="lin" valueType="num">
                                      <p:cBhvr additive="base">
                                        <p:cTn dur="500"/>
                                        <p:tgtEl>
                                          <p:spTgt spid="29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1"/>
                                        </p:tgtEl>
                                        <p:attrNameLst>
                                          <p:attrName>style.visibility</p:attrName>
                                        </p:attrNameLst>
                                      </p:cBhvr>
                                      <p:to>
                                        <p:strVal val="visible"/>
                                      </p:to>
                                    </p:set>
                                    <p:anim calcmode="lin" valueType="num">
                                      <p:cBhvr additive="base">
                                        <p:cTn dur="500"/>
                                        <p:tgtEl>
                                          <p:spTgt spid="301"/>
                                        </p:tgtEl>
                                        <p:attrNameLst>
                                          <p:attrName>ppt_w</p:attrName>
                                        </p:attrNameLst>
                                      </p:cBhvr>
                                      <p:tavLst>
                                        <p:tav fmla="" tm="0">
                                          <p:val>
                                            <p:strVal val="0"/>
                                          </p:val>
                                        </p:tav>
                                        <p:tav fmla="" tm="100000">
                                          <p:val>
                                            <p:strVal val="#ppt_w"/>
                                          </p:val>
                                        </p:tav>
                                      </p:tavLst>
                                    </p:anim>
                                    <p:anim calcmode="lin" valueType="num">
                                      <p:cBhvr additive="base">
                                        <p:cTn dur="500"/>
                                        <p:tgtEl>
                                          <p:spTgt spid="30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4"/>
                                        </p:tgtEl>
                                        <p:attrNameLst>
                                          <p:attrName>style.visibility</p:attrName>
                                        </p:attrNameLst>
                                      </p:cBhvr>
                                      <p:to>
                                        <p:strVal val="visible"/>
                                      </p:to>
                                    </p:set>
                                    <p:anim calcmode="lin" valueType="num">
                                      <p:cBhvr additive="base">
                                        <p:cTn dur="500"/>
                                        <p:tgtEl>
                                          <p:spTgt spid="304"/>
                                        </p:tgtEl>
                                        <p:attrNameLst>
                                          <p:attrName>ppt_w</p:attrName>
                                        </p:attrNameLst>
                                      </p:cBhvr>
                                      <p:tavLst>
                                        <p:tav fmla="" tm="0">
                                          <p:val>
                                            <p:strVal val="0"/>
                                          </p:val>
                                        </p:tav>
                                        <p:tav fmla="" tm="100000">
                                          <p:val>
                                            <p:strVal val="#ppt_w"/>
                                          </p:val>
                                        </p:tav>
                                      </p:tavLst>
                                    </p:anim>
                                    <p:anim calcmode="lin" valueType="num">
                                      <p:cBhvr additive="base">
                                        <p:cTn dur="500"/>
                                        <p:tgtEl>
                                          <p:spTgt spid="30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7"/>
                                        </p:tgtEl>
                                        <p:attrNameLst>
                                          <p:attrName>style.visibility</p:attrName>
                                        </p:attrNameLst>
                                      </p:cBhvr>
                                      <p:to>
                                        <p:strVal val="visible"/>
                                      </p:to>
                                    </p:set>
                                    <p:anim calcmode="lin" valueType="num">
                                      <p:cBhvr additive="base">
                                        <p:cTn dur="500"/>
                                        <p:tgtEl>
                                          <p:spTgt spid="307"/>
                                        </p:tgtEl>
                                        <p:attrNameLst>
                                          <p:attrName>ppt_w</p:attrName>
                                        </p:attrNameLst>
                                      </p:cBhvr>
                                      <p:tavLst>
                                        <p:tav fmla="" tm="0">
                                          <p:val>
                                            <p:strVal val="0"/>
                                          </p:val>
                                        </p:tav>
                                        <p:tav fmla="" tm="100000">
                                          <p:val>
                                            <p:strVal val="#ppt_w"/>
                                          </p:val>
                                        </p:tav>
                                      </p:tavLst>
                                    </p:anim>
                                    <p:anim calcmode="lin" valueType="num">
                                      <p:cBhvr additive="base">
                                        <p:cTn dur="500"/>
                                        <p:tgtEl>
                                          <p:spTgt spid="30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0"/>
                                        </p:tgtEl>
                                        <p:attrNameLst>
                                          <p:attrName>style.visibility</p:attrName>
                                        </p:attrNameLst>
                                      </p:cBhvr>
                                      <p:to>
                                        <p:strVal val="visible"/>
                                      </p:to>
                                    </p:set>
                                    <p:anim calcmode="lin" valueType="num">
                                      <p:cBhvr additive="base">
                                        <p:cTn dur="500"/>
                                        <p:tgtEl>
                                          <p:spTgt spid="310"/>
                                        </p:tgtEl>
                                        <p:attrNameLst>
                                          <p:attrName>ppt_w</p:attrName>
                                        </p:attrNameLst>
                                      </p:cBhvr>
                                      <p:tavLst>
                                        <p:tav fmla="" tm="0">
                                          <p:val>
                                            <p:strVal val="0"/>
                                          </p:val>
                                        </p:tav>
                                        <p:tav fmla="" tm="100000">
                                          <p:val>
                                            <p:strVal val="#ppt_w"/>
                                          </p:val>
                                        </p:tav>
                                      </p:tavLst>
                                    </p:anim>
                                    <p:anim calcmode="lin" valueType="num">
                                      <p:cBhvr additive="base">
                                        <p:cTn dur="500"/>
                                        <p:tgtEl>
                                          <p:spTgt spid="31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3"/>
                                        </p:tgtEl>
                                        <p:attrNameLst>
                                          <p:attrName>style.visibility</p:attrName>
                                        </p:attrNameLst>
                                      </p:cBhvr>
                                      <p:to>
                                        <p:strVal val="visible"/>
                                      </p:to>
                                    </p:set>
                                    <p:anim calcmode="lin" valueType="num">
                                      <p:cBhvr additive="base">
                                        <p:cTn dur="500"/>
                                        <p:tgtEl>
                                          <p:spTgt spid="313"/>
                                        </p:tgtEl>
                                        <p:attrNameLst>
                                          <p:attrName>ppt_w</p:attrName>
                                        </p:attrNameLst>
                                      </p:cBhvr>
                                      <p:tavLst>
                                        <p:tav fmla="" tm="0">
                                          <p:val>
                                            <p:strVal val="0"/>
                                          </p:val>
                                        </p:tav>
                                        <p:tav fmla="" tm="100000">
                                          <p:val>
                                            <p:strVal val="#ppt_w"/>
                                          </p:val>
                                        </p:tav>
                                      </p:tavLst>
                                    </p:anim>
                                    <p:anim calcmode="lin" valueType="num">
                                      <p:cBhvr additive="base">
                                        <p:cTn dur="500"/>
                                        <p:tgtEl>
                                          <p:spTgt spid="31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500"/>
                                        <p:tgtEl>
                                          <p:spTgt spid="316"/>
                                        </p:tgtEl>
                                        <p:attrNameLst>
                                          <p:attrName>ppt_w</p:attrName>
                                        </p:attrNameLst>
                                      </p:cBhvr>
                                      <p:tavLst>
                                        <p:tav fmla="" tm="0">
                                          <p:val>
                                            <p:strVal val="0"/>
                                          </p:val>
                                        </p:tav>
                                        <p:tav fmla="" tm="100000">
                                          <p:val>
                                            <p:strVal val="#ppt_w"/>
                                          </p:val>
                                        </p:tav>
                                      </p:tavLst>
                                    </p:anim>
                                    <p:anim calcmode="lin" valueType="num">
                                      <p:cBhvr additive="base">
                                        <p:cTn dur="500"/>
                                        <p:tgtEl>
                                          <p:spTgt spid="31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2"/>
                                        </p:tgtEl>
                                        <p:attrNameLst>
                                          <p:attrName>style.visibility</p:attrName>
                                        </p:attrNameLst>
                                      </p:cBhvr>
                                      <p:to>
                                        <p:strVal val="visible"/>
                                      </p:to>
                                    </p:set>
                                    <p:anim calcmode="lin" valueType="num">
                                      <p:cBhvr additive="base">
                                        <p:cTn dur="500"/>
                                        <p:tgtEl>
                                          <p:spTgt spid="322"/>
                                        </p:tgtEl>
                                        <p:attrNameLst>
                                          <p:attrName>ppt_w</p:attrName>
                                        </p:attrNameLst>
                                      </p:cBhvr>
                                      <p:tavLst>
                                        <p:tav fmla="" tm="0">
                                          <p:val>
                                            <p:strVal val="0"/>
                                          </p:val>
                                        </p:tav>
                                        <p:tav fmla="" tm="100000">
                                          <p:val>
                                            <p:strVal val="#ppt_w"/>
                                          </p:val>
                                        </p:tav>
                                      </p:tavLst>
                                    </p:anim>
                                    <p:anim calcmode="lin" valueType="num">
                                      <p:cBhvr additive="base">
                                        <p:cTn dur="500"/>
                                        <p:tgtEl>
                                          <p:spTgt spid="32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9"/>
                                        </p:tgtEl>
                                        <p:attrNameLst>
                                          <p:attrName>style.visibility</p:attrName>
                                        </p:attrNameLst>
                                      </p:cBhvr>
                                      <p:to>
                                        <p:strVal val="visible"/>
                                      </p:to>
                                    </p:set>
                                    <p:anim calcmode="lin" valueType="num">
                                      <p:cBhvr additive="base">
                                        <p:cTn dur="500"/>
                                        <p:tgtEl>
                                          <p:spTgt spid="319"/>
                                        </p:tgtEl>
                                        <p:attrNameLst>
                                          <p:attrName>ppt_w</p:attrName>
                                        </p:attrNameLst>
                                      </p:cBhvr>
                                      <p:tavLst>
                                        <p:tav fmla="" tm="0">
                                          <p:val>
                                            <p:strVal val="0"/>
                                          </p:val>
                                        </p:tav>
                                        <p:tav fmla="" tm="100000">
                                          <p:val>
                                            <p:strVal val="#ppt_w"/>
                                          </p:val>
                                        </p:tav>
                                      </p:tavLst>
                                    </p:anim>
                                    <p:anim calcmode="lin" valueType="num">
                                      <p:cBhvr additive="base">
                                        <p:cTn dur="500"/>
                                        <p:tgtEl>
                                          <p:spTgt spid="31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9"/>
          <p:cNvSpPr/>
          <p:nvPr/>
        </p:nvSpPr>
        <p:spPr>
          <a:xfrm>
            <a:off x="1295100" y="1170600"/>
            <a:ext cx="6553800" cy="2802300"/>
          </a:xfrm>
          <a:prstGeom prst="roundRect">
            <a:avLst>
              <a:gd fmla="val 13095" name="adj"/>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9"/>
          <p:cNvSpPr txBox="1"/>
          <p:nvPr>
            <p:ph type="title"/>
          </p:nvPr>
        </p:nvSpPr>
        <p:spPr>
          <a:xfrm>
            <a:off x="1738862" y="2298900"/>
            <a:ext cx="5666276" cy="54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US" sz="6000"/>
              <a:t>Nghe - viết</a:t>
            </a:r>
            <a:endParaRPr sz="6000"/>
          </a:p>
        </p:txBody>
      </p:sp>
      <p:grpSp>
        <p:nvGrpSpPr>
          <p:cNvPr id="332" name="Google Shape;332;p9"/>
          <p:cNvGrpSpPr/>
          <p:nvPr/>
        </p:nvGrpSpPr>
        <p:grpSpPr>
          <a:xfrm>
            <a:off x="-547212" y="2985710"/>
            <a:ext cx="2312102" cy="2312102"/>
            <a:chOff x="-4916625" y="1638600"/>
            <a:chExt cx="2973000" cy="2973000"/>
          </a:xfrm>
        </p:grpSpPr>
        <p:sp>
          <p:nvSpPr>
            <p:cNvPr id="333" name="Google Shape;333;p9"/>
            <p:cNvSpPr/>
            <p:nvPr/>
          </p:nvSpPr>
          <p:spPr>
            <a:xfrm>
              <a:off x="-4916625" y="1638600"/>
              <a:ext cx="2973000" cy="2973000"/>
            </a:xfrm>
            <a:custGeom>
              <a:rect b="b" l="l" r="r" t="t"/>
              <a:pathLst>
                <a:path extrusionOk="0" h="118920" w="11892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9"/>
            <p:cNvSpPr/>
            <p:nvPr/>
          </p:nvSpPr>
          <p:spPr>
            <a:xfrm>
              <a:off x="-4911950" y="1761525"/>
              <a:ext cx="2831500" cy="2751550"/>
            </a:xfrm>
            <a:custGeom>
              <a:rect b="b" l="l" r="r" t="t"/>
              <a:pathLst>
                <a:path extrusionOk="0" h="110062" w="11326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20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NA Fingerprinting in Forensic Science Workshop by Slidesgo">
  <a:themeElements>
    <a:clrScheme name="Simple Light">
      <a:dk1>
        <a:srgbClr val="8989C9"/>
      </a:dk1>
      <a:lt1>
        <a:srgbClr val="FCEEE5"/>
      </a:lt1>
      <a:dk2>
        <a:srgbClr val="16004D"/>
      </a:dk2>
      <a:lt2>
        <a:srgbClr val="DF6D6D"/>
      </a:lt2>
      <a:accent1>
        <a:srgbClr val="FF8E77"/>
      </a:accent1>
      <a:accent2>
        <a:srgbClr val="FFB1A8"/>
      </a:accent2>
      <a:accent3>
        <a:srgbClr val="F1D2CE"/>
      </a:accent3>
      <a:accent4>
        <a:srgbClr val="9DBDD3"/>
      </a:accent4>
      <a:accent5>
        <a:srgbClr val="3C373D"/>
      </a:accent5>
      <a:accent6>
        <a:srgbClr val="FFFFFF"/>
      </a:accent6>
      <a:hlink>
        <a:srgbClr val="1600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