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media/image1.svg" ContentType="image/svg+xml"/>
  <Override PartName="/ppt/media/image3.svg" ContentType="image/svg+xml"/>
  <Override PartName="/ppt/media/image4.svg" ContentType="image/svg+xml"/>
  <Override PartName="/ppt/media/image5.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365" r:id="rId3"/>
    <p:sldId id="361" r:id="rId4"/>
    <p:sldId id="362" r:id="rId5"/>
    <p:sldId id="363" r:id="rId6"/>
    <p:sldId id="364" r:id="rId7"/>
    <p:sldId id="297" r:id="rId8"/>
    <p:sldId id="296" r:id="rId9"/>
    <p:sldId id="298" r:id="rId10"/>
    <p:sldId id="299" r:id="rId11"/>
    <p:sldId id="339" r:id="rId12"/>
    <p:sldId id="338" r:id="rId14"/>
    <p:sldId id="321" r:id="rId15"/>
    <p:sldId id="325" r:id="rId16"/>
    <p:sldId id="326" r:id="rId17"/>
    <p:sldId id="327" r:id="rId18"/>
    <p:sldId id="329" r:id="rId19"/>
    <p:sldId id="331" r:id="rId20"/>
    <p:sldId id="332" r:id="rId21"/>
    <p:sldId id="334" r:id="rId22"/>
  </p:sldIdLst>
  <p:sldSz cx="12192000" cy="6858000"/>
  <p:notesSz cx="6858000" cy="9144000"/>
  <p:embeddedFontLst>
    <p:embeddedFont>
      <p:font typeface="Pattaya" panose="00000500000000000000" pitchFamily="2" charset="-34"/>
      <p:regular r:id="rId26"/>
    </p:embeddedFont>
    <p:embeddedFont>
      <p:font typeface="Calibri" panose="020F0502020204030204" pitchFamily="34" charset="0"/>
      <p:regular r:id="rId27"/>
      <p:bold r:id="rId28"/>
      <p:italic r:id="rId29"/>
      <p:boldItalic r:id="rId30"/>
    </p:embeddedFont>
    <p:embeddedFont>
      <p:font typeface="Microsoft YaHei" panose="020B0503020204020204" charset="-122"/>
      <p:regular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66FF33"/>
    <a:srgbClr val="EFF5FB"/>
    <a:srgbClr val="00FF00"/>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64" d="100"/>
          <a:sy n="64" d="100"/>
        </p:scale>
        <p:origin x="94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gs" Target="tags/tag1.xml"/><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 Target="slides/slide1.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DD33137-FC03-4716-8F64-247E7FE492D4}"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BE71CDD5-4881-47D4-B492-26220306206E}">
      <dgm:prSet phldrT="[Text]" custT="1"/>
      <dgm:spPr/>
      <dgm:t>
        <a:bodyPr/>
        <a:lstStyle/>
        <a:p>
          <a:pPr algn="ctr"/>
          <a:r>
            <a:rPr lang="vi-VN" sz="2800" b="1" dirty="0">
              <a:latin typeface="Calibri" panose="020F0502020204030204" pitchFamily="34" charset="0"/>
              <a:cs typeface="Calibri" panose="020F0502020204030204" pitchFamily="34" charset="0"/>
            </a:rPr>
            <a:t>Trước Cách mạng</a:t>
          </a:r>
          <a:endParaRPr lang="en-US" sz="2800" b="1" dirty="0">
            <a:latin typeface="Calibri" panose="020F0502020204030204" pitchFamily="34" charset="0"/>
            <a:cs typeface="Calibri" panose="020F0502020204030204" pitchFamily="34" charset="0"/>
          </a:endParaRPr>
        </a:p>
      </dgm:t>
    </dgm:pt>
    <dgm:pt modelId="{78480B27-E5EA-4DBF-B4E3-877ECB36B0E9}" cxnId="{0E9D100B-3225-4029-8823-CDB3B04A4829}" type="parTrans">
      <dgm:prSet/>
      <dgm:spPr/>
      <dgm:t>
        <a:bodyPr/>
        <a:lstStyle/>
        <a:p>
          <a:pPr algn="just"/>
          <a:endParaRPr lang="en-US">
            <a:latin typeface="Calibri" panose="020F0502020204030204" pitchFamily="34" charset="0"/>
            <a:cs typeface="Calibri" panose="020F0502020204030204" pitchFamily="34" charset="0"/>
          </a:endParaRPr>
        </a:p>
      </dgm:t>
    </dgm:pt>
    <dgm:pt modelId="{69FBE06C-FF7E-4754-87CB-CAED4741CC6F}" cxnId="{0E9D100B-3225-4029-8823-CDB3B04A4829}" type="sibTrans">
      <dgm:prSet/>
      <dgm:spPr/>
      <dgm:t>
        <a:bodyPr/>
        <a:lstStyle/>
        <a:p>
          <a:pPr algn="just"/>
          <a:endParaRPr lang="en-US">
            <a:latin typeface="Calibri" panose="020F0502020204030204" pitchFamily="34" charset="0"/>
            <a:cs typeface="Calibri" panose="020F0502020204030204" pitchFamily="34" charset="0"/>
          </a:endParaRPr>
        </a:p>
      </dgm:t>
    </dgm:pt>
    <dgm:pt modelId="{3E15F043-DC16-447C-A0BA-7A5686C3DE8D}">
      <dgm:prSet phldrT="[Text]" custT="1"/>
      <dgm:spPr/>
      <dgm:t>
        <a:bodyPr/>
        <a:lstStyle/>
        <a:p>
          <a:pPr algn="ctr"/>
          <a:r>
            <a:rPr lang="vi-VN" sz="2800" b="1" dirty="0">
              <a:latin typeface="Calibri" panose="020F0502020204030204" pitchFamily="34" charset="0"/>
              <a:cs typeface="Calibri" panose="020F0502020204030204" pitchFamily="34" charset="0"/>
            </a:rPr>
            <a:t>Trong kháng chiến</a:t>
          </a:r>
          <a:endParaRPr lang="en-US" sz="2800" b="1" dirty="0">
            <a:latin typeface="Calibri" panose="020F0502020204030204" pitchFamily="34" charset="0"/>
            <a:cs typeface="Calibri" panose="020F0502020204030204" pitchFamily="34" charset="0"/>
          </a:endParaRPr>
        </a:p>
      </dgm:t>
    </dgm:pt>
    <dgm:pt modelId="{1BA10EFF-170E-43A6-8564-E18E41E54187}" cxnId="{E3C81622-CA91-49D1-A3E4-864294E317BF}" type="parTrans">
      <dgm:prSet/>
      <dgm:spPr/>
      <dgm:t>
        <a:bodyPr/>
        <a:lstStyle/>
        <a:p>
          <a:pPr algn="just"/>
          <a:endParaRPr lang="en-US">
            <a:latin typeface="Calibri" panose="020F0502020204030204" pitchFamily="34" charset="0"/>
            <a:cs typeface="Calibri" panose="020F0502020204030204" pitchFamily="34" charset="0"/>
          </a:endParaRPr>
        </a:p>
      </dgm:t>
    </dgm:pt>
    <dgm:pt modelId="{7EC9031E-E4B7-4CC5-9236-51DF7E5EDF80}" cxnId="{E3C81622-CA91-49D1-A3E4-864294E317BF}" type="sibTrans">
      <dgm:prSet/>
      <dgm:spPr/>
      <dgm:t>
        <a:bodyPr/>
        <a:lstStyle/>
        <a:p>
          <a:pPr algn="just"/>
          <a:endParaRPr lang="en-US">
            <a:latin typeface="Calibri" panose="020F0502020204030204" pitchFamily="34" charset="0"/>
            <a:cs typeface="Calibri" panose="020F0502020204030204" pitchFamily="34" charset="0"/>
          </a:endParaRPr>
        </a:p>
      </dgm:t>
    </dgm:pt>
    <dgm:pt modelId="{183AE114-D62C-4B53-B445-6C3D24867323}">
      <dgm:prSet phldrT="[Text]" custT="1"/>
      <dgm:spPr/>
      <dgm:t>
        <a:bodyPr anchor="t"/>
        <a:lstStyle/>
        <a:p>
          <a:pPr algn="ctr"/>
          <a:r>
            <a:rPr lang="vi-VN" sz="2800" b="1" dirty="0">
              <a:latin typeface="Calibri" panose="020F0502020204030204" pitchFamily="34" charset="0"/>
              <a:cs typeface="Calibri" panose="020F0502020204030204" pitchFamily="34" charset="0"/>
            </a:rPr>
            <a:t>Sau khi hòa bình lập lại</a:t>
          </a:r>
          <a:endParaRPr lang="en-US" sz="2800" b="1" dirty="0">
            <a:latin typeface="Calibri" panose="020F0502020204030204" pitchFamily="34" charset="0"/>
            <a:cs typeface="Calibri" panose="020F0502020204030204" pitchFamily="34" charset="0"/>
          </a:endParaRPr>
        </a:p>
      </dgm:t>
    </dgm:pt>
    <dgm:pt modelId="{55DB699F-8451-45D4-9A77-F4DCBE134578}" cxnId="{010D0237-2804-45FE-9065-F560F624607C}" type="parTrans">
      <dgm:prSet/>
      <dgm:spPr/>
      <dgm:t>
        <a:bodyPr/>
        <a:lstStyle/>
        <a:p>
          <a:pPr algn="just"/>
          <a:endParaRPr lang="en-US">
            <a:latin typeface="Calibri" panose="020F0502020204030204" pitchFamily="34" charset="0"/>
            <a:cs typeface="Calibri" panose="020F0502020204030204" pitchFamily="34" charset="0"/>
          </a:endParaRPr>
        </a:p>
      </dgm:t>
    </dgm:pt>
    <dgm:pt modelId="{E277947C-5A68-4B51-B093-9431C4BB20AE}" cxnId="{010D0237-2804-45FE-9065-F560F624607C}" type="sibTrans">
      <dgm:prSet/>
      <dgm:spPr/>
      <dgm:t>
        <a:bodyPr/>
        <a:lstStyle/>
        <a:p>
          <a:pPr algn="just"/>
          <a:endParaRPr lang="en-US">
            <a:latin typeface="Calibri" panose="020F0502020204030204" pitchFamily="34" charset="0"/>
            <a:cs typeface="Calibri" panose="020F0502020204030204" pitchFamily="34" charset="0"/>
          </a:endParaRPr>
        </a:p>
      </dgm:t>
    </dgm:pt>
    <dgm:pt modelId="{DDC704D2-61A1-454D-869E-A1CB9C10C1D9}">
      <dgm:prSet custT="1"/>
      <dgm:spPr/>
      <dgm:t>
        <a:bodyPr/>
        <a:lstStyle/>
        <a:p>
          <a:pPr algn="ctr"/>
          <a:r>
            <a:rPr lang="vi-VN" sz="2800" b="1" dirty="0">
              <a:latin typeface="Calibri" panose="020F0502020204030204" pitchFamily="34" charset="0"/>
              <a:cs typeface="Calibri" panose="020F0502020204030204" pitchFamily="34" charset="0"/>
            </a:rPr>
            <a:t>Khi Cách mạng thành công</a:t>
          </a:r>
          <a:endParaRPr lang="en-US" sz="2800" b="1" dirty="0">
            <a:latin typeface="Calibri" panose="020F0502020204030204" pitchFamily="34" charset="0"/>
            <a:cs typeface="Calibri" panose="020F0502020204030204" pitchFamily="34" charset="0"/>
          </a:endParaRPr>
        </a:p>
      </dgm:t>
    </dgm:pt>
    <dgm:pt modelId="{B9019894-4F67-49A9-B9B0-FD328E225E55}" cxnId="{D3CB4C32-F662-4F35-9509-147F8F3890AF}" type="parTrans">
      <dgm:prSet/>
      <dgm:spPr/>
      <dgm:t>
        <a:bodyPr/>
        <a:lstStyle/>
        <a:p>
          <a:pPr algn="just"/>
          <a:endParaRPr lang="en-US">
            <a:latin typeface="Calibri" panose="020F0502020204030204" pitchFamily="34" charset="0"/>
            <a:cs typeface="Calibri" panose="020F0502020204030204" pitchFamily="34" charset="0"/>
          </a:endParaRPr>
        </a:p>
      </dgm:t>
    </dgm:pt>
    <dgm:pt modelId="{C09EC417-B130-4A5A-BAA7-5FBDB9BDCD0E}" cxnId="{D3CB4C32-F662-4F35-9509-147F8F3890AF}" type="sibTrans">
      <dgm:prSet/>
      <dgm:spPr/>
      <dgm:t>
        <a:bodyPr/>
        <a:lstStyle/>
        <a:p>
          <a:pPr algn="just"/>
          <a:endParaRPr lang="en-US">
            <a:latin typeface="Calibri" panose="020F0502020204030204" pitchFamily="34" charset="0"/>
            <a:cs typeface="Calibri" panose="020F0502020204030204" pitchFamily="34" charset="0"/>
          </a:endParaRPr>
        </a:p>
      </dgm:t>
    </dgm:pt>
    <dgm:pt modelId="{55E553F6-0B9D-49E4-AF5C-1F88F769B9C0}" type="pres">
      <dgm:prSet presAssocID="{5DD33137-FC03-4716-8F64-247E7FE492D4}" presName="Name0" presStyleCnt="0">
        <dgm:presLayoutVars>
          <dgm:dir/>
          <dgm:resizeHandles val="exact"/>
        </dgm:presLayoutVars>
      </dgm:prSet>
      <dgm:spPr/>
    </dgm:pt>
    <dgm:pt modelId="{28D89A81-C880-4CE4-80C2-CFAFF5ED3FA2}" type="pres">
      <dgm:prSet presAssocID="{BE71CDD5-4881-47D4-B492-26220306206E}" presName="node" presStyleLbl="node1" presStyleIdx="0" presStyleCnt="4">
        <dgm:presLayoutVars>
          <dgm:bulletEnabled val="1"/>
        </dgm:presLayoutVars>
      </dgm:prSet>
      <dgm:spPr/>
    </dgm:pt>
    <dgm:pt modelId="{E6CA1D9C-D0BF-44BF-8D9D-0321BADBC632}" type="pres">
      <dgm:prSet presAssocID="{69FBE06C-FF7E-4754-87CB-CAED4741CC6F}" presName="sibTrans" presStyleLbl="sibTrans2D1" presStyleIdx="0" presStyleCnt="3"/>
      <dgm:spPr/>
    </dgm:pt>
    <dgm:pt modelId="{D9222184-9055-48DD-9924-8C74F2B0CEB8}" type="pres">
      <dgm:prSet presAssocID="{69FBE06C-FF7E-4754-87CB-CAED4741CC6F}" presName="connectorText" presStyleLbl="sibTrans2D1" presStyleIdx="0" presStyleCnt="3"/>
      <dgm:spPr/>
    </dgm:pt>
    <dgm:pt modelId="{4C62CEAF-D230-40F9-911E-FF6AA63F148D}" type="pres">
      <dgm:prSet presAssocID="{DDC704D2-61A1-454D-869E-A1CB9C10C1D9}" presName="node" presStyleLbl="node1" presStyleIdx="1" presStyleCnt="4" custScaleX="119490" custLinFactNeighborX="-6976">
        <dgm:presLayoutVars>
          <dgm:bulletEnabled val="1"/>
        </dgm:presLayoutVars>
      </dgm:prSet>
      <dgm:spPr/>
    </dgm:pt>
    <dgm:pt modelId="{EBE0404D-3D3E-420C-83AE-D7660A7A9D3B}" type="pres">
      <dgm:prSet presAssocID="{C09EC417-B130-4A5A-BAA7-5FBDB9BDCD0E}" presName="sibTrans" presStyleLbl="sibTrans2D1" presStyleIdx="1" presStyleCnt="3"/>
      <dgm:spPr/>
    </dgm:pt>
    <dgm:pt modelId="{0A800BF7-0774-4CB5-87DE-3D6E7B3FB63A}" type="pres">
      <dgm:prSet presAssocID="{C09EC417-B130-4A5A-BAA7-5FBDB9BDCD0E}" presName="connectorText" presStyleLbl="sibTrans2D1" presStyleIdx="1" presStyleCnt="3"/>
      <dgm:spPr/>
    </dgm:pt>
    <dgm:pt modelId="{A71AA356-2FF4-4551-B762-D3F96FE2C514}" type="pres">
      <dgm:prSet presAssocID="{3E15F043-DC16-447C-A0BA-7A5686C3DE8D}" presName="node" presStyleLbl="node1" presStyleIdx="2" presStyleCnt="4">
        <dgm:presLayoutVars>
          <dgm:bulletEnabled val="1"/>
        </dgm:presLayoutVars>
      </dgm:prSet>
      <dgm:spPr/>
    </dgm:pt>
    <dgm:pt modelId="{4AEAFAE1-CBA0-461E-A6B4-C6AF6BE2EDD1}" type="pres">
      <dgm:prSet presAssocID="{7EC9031E-E4B7-4CC5-9236-51DF7E5EDF80}" presName="sibTrans" presStyleLbl="sibTrans2D1" presStyleIdx="2" presStyleCnt="3"/>
      <dgm:spPr/>
    </dgm:pt>
    <dgm:pt modelId="{447B2CFF-B944-44BB-8FDC-DBF40151EE5D}" type="pres">
      <dgm:prSet presAssocID="{7EC9031E-E4B7-4CC5-9236-51DF7E5EDF80}" presName="connectorText" presStyleLbl="sibTrans2D1" presStyleIdx="2" presStyleCnt="3"/>
      <dgm:spPr/>
    </dgm:pt>
    <dgm:pt modelId="{8B043336-7912-4D0E-A241-C98036A2189A}" type="pres">
      <dgm:prSet presAssocID="{183AE114-D62C-4B53-B445-6C3D24867323}" presName="node" presStyleLbl="node1" presStyleIdx="3" presStyleCnt="4">
        <dgm:presLayoutVars>
          <dgm:bulletEnabled val="1"/>
        </dgm:presLayoutVars>
      </dgm:prSet>
      <dgm:spPr/>
    </dgm:pt>
  </dgm:ptLst>
  <dgm:cxnLst>
    <dgm:cxn modelId="{0E9D100B-3225-4029-8823-CDB3B04A4829}" srcId="{5DD33137-FC03-4716-8F64-247E7FE492D4}" destId="{BE71CDD5-4881-47D4-B492-26220306206E}" srcOrd="0" destOrd="0" parTransId="{78480B27-E5EA-4DBF-B4E3-877ECB36B0E9}" sibTransId="{69FBE06C-FF7E-4754-87CB-CAED4741CC6F}"/>
    <dgm:cxn modelId="{AAA01E1B-A988-4D72-BE19-71138A8DB7B7}" type="presOf" srcId="{C09EC417-B130-4A5A-BAA7-5FBDB9BDCD0E}" destId="{0A800BF7-0774-4CB5-87DE-3D6E7B3FB63A}" srcOrd="1" destOrd="0" presId="urn:microsoft.com/office/officeart/2005/8/layout/process1"/>
    <dgm:cxn modelId="{E3C81622-CA91-49D1-A3E4-864294E317BF}" srcId="{5DD33137-FC03-4716-8F64-247E7FE492D4}" destId="{3E15F043-DC16-447C-A0BA-7A5686C3DE8D}" srcOrd="2" destOrd="0" parTransId="{1BA10EFF-170E-43A6-8564-E18E41E54187}" sibTransId="{7EC9031E-E4B7-4CC5-9236-51DF7E5EDF80}"/>
    <dgm:cxn modelId="{3411C826-735D-4B64-9A03-A40CFC7DB575}" type="presOf" srcId="{DDC704D2-61A1-454D-869E-A1CB9C10C1D9}" destId="{4C62CEAF-D230-40F9-911E-FF6AA63F148D}" srcOrd="0" destOrd="0" presId="urn:microsoft.com/office/officeart/2005/8/layout/process1"/>
    <dgm:cxn modelId="{ACC8A22C-8430-4D3C-A70B-044D4747C267}" type="presOf" srcId="{BE71CDD5-4881-47D4-B492-26220306206E}" destId="{28D89A81-C880-4CE4-80C2-CFAFF5ED3FA2}" srcOrd="0" destOrd="0" presId="urn:microsoft.com/office/officeart/2005/8/layout/process1"/>
    <dgm:cxn modelId="{D3CB4C32-F662-4F35-9509-147F8F3890AF}" srcId="{5DD33137-FC03-4716-8F64-247E7FE492D4}" destId="{DDC704D2-61A1-454D-869E-A1CB9C10C1D9}" srcOrd="1" destOrd="0" parTransId="{B9019894-4F67-49A9-B9B0-FD328E225E55}" sibTransId="{C09EC417-B130-4A5A-BAA7-5FBDB9BDCD0E}"/>
    <dgm:cxn modelId="{010D0237-2804-45FE-9065-F560F624607C}" srcId="{5DD33137-FC03-4716-8F64-247E7FE492D4}" destId="{183AE114-D62C-4B53-B445-6C3D24867323}" srcOrd="3" destOrd="0" parTransId="{55DB699F-8451-45D4-9A77-F4DCBE134578}" sibTransId="{E277947C-5A68-4B51-B093-9431C4BB20AE}"/>
    <dgm:cxn modelId="{882B283D-5DD6-476A-B60D-560253AA64C1}" type="presOf" srcId="{69FBE06C-FF7E-4754-87CB-CAED4741CC6F}" destId="{D9222184-9055-48DD-9924-8C74F2B0CEB8}" srcOrd="1" destOrd="0" presId="urn:microsoft.com/office/officeart/2005/8/layout/process1"/>
    <dgm:cxn modelId="{9C6A985C-0021-4A20-A5E7-83C500A14AAE}" type="presOf" srcId="{7EC9031E-E4B7-4CC5-9236-51DF7E5EDF80}" destId="{447B2CFF-B944-44BB-8FDC-DBF40151EE5D}" srcOrd="1" destOrd="0" presId="urn:microsoft.com/office/officeart/2005/8/layout/process1"/>
    <dgm:cxn modelId="{F57D304B-C031-4FEF-9092-A64EE4F4A1C6}" type="presOf" srcId="{5DD33137-FC03-4716-8F64-247E7FE492D4}" destId="{55E553F6-0B9D-49E4-AF5C-1F88F769B9C0}" srcOrd="0" destOrd="0" presId="urn:microsoft.com/office/officeart/2005/8/layout/process1"/>
    <dgm:cxn modelId="{D8D23658-F369-4A85-8D42-5F05D76FC4CA}" type="presOf" srcId="{7EC9031E-E4B7-4CC5-9236-51DF7E5EDF80}" destId="{4AEAFAE1-CBA0-461E-A6B4-C6AF6BE2EDD1}" srcOrd="0" destOrd="0" presId="urn:microsoft.com/office/officeart/2005/8/layout/process1"/>
    <dgm:cxn modelId="{CE6EEC96-E819-4823-8672-0FD9AB74F5C5}" type="presOf" srcId="{3E15F043-DC16-447C-A0BA-7A5686C3DE8D}" destId="{A71AA356-2FF4-4551-B762-D3F96FE2C514}" srcOrd="0" destOrd="0" presId="urn:microsoft.com/office/officeart/2005/8/layout/process1"/>
    <dgm:cxn modelId="{88DA6097-B3FB-4565-8CB9-604A1E43EF61}" type="presOf" srcId="{C09EC417-B130-4A5A-BAA7-5FBDB9BDCD0E}" destId="{EBE0404D-3D3E-420C-83AE-D7660A7A9D3B}" srcOrd="0" destOrd="0" presId="urn:microsoft.com/office/officeart/2005/8/layout/process1"/>
    <dgm:cxn modelId="{3B52F7EB-BBD4-4FCF-8FC2-62B71C6A574B}" type="presOf" srcId="{183AE114-D62C-4B53-B445-6C3D24867323}" destId="{8B043336-7912-4D0E-A241-C98036A2189A}" srcOrd="0" destOrd="0" presId="urn:microsoft.com/office/officeart/2005/8/layout/process1"/>
    <dgm:cxn modelId="{876188FF-DD98-4490-A125-2BD2C81A6CE3}" type="presOf" srcId="{69FBE06C-FF7E-4754-87CB-CAED4741CC6F}" destId="{E6CA1D9C-D0BF-44BF-8D9D-0321BADBC632}" srcOrd="0" destOrd="0" presId="urn:microsoft.com/office/officeart/2005/8/layout/process1"/>
    <dgm:cxn modelId="{D3287DEA-0D3F-47FF-ADD4-C4637377F989}" type="presParOf" srcId="{55E553F6-0B9D-49E4-AF5C-1F88F769B9C0}" destId="{28D89A81-C880-4CE4-80C2-CFAFF5ED3FA2}" srcOrd="0" destOrd="0" presId="urn:microsoft.com/office/officeart/2005/8/layout/process1"/>
    <dgm:cxn modelId="{A6E8CB05-E61E-4BBE-8FD3-5233E7DD1AE4}" type="presParOf" srcId="{55E553F6-0B9D-49E4-AF5C-1F88F769B9C0}" destId="{E6CA1D9C-D0BF-44BF-8D9D-0321BADBC632}" srcOrd="1" destOrd="0" presId="urn:microsoft.com/office/officeart/2005/8/layout/process1"/>
    <dgm:cxn modelId="{5742DF11-F5FC-4D64-A702-3C60E2542CFA}" type="presParOf" srcId="{E6CA1D9C-D0BF-44BF-8D9D-0321BADBC632}" destId="{D9222184-9055-48DD-9924-8C74F2B0CEB8}" srcOrd="0" destOrd="0" presId="urn:microsoft.com/office/officeart/2005/8/layout/process1"/>
    <dgm:cxn modelId="{475E64CE-B288-498C-BFA1-B67271B44CAC}" type="presParOf" srcId="{55E553F6-0B9D-49E4-AF5C-1F88F769B9C0}" destId="{4C62CEAF-D230-40F9-911E-FF6AA63F148D}" srcOrd="2" destOrd="0" presId="urn:microsoft.com/office/officeart/2005/8/layout/process1"/>
    <dgm:cxn modelId="{17E7CD13-0998-41C6-A25D-F3B2703145A4}" type="presParOf" srcId="{55E553F6-0B9D-49E4-AF5C-1F88F769B9C0}" destId="{EBE0404D-3D3E-420C-83AE-D7660A7A9D3B}" srcOrd="3" destOrd="0" presId="urn:microsoft.com/office/officeart/2005/8/layout/process1"/>
    <dgm:cxn modelId="{691F1D00-2A47-42B9-B17F-1D746DBA60D6}" type="presParOf" srcId="{EBE0404D-3D3E-420C-83AE-D7660A7A9D3B}" destId="{0A800BF7-0774-4CB5-87DE-3D6E7B3FB63A}" srcOrd="0" destOrd="0" presId="urn:microsoft.com/office/officeart/2005/8/layout/process1"/>
    <dgm:cxn modelId="{A2859A39-399E-44AF-806D-50C5EF69B774}" type="presParOf" srcId="{55E553F6-0B9D-49E4-AF5C-1F88F769B9C0}" destId="{A71AA356-2FF4-4551-B762-D3F96FE2C514}" srcOrd="4" destOrd="0" presId="urn:microsoft.com/office/officeart/2005/8/layout/process1"/>
    <dgm:cxn modelId="{83B30CCC-2E62-472D-8E50-8BE5FB7F2234}" type="presParOf" srcId="{55E553F6-0B9D-49E4-AF5C-1F88F769B9C0}" destId="{4AEAFAE1-CBA0-461E-A6B4-C6AF6BE2EDD1}" srcOrd="5" destOrd="0" presId="urn:microsoft.com/office/officeart/2005/8/layout/process1"/>
    <dgm:cxn modelId="{7117F6C6-F30A-4860-A139-521DAFCB7C00}" type="presParOf" srcId="{4AEAFAE1-CBA0-461E-A6B4-C6AF6BE2EDD1}" destId="{447B2CFF-B944-44BB-8FDC-DBF40151EE5D}" srcOrd="0" destOrd="0" presId="urn:microsoft.com/office/officeart/2005/8/layout/process1"/>
    <dgm:cxn modelId="{9C0A1231-BB8D-4A21-8F85-35E807BA89CE}" type="presParOf" srcId="{55E553F6-0B9D-49E4-AF5C-1F88F769B9C0}" destId="{8B043336-7912-4D0E-A241-C98036A2189A}" srcOrd="6"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89A81-C880-4CE4-80C2-CFAFF5ED3FA2}">
      <dsp:nvSpPr>
        <dsp:cNvPr id="0" name=""/>
        <dsp:cNvSpPr/>
      </dsp:nvSpPr>
      <dsp:spPr>
        <a:xfrm>
          <a:off x="7592" y="634644"/>
          <a:ext cx="2184959" cy="131225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Trước Cách mạng</a:t>
          </a:r>
          <a:endParaRPr lang="en-US" sz="2800" b="1" kern="1200" dirty="0">
            <a:latin typeface="Calibri" panose="020F0502020204030204" pitchFamily="34" charset="0"/>
            <a:cs typeface="Calibri" panose="020F0502020204030204" pitchFamily="34" charset="0"/>
          </a:endParaRPr>
        </a:p>
      </dsp:txBody>
      <dsp:txXfrm>
        <a:off x="46027" y="673079"/>
        <a:ext cx="2108089" cy="1235387"/>
      </dsp:txXfrm>
    </dsp:sp>
    <dsp:sp modelId="{E6CA1D9C-D0BF-44BF-8D9D-0321BADBC632}">
      <dsp:nvSpPr>
        <dsp:cNvPr id="0" name=""/>
        <dsp:cNvSpPr/>
      </dsp:nvSpPr>
      <dsp:spPr>
        <a:xfrm>
          <a:off x="2395805" y="1019838"/>
          <a:ext cx="430897" cy="54186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2395805" y="1128212"/>
        <a:ext cx="301628" cy="325121"/>
      </dsp:txXfrm>
    </dsp:sp>
    <dsp:sp modelId="{4C62CEAF-D230-40F9-911E-FF6AA63F148D}">
      <dsp:nvSpPr>
        <dsp:cNvPr id="0" name=""/>
        <dsp:cNvSpPr/>
      </dsp:nvSpPr>
      <dsp:spPr>
        <a:xfrm>
          <a:off x="3005566" y="634644"/>
          <a:ext cx="2610807" cy="1312257"/>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Khi Cách mạng thành công</a:t>
          </a:r>
          <a:endParaRPr lang="en-US" sz="2800" b="1" kern="1200" dirty="0">
            <a:latin typeface="Calibri" panose="020F0502020204030204" pitchFamily="34" charset="0"/>
            <a:cs typeface="Calibri" panose="020F0502020204030204" pitchFamily="34" charset="0"/>
          </a:endParaRPr>
        </a:p>
      </dsp:txBody>
      <dsp:txXfrm>
        <a:off x="3044001" y="673079"/>
        <a:ext cx="2533937" cy="1235387"/>
      </dsp:txXfrm>
    </dsp:sp>
    <dsp:sp modelId="{EBE0404D-3D3E-420C-83AE-D7660A7A9D3B}">
      <dsp:nvSpPr>
        <dsp:cNvPr id="0" name=""/>
        <dsp:cNvSpPr/>
      </dsp:nvSpPr>
      <dsp:spPr>
        <a:xfrm>
          <a:off x="5850112" y="1019838"/>
          <a:ext cx="495524" cy="541869"/>
        </a:xfrm>
        <a:prstGeom prst="rightArrow">
          <a:avLst>
            <a:gd name="adj1" fmla="val 60000"/>
            <a:gd name="adj2" fmla="val 5000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5850112" y="1128212"/>
        <a:ext cx="346867" cy="325121"/>
      </dsp:txXfrm>
    </dsp:sp>
    <dsp:sp modelId="{A71AA356-2FF4-4551-B762-D3F96FE2C514}">
      <dsp:nvSpPr>
        <dsp:cNvPr id="0" name=""/>
        <dsp:cNvSpPr/>
      </dsp:nvSpPr>
      <dsp:spPr>
        <a:xfrm>
          <a:off x="6551326" y="634644"/>
          <a:ext cx="2184959" cy="1312257"/>
        </a:xfrm>
        <a:prstGeom prst="roundRect">
          <a:avLst>
            <a:gd name="adj" fmla="val 1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Trong kháng chiến</a:t>
          </a:r>
          <a:endParaRPr lang="en-US" sz="2800" b="1" kern="1200" dirty="0">
            <a:latin typeface="Calibri" panose="020F0502020204030204" pitchFamily="34" charset="0"/>
            <a:cs typeface="Calibri" panose="020F0502020204030204" pitchFamily="34" charset="0"/>
          </a:endParaRPr>
        </a:p>
      </dsp:txBody>
      <dsp:txXfrm>
        <a:off x="6589761" y="673079"/>
        <a:ext cx="2108089" cy="1235387"/>
      </dsp:txXfrm>
    </dsp:sp>
    <dsp:sp modelId="{4AEAFAE1-CBA0-461E-A6B4-C6AF6BE2EDD1}">
      <dsp:nvSpPr>
        <dsp:cNvPr id="0" name=""/>
        <dsp:cNvSpPr/>
      </dsp:nvSpPr>
      <dsp:spPr>
        <a:xfrm>
          <a:off x="8954781" y="1019838"/>
          <a:ext cx="463211" cy="541869"/>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8954781" y="1128212"/>
        <a:ext cx="324248" cy="325121"/>
      </dsp:txXfrm>
    </dsp:sp>
    <dsp:sp modelId="{8B043336-7912-4D0E-A241-C98036A2189A}">
      <dsp:nvSpPr>
        <dsp:cNvPr id="0" name=""/>
        <dsp:cNvSpPr/>
      </dsp:nvSpPr>
      <dsp:spPr>
        <a:xfrm>
          <a:off x="9610269" y="634644"/>
          <a:ext cx="2184959" cy="1312257"/>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Sau khi hòa bình lập lại</a:t>
          </a:r>
          <a:endParaRPr lang="en-US" sz="2800" b="1" kern="1200" dirty="0">
            <a:latin typeface="Calibri" panose="020F0502020204030204" pitchFamily="34" charset="0"/>
            <a:cs typeface="Calibri" panose="020F0502020204030204" pitchFamily="34" charset="0"/>
          </a:endParaRPr>
        </a:p>
      </dsp:txBody>
      <dsp:txXfrm>
        <a:off x="9648704" y="673079"/>
        <a:ext cx="2108089" cy="12353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5FEF8-D400-4955-BD08-7059A92CBB8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2B960-5684-4BD4-8F2F-E1C5C3DE933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2B960-5684-4BD4-8F2F-E1C5C3DE9337}"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6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6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5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5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5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6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9" Type="http://schemas.openxmlformats.org/officeDocument/2006/relationships/theme" Target="../theme/theme1.xml"/><Relationship Id="rId78" Type="http://schemas.openxmlformats.org/officeDocument/2006/relationships/slideLayout" Target="../slideLayouts/slideLayout78.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7" Type="http://schemas.openxmlformats.org/officeDocument/2006/relationships/slideLayout" Target="../slideLayouts/slideLayout7.xml"/><Relationship Id="rId69" Type="http://schemas.openxmlformats.org/officeDocument/2006/relationships/slideLayout" Target="../slideLayouts/slideLayout69.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0" Type="http://schemas.openxmlformats.org/officeDocument/2006/relationships/slideLayout" Target="../slideLayouts/slideLayout60.xml"/><Relationship Id="rId6" Type="http://schemas.openxmlformats.org/officeDocument/2006/relationships/slideLayout" Target="../slideLayouts/slideLayout6.xml"/><Relationship Id="rId59" Type="http://schemas.openxmlformats.org/officeDocument/2006/relationships/slideLayout" Target="../slideLayouts/slideLayout59.xml"/><Relationship Id="rId58" Type="http://schemas.openxmlformats.org/officeDocument/2006/relationships/slideLayout" Target="../slideLayouts/slideLayout58.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svg"/><Relationship Id="rId8" Type="http://schemas.openxmlformats.org/officeDocument/2006/relationships/image" Target="../media/image8.png"/><Relationship Id="rId7" Type="http://schemas.microsoft.com/office/2007/relationships/hdphoto" Target="../media/image7.wdp"/><Relationship Id="rId6" Type="http://schemas.openxmlformats.org/officeDocument/2006/relationships/image" Target="../media/image6.png"/><Relationship Id="rId5" Type="http://schemas.microsoft.com/office/2007/relationships/hdphoto" Target="../media/image5.wdp"/><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7" Type="http://schemas.openxmlformats.org/officeDocument/2006/relationships/slideLayout" Target="../slideLayouts/slideLayout7.xml"/><Relationship Id="rId16" Type="http://schemas.microsoft.com/office/2007/relationships/hdphoto" Target="../media/image11.wdp"/><Relationship Id="rId15" Type="http://schemas.openxmlformats.org/officeDocument/2006/relationships/image" Target="../media/image10.png"/><Relationship Id="rId14" Type="http://schemas.microsoft.com/office/2007/relationships/media" Target="../media/media1.mp3"/><Relationship Id="rId13" Type="http://schemas.openxmlformats.org/officeDocument/2006/relationships/audio" Target="../media/media1.mp3"/><Relationship Id="rId12" Type="http://schemas.openxmlformats.org/officeDocument/2006/relationships/image" Target="../media/image9.png"/><Relationship Id="rId11" Type="http://schemas.microsoft.com/office/2007/relationships/media" Target="../media/audio2.wav"/><Relationship Id="rId10" Type="http://schemas.openxmlformats.org/officeDocument/2006/relationships/audio" Target="../media/audio2.wav"/><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6.jpeg"/><Relationship Id="rId2" Type="http://schemas.openxmlformats.org/officeDocument/2006/relationships/image" Target="../media/image45.GIF"/><Relationship Id="rId1" Type="http://schemas.openxmlformats.org/officeDocument/2006/relationships/image" Target="../media/image44.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50.wdp"/><Relationship Id="rId4" Type="http://schemas.openxmlformats.org/officeDocument/2006/relationships/image" Target="../media/image49.png"/><Relationship Id="rId3" Type="http://schemas.microsoft.com/office/2007/relationships/hdphoto" Target="../media/image48.wdp"/><Relationship Id="rId2" Type="http://schemas.openxmlformats.org/officeDocument/2006/relationships/image" Target="../media/image47.png"/><Relationship Id="rId1" Type="http://schemas.openxmlformats.org/officeDocument/2006/relationships/image" Target="../media/image44.jpeg"/></Relationships>
</file>

<file path=ppt/slides/_rels/slide13.xml.rels><?xml version="1.0" encoding="UTF-8" standalone="yes"?>
<Relationships xmlns="http://schemas.openxmlformats.org/package/2006/relationships"><Relationship Id="rId9" Type="http://schemas.openxmlformats.org/officeDocument/2006/relationships/image" Target="../media/image58.png"/><Relationship Id="rId8" Type="http://schemas.microsoft.com/office/2007/relationships/hdphoto" Target="../media/image57.wdp"/><Relationship Id="rId7" Type="http://schemas.openxmlformats.org/officeDocument/2006/relationships/image" Target="../media/image56.png"/><Relationship Id="rId6" Type="http://schemas.microsoft.com/office/2007/relationships/hdphoto" Target="../media/image55.wdp"/><Relationship Id="rId5" Type="http://schemas.openxmlformats.org/officeDocument/2006/relationships/image" Target="../media/image54.png"/><Relationship Id="rId4" Type="http://schemas.microsoft.com/office/2007/relationships/hdphoto" Target="../media/image53.wdp"/><Relationship Id="rId3" Type="http://schemas.openxmlformats.org/officeDocument/2006/relationships/image" Target="../media/image52.png"/><Relationship Id="rId2" Type="http://schemas.openxmlformats.org/officeDocument/2006/relationships/image" Target="../media/image51.GIF"/><Relationship Id="rId16" Type="http://schemas.openxmlformats.org/officeDocument/2006/relationships/slideLayout" Target="../slideLayouts/slideLayout7.xml"/><Relationship Id="rId15" Type="http://schemas.openxmlformats.org/officeDocument/2006/relationships/image" Target="../media/image63.jpeg"/><Relationship Id="rId14" Type="http://schemas.openxmlformats.org/officeDocument/2006/relationships/image" Target="../media/image3.svg"/><Relationship Id="rId13" Type="http://schemas.openxmlformats.org/officeDocument/2006/relationships/image" Target="../media/image62.png"/><Relationship Id="rId12" Type="http://schemas.microsoft.com/office/2007/relationships/hdphoto" Target="../media/image61.wdp"/><Relationship Id="rId11" Type="http://schemas.openxmlformats.org/officeDocument/2006/relationships/image" Target="../media/image60.png"/><Relationship Id="rId10" Type="http://schemas.microsoft.com/office/2007/relationships/hdphoto" Target="../media/image59.wdp"/><Relationship Id="rId1" Type="http://schemas.openxmlformats.org/officeDocument/2006/relationships/image" Target="../media/image44.jpeg"/></Relationships>
</file>

<file path=ppt/slides/_rels/slide14.xml.rels><?xml version="1.0" encoding="UTF-8" standalone="yes"?>
<Relationships xmlns="http://schemas.openxmlformats.org/package/2006/relationships"><Relationship Id="rId9" Type="http://schemas.openxmlformats.org/officeDocument/2006/relationships/diagramData" Target="../diagrams/data1.xml"/><Relationship Id="rId8" Type="http://schemas.openxmlformats.org/officeDocument/2006/relationships/image" Target="../media/image64.GIF"/><Relationship Id="rId7" Type="http://schemas.microsoft.com/office/2007/relationships/hdphoto" Target="../media/image59.wdp"/><Relationship Id="rId6" Type="http://schemas.openxmlformats.org/officeDocument/2006/relationships/image" Target="../media/image58.png"/><Relationship Id="rId5" Type="http://schemas.microsoft.com/office/2007/relationships/hdphoto" Target="../media/image57.wdp"/><Relationship Id="rId4" Type="http://schemas.openxmlformats.org/officeDocument/2006/relationships/image" Target="../media/image56.png"/><Relationship Id="rId3" Type="http://schemas.microsoft.com/office/2007/relationships/hdphoto" Target="../media/image55.wdp"/><Relationship Id="rId26" Type="http://schemas.openxmlformats.org/officeDocument/2006/relationships/slideLayout" Target="../slideLayouts/slideLayout7.xml"/><Relationship Id="rId25" Type="http://schemas.microsoft.com/office/2007/relationships/hdphoto" Target="../media/image75.wdp"/><Relationship Id="rId24" Type="http://schemas.openxmlformats.org/officeDocument/2006/relationships/image" Target="../media/image74.png"/><Relationship Id="rId23" Type="http://schemas.microsoft.com/office/2007/relationships/hdphoto" Target="../media/image73.wdp"/><Relationship Id="rId22" Type="http://schemas.openxmlformats.org/officeDocument/2006/relationships/image" Target="../media/image72.png"/><Relationship Id="rId21" Type="http://schemas.microsoft.com/office/2007/relationships/hdphoto" Target="../media/image71.wdp"/><Relationship Id="rId20" Type="http://schemas.openxmlformats.org/officeDocument/2006/relationships/image" Target="../media/image70.png"/><Relationship Id="rId2" Type="http://schemas.openxmlformats.org/officeDocument/2006/relationships/image" Target="../media/image54.png"/><Relationship Id="rId19" Type="http://schemas.microsoft.com/office/2007/relationships/hdphoto" Target="../media/image69.wdp"/><Relationship Id="rId18" Type="http://schemas.openxmlformats.org/officeDocument/2006/relationships/image" Target="../media/image68.png"/><Relationship Id="rId17" Type="http://schemas.microsoft.com/office/2007/relationships/hdphoto" Target="../media/image67.wdp"/><Relationship Id="rId16" Type="http://schemas.openxmlformats.org/officeDocument/2006/relationships/image" Target="../media/image66.png"/><Relationship Id="rId15" Type="http://schemas.openxmlformats.org/officeDocument/2006/relationships/image" Target="../media/image4.svg"/><Relationship Id="rId14" Type="http://schemas.openxmlformats.org/officeDocument/2006/relationships/image" Target="../media/image65.png"/><Relationship Id="rId13" Type="http://schemas.microsoft.com/office/2007/relationships/diagramDrawing" Target="../diagrams/drawing1.xml"/><Relationship Id="rId12" Type="http://schemas.openxmlformats.org/officeDocument/2006/relationships/diagramColors" Target="../diagrams/colors1.xml"/><Relationship Id="rId11" Type="http://schemas.openxmlformats.org/officeDocument/2006/relationships/diagramQuickStyle" Target="../diagrams/quickStyle1.xml"/><Relationship Id="rId10" Type="http://schemas.openxmlformats.org/officeDocument/2006/relationships/diagramLayout" Target="../diagrams/layout1.xml"/><Relationship Id="rId1" Type="http://schemas.openxmlformats.org/officeDocument/2006/relationships/image" Target="../media/image44.jpeg"/></Relationships>
</file>

<file path=ppt/slides/_rels/slide15.xml.rels><?xml version="1.0" encoding="UTF-8" standalone="yes"?>
<Relationships xmlns="http://schemas.openxmlformats.org/package/2006/relationships"><Relationship Id="rId9" Type="http://schemas.microsoft.com/office/2007/relationships/hdphoto" Target="../media/image61.wdp"/><Relationship Id="rId8" Type="http://schemas.openxmlformats.org/officeDocument/2006/relationships/image" Target="../media/image60.png"/><Relationship Id="rId7" Type="http://schemas.microsoft.com/office/2007/relationships/hdphoto" Target="../media/image59.wdp"/><Relationship Id="rId6" Type="http://schemas.openxmlformats.org/officeDocument/2006/relationships/image" Target="../media/image58.png"/><Relationship Id="rId5" Type="http://schemas.microsoft.com/office/2007/relationships/hdphoto" Target="../media/image57.wdp"/><Relationship Id="rId4" Type="http://schemas.openxmlformats.org/officeDocument/2006/relationships/image" Target="../media/image56.png"/><Relationship Id="rId3" Type="http://schemas.microsoft.com/office/2007/relationships/hdphoto" Target="../media/image55.wdp"/><Relationship Id="rId2" Type="http://schemas.openxmlformats.org/officeDocument/2006/relationships/image" Target="../media/image54.png"/><Relationship Id="rId15" Type="http://schemas.openxmlformats.org/officeDocument/2006/relationships/slideLayout" Target="../slideLayouts/slideLayout7.xml"/><Relationship Id="rId14" Type="http://schemas.openxmlformats.org/officeDocument/2006/relationships/image" Target="../media/image5.svg"/><Relationship Id="rId13" Type="http://schemas.openxmlformats.org/officeDocument/2006/relationships/image" Target="../media/image79.png"/><Relationship Id="rId12" Type="http://schemas.microsoft.com/office/2007/relationships/hdphoto" Target="../media/image78.wdp"/><Relationship Id="rId11" Type="http://schemas.openxmlformats.org/officeDocument/2006/relationships/image" Target="../media/image77.png"/><Relationship Id="rId10" Type="http://schemas.openxmlformats.org/officeDocument/2006/relationships/image" Target="../media/image76.GIF"/><Relationship Id="rId1" Type="http://schemas.openxmlformats.org/officeDocument/2006/relationships/image" Target="../media/image44.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80.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44.jpe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microsoft.com/office/2007/relationships/hdphoto" Target="../media/image37.wdp"/><Relationship Id="rId6" Type="http://schemas.openxmlformats.org/officeDocument/2006/relationships/image" Target="../media/image36.png"/><Relationship Id="rId5" Type="http://schemas.microsoft.com/office/2007/relationships/hdphoto" Target="../media/image84.wdp"/><Relationship Id="rId4" Type="http://schemas.openxmlformats.org/officeDocument/2006/relationships/image" Target="../media/image83.png"/><Relationship Id="rId3" Type="http://schemas.microsoft.com/office/2007/relationships/hdphoto" Target="../media/image82.wdp"/><Relationship Id="rId2" Type="http://schemas.openxmlformats.org/officeDocument/2006/relationships/image" Target="../media/image81.png"/><Relationship Id="rId1" Type="http://schemas.openxmlformats.org/officeDocument/2006/relationships/image" Target="../media/image26.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0.png"/><Relationship Id="rId3" Type="http://schemas.microsoft.com/office/2007/relationships/hdphoto" Target="../media/image39.wdp"/><Relationship Id="rId2" Type="http://schemas.openxmlformats.org/officeDocument/2006/relationships/image" Target="../media/image41.png"/><Relationship Id="rId1" Type="http://schemas.openxmlformats.org/officeDocument/2006/relationships/image" Target="../media/image44.jpeg"/></Relationships>
</file>

<file path=ppt/slides/_rels/slide19.xml.rels><?xml version="1.0" encoding="UTF-8" standalone="yes"?>
<Relationships xmlns="http://schemas.openxmlformats.org/package/2006/relationships"><Relationship Id="rId9" Type="http://schemas.microsoft.com/office/2007/relationships/hdphoto" Target="../media/image86.wdp"/><Relationship Id="rId8" Type="http://schemas.openxmlformats.org/officeDocument/2006/relationships/image" Target="../media/image85.png"/><Relationship Id="rId7" Type="http://schemas.microsoft.com/office/2007/relationships/hdphoto" Target="../media/image32.wdp"/><Relationship Id="rId6" Type="http://schemas.openxmlformats.org/officeDocument/2006/relationships/image" Target="../media/image31.png"/><Relationship Id="rId5" Type="http://schemas.microsoft.com/office/2007/relationships/hdphoto" Target="../media/image30.wdp"/><Relationship Id="rId4" Type="http://schemas.openxmlformats.org/officeDocument/2006/relationships/image" Target="../media/image29.png"/><Relationship Id="rId3" Type="http://schemas.microsoft.com/office/2007/relationships/hdphoto" Target="../media/image28.wdp"/><Relationship Id="rId2" Type="http://schemas.openxmlformats.org/officeDocument/2006/relationships/image" Target="../media/image27.png"/><Relationship Id="rId10" Type="http://schemas.openxmlformats.org/officeDocument/2006/relationships/slideLayout" Target="../slideLayouts/slideLayout7.xml"/><Relationship Id="rId1" Type="http://schemas.openxmlformats.org/officeDocument/2006/relationships/image" Target="../media/image26.jpeg"/></Relationships>
</file>

<file path=ppt/slides/_rels/slide2.xml.rels><?xml version="1.0" encoding="UTF-8" standalone="yes"?>
<Relationships xmlns="http://schemas.openxmlformats.org/package/2006/relationships"><Relationship Id="rId9" Type="http://schemas.openxmlformats.org/officeDocument/2006/relationships/image" Target="../media/image1.svg"/><Relationship Id="rId8" Type="http://schemas.openxmlformats.org/officeDocument/2006/relationships/image" Target="../media/image8.png"/><Relationship Id="rId7" Type="http://schemas.microsoft.com/office/2007/relationships/hdphoto" Target="../media/image7.wdp"/><Relationship Id="rId6" Type="http://schemas.openxmlformats.org/officeDocument/2006/relationships/image" Target="../media/image6.png"/><Relationship Id="rId5" Type="http://schemas.microsoft.com/office/2007/relationships/hdphoto" Target="../media/image5.wdp"/><Relationship Id="rId4" Type="http://schemas.openxmlformats.org/officeDocument/2006/relationships/image" Target="../media/image4.png"/><Relationship Id="rId3" Type="http://schemas.microsoft.com/office/2007/relationships/hdphoto" Target="../media/image3.wdp"/><Relationship Id="rId23" Type="http://schemas.openxmlformats.org/officeDocument/2006/relationships/slideLayout" Target="../slideLayouts/slideLayout7.xml"/><Relationship Id="rId22" Type="http://schemas.microsoft.com/office/2007/relationships/hdphoto" Target="../media/image11.wdp"/><Relationship Id="rId21" Type="http://schemas.openxmlformats.org/officeDocument/2006/relationships/image" Target="../media/image10.png"/><Relationship Id="rId20" Type="http://schemas.microsoft.com/office/2007/relationships/media" Target="../media/media1.mp3"/><Relationship Id="rId2" Type="http://schemas.openxmlformats.org/officeDocument/2006/relationships/image" Target="../media/image2.png"/><Relationship Id="rId19" Type="http://schemas.openxmlformats.org/officeDocument/2006/relationships/audio" Target="../media/media1.mp3"/><Relationship Id="rId18" Type="http://schemas.openxmlformats.org/officeDocument/2006/relationships/image" Target="../media/image9.png"/><Relationship Id="rId17" Type="http://schemas.microsoft.com/office/2007/relationships/media" Target="../media/audio2.wav"/><Relationship Id="rId16" Type="http://schemas.openxmlformats.org/officeDocument/2006/relationships/audio" Target="../media/audio2.wav"/><Relationship Id="rId15" Type="http://schemas.microsoft.com/office/2007/relationships/hdphoto" Target="../media/image17.wdp"/><Relationship Id="rId14" Type="http://schemas.openxmlformats.org/officeDocument/2006/relationships/image" Target="../media/image16.png"/><Relationship Id="rId13" Type="http://schemas.microsoft.com/office/2007/relationships/hdphoto" Target="../media/image15.wdp"/><Relationship Id="rId12" Type="http://schemas.openxmlformats.org/officeDocument/2006/relationships/image" Target="../media/image14.png"/><Relationship Id="rId11" Type="http://schemas.microsoft.com/office/2007/relationships/hdphoto" Target="../media/image13.wdp"/><Relationship Id="rId10" Type="http://schemas.openxmlformats.org/officeDocument/2006/relationships/image" Target="../media/image1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9" Type="http://schemas.microsoft.com/office/2007/relationships/hdphoto" Target="../media/image13.wdp"/><Relationship Id="rId8" Type="http://schemas.openxmlformats.org/officeDocument/2006/relationships/image" Target="../media/image12.png"/><Relationship Id="rId7" Type="http://schemas.openxmlformats.org/officeDocument/2006/relationships/image" Target="../media/image1.svg"/><Relationship Id="rId6" Type="http://schemas.openxmlformats.org/officeDocument/2006/relationships/image" Target="../media/image8.png"/><Relationship Id="rId5" Type="http://schemas.microsoft.com/office/2007/relationships/hdphoto" Target="../media/image7.wdp"/><Relationship Id="rId4" Type="http://schemas.openxmlformats.org/officeDocument/2006/relationships/image" Target="../media/image6.png"/><Relationship Id="rId3" Type="http://schemas.microsoft.com/office/2007/relationships/hdphoto" Target="../media/image3.wdp"/><Relationship Id="rId23" Type="http://schemas.openxmlformats.org/officeDocument/2006/relationships/slideLayout" Target="../slideLayouts/slideLayout7.xml"/><Relationship Id="rId22" Type="http://schemas.microsoft.com/office/2007/relationships/hdphoto" Target="../media/image5.wdp"/><Relationship Id="rId21" Type="http://schemas.openxmlformats.org/officeDocument/2006/relationships/image" Target="../media/image4.png"/><Relationship Id="rId20" Type="http://schemas.microsoft.com/office/2007/relationships/hdphoto" Target="../media/image19.wdp"/><Relationship Id="rId2" Type="http://schemas.openxmlformats.org/officeDocument/2006/relationships/image" Target="../media/image2.png"/><Relationship Id="rId19" Type="http://schemas.openxmlformats.org/officeDocument/2006/relationships/image" Target="../media/image18.png"/><Relationship Id="rId18" Type="http://schemas.microsoft.com/office/2007/relationships/media" Target="../media/media1.mp3"/><Relationship Id="rId17" Type="http://schemas.openxmlformats.org/officeDocument/2006/relationships/audio" Target="../media/media1.mp3"/><Relationship Id="rId16" Type="http://schemas.openxmlformats.org/officeDocument/2006/relationships/image" Target="../media/image9.png"/><Relationship Id="rId15" Type="http://schemas.microsoft.com/office/2007/relationships/media" Target="../media/audio2.wav"/><Relationship Id="rId14" Type="http://schemas.openxmlformats.org/officeDocument/2006/relationships/audio" Target="../media/audio2.wav"/><Relationship Id="rId13" Type="http://schemas.microsoft.com/office/2007/relationships/hdphoto" Target="../media/image17.wdp"/><Relationship Id="rId12" Type="http://schemas.openxmlformats.org/officeDocument/2006/relationships/image" Target="../media/image16.png"/><Relationship Id="rId11" Type="http://schemas.microsoft.com/office/2007/relationships/hdphoto" Target="../media/image15.wdp"/><Relationship Id="rId10" Type="http://schemas.openxmlformats.org/officeDocument/2006/relationships/image" Target="../media/image14.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microsoft.com/office/2007/relationships/hdphoto" Target="../media/image13.wdp"/><Relationship Id="rId8" Type="http://schemas.openxmlformats.org/officeDocument/2006/relationships/image" Target="../media/image12.png"/><Relationship Id="rId7" Type="http://schemas.openxmlformats.org/officeDocument/2006/relationships/image" Target="../media/image1.svg"/><Relationship Id="rId6" Type="http://schemas.openxmlformats.org/officeDocument/2006/relationships/image" Target="../media/image8.png"/><Relationship Id="rId5" Type="http://schemas.microsoft.com/office/2007/relationships/hdphoto" Target="../media/image7.wdp"/><Relationship Id="rId4" Type="http://schemas.openxmlformats.org/officeDocument/2006/relationships/image" Target="../media/image6.png"/><Relationship Id="rId3" Type="http://schemas.microsoft.com/office/2007/relationships/hdphoto" Target="../media/image3.wdp"/><Relationship Id="rId23" Type="http://schemas.openxmlformats.org/officeDocument/2006/relationships/slideLayout" Target="../slideLayouts/slideLayout7.xml"/><Relationship Id="rId22" Type="http://schemas.microsoft.com/office/2007/relationships/hdphoto" Target="../media/image5.wdp"/><Relationship Id="rId21" Type="http://schemas.openxmlformats.org/officeDocument/2006/relationships/image" Target="../media/image4.png"/><Relationship Id="rId20" Type="http://schemas.microsoft.com/office/2007/relationships/hdphoto" Target="../media/image19.wdp"/><Relationship Id="rId2" Type="http://schemas.openxmlformats.org/officeDocument/2006/relationships/image" Target="../media/image2.png"/><Relationship Id="rId19" Type="http://schemas.openxmlformats.org/officeDocument/2006/relationships/image" Target="../media/image20.png"/><Relationship Id="rId18" Type="http://schemas.microsoft.com/office/2007/relationships/media" Target="../media/media1.mp3"/><Relationship Id="rId17" Type="http://schemas.openxmlformats.org/officeDocument/2006/relationships/audio" Target="../media/media1.mp3"/><Relationship Id="rId16" Type="http://schemas.openxmlformats.org/officeDocument/2006/relationships/image" Target="../media/image9.png"/><Relationship Id="rId15" Type="http://schemas.microsoft.com/office/2007/relationships/media" Target="../media/audio2.wav"/><Relationship Id="rId14" Type="http://schemas.openxmlformats.org/officeDocument/2006/relationships/audio" Target="../media/audio2.wav"/><Relationship Id="rId13" Type="http://schemas.microsoft.com/office/2007/relationships/hdphoto" Target="../media/image17.wdp"/><Relationship Id="rId12" Type="http://schemas.openxmlformats.org/officeDocument/2006/relationships/image" Target="../media/image16.png"/><Relationship Id="rId11" Type="http://schemas.microsoft.com/office/2007/relationships/hdphoto" Target="../media/image15.wdp"/><Relationship Id="rId10" Type="http://schemas.openxmlformats.org/officeDocument/2006/relationships/image" Target="../media/image14.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9" Type="http://schemas.microsoft.com/office/2007/relationships/hdphoto" Target="../media/image13.wdp"/><Relationship Id="rId8" Type="http://schemas.openxmlformats.org/officeDocument/2006/relationships/image" Target="../media/image12.png"/><Relationship Id="rId7" Type="http://schemas.openxmlformats.org/officeDocument/2006/relationships/image" Target="../media/image1.svg"/><Relationship Id="rId6" Type="http://schemas.openxmlformats.org/officeDocument/2006/relationships/image" Target="../media/image8.png"/><Relationship Id="rId5" Type="http://schemas.microsoft.com/office/2007/relationships/hdphoto" Target="../media/image7.wdp"/><Relationship Id="rId4" Type="http://schemas.openxmlformats.org/officeDocument/2006/relationships/image" Target="../media/image6.png"/><Relationship Id="rId3" Type="http://schemas.microsoft.com/office/2007/relationships/hdphoto" Target="../media/image3.wdp"/><Relationship Id="rId23" Type="http://schemas.openxmlformats.org/officeDocument/2006/relationships/slideLayout" Target="../slideLayouts/slideLayout7.xml"/><Relationship Id="rId22" Type="http://schemas.microsoft.com/office/2007/relationships/hdphoto" Target="../media/image11.wdp"/><Relationship Id="rId21" Type="http://schemas.openxmlformats.org/officeDocument/2006/relationships/image" Target="../media/image21.png"/><Relationship Id="rId20" Type="http://schemas.microsoft.com/office/2007/relationships/hdphoto" Target="../media/image5.wdp"/><Relationship Id="rId2" Type="http://schemas.openxmlformats.org/officeDocument/2006/relationships/image" Target="../media/image2.png"/><Relationship Id="rId19" Type="http://schemas.openxmlformats.org/officeDocument/2006/relationships/image" Target="../media/image4.png"/><Relationship Id="rId18" Type="http://schemas.microsoft.com/office/2007/relationships/media" Target="../media/media1.mp3"/><Relationship Id="rId17" Type="http://schemas.openxmlformats.org/officeDocument/2006/relationships/audio" Target="../media/media1.mp3"/><Relationship Id="rId16" Type="http://schemas.openxmlformats.org/officeDocument/2006/relationships/image" Target="../media/image9.png"/><Relationship Id="rId15" Type="http://schemas.microsoft.com/office/2007/relationships/media" Target="../media/audio2.wav"/><Relationship Id="rId14" Type="http://schemas.openxmlformats.org/officeDocument/2006/relationships/audio" Target="../media/audio2.wav"/><Relationship Id="rId13" Type="http://schemas.microsoft.com/office/2007/relationships/hdphoto" Target="../media/image17.wdp"/><Relationship Id="rId12" Type="http://schemas.openxmlformats.org/officeDocument/2006/relationships/image" Target="../media/image16.png"/><Relationship Id="rId11" Type="http://schemas.microsoft.com/office/2007/relationships/hdphoto" Target="../media/image15.wdp"/><Relationship Id="rId10" Type="http://schemas.openxmlformats.org/officeDocument/2006/relationships/image" Target="../media/image14.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5.png"/><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image" Target="../media/image22.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5.png"/><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microsoft.com/office/2007/relationships/hdphoto" Target="../media/image32.wdp"/><Relationship Id="rId6" Type="http://schemas.openxmlformats.org/officeDocument/2006/relationships/image" Target="../media/image31.png"/><Relationship Id="rId5" Type="http://schemas.microsoft.com/office/2007/relationships/hdphoto" Target="../media/image30.wdp"/><Relationship Id="rId4" Type="http://schemas.openxmlformats.org/officeDocument/2006/relationships/image" Target="../media/image29.png"/><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26.jpeg"/></Relationships>
</file>

<file path=ppt/slides/_rels/slide9.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40.png"/><Relationship Id="rId7" Type="http://schemas.microsoft.com/office/2007/relationships/hdphoto" Target="../media/image39.wdp"/><Relationship Id="rId6" Type="http://schemas.openxmlformats.org/officeDocument/2006/relationships/image" Target="../media/image38.png"/><Relationship Id="rId5" Type="http://schemas.microsoft.com/office/2007/relationships/hdphoto" Target="../media/image37.wdp"/><Relationship Id="rId4" Type="http://schemas.openxmlformats.org/officeDocument/2006/relationships/image" Target="../media/image36.png"/><Relationship Id="rId3" Type="http://schemas.microsoft.com/office/2007/relationships/hdphoto" Target="../media/image35.wdp"/><Relationship Id="rId2" Type="http://schemas.openxmlformats.org/officeDocument/2006/relationships/image" Target="../media/image34.png"/><Relationship Id="rId12" Type="http://schemas.openxmlformats.org/officeDocument/2006/relationships/slideLayout" Target="../slideLayouts/slideLayout7.xml"/><Relationship Id="rId11" Type="http://schemas.openxmlformats.org/officeDocument/2006/relationships/image" Target="../media/image43.png"/><Relationship Id="rId10" Type="http://schemas.openxmlformats.org/officeDocument/2006/relationships/image" Target="../media/image42.png"/><Relationship Id="rId1"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46"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a:fillRect/>
          </a:stretch>
        </p:blipFill>
        <p:spPr>
          <a:xfrm>
            <a:off x="810809" y="2461083"/>
            <a:ext cx="1270483" cy="1385175"/>
          </a:xfrm>
          <a:prstGeom prst="rect">
            <a:avLst/>
          </a:prstGeom>
        </p:spPr>
      </p:pic>
      <p:pic>
        <p:nvPicPr>
          <p:cNvPr id="5" name="Picture 4">
            <a:hlinkClick r:id=""/>
          </p:cNvPr>
          <p:cNvPicPr>
            <a:picLocks noChangeAspect="1"/>
          </p:cNvPicPr>
          <p:nvPr/>
        </p:nvPicPr>
        <p:blipFill>
          <a:blip r:embed="rId4">
            <a:extLst>
              <a:ext uri="{BEBA8EAE-BF5A-486C-A8C5-ECC9F3942E4B}">
                <a14:imgProps xmlns:a14="http://schemas.microsoft.com/office/drawing/2010/main">
                  <a14:imgLayer r:embed="rId5">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a:fillRect/>
          </a:stretch>
        </p:blipFill>
        <p:spPr>
          <a:xfrm>
            <a:off x="608221" y="3804864"/>
            <a:ext cx="1529854" cy="1667961"/>
          </a:xfrm>
          <a:prstGeom prst="rect">
            <a:avLst/>
          </a:prstGeom>
        </p:spPr>
      </p:pic>
      <p:pic>
        <p:nvPicPr>
          <p:cNvPr id="15"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38400" y="299580"/>
            <a:ext cx="7315200" cy="2123580"/>
          </a:xfrm>
          <a:prstGeom prst="rect">
            <a:avLst/>
          </a:prstGeom>
        </p:spPr>
      </p:pic>
      <p:sp>
        <p:nvSpPr>
          <p:cNvPr id="8" name="Rectangle 7"/>
          <p:cNvSpPr/>
          <p:nvPr/>
        </p:nvSpPr>
        <p:spPr>
          <a:xfrm>
            <a:off x="3053389" y="742659"/>
            <a:ext cx="5983931" cy="645160"/>
          </a:xfrm>
          <a:prstGeom prst="rect">
            <a:avLst/>
          </a:prstGeom>
        </p:spPr>
        <p:txBody>
          <a:bodyPr wrap="square">
            <a:spAutoFit/>
          </a:bodyPr>
          <a:lstStyle/>
          <a:p>
            <a:pPr algn="ct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Khởi động</a:t>
            </a:r>
            <a:endParaRPr lang="en-US" sz="3600" dirty="0">
              <a:latin typeface="Pattaya" panose="00000500000000000000" pitchFamily="2" charset="-34"/>
              <a:cs typeface="Pattaya" panose="00000500000000000000" pitchFamily="2" charset="-34"/>
            </a:endParaRPr>
          </a:p>
        </p:txBody>
      </p:sp>
      <p:pic>
        <p:nvPicPr>
          <p:cNvPr id="29" name="Picture 2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a:fillRect/>
          </a:stretch>
        </p:blipFill>
        <p:spPr>
          <a:xfrm>
            <a:off x="608221" y="5272826"/>
            <a:ext cx="1529854" cy="1667961"/>
          </a:xfrm>
          <a:prstGeom prst="rect">
            <a:avLst/>
          </a:prstGeom>
        </p:spPr>
      </p:pic>
      <p:pic>
        <p:nvPicPr>
          <p:cNvPr id="30" name="AmthanhThua">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7519" y="6611885"/>
            <a:ext cx="731045" cy="731045"/>
          </a:xfrm>
          <a:prstGeom prst="rect">
            <a:avLst/>
          </a:prstGeom>
        </p:spPr>
      </p:pic>
      <p:sp>
        <p:nvSpPr>
          <p:cNvPr id="31" name="TextBox 30"/>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endParaRPr lang="en-US" sz="2700" b="1" dirty="0"/>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endParaRPr lang="en-US" sz="2700" b="1" dirty="0"/>
          </a:p>
          <a:p>
            <a:pPr algn="ctr"/>
            <a:r>
              <a:rPr lang="en-US" sz="2700" b="1" dirty="0" err="1"/>
              <a:t>khi</a:t>
            </a:r>
            <a:r>
              <a:rPr lang="en-US" sz="2700" b="1" dirty="0"/>
              <a:t> </a:t>
            </a:r>
            <a:r>
              <a:rPr lang="en-US" sz="2700" b="1" dirty="0" err="1"/>
              <a:t>chọn</a:t>
            </a:r>
            <a:r>
              <a:rPr lang="en-US" sz="2700" b="1" dirty="0"/>
              <a:t> Sai</a:t>
            </a:r>
            <a:endParaRPr lang="en-US" sz="2700" b="1" dirty="0"/>
          </a:p>
        </p:txBody>
      </p:sp>
      <p:pic>
        <p:nvPicPr>
          <p:cNvPr id="33" name="59c3c5f047238">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2"/>
          <a:stretch>
            <a:fillRect/>
          </a:stretch>
        </p:blipFill>
        <p:spPr>
          <a:xfrm>
            <a:off x="-1867519" y="2022976"/>
            <a:ext cx="731045" cy="731045"/>
          </a:xfrm>
          <a:prstGeom prst="rect">
            <a:avLst/>
          </a:prstGeom>
        </p:spPr>
      </p:pic>
      <p:pic>
        <p:nvPicPr>
          <p:cNvPr id="34" name="AmthanhThua">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2757593" y="6611885"/>
            <a:ext cx="731045" cy="731045"/>
          </a:xfrm>
          <a:prstGeom prst="rect">
            <a:avLst/>
          </a:prstGeom>
        </p:spPr>
      </p:pic>
      <p:grpSp>
        <p:nvGrpSpPr>
          <p:cNvPr id="35" name="Group 34"/>
          <p:cNvGrpSpPr/>
          <p:nvPr/>
        </p:nvGrpSpPr>
        <p:grpSpPr>
          <a:xfrm>
            <a:off x="10323249" y="182733"/>
            <a:ext cx="1714137" cy="1650747"/>
            <a:chOff x="877689" y="1947761"/>
            <a:chExt cx="2116219" cy="1932974"/>
          </a:xfrm>
        </p:grpSpPr>
        <p:sp>
          <p:nvSpPr>
            <p:cNvPr id="36" name="椭圆 10"/>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2"/>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017" b="36152" l="4171" r="37540">
                          <a14:foregroundMark x1="21125" y1="17375" x2="21125" y2="14125"/>
                        </a14:backgroundRemoval>
                      </a14:imgEffect>
                    </a14:imgLayer>
                  </a14:imgProps>
                </a:ext>
                <a:ext uri="{28A0092B-C50C-407E-A947-70E740481C1C}">
                  <a14:useLocalDpi xmlns:a14="http://schemas.microsoft.com/office/drawing/2010/main" val="0"/>
                </a:ext>
              </a:extLst>
            </a:blip>
            <a:srcRect r="58289" b="59831"/>
            <a:stretch>
              <a:fillRect/>
            </a:stretch>
          </p:blipFill>
          <p:spPr bwMode="auto">
            <a:xfrm>
              <a:off x="877689" y="1947761"/>
              <a:ext cx="2116219" cy="193297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mediacall" presetSubtype="0" fill="hold" nodeType="withEffect">
                                  <p:stCondLst>
                                    <p:cond delay="0"/>
                                  </p:stCondLst>
                                  <p:childTnLst>
                                    <p:cmd type="call" cmd="playFrom(0.0)">
                                      <p:cBhvr>
                                        <p:cTn id="9" dur="4576" fill="hold"/>
                                        <p:tgtEl>
                                          <p:spTgt spid="33"/>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 presetClass="mediacall" presetSubtype="0" fill="hold" nodeType="withEffect">
                                  <p:stCondLst>
                                    <p:cond delay="0"/>
                                  </p:stCondLst>
                                  <p:childTnLst>
                                    <p:cmd type="call" cmd="playFrom(0.0)">
                                      <p:cBhvr>
                                        <p:cTn id="16" dur="4995" fill="hold"/>
                                        <p:tgtEl>
                                          <p:spTgt spid="3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 presetClass="mediacall" presetSubtype="0" fill="hold" nodeType="withEffect">
                                  <p:stCondLst>
                                    <p:cond delay="0"/>
                                  </p:stCondLst>
                                  <p:childTnLst>
                                    <p:cmd type="call" cmd="playFrom(0.0)">
                                      <p:cBhvr>
                                        <p:cTn id="23" dur="4995"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3"/>
                </p:tgtEl>
              </p:cMediaNode>
            </p:audio>
            <p:audio>
              <p:cMediaNode vol="80000">
                <p:cTn id="26" fill="hold" display="0">
                  <p:stCondLst>
                    <p:cond delay="indefinite"/>
                  </p:stCondLst>
                  <p:endCondLst>
                    <p:cond evt="onStopAudio" delay="0">
                      <p:tgtEl>
                        <p:sldTgt/>
                      </p:tgtEl>
                    </p:cond>
                  </p:endCondLst>
                </p:cTn>
                <p:tgtEl>
                  <p:spTgt spid="3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p:cNvSpPr txBox="1">
            <a:spLocks noChangeArrowheads="1"/>
          </p:cNvSpPr>
          <p:nvPr/>
        </p:nvSpPr>
        <p:spPr bwMode="auto">
          <a:xfrm>
            <a:off x="1329128" y="1710323"/>
            <a:ext cx="10363200" cy="206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defPPr>
              <a:defRPr lang="en-US"/>
            </a:defPPr>
            <a:lvl1pPr algn="l"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5pPr>
            <a:lvl6pPr marL="2286000" algn="l" defTabSz="914400" rtl="0" eaLnBrk="1" latinLnBrk="0" hangingPunct="1">
              <a:defRPr sz="4800" kern="1200">
                <a:solidFill>
                  <a:schemeClr val="tx1"/>
                </a:solidFill>
                <a:latin typeface="Arial" panose="020B0604020202020204" pitchFamily="34" charset="0"/>
                <a:ea typeface="+mn-ea"/>
                <a:cs typeface="+mn-cs"/>
              </a:defRPr>
            </a:lvl6pPr>
            <a:lvl7pPr marL="2743200" algn="l" defTabSz="914400" rtl="0" eaLnBrk="1" latinLnBrk="0" hangingPunct="1">
              <a:defRPr sz="4800" kern="1200">
                <a:solidFill>
                  <a:schemeClr val="tx1"/>
                </a:solidFill>
                <a:latin typeface="Arial" panose="020B0604020202020204" pitchFamily="34" charset="0"/>
                <a:ea typeface="+mn-ea"/>
                <a:cs typeface="+mn-cs"/>
              </a:defRPr>
            </a:lvl7pPr>
            <a:lvl8pPr marL="3200400" algn="l" defTabSz="914400" rtl="0" eaLnBrk="1" latinLnBrk="0" hangingPunct="1">
              <a:defRPr sz="4800" kern="1200">
                <a:solidFill>
                  <a:schemeClr val="tx1"/>
                </a:solidFill>
                <a:latin typeface="Arial" panose="020B0604020202020204" pitchFamily="34" charset="0"/>
                <a:ea typeface="+mn-ea"/>
                <a:cs typeface="+mn-cs"/>
              </a:defRPr>
            </a:lvl8pPr>
            <a:lvl9pPr marL="3657600" algn="l" defTabSz="914400" rtl="0" eaLnBrk="1" latinLnBrk="0" hangingPunct="1">
              <a:defRPr sz="4800" kern="1200">
                <a:solidFill>
                  <a:schemeClr val="tx1"/>
                </a:solidFill>
                <a:latin typeface="Arial" panose="020B0604020202020204" pitchFamily="34" charset="0"/>
                <a:ea typeface="+mn-ea"/>
                <a:cs typeface="+mn-cs"/>
              </a:defRPr>
            </a:lvl9pPr>
          </a:lstStyle>
          <a:p>
            <a:pPr algn="ctr" eaLnBrk="1" hangingPunct="1">
              <a:spcBef>
                <a:spcPct val="0"/>
              </a:spcBef>
              <a:buFontTx/>
              <a:buNone/>
            </a:pP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Ngắt</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câu</a:t>
            </a:r>
            <a:endParaRPr lang="en-US" altLang="en-US" sz="3200" b="1" dirty="0">
              <a:solidFill>
                <a:srgbClr val="00206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Quỹ</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Độc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lập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Trung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ương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cũng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đóng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góp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tới</a:t>
            </a:r>
            <a:r>
              <a:rPr lang="en-US" altLang="en-US" sz="3200" b="1" dirty="0">
                <a:latin typeface="Times New Roman" panose="02020603050405020304" pitchFamily="18" charset="0"/>
                <a:cs typeface="Times New Roman" panose="02020603050405020304" pitchFamily="18" charset="0"/>
              </a:rPr>
              <a:t> 10 </a:t>
            </a:r>
            <a:r>
              <a:rPr lang="en-US" altLang="en-US" sz="3200" b="1" dirty="0" err="1">
                <a:latin typeface="Times New Roman" panose="02020603050405020304" pitchFamily="18" charset="0"/>
                <a:cs typeface="Times New Roman" panose="02020603050405020304" pitchFamily="18" charset="0"/>
              </a:rPr>
              <a:t>vạn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đồng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Dương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được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Chính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phủ</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tín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nhiệm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giao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phụ</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trách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Quỹ</a:t>
            </a:r>
            <a:r>
              <a:rPr lang="en-US" altLang="en-US" sz="3200" b="1" dirty="0">
                <a:latin typeface="Times New Roman" panose="02020603050405020304" pitchFamily="18" charset="0"/>
                <a:cs typeface="Times New Roman" panose="02020603050405020304" pitchFamily="18" charset="0"/>
              </a:rPr>
              <a:t>.</a:t>
            </a:r>
            <a:endParaRPr lang="en-US" altLang="en-US" sz="3200" b="1" dirty="0">
              <a:latin typeface="Times New Roman" panose="02020603050405020304" pitchFamily="18" charset="0"/>
              <a:cs typeface="Times New Roman" panose="02020603050405020304" pitchFamily="18" charset="0"/>
            </a:endParaRPr>
          </a:p>
        </p:txBody>
      </p:sp>
      <p:sp>
        <p:nvSpPr>
          <p:cNvPr id="3" name="Line 26"/>
          <p:cNvSpPr>
            <a:spLocks noChangeShapeType="1"/>
          </p:cNvSpPr>
          <p:nvPr/>
        </p:nvSpPr>
        <p:spPr bwMode="auto">
          <a:xfrm flipH="1">
            <a:off x="5321507" y="2848131"/>
            <a:ext cx="134912" cy="428103"/>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p:cNvPicPr>
            <a:picLocks noChangeAspect="1" noChangeArrowheads="1"/>
          </p:cNvPicPr>
          <p:nvPr/>
        </p:nvPicPr>
        <p:blipFill rotWithShape="1">
          <a:blip r:embed="rId1">
            <a:extLst>
              <a:ext uri="{28A0092B-C50C-407E-A947-70E740481C1C}">
                <a14:useLocalDpi xmlns:a14="http://schemas.microsoft.com/office/drawing/2010/main" val="0"/>
              </a:ext>
            </a:extLst>
          </a:blip>
          <a:srcRect t="8300" b="843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04382" y="379214"/>
            <a:ext cx="220124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0000"/>
                </a:solidFill>
                <a:effectLst/>
                <a:uLnTx/>
                <a:uFillTx/>
                <a:latin typeface="Pattaya" panose="00000500000000000000" pitchFamily="2" charset="-34"/>
                <a:ea typeface="+mn-ea"/>
                <a:cs typeface="Pattaya" panose="00000500000000000000" pitchFamily="2" charset="-34"/>
              </a:rPr>
              <a:t>Chú thích:</a:t>
            </a:r>
            <a:endParaRPr kumimoji="0" lang="vi-VN" sz="4000" b="1" i="0" u="none" strike="noStrike" kern="1200" cap="none" spc="0" normalizeH="0" baseline="0" noProof="0" dirty="0">
              <a:ln>
                <a:noFill/>
              </a:ln>
              <a:solidFill>
                <a:srgbClr val="000000"/>
              </a:solidFill>
              <a:effectLst/>
              <a:uLnTx/>
              <a:uFillTx/>
              <a:latin typeface="Pattaya" panose="00000500000000000000" pitchFamily="2" charset="-34"/>
              <a:ea typeface="+mn-ea"/>
              <a:cs typeface="Pattaya" panose="00000500000000000000" pitchFamily="2" charset="-34"/>
            </a:endParaRPr>
          </a:p>
        </p:txBody>
      </p:sp>
      <p:sp>
        <p:nvSpPr>
          <p:cNvPr id="10" name="Rectangle: Diagonal Corners Rounded 9"/>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Money by Raul Paixão on Dribbble"/>
          <p:cNvPicPr>
            <a:picLocks noChangeAspect="1" noChangeArrowheads="1" noCrop="1"/>
          </p:cNvPicPr>
          <p:nvPr/>
        </p:nvPicPr>
        <p:blipFill>
          <a:blip r:embed="rId2"/>
          <a:srcRect/>
          <a:stretch>
            <a:fillRect/>
          </a:stretch>
        </p:blipFill>
        <p:spPr bwMode="auto">
          <a:xfrm>
            <a:off x="1328711" y="3686532"/>
            <a:ext cx="3353832" cy="251537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Diagonal Corners Rounded 12"/>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2424406" y="1439124"/>
            <a:ext cx="163698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C000"/>
                </a:solidFill>
                <a:effectLst/>
                <a:uLnTx/>
                <a:uFillTx/>
                <a:latin typeface="Pattaya" panose="00000500000000000000" pitchFamily="2" charset="-34"/>
                <a:ea typeface="+mn-ea"/>
                <a:cs typeface="Pattaya" panose="00000500000000000000" pitchFamily="2" charset="-34"/>
              </a:rPr>
              <a:t>Tài trợ</a:t>
            </a:r>
            <a:endParaRPr kumimoji="0" lang="vi-VN" sz="4400" b="1" i="0" u="none" strike="noStrike" kern="1200" cap="none" spc="0" normalizeH="0" baseline="0" noProof="0" dirty="0">
              <a:ln>
                <a:noFill/>
              </a:ln>
              <a:solidFill>
                <a:srgbClr val="FFC000"/>
              </a:solidFill>
              <a:effectLst/>
              <a:uLnTx/>
              <a:uFillTx/>
              <a:latin typeface="Pattaya" panose="00000500000000000000" pitchFamily="2" charset="-34"/>
              <a:ea typeface="+mn-ea"/>
              <a:cs typeface="Pattaya" panose="00000500000000000000" pitchFamily="2" charset="-34"/>
            </a:endParaRPr>
          </a:p>
        </p:txBody>
      </p:sp>
      <p:sp>
        <p:nvSpPr>
          <p:cNvPr id="15" name="Rectangle 14"/>
          <p:cNvSpPr/>
          <p:nvPr/>
        </p:nvSpPr>
        <p:spPr>
          <a:xfrm>
            <a:off x="1695867" y="2140416"/>
            <a:ext cx="313098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Giúp đỡ tiền của</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Rectangle 15"/>
          <p:cNvSpPr/>
          <p:nvPr/>
        </p:nvSpPr>
        <p:spPr>
          <a:xfrm>
            <a:off x="7895986" y="1439124"/>
            <a:ext cx="2161169"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C000"/>
                </a:solidFill>
                <a:effectLst/>
                <a:uLnTx/>
                <a:uFillTx/>
                <a:latin typeface="Pattaya" panose="00000500000000000000" pitchFamily="2" charset="-34"/>
                <a:ea typeface="+mn-ea"/>
                <a:cs typeface="Pattaya" panose="00000500000000000000" pitchFamily="2" charset="-34"/>
              </a:rPr>
              <a:t>Đồn điền</a:t>
            </a:r>
            <a:endParaRPr kumimoji="0" lang="vi-VN" sz="4400" b="1" i="0" u="none" strike="noStrike" kern="1200" cap="none" spc="0" normalizeH="0" baseline="0" noProof="0" dirty="0">
              <a:ln>
                <a:noFill/>
              </a:ln>
              <a:solidFill>
                <a:srgbClr val="FFC000"/>
              </a:solidFill>
              <a:effectLst/>
              <a:uLnTx/>
              <a:uFillTx/>
              <a:latin typeface="Pattaya" panose="00000500000000000000" pitchFamily="2" charset="-34"/>
              <a:ea typeface="+mn-ea"/>
              <a:cs typeface="Pattaya" panose="00000500000000000000" pitchFamily="2" charset="-34"/>
            </a:endParaRPr>
          </a:p>
        </p:txBody>
      </p:sp>
      <p:sp>
        <p:nvSpPr>
          <p:cNvPr id="17" name="Rectangle 16"/>
          <p:cNvSpPr/>
          <p:nvPr/>
        </p:nvSpPr>
        <p:spPr>
          <a:xfrm>
            <a:off x="6233160" y="2140416"/>
            <a:ext cx="5394960"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Cơ sở sản xuất nông nghiệp lớn trước đây, chủ yếu trồng những loại cây như cao su, cà phê,...</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220" name="Picture 4" descr="Nơi in tiền đầu tiên của chính phủ Việt Nam | Tạp chí điện tử Thế giới Di  sản"/>
          <p:cNvPicPr>
            <a:picLocks noChangeAspect="1" noChangeArrowheads="1"/>
          </p:cNvPicPr>
          <p:nvPr/>
        </p:nvPicPr>
        <p:blipFill rotWithShape="1">
          <a:blip r:embed="rId3">
            <a:extLst>
              <a:ext uri="{28A0092B-C50C-407E-A947-70E740481C1C}">
                <a14:useLocalDpi xmlns:a14="http://schemas.microsoft.com/office/drawing/2010/main" val="0"/>
              </a:ext>
            </a:extLst>
          </a:blip>
          <a:srcRect b="7302"/>
          <a:stretch>
            <a:fillRect/>
          </a:stretch>
        </p:blipFill>
        <p:spPr bwMode="auto">
          <a:xfrm>
            <a:off x="7413993" y="4213264"/>
            <a:ext cx="3449296" cy="212953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p15:prstTrans prst="pageCurlDoub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220"/>
                                        </p:tgtEl>
                                        <p:attrNameLst>
                                          <p:attrName>style.visibility</p:attrName>
                                        </p:attrNameLst>
                                      </p:cBhvr>
                                      <p:to>
                                        <p:strVal val="visible"/>
                                      </p:to>
                                    </p:set>
                                    <p:animEffect transition="in" filter="fade">
                                      <p:cBhvr>
                                        <p:cTn id="24" dur="1000"/>
                                        <p:tgtEl>
                                          <p:spTgt spid="9220"/>
                                        </p:tgtEl>
                                      </p:cBhvr>
                                    </p:animEffect>
                                    <p:anim calcmode="lin" valueType="num">
                                      <p:cBhvr>
                                        <p:cTn id="25" dur="1000" fill="hold"/>
                                        <p:tgtEl>
                                          <p:spTgt spid="9220"/>
                                        </p:tgtEl>
                                        <p:attrNameLst>
                                          <p:attrName>ppt_x</p:attrName>
                                        </p:attrNameLst>
                                      </p:cBhvr>
                                      <p:tavLst>
                                        <p:tav tm="0">
                                          <p:val>
                                            <p:strVal val="#ppt_x"/>
                                          </p:val>
                                        </p:tav>
                                        <p:tav tm="100000">
                                          <p:val>
                                            <p:strVal val="#ppt_x"/>
                                          </p:val>
                                        </p:tav>
                                      </p:tavLst>
                                    </p:anim>
                                    <p:anim calcmode="lin" valueType="num">
                                      <p:cBhvr>
                                        <p:cTn id="26"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p:cNvPicPr>
            <a:picLocks noChangeAspect="1" noChangeArrowheads="1"/>
          </p:cNvPicPr>
          <p:nvPr/>
        </p:nvPicPr>
        <p:blipFill rotWithShape="1">
          <a:blip r:embed="rId1">
            <a:extLst>
              <a:ext uri="{28A0092B-C50C-407E-A947-70E740481C1C}">
                <a14:useLocalDpi xmlns:a14="http://schemas.microsoft.com/office/drawing/2010/main" val="0"/>
              </a:ext>
            </a:extLst>
          </a:blip>
          <a:srcRect t="8300" b="843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endParaRPr lang="vi-VN" sz="4000" b="1" dirty="0">
              <a:solidFill>
                <a:srgbClr val="000000"/>
              </a:solidFill>
              <a:latin typeface="Pattaya" panose="00000500000000000000" pitchFamily="2" charset="-34"/>
              <a:cs typeface="Pattaya" panose="00000500000000000000" pitchFamily="2" charset="-34"/>
            </a:endParaRPr>
          </a:p>
        </p:txBody>
      </p:sp>
      <p:sp>
        <p:nvSpPr>
          <p:cNvPr id="13" name="Rectangle: Diagonal Corners Rounded 12"/>
          <p:cNvSpPr/>
          <p:nvPr/>
        </p:nvSpPr>
        <p:spPr>
          <a:xfrm flipH="1">
            <a:off x="2867933" y="1466314"/>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601655" y="1634287"/>
            <a:ext cx="4294766"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Đồng Đông Dương</a:t>
            </a:r>
            <a:endParaRPr lang="vi-VN" sz="4400" b="1" dirty="0">
              <a:solidFill>
                <a:srgbClr val="FFC000"/>
              </a:solidFill>
              <a:latin typeface="Pattaya" panose="00000500000000000000" pitchFamily="2" charset="-34"/>
              <a:cs typeface="Pattaya" panose="00000500000000000000" pitchFamily="2" charset="-34"/>
            </a:endParaRPr>
          </a:p>
        </p:txBody>
      </p:sp>
      <p:sp>
        <p:nvSpPr>
          <p:cNvPr id="17" name="Rectangle 16"/>
          <p:cNvSpPr/>
          <p:nvPr/>
        </p:nvSpPr>
        <p:spPr>
          <a:xfrm>
            <a:off x="3005627" y="2335579"/>
            <a:ext cx="5394960" cy="1569660"/>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Đồng tiền của ngân hàng Đông Dương (trước Cách mạng tháng Tám năm 1945).</a:t>
            </a:r>
            <a:endParaRPr lang="vi-VN" sz="3200" b="1" dirty="0">
              <a:solidFill>
                <a:srgbClr val="000000"/>
              </a:solidFill>
              <a:latin typeface="Calibri" panose="020F0502020204030204" pitchFamily="34" charset="0"/>
              <a:cs typeface="Calibri" panose="020F0502020204030204" pitchFamily="34" charset="0"/>
            </a:endParaRPr>
          </a:p>
        </p:txBody>
      </p:sp>
      <p:pic>
        <p:nvPicPr>
          <p:cNvPr id="15364" name="Picture 4" descr="Tiền Đông Dương giai đoạn năm 1939 đến1945, Mua bán tiền cổ Việt Nam"/>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31211" b="35556"/>
          <a:stretch>
            <a:fillRect/>
          </a:stretch>
        </p:blipFill>
        <p:spPr bwMode="auto">
          <a:xfrm>
            <a:off x="3005627" y="4038496"/>
            <a:ext cx="3284773" cy="14555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iền Đông Dương giai đoạn năm 1939 đến1945, Mua bán tiền cổ Việt Na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64431"/>
          <a:stretch>
            <a:fillRect/>
          </a:stretch>
        </p:blipFill>
        <p:spPr bwMode="auto">
          <a:xfrm>
            <a:off x="5333374" y="4967675"/>
            <a:ext cx="3544587" cy="1681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p15:prstTrans prst="pageCurlDoub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fade">
                                      <p:cBhvr>
                                        <p:cTn id="17" dur="1000"/>
                                        <p:tgtEl>
                                          <p:spTgt spid="15364"/>
                                        </p:tgtEl>
                                      </p:cBhvr>
                                    </p:animEffect>
                                    <p:anim calcmode="lin" valueType="num">
                                      <p:cBhvr>
                                        <p:cTn id="18" dur="1000" fill="hold"/>
                                        <p:tgtEl>
                                          <p:spTgt spid="15364"/>
                                        </p:tgtEl>
                                        <p:attrNameLst>
                                          <p:attrName>ppt_x</p:attrName>
                                        </p:attrNameLst>
                                      </p:cBhvr>
                                      <p:tavLst>
                                        <p:tav tm="0">
                                          <p:val>
                                            <p:strVal val="#ppt_x"/>
                                          </p:val>
                                        </p:tav>
                                        <p:tav tm="100000">
                                          <p:val>
                                            <p:strVal val="#ppt_x"/>
                                          </p:val>
                                        </p:tav>
                                      </p:tavLst>
                                    </p:anim>
                                    <p:anim calcmode="lin" valueType="num">
                                      <p:cBhvr>
                                        <p:cTn id="19"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p:cNvPicPr>
            <a:picLocks noChangeAspect="1" noChangeArrowheads="1"/>
          </p:cNvPicPr>
          <p:nvPr/>
        </p:nvPicPr>
        <p:blipFill rotWithShape="1">
          <a:blip r:embed="rId1">
            <a:extLst>
              <a:ext uri="{28A0092B-C50C-407E-A947-70E740481C1C}">
                <a14:useLocalDpi xmlns:a14="http://schemas.microsoft.com/office/drawing/2010/main" val="0"/>
              </a:ext>
            </a:extLst>
          </a:blip>
          <a:srcRect t="8300" b="843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ĩ nướng điện Korea King KEC – 900WG – Alamart.vn"/>
          <p:cNvPicPr>
            <a:picLocks noChangeAspect="1" noChangeArrowheads="1" noCrop="1"/>
          </p:cNvPicPr>
          <p:nvPr/>
        </p:nvPicPr>
        <p:blipFill>
          <a:blip r:embed="rId2"/>
          <a:srcRect/>
          <a:stretch>
            <a:fillRect/>
          </a:stretch>
        </p:blipFill>
        <p:spPr bwMode="auto">
          <a:xfrm>
            <a:off x="0" y="4770120"/>
            <a:ext cx="1938605" cy="186994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Open gift box with big sale button. cartoon simple style trend modern  logotype graphic design isolate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800" b="93100" l="10000" r="90000">
                        <a14:foregroundMark x1="26200" y1="18900" x2="56600" y2="13800"/>
                        <a14:foregroundMark x1="56600" y1="13800" x2="63100" y2="13800"/>
                        <a14:foregroundMark x1="42000" y1="4700" x2="48300" y2="8400"/>
                        <a14:foregroundMark x1="48300" y1="8400" x2="48400" y2="8700"/>
                        <a14:foregroundMark x1="44200" y1="4700" x2="46916" y2="3262"/>
                        <a14:foregroundMark x1="48400" y1="93100" x2="48400" y2="93100"/>
                        <a14:backgroundMark x1="46900" y1="3300" x2="48900" y2="1300"/>
                        <a14:backgroundMark x1="48900" y1="1300" x2="48900" y2="1300"/>
                      </a14:backgroundRemoval>
                    </a14:imgEffect>
                  </a14:imgLayer>
                </a14:imgProps>
              </a:ext>
              <a:ext uri="{28A0092B-C50C-407E-A947-70E740481C1C}">
                <a14:useLocalDpi xmlns:a14="http://schemas.microsoft.com/office/drawing/2010/main" val="0"/>
              </a:ext>
            </a:extLst>
          </a:blip>
          <a:srcRect/>
          <a:stretch>
            <a:fillRect/>
          </a:stretch>
        </p:blipFill>
        <p:spPr bwMode="auto">
          <a:xfrm>
            <a:off x="-245307" y="4428782"/>
            <a:ext cx="2429218" cy="2429218"/>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915573" y="585034"/>
              <a:ext cx="6604693" cy="584775"/>
            </a:xfrm>
            <a:prstGeom prst="rect">
              <a:avLst/>
            </a:prstGeom>
          </p:spPr>
          <p:txBody>
            <a:bodyPr wrap="none">
              <a:spAutoFit/>
            </a:bodyPr>
            <a:lstStyle/>
            <a:p>
              <a:pPr algn="ctr"/>
              <a:r>
                <a:rPr lang="en-US" sz="3200" b="1" dirty="0">
                  <a:solidFill>
                    <a:srgbClr val="000000"/>
                  </a:solidFill>
                  <a:latin typeface="Pattaya" panose="00000500000000000000" pitchFamily="2" charset="-34"/>
                  <a:cs typeface="Pattaya" panose="00000500000000000000" pitchFamily="2" charset="-34"/>
                </a:rPr>
                <a:t>1. </a:t>
              </a:r>
              <a:r>
                <a:rPr lang="vi-VN" sz="3200" b="1" dirty="0">
                  <a:solidFill>
                    <a:srgbClr val="000000"/>
                  </a:solidFill>
                  <a:latin typeface="Pattaya" panose="00000500000000000000" pitchFamily="2" charset="-34"/>
                  <a:cs typeface="Pattaya" panose="00000500000000000000" pitchFamily="2" charset="-34"/>
                </a:rPr>
                <a:t>Giới thiệu chung về ông Đỗ Đình Thiện</a:t>
              </a:r>
              <a:endParaRPr lang="vi-VN" sz="3200" b="1" dirty="0">
                <a:solidFill>
                  <a:srgbClr val="000000"/>
                </a:solidFill>
                <a:latin typeface="Pattaya" panose="00000500000000000000" pitchFamily="2" charset="-34"/>
                <a:cs typeface="Pattaya" panose="00000500000000000000" pitchFamily="2" charset="-34"/>
              </a:endParaRPr>
            </a:p>
          </p:txBody>
        </p:sp>
      </p:grpSp>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grpSp>
        <p:nvGrpSpPr>
          <p:cNvPr id="11" name="Group 10"/>
          <p:cNvGrpSpPr/>
          <p:nvPr/>
        </p:nvGrpSpPr>
        <p:grpSpPr>
          <a:xfrm>
            <a:off x="2637342" y="1653962"/>
            <a:ext cx="6088477" cy="4114800"/>
            <a:chOff x="2637342" y="1653962"/>
            <a:chExt cx="6088477" cy="4114800"/>
          </a:xfrm>
        </p:grpSpPr>
        <p:pic>
          <p:nvPicPr>
            <p:cNvPr id="19" name="Picture 2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537777">
              <a:off x="2637342" y="1653962"/>
              <a:ext cx="6088477" cy="4114800"/>
            </a:xfrm>
            <a:prstGeom prst="rect">
              <a:avLst/>
            </a:prstGeom>
          </p:spPr>
        </p:pic>
        <p:sp>
          <p:nvSpPr>
            <p:cNvPr id="20" name="Rectangle 19"/>
            <p:cNvSpPr/>
            <p:nvPr/>
          </p:nvSpPr>
          <p:spPr>
            <a:xfrm>
              <a:off x="2915573" y="2976621"/>
              <a:ext cx="5233544" cy="1077218"/>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Ông Đỗ Đình Thiện đã được giới thiệu như thế nào?</a:t>
              </a:r>
              <a:endParaRPr lang="vi-VN" sz="3200" b="1" dirty="0">
                <a:solidFill>
                  <a:schemeClr val="tx2">
                    <a:lumMod val="50000"/>
                  </a:schemeClr>
                </a:solidFill>
                <a:latin typeface="Calibri" panose="020F0502020204030204" pitchFamily="34" charset="0"/>
                <a:cs typeface="Calibri" panose="020F0502020204030204" pitchFamily="34" charset="0"/>
              </a:endParaRPr>
            </a:p>
          </p:txBody>
        </p:sp>
      </p:grpSp>
      <p:sp>
        <p:nvSpPr>
          <p:cNvPr id="22" name="Rectangle 21"/>
          <p:cNvSpPr/>
          <p:nvPr/>
        </p:nvSpPr>
        <p:spPr>
          <a:xfrm>
            <a:off x="853652" y="2044153"/>
            <a:ext cx="6387689" cy="584775"/>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 Một nhà tư sản lớn ở Hà Nội.</a:t>
            </a:r>
            <a:endParaRPr lang="vi-VN" sz="3200" b="1" dirty="0">
              <a:solidFill>
                <a:schemeClr val="tx2">
                  <a:lumMod val="50000"/>
                </a:schemeClr>
              </a:solidFill>
              <a:latin typeface="Calibri" panose="020F0502020204030204" pitchFamily="34" charset="0"/>
              <a:cs typeface="Calibri" panose="020F0502020204030204" pitchFamily="34" charset="0"/>
            </a:endParaRPr>
          </a:p>
        </p:txBody>
      </p:sp>
      <p:pic>
        <p:nvPicPr>
          <p:cNvPr id="23" name="Picture 5" descr="Trả lời câu hỏi bài Người tài trợ đặc biệt của Cách mạng | Hướng dẫn chi  tiết từng câu hỏi bài Người tài trợ đặc biệt của Cách mạng"/>
          <p:cNvPicPr>
            <a:picLocks noChangeAspect="1" noChangeArrowheads="1"/>
          </p:cNvPicPr>
          <p:nvPr/>
        </p:nvPicPr>
        <p:blipFill rotWithShape="1">
          <a:blip r:embed="rId15">
            <a:extLst>
              <a:ext uri="{28A0092B-C50C-407E-A947-70E740481C1C}">
                <a14:useLocalDpi xmlns:a14="http://schemas.microsoft.com/office/drawing/2010/main" val="0"/>
              </a:ext>
            </a:extLst>
          </a:blip>
          <a:srcRect b="14486"/>
          <a:stretch>
            <a:fillRect/>
          </a:stretch>
        </p:blipFill>
        <p:spPr bwMode="auto">
          <a:xfrm>
            <a:off x="4844675" y="3705731"/>
            <a:ext cx="2167372" cy="28144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4" name="Rectangle 23"/>
          <p:cNvSpPr/>
          <p:nvPr/>
        </p:nvSpPr>
        <p:spPr>
          <a:xfrm>
            <a:off x="1341120" y="2684497"/>
            <a:ext cx="10149841" cy="584775"/>
          </a:xfrm>
          <a:prstGeom prst="rect">
            <a:avLst/>
          </a:prstGeom>
        </p:spPr>
        <p:txBody>
          <a:bodyPr wrap="square">
            <a:spAutoFit/>
          </a:bodyPr>
          <a:lstStyle/>
          <a:p>
            <a:pPr algn="just"/>
            <a:r>
              <a:rPr lang="vi-VN" sz="3200" b="1" dirty="0">
                <a:solidFill>
                  <a:schemeClr val="tx2">
                    <a:lumMod val="50000"/>
                  </a:schemeClr>
                </a:solidFill>
                <a:latin typeface="Calibri" panose="020F0502020204030204" pitchFamily="34" charset="0"/>
                <a:cs typeface="Calibri" panose="020F0502020204030204" pitchFamily="34" charset="0"/>
              </a:rPr>
              <a:t>- Chủ của nhiều đồn điền, nhà máy, tiệm buôn nổi tiếng.</a:t>
            </a:r>
            <a:endParaRPr lang="vi-VN" sz="3200" b="1" dirty="0">
              <a:solidFill>
                <a:schemeClr val="tx2">
                  <a:lumMod val="50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1514"/>
                                        </p:tgtEl>
                                        <p:attrNameLst>
                                          <p:attrName>style.visibility</p:attrName>
                                        </p:attrNameLst>
                                      </p:cBhvr>
                                      <p:to>
                                        <p:strVal val="visible"/>
                                      </p:to>
                                    </p:set>
                                  </p:childTnLst>
                                </p:cTn>
                              </p:par>
                              <p:par>
                                <p:cTn id="11" presetID="56" presetClass="path" presetSubtype="0" accel="50000" decel="50000" fill="hold" nodeType="withEffect">
                                  <p:stCondLst>
                                    <p:cond delay="500"/>
                                  </p:stCondLst>
                                  <p:childTnLst>
                                    <p:animMotion origin="layout" path="M -2.29167E-6 3.33333E-6 L 0.05977 -0.7051 " pathEditMode="relative" rAng="0" ptsTypes="AA">
                                      <p:cBhvr>
                                        <p:cTn id="12" dur="2000" fill="hold"/>
                                        <p:tgtEl>
                                          <p:spTgt spid="21514"/>
                                        </p:tgtEl>
                                        <p:attrNameLst>
                                          <p:attrName>ppt_x</p:attrName>
                                          <p:attrName>ppt_y</p:attrName>
                                        </p:attrNameLst>
                                      </p:cBhvr>
                                      <p:rCtr x="2982" y="-35255"/>
                                    </p:animMotion>
                                  </p:childTnLst>
                                </p:cTn>
                              </p:par>
                              <p:par>
                                <p:cTn id="13" presetID="22" presetClass="entr" presetSubtype="8" fill="hold" nodeType="withEffect">
                                  <p:stCondLst>
                                    <p:cond delay="25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 presetClass="exit" presetSubtype="0" fill="hold" nodeType="withEffect">
                                  <p:stCondLst>
                                    <p:cond delay="2500"/>
                                  </p:stCondLst>
                                  <p:childTnLst>
                                    <p:set>
                                      <p:cBhvr>
                                        <p:cTn id="17" dur="1" fill="hold">
                                          <p:stCondLst>
                                            <p:cond delay="0"/>
                                          </p:stCondLst>
                                        </p:cTn>
                                        <p:tgtEl>
                                          <p:spTgt spid="215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9" presetClass="exit" presetSubtype="0" fill="hold" nodeType="withEffect">
                                  <p:stCondLst>
                                    <p:cond delay="0"/>
                                  </p:stCondLst>
                                  <p:childTnLst>
                                    <p:animEffect transition="out" filter="dissolv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p:cNvPicPr>
            <a:picLocks noChangeAspect="1" noChangeArrowheads="1"/>
          </p:cNvPicPr>
          <p:nvPr/>
        </p:nvPicPr>
        <p:blipFill rotWithShape="1">
          <a:blip r:embed="rId1">
            <a:extLst>
              <a:ext uri="{28A0092B-C50C-407E-A947-70E740481C1C}">
                <a14:useLocalDpi xmlns:a14="http://schemas.microsoft.com/office/drawing/2010/main" val="0"/>
              </a:ext>
            </a:extLst>
          </a:blip>
          <a:srcRect t="8300" b="843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50089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929641" y="-134914"/>
            <a:ext cx="10149841" cy="2024672"/>
            <a:chOff x="929641" y="-134914"/>
            <a:chExt cx="10149841" cy="2024672"/>
          </a:xfrm>
        </p:grpSpPr>
        <p:pic>
          <p:nvPicPr>
            <p:cNvPr id="21516" name="Picture 12" descr="Paper Parchment, cartoon vertical frame, angle, white, rectangle png |  PNGWi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92226" y="-4197499"/>
              <a:ext cx="2024672" cy="101498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914120" y="409151"/>
              <a:ext cx="7003840" cy="1077218"/>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2. Những đóng góp của ông Đỗ Đình Thiện</a:t>
              </a:r>
              <a:endParaRPr lang="vi-VN" sz="3200" b="1" dirty="0">
                <a:solidFill>
                  <a:srgbClr val="000000"/>
                </a:solidFill>
                <a:latin typeface="Pattaya" panose="00000500000000000000" pitchFamily="2" charset="-34"/>
                <a:cs typeface="Pattaya" panose="00000500000000000000" pitchFamily="2" charset="-34"/>
              </a:endParaRPr>
            </a:p>
            <a:p>
              <a:pPr algn="ctr"/>
              <a:r>
                <a:rPr lang="vi-VN" sz="3200" b="1" dirty="0">
                  <a:solidFill>
                    <a:srgbClr val="000000"/>
                  </a:solidFill>
                  <a:latin typeface="Pattaya" panose="00000500000000000000" pitchFamily="2" charset="-34"/>
                  <a:cs typeface="Pattaya" panose="00000500000000000000" pitchFamily="2" charset="-34"/>
                </a:rPr>
                <a:t>qua các thời kì.</a:t>
              </a:r>
              <a:endParaRPr lang="vi-VN" sz="3200" b="1" dirty="0">
                <a:solidFill>
                  <a:srgbClr val="000000"/>
                </a:solidFill>
                <a:latin typeface="Pattaya" panose="00000500000000000000" pitchFamily="2" charset="-34"/>
                <a:cs typeface="Pattaya" panose="00000500000000000000" pitchFamily="2" charset="-34"/>
              </a:endParaRPr>
            </a:p>
          </p:txBody>
        </p:sp>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9552176" y="4262549"/>
            <a:ext cx="3418799" cy="2730670"/>
          </a:xfrm>
          <a:prstGeom prst="rect">
            <a:avLst/>
          </a:prstGeom>
        </p:spPr>
      </p:pic>
      <p:pic>
        <p:nvPicPr>
          <p:cNvPr id="17" name="Picture 8" descr="Welcome back | Baamboozle"/>
          <p:cNvPicPr>
            <a:picLocks noChangeAspect="1" noChangeArrowheads="1" noCrop="1"/>
          </p:cNvPicPr>
          <p:nvPr/>
        </p:nvPicPr>
        <p:blipFill>
          <a:blip r:embed="rId8"/>
          <a:srcRect/>
          <a:stretch>
            <a:fillRect/>
          </a:stretch>
        </p:blipFill>
        <p:spPr bwMode="auto">
          <a:xfrm>
            <a:off x="-328291" y="4708590"/>
            <a:ext cx="2866066" cy="21029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nvGraphicFramePr>
        <p:xfrm>
          <a:off x="271964" y="1658689"/>
          <a:ext cx="11802821" cy="258154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13" name="Group 12"/>
          <p:cNvGrpSpPr/>
          <p:nvPr/>
        </p:nvGrpSpPr>
        <p:grpSpPr>
          <a:xfrm>
            <a:off x="2432841" y="3868617"/>
            <a:ext cx="6727538" cy="2906862"/>
            <a:chOff x="2684924" y="1647469"/>
            <a:chExt cx="6727538" cy="4114800"/>
          </a:xfrm>
        </p:grpSpPr>
        <p:pic>
          <p:nvPicPr>
            <p:cNvPr id="29"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684924" y="1647469"/>
              <a:ext cx="6727538" cy="4114800"/>
            </a:xfrm>
            <a:prstGeom prst="rect">
              <a:avLst/>
            </a:prstGeom>
          </p:spPr>
        </p:pic>
        <p:sp>
          <p:nvSpPr>
            <p:cNvPr id="30" name="Rectangle 29"/>
            <p:cNvSpPr/>
            <p:nvPr/>
          </p:nvSpPr>
          <p:spPr>
            <a:xfrm>
              <a:off x="3255400" y="2543067"/>
              <a:ext cx="5443916" cy="1569661"/>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Trong những thời kì này, ông Đỗ Đình Thiện đã có những đóng góp gì?</a:t>
              </a:r>
              <a:endParaRPr lang="vi-VN" sz="3200" b="1" dirty="0">
                <a:solidFill>
                  <a:schemeClr val="tx2">
                    <a:lumMod val="50000"/>
                  </a:schemeClr>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274622" y="3512171"/>
            <a:ext cx="2221592" cy="2992905"/>
            <a:chOff x="807720" y="3106775"/>
            <a:chExt cx="2221592" cy="2992905"/>
          </a:xfrm>
        </p:grpSpPr>
        <p:sp>
          <p:nvSpPr>
            <p:cNvPr id="14" name="Rectangle: Rounded Corners 13"/>
            <p:cNvSpPr/>
            <p:nvPr/>
          </p:nvSpPr>
          <p:spPr>
            <a:xfrm>
              <a:off x="807720" y="3106775"/>
              <a:ext cx="2221592" cy="2992905"/>
            </a:xfrm>
            <a:prstGeom prst="roundRect">
              <a:avLst/>
            </a:prstGeom>
            <a:solidFill>
              <a:schemeClr val="bg1">
                <a:alpha val="50000"/>
              </a:schemeClr>
            </a:solidFill>
            <a:ln>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p:cNvSpPr/>
            <p:nvPr/>
          </p:nvSpPr>
          <p:spPr>
            <a:xfrm>
              <a:off x="865444" y="3542319"/>
              <a:ext cx="2090872" cy="1815882"/>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1943, ông ủng hộ quỹ Đảng 3 vạn đồng.</a:t>
              </a:r>
              <a:endParaRPr lang="vi-VN" sz="2800" b="1" dirty="0">
                <a:solidFill>
                  <a:schemeClr val="tx2">
                    <a:lumMod val="50000"/>
                  </a:schemeClr>
                </a:solidFill>
                <a:latin typeface="Calibri" panose="020F0502020204030204" pitchFamily="34" charset="0"/>
                <a:cs typeface="Calibri" panose="020F0502020204030204" pitchFamily="34" charset="0"/>
              </a:endParaRPr>
            </a:p>
          </p:txBody>
        </p:sp>
      </p:grpSp>
      <p:grpSp>
        <p:nvGrpSpPr>
          <p:cNvPr id="34" name="Group 33"/>
          <p:cNvGrpSpPr/>
          <p:nvPr/>
        </p:nvGrpSpPr>
        <p:grpSpPr>
          <a:xfrm>
            <a:off x="2798664" y="3506842"/>
            <a:ext cx="3841374" cy="3162144"/>
            <a:chOff x="-164519" y="3106775"/>
            <a:chExt cx="3841374" cy="3162144"/>
          </a:xfrm>
        </p:grpSpPr>
        <p:sp>
          <p:nvSpPr>
            <p:cNvPr id="35" name="Rectangle: Rounded Corners 34"/>
            <p:cNvSpPr/>
            <p:nvPr/>
          </p:nvSpPr>
          <p:spPr>
            <a:xfrm>
              <a:off x="-164519" y="3106775"/>
              <a:ext cx="3841374" cy="3108543"/>
            </a:xfrm>
            <a:prstGeom prst="roundRect">
              <a:avLst/>
            </a:prstGeom>
            <a:solidFill>
              <a:schemeClr val="bg1">
                <a:alpha val="50000"/>
              </a:schemeClr>
            </a:solidFill>
            <a:ln>
              <a:solidFill>
                <a:srgbClr val="66FF33"/>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Rectangle 35"/>
            <p:cNvSpPr/>
            <p:nvPr/>
          </p:nvSpPr>
          <p:spPr>
            <a:xfrm>
              <a:off x="-164519" y="3160376"/>
              <a:ext cx="3841374" cy="3108543"/>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1945, trong Tuần lễ Vàng:</a:t>
              </a:r>
              <a:endParaRPr lang="vi-VN" sz="2800" b="1" dirty="0">
                <a:solidFill>
                  <a:schemeClr val="tx2">
                    <a:lumMod val="50000"/>
                  </a:schemeClr>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Ủng hộ Chính phủ 64 lạng vàng.</a:t>
              </a:r>
              <a:endParaRPr lang="vi-VN" sz="2800" b="1" dirty="0">
                <a:solidFill>
                  <a:schemeClr val="tx2">
                    <a:lumMod val="50000"/>
                  </a:schemeClr>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Góp vào Quỹ Độc lập Trung ương 10 vạn đồng Đông Dương. </a:t>
              </a:r>
              <a:endParaRPr lang="vi-VN" sz="2800" b="1" dirty="0">
                <a:solidFill>
                  <a:schemeClr val="tx2">
                    <a:lumMod val="50000"/>
                  </a:schemeClr>
                </a:solidFill>
                <a:latin typeface="Calibri" panose="020F0502020204030204" pitchFamily="34" charset="0"/>
                <a:cs typeface="Calibri" panose="020F0502020204030204" pitchFamily="34" charset="0"/>
              </a:endParaRPr>
            </a:p>
          </p:txBody>
        </p:sp>
      </p:grpSp>
      <p:grpSp>
        <p:nvGrpSpPr>
          <p:cNvPr id="37" name="Group 36"/>
          <p:cNvGrpSpPr/>
          <p:nvPr/>
        </p:nvGrpSpPr>
        <p:grpSpPr>
          <a:xfrm>
            <a:off x="6827997" y="3533643"/>
            <a:ext cx="2313030" cy="3108543"/>
            <a:chOff x="-164519" y="3106775"/>
            <a:chExt cx="2313030" cy="3108543"/>
          </a:xfrm>
        </p:grpSpPr>
        <p:sp>
          <p:nvSpPr>
            <p:cNvPr id="38" name="Rectangle: Rounded Corners 37"/>
            <p:cNvSpPr/>
            <p:nvPr/>
          </p:nvSpPr>
          <p:spPr>
            <a:xfrm>
              <a:off x="-164519" y="3106775"/>
              <a:ext cx="2313030" cy="3108543"/>
            </a:xfrm>
            <a:prstGeom prst="roundRect">
              <a:avLst/>
            </a:prstGeom>
            <a:solidFill>
              <a:schemeClr val="bg1">
                <a:alpha val="50000"/>
              </a:schemeClr>
            </a:solidFill>
            <a:ln>
              <a:solidFill>
                <a:srgbClr val="10853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Rectangle 38"/>
            <p:cNvSpPr/>
            <p:nvPr/>
          </p:nvSpPr>
          <p:spPr>
            <a:xfrm>
              <a:off x="-70220" y="3290044"/>
              <a:ext cx="2089568" cy="2677656"/>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Gia đình ông ủng hộ cán bộ, bộ đội khu II hàng trăm tấn thóc.</a:t>
              </a:r>
              <a:endParaRPr lang="vi-VN" sz="2800" b="1" dirty="0">
                <a:solidFill>
                  <a:schemeClr val="tx2">
                    <a:lumMod val="50000"/>
                  </a:schemeClr>
                </a:solidFill>
                <a:latin typeface="Calibri" panose="020F0502020204030204" pitchFamily="34" charset="0"/>
                <a:cs typeface="Calibri" panose="020F0502020204030204" pitchFamily="34" charset="0"/>
              </a:endParaRPr>
            </a:p>
          </p:txBody>
        </p:sp>
      </p:grpSp>
      <p:grpSp>
        <p:nvGrpSpPr>
          <p:cNvPr id="40" name="Group 39"/>
          <p:cNvGrpSpPr/>
          <p:nvPr/>
        </p:nvGrpSpPr>
        <p:grpSpPr>
          <a:xfrm>
            <a:off x="9890918" y="3533643"/>
            <a:ext cx="2313030" cy="3108543"/>
            <a:chOff x="-164519" y="3106775"/>
            <a:chExt cx="2313030" cy="3108543"/>
          </a:xfrm>
        </p:grpSpPr>
        <p:sp>
          <p:nvSpPr>
            <p:cNvPr id="41" name="Rectangle: Rounded Corners 40"/>
            <p:cNvSpPr/>
            <p:nvPr/>
          </p:nvSpPr>
          <p:spPr>
            <a:xfrm>
              <a:off x="-164519" y="3106775"/>
              <a:ext cx="2313030" cy="3108543"/>
            </a:xfrm>
            <a:prstGeom prst="roundRect">
              <a:avLst/>
            </a:prstGeom>
            <a:solidFill>
              <a:schemeClr val="bg1">
                <a:alpha val="50000"/>
              </a:schemeClr>
            </a:solidFill>
            <a:ln>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p:cNvSpPr/>
            <p:nvPr/>
          </p:nvSpPr>
          <p:spPr>
            <a:xfrm>
              <a:off x="-70220" y="3290044"/>
              <a:ext cx="2089568" cy="2246769"/>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Ông hiến toàn bộ đồn điền Chi Nê màu mỡ cho Nhà nước.</a:t>
              </a:r>
              <a:endParaRPr lang="vi-VN" sz="2800" b="1" dirty="0">
                <a:solidFill>
                  <a:schemeClr val="tx2">
                    <a:lumMod val="50000"/>
                  </a:schemeClr>
                </a:solidFill>
                <a:latin typeface="Calibri" panose="020F0502020204030204" pitchFamily="34" charset="0"/>
                <a:cs typeface="Calibri" panose="020F0502020204030204" pitchFamily="34" charset="0"/>
              </a:endParaRPr>
            </a:p>
          </p:txBody>
        </p:sp>
      </p:grpSp>
      <p:pic>
        <p:nvPicPr>
          <p:cNvPr id="24580" name="Picture 4" descr="Cash on hand cartoon business Royalty Free Vector Image"/>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3704" b="90000" l="1000" r="98700">
                        <a14:foregroundMark x1="10200" y1="36481" x2="18300" y2="24907"/>
                        <a14:foregroundMark x1="18300" y1="24907" x2="38200" y2="13981"/>
                        <a14:foregroundMark x1="38200" y1="13981" x2="60300" y2="11204"/>
                        <a14:foregroundMark x1="60300" y1="11204" x2="80800" y2="19074"/>
                        <a14:foregroundMark x1="80800" y1="19074" x2="86900" y2="28611"/>
                        <a14:foregroundMark x1="86900" y1="28611" x2="89600" y2="54444"/>
                        <a14:foregroundMark x1="89600" y1="54444" x2="85000" y2="59537"/>
                        <a14:foregroundMark x1="89400" y1="25741" x2="90900" y2="45926"/>
                        <a14:foregroundMark x1="90900" y1="45926" x2="89500" y2="54444"/>
                        <a14:foregroundMark x1="89500" y1="54444" x2="79900" y2="67500"/>
                        <a14:foregroundMark x1="79900" y1="67500" x2="50600" y2="79259"/>
                        <a14:foregroundMark x1="50600" y1="79259" x2="41600" y2="80463"/>
                        <a14:foregroundMark x1="57200" y1="86481" x2="76500" y2="79815"/>
                        <a14:foregroundMark x1="76500" y1="79815" x2="85100" y2="73981"/>
                        <a14:foregroundMark x1="85100" y1="73981" x2="91500" y2="64907"/>
                        <a14:foregroundMark x1="33700" y1="79074" x2="55400" y2="80463"/>
                        <a14:foregroundMark x1="55400" y1="80463" x2="77400" y2="77315"/>
                        <a14:foregroundMark x1="77400" y1="77315" x2="84700" y2="70185"/>
                        <a14:foregroundMark x1="84700" y1="70185" x2="87400" y2="60741"/>
                        <a14:foregroundMark x1="87400" y1="60741" x2="82000" y2="29352"/>
                        <a14:foregroundMark x1="82000" y1="29352" x2="79300" y2="26667"/>
                        <a14:foregroundMark x1="76600" y1="20648" x2="64000" y2="12593"/>
                        <a14:foregroundMark x1="64000" y1="12593" x2="50200" y2="10000"/>
                        <a14:foregroundMark x1="50200" y1="10000" x2="24800" y2="15556"/>
                        <a14:foregroundMark x1="24800" y1="15556" x2="7000" y2="32778"/>
                        <a14:foregroundMark x1="7000" y1="32778" x2="3300" y2="40741"/>
                        <a14:foregroundMark x1="3300" y1="40741" x2="2200" y2="48704"/>
                        <a14:foregroundMark x1="2200" y1="48704" x2="5300" y2="58333"/>
                        <a14:foregroundMark x1="5300" y1="58333" x2="16800" y2="63426"/>
                        <a14:foregroundMark x1="16800" y1="63426" x2="30900" y2="63889"/>
                        <a14:foregroundMark x1="30900" y1="63889" x2="39200" y2="61111"/>
                        <a14:foregroundMark x1="4400" y1="30648" x2="18700" y2="14259"/>
                        <a14:foregroundMark x1="18700" y1="14259" x2="39000" y2="3148"/>
                        <a14:foregroundMark x1="39000" y1="3148" x2="56800" y2="741"/>
                        <a14:foregroundMark x1="56800" y1="741" x2="65300" y2="3796"/>
                        <a14:foregroundMark x1="65300" y1="3796" x2="69200" y2="6481"/>
                        <a14:foregroundMark x1="95100" y1="29815" x2="95600" y2="62685"/>
                        <a14:foregroundMark x1="96300" y1="38704" x2="98700" y2="52685"/>
                        <a14:foregroundMark x1="1000" y1="43333" x2="1000" y2="43333"/>
                      </a14:backgroundRemoval>
                    </a14:imgEffect>
                  </a14:imgLayer>
                </a14:imgProps>
              </a:ext>
              <a:ext uri="{28A0092B-C50C-407E-A947-70E740481C1C}">
                <a14:useLocalDpi xmlns:a14="http://schemas.microsoft.com/office/drawing/2010/main" val="0"/>
              </a:ext>
            </a:extLst>
          </a:blip>
          <a:srcRect/>
          <a:stretch>
            <a:fillRect/>
          </a:stretch>
        </p:blipFill>
        <p:spPr bwMode="auto">
          <a:xfrm>
            <a:off x="917435" y="1612256"/>
            <a:ext cx="920694" cy="994349"/>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alaman Unduh untuk Pin On Mommys Stuff"/>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5833" r="93056">
                        <a14:foregroundMark x1="6111" y1="57500" x2="26944" y2="48611"/>
                        <a14:foregroundMark x1="51389" y1="73611" x2="51389" y2="62500"/>
                        <a14:foregroundMark x1="62500" y1="46944" x2="64167" y2="41667"/>
                        <a14:foregroundMark x1="93056" y1="58889" x2="90000" y2="50556"/>
                        <a14:foregroundMark x1="46389" y1="19722" x2="53611" y2="25000"/>
                        <a14:foregroundMark x1="49444" y1="20278" x2="49444" y2="19722"/>
                        <a14:foregroundMark x1="49444" y1="19722" x2="49444" y2="19722"/>
                        <a14:foregroundMark x1="50556" y1="20278" x2="50000" y2="18056"/>
                        <a14:foregroundMark x1="50000" y1="17222" x2="49444" y2="15833"/>
                      </a14:backgroundRemoval>
                    </a14:imgEffect>
                  </a14:imgLayer>
                </a14:imgProps>
              </a:ext>
              <a:ext uri="{28A0092B-C50C-407E-A947-70E740481C1C}">
                <a14:useLocalDpi xmlns:a14="http://schemas.microsoft.com/office/drawing/2010/main" val="0"/>
              </a:ext>
            </a:extLst>
          </a:blip>
          <a:srcRect/>
          <a:stretch>
            <a:fillRect/>
          </a:stretch>
        </p:blipFill>
        <p:spPr bwMode="auto">
          <a:xfrm>
            <a:off x="3437854" y="1486370"/>
            <a:ext cx="1185828" cy="1185828"/>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Contribution PNG - contribution-icon contribution-statement  city-church-contribution. - CleanPNG / KissPN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3684" b="98158" l="1154" r="93462">
                        <a14:foregroundMark x1="1923" y1="55000" x2="78846" y2="94737"/>
                        <a14:foregroundMark x1="88846" y1="55000" x2="88846" y2="85789"/>
                        <a14:foregroundMark x1="78846" y1="52105" x2="90769" y2="52632"/>
                        <a14:foregroundMark x1="1923" y1="53421" x2="11923" y2="53421"/>
                        <a14:foregroundMark x1="6154" y1="57632" x2="4615" y2="98421"/>
                        <a14:foregroundMark x1="10769" y1="98421" x2="67308" y2="95526"/>
                        <a14:foregroundMark x1="67308" y1="95526" x2="93077" y2="96842"/>
                        <a14:foregroundMark x1="93846" y1="17105" x2="81923" y2="10789"/>
                        <a14:foregroundMark x1="81923" y1="10789" x2="71923" y2="22105"/>
                        <a14:foregroundMark x1="71923" y1="22105" x2="71538" y2="22105"/>
                        <a14:foregroundMark x1="61538" y1="8421" x2="81154" y2="8947"/>
                        <a14:foregroundMark x1="81154" y1="8947" x2="81923" y2="15789"/>
                        <a14:foregroundMark x1="81923" y1="6579" x2="81923" y2="6579"/>
                        <a14:foregroundMark x1="81923" y1="3684" x2="93077" y2="15263"/>
                        <a14:foregroundMark x1="93077" y1="15263" x2="93077" y2="15526"/>
                      </a14:backgroundRemoval>
                    </a14:imgEffect>
                  </a14:imgLayer>
                </a14:imgProps>
              </a:ext>
              <a:ext uri="{28A0092B-C50C-407E-A947-70E740481C1C}">
                <a14:useLocalDpi xmlns:a14="http://schemas.microsoft.com/office/drawing/2010/main" val="0"/>
              </a:ext>
            </a:extLst>
          </a:blip>
          <a:srcRect/>
          <a:stretch>
            <a:fillRect/>
          </a:stretch>
        </p:blipFill>
        <p:spPr bwMode="auto">
          <a:xfrm>
            <a:off x="4746018" y="1366503"/>
            <a:ext cx="1029942" cy="1179907"/>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Buğday unu Bilgisayar dosyası, Buğday unu, pişirme, doğal png | PNGEg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5675" l="778" r="98000">
                        <a14:foregroundMark x1="20444" y1="23329" x2="51333" y2="16252"/>
                        <a14:foregroundMark x1="47000" y1="3277" x2="52778" y2="4980"/>
                        <a14:foregroundMark x1="52778" y1="4980" x2="52778" y2="5111"/>
                        <a14:foregroundMark x1="50333" y1="655" x2="50333" y2="655"/>
                        <a14:foregroundMark x1="45111" y1="5111" x2="34222" y2="13106"/>
                        <a14:foregroundMark x1="27000" y1="11271" x2="27000" y2="11271"/>
                        <a14:foregroundMark x1="19444" y1="30275" x2="40778" y2="60682"/>
                        <a14:foregroundMark x1="18000" y1="24509" x2="50333" y2="33945"/>
                        <a14:foregroundMark x1="50333" y1="33945" x2="50333" y2="33945"/>
                        <a14:foregroundMark x1="25111" y1="12844" x2="25111" y2="12844"/>
                        <a14:foregroundMark x1="68667" y1="17169" x2="74333" y2="27130"/>
                        <a14:foregroundMark x1="22111" y1="16252" x2="26667" y2="11271"/>
                        <a14:foregroundMark x1="13222" y1="30931" x2="23222" y2="59109"/>
                        <a14:foregroundMark x1="15556" y1="53080" x2="37889" y2="73132"/>
                        <a14:foregroundMark x1="37889" y1="73132" x2="46000" y2="77064"/>
                        <a14:foregroundMark x1="778" y1="83355" x2="26111" y2="53735"/>
                        <a14:foregroundMark x1="34889" y1="95806" x2="48667" y2="88073"/>
                        <a14:foregroundMark x1="48667" y1="88073" x2="56222" y2="85583"/>
                        <a14:foregroundMark x1="91222" y1="84928" x2="93889" y2="84928"/>
                        <a14:foregroundMark x1="95222" y1="77720" x2="95222" y2="77720"/>
                        <a14:foregroundMark x1="93889" y1="63172" x2="98000" y2="63172"/>
                      </a14:backgroundRemoval>
                    </a14:imgEffect>
                  </a14:imgLayer>
                </a14:imgProps>
              </a:ext>
              <a:ext uri="{28A0092B-C50C-407E-A947-70E740481C1C}">
                <a14:useLocalDpi xmlns:a14="http://schemas.microsoft.com/office/drawing/2010/main" val="0"/>
              </a:ext>
            </a:extLst>
          </a:blip>
          <a:srcRect/>
          <a:stretch>
            <a:fillRect/>
          </a:stretch>
        </p:blipFill>
        <p:spPr bwMode="auto">
          <a:xfrm>
            <a:off x="7339017" y="1435728"/>
            <a:ext cx="1290990" cy="109440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0091902" y="960920"/>
            <a:ext cx="1917222" cy="1533270"/>
            <a:chOff x="10091902" y="960920"/>
            <a:chExt cx="1917222" cy="1533270"/>
          </a:xfrm>
        </p:grpSpPr>
        <p:pic>
          <p:nvPicPr>
            <p:cNvPr id="24588" name="Picture 12" descr="Coffee manufacturing process and production Vector Image"/>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26852" b="58426" l="33000" r="67900">
                          <a14:foregroundMark x1="52200" y1="26852" x2="52200" y2="26852"/>
                          <a14:foregroundMark x1="43800" y1="32222" x2="56200" y2="32685"/>
                          <a14:foregroundMark x1="56200" y1="32685" x2="53800" y2="45370"/>
                          <a14:foregroundMark x1="40600" y1="37315" x2="56000" y2="35741"/>
                          <a14:foregroundMark x1="33000" y1="42037" x2="38600" y2="33981"/>
                          <a14:foregroundMark x1="38600" y1="33981" x2="45400" y2="29074"/>
                          <a14:foregroundMark x1="45400" y1="29074" x2="53600" y2="29537"/>
                          <a14:foregroundMark x1="53600" y1="29537" x2="63000" y2="39352"/>
                          <a14:foregroundMark x1="65800" y1="39352" x2="60400" y2="33241"/>
                          <a14:foregroundMark x1="60400" y1="33241" x2="53500" y2="29167"/>
                          <a14:foregroundMark x1="53500" y1="29167" x2="44900" y2="28981"/>
                          <a14:foregroundMark x1="44900" y1="28981" x2="38500" y2="35556"/>
                          <a14:foregroundMark x1="38500" y1="35556" x2="51400" y2="40926"/>
                          <a14:foregroundMark x1="45200" y1="28426" x2="45200" y2="28426"/>
                          <a14:foregroundMark x1="44700" y1="29537" x2="61700" y2="38611"/>
                          <a14:foregroundMark x1="61700" y1="38611" x2="62200" y2="39352"/>
                          <a14:foregroundMark x1="52400" y1="31574" x2="58400" y2="32870"/>
                          <a14:foregroundMark x1="63200" y1="33796" x2="56800" y2="29907"/>
                          <a14:foregroundMark x1="56800" y1="29907" x2="56200" y2="29815"/>
                          <a14:foregroundMark x1="65600" y1="36204" x2="59900" y2="30185"/>
                          <a14:foregroundMark x1="59900" y1="30185" x2="52000" y2="26852"/>
                          <a14:foregroundMark x1="52000" y1="26852" x2="46200" y2="28241"/>
                          <a14:foregroundMark x1="45000" y1="28241" x2="38300" y2="33889"/>
                          <a14:foregroundMark x1="38300" y1="33889" x2="34500" y2="40370"/>
                          <a14:foregroundMark x1="34500" y1="40370" x2="34400" y2="40926"/>
                          <a14:foregroundMark x1="33400" y1="37778" x2="38200" y2="31574"/>
                          <a14:foregroundMark x1="38200" y1="31574" x2="44500" y2="27130"/>
                          <a14:foregroundMark x1="44500" y1="27130" x2="44700" y2="27130"/>
                          <a14:foregroundMark x1="54300" y1="46481" x2="52600" y2="48241"/>
                          <a14:foregroundMark x1="65400" y1="36852" x2="66800" y2="42222"/>
                          <a14:foregroundMark x1="51000" y1="48426" x2="51000" y2="48426"/>
                          <a14:foregroundMark x1="46600" y1="59352" x2="54300" y2="58333"/>
                          <a14:foregroundMark x1="54300" y1="58333" x2="55800" y2="57593"/>
                          <a14:foregroundMark x1="49500" y1="57593" x2="52400" y2="56481"/>
                          <a14:foregroundMark x1="48300" y1="56481" x2="54800" y2="56481"/>
                          <a14:foregroundMark x1="48100" y1="57778" x2="53800" y2="58426"/>
                          <a14:foregroundMark x1="37000" y1="42407" x2="58600" y2="36667"/>
                          <a14:foregroundMark x1="36300" y1="41296" x2="44000" y2="36852"/>
                        </a14:backgroundRemoval>
                      </a14:imgEffect>
                    </a14:imgLayer>
                  </a14:imgProps>
                </a:ext>
                <a:ext uri="{28A0092B-C50C-407E-A947-70E740481C1C}">
                  <a14:useLocalDpi xmlns:a14="http://schemas.microsoft.com/office/drawing/2010/main" val="0"/>
                </a:ext>
              </a:extLst>
            </a:blip>
            <a:srcRect l="28984" t="24187" r="27745" b="37845"/>
            <a:stretch>
              <a:fillRect/>
            </a:stretch>
          </p:blipFill>
          <p:spPr bwMode="auto">
            <a:xfrm>
              <a:off x="10091902" y="960920"/>
              <a:ext cx="1917222" cy="153327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10462453" y="1930362"/>
              <a:ext cx="1096775" cy="523220"/>
            </a:xfrm>
            <a:prstGeom prst="rect">
              <a:avLst/>
            </a:prstGeom>
          </p:spPr>
          <p:txBody>
            <a:bodyPr wrap="none">
              <a:spAutoFit/>
            </a:bodyPr>
            <a:lstStyle/>
            <a:p>
              <a:pPr algn="ctr"/>
              <a:r>
                <a:rPr lang="vi-VN" sz="2800" b="1" dirty="0">
                  <a:solidFill>
                    <a:schemeClr val="bg1"/>
                  </a:solidFill>
                  <a:latin typeface="Pattaya" panose="00000500000000000000" pitchFamily="2" charset="-34"/>
                  <a:cs typeface="Pattaya" panose="00000500000000000000" pitchFamily="2" charset="-34"/>
                </a:rPr>
                <a:t>Chi Nê</a:t>
              </a:r>
              <a:endParaRPr lang="vi-VN" sz="2800" b="1" dirty="0">
                <a:solidFill>
                  <a:schemeClr val="bg1"/>
                </a:solidFill>
                <a:latin typeface="Pattaya" panose="00000500000000000000" pitchFamily="2" charset="-34"/>
                <a:cs typeface="Pattaya" panose="00000500000000000000" pitchFamily="2" charset="-34"/>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514"/>
                                        </p:tgtEl>
                                        <p:attrNameLst>
                                          <p:attrName>style.visibility</p:attrName>
                                        </p:attrNameLst>
                                      </p:cBhvr>
                                      <p:to>
                                        <p:strVal val="visible"/>
                                      </p:to>
                                    </p:set>
                                  </p:childTnLst>
                                </p:cTn>
                              </p:par>
                              <p:par>
                                <p:cTn id="9" presetID="56" presetClass="path" presetSubtype="0" accel="50000" decel="50000" fill="hold" nodeType="withEffect">
                                  <p:stCondLst>
                                    <p:cond delay="500"/>
                                  </p:stCondLst>
                                  <p:childTnLst>
                                    <p:animMotion origin="layout" path="M -2.29167E-6 -3.7037E-7 L 0.05977 -0.70509 " pathEditMode="relative" rAng="0" ptsTypes="AA">
                                      <p:cBhvr>
                                        <p:cTn id="10" dur="2000" fill="hold"/>
                                        <p:tgtEl>
                                          <p:spTgt spid="21514"/>
                                        </p:tgtEl>
                                        <p:attrNameLst>
                                          <p:attrName>ppt_x</p:attrName>
                                          <p:attrName>ppt_y</p:attrName>
                                        </p:attrNameLst>
                                      </p:cBhvr>
                                      <p:rCtr x="2982" y="-35255"/>
                                    </p:animMotion>
                                  </p:childTnLst>
                                </p:cTn>
                              </p:par>
                              <p:par>
                                <p:cTn id="11" presetID="22" presetClass="entr" presetSubtype="8" fill="hold" nodeType="withEffect">
                                  <p:stCondLst>
                                    <p:cond delay="2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 presetClass="exit" presetSubtype="0" fill="hold" nodeType="withEffect">
                                  <p:stCondLst>
                                    <p:cond delay="2500"/>
                                  </p:stCondLst>
                                  <p:childTnLst>
                                    <p:set>
                                      <p:cBhvr>
                                        <p:cTn id="15" dur="1" fill="hold">
                                          <p:stCondLst>
                                            <p:cond delay="0"/>
                                          </p:stCondLst>
                                        </p:cTn>
                                        <p:tgtEl>
                                          <p:spTgt spid="215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24580"/>
                                        </p:tgtEl>
                                        <p:attrNameLst>
                                          <p:attrName>style.visibility</p:attrName>
                                        </p:attrNameLst>
                                      </p:cBhvr>
                                      <p:to>
                                        <p:strVal val="visible"/>
                                      </p:to>
                                    </p:set>
                                    <p:animEffect transition="in" filter="fade">
                                      <p:cBhvr>
                                        <p:cTn id="43" dur="500"/>
                                        <p:tgtEl>
                                          <p:spTgt spid="2458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nodeType="withEffect">
                                  <p:stCondLst>
                                    <p:cond delay="0"/>
                                  </p:stCondLst>
                                  <p:childTnLst>
                                    <p:set>
                                      <p:cBhvr>
                                        <p:cTn id="50" dur="1" fill="hold">
                                          <p:stCondLst>
                                            <p:cond delay="0"/>
                                          </p:stCondLst>
                                        </p:cTn>
                                        <p:tgtEl>
                                          <p:spTgt spid="24584"/>
                                        </p:tgtEl>
                                        <p:attrNameLst>
                                          <p:attrName>style.visibility</p:attrName>
                                        </p:attrNameLst>
                                      </p:cBhvr>
                                      <p:to>
                                        <p:strVal val="visible"/>
                                      </p:to>
                                    </p:set>
                                    <p:animEffect transition="in" filter="fade">
                                      <p:cBhvr>
                                        <p:cTn id="51" dur="500"/>
                                        <p:tgtEl>
                                          <p:spTgt spid="24584"/>
                                        </p:tgtEl>
                                      </p:cBhvr>
                                    </p:animEffect>
                                  </p:childTnLst>
                                </p:cTn>
                              </p:par>
                              <p:par>
                                <p:cTn id="52" presetID="10" presetClass="entr" presetSubtype="0" fill="hold" nodeType="withEffect">
                                  <p:stCondLst>
                                    <p:cond delay="0"/>
                                  </p:stCondLst>
                                  <p:childTnLst>
                                    <p:set>
                                      <p:cBhvr>
                                        <p:cTn id="53" dur="1" fill="hold">
                                          <p:stCondLst>
                                            <p:cond delay="0"/>
                                          </p:stCondLst>
                                        </p:cTn>
                                        <p:tgtEl>
                                          <p:spTgt spid="24582"/>
                                        </p:tgtEl>
                                        <p:attrNameLst>
                                          <p:attrName>style.visibility</p:attrName>
                                        </p:attrNameLst>
                                      </p:cBhvr>
                                      <p:to>
                                        <p:strVal val="visible"/>
                                      </p:to>
                                    </p:set>
                                    <p:animEffect transition="in" filter="fade">
                                      <p:cBhvr>
                                        <p:cTn id="54" dur="500"/>
                                        <p:tgtEl>
                                          <p:spTgt spid="2458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nodeType="withEffect">
                                  <p:stCondLst>
                                    <p:cond delay="0"/>
                                  </p:stCondLst>
                                  <p:childTnLst>
                                    <p:set>
                                      <p:cBhvr>
                                        <p:cTn id="61" dur="1" fill="hold">
                                          <p:stCondLst>
                                            <p:cond delay="0"/>
                                          </p:stCondLst>
                                        </p:cTn>
                                        <p:tgtEl>
                                          <p:spTgt spid="24586"/>
                                        </p:tgtEl>
                                        <p:attrNameLst>
                                          <p:attrName>style.visibility</p:attrName>
                                        </p:attrNameLst>
                                      </p:cBhvr>
                                      <p:to>
                                        <p:strVal val="visible"/>
                                      </p:to>
                                    </p:set>
                                    <p:animEffect transition="in" filter="fade">
                                      <p:cBhvr>
                                        <p:cTn id="62" dur="500"/>
                                        <p:tgtEl>
                                          <p:spTgt spid="2458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par>
                                <p:cTn id="68" presetID="10" presetClass="entr" presetSubtype="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p:cNvPicPr>
            <a:picLocks noChangeAspect="1" noChangeArrowheads="1"/>
          </p:cNvPicPr>
          <p:nvPr/>
        </p:nvPicPr>
        <p:blipFill rotWithShape="1">
          <a:blip r:embed="rId1">
            <a:extLst>
              <a:ext uri="{28A0092B-C50C-407E-A947-70E740481C1C}">
                <a14:useLocalDpi xmlns:a14="http://schemas.microsoft.com/office/drawing/2010/main" val="0"/>
              </a:ext>
            </a:extLst>
          </a:blip>
          <a:srcRect t="8300" b="843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117557" y="585034"/>
              <a:ext cx="6200736"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3. Phẩm chất của ông Đỗ Đình Thiện.</a:t>
              </a:r>
              <a:endParaRPr lang="vi-VN" sz="3200" b="1" dirty="0">
                <a:solidFill>
                  <a:srgbClr val="000000"/>
                </a:solidFill>
                <a:latin typeface="Pattaya" panose="00000500000000000000" pitchFamily="2" charset="-34"/>
                <a:cs typeface="Pattaya" panose="00000500000000000000" pitchFamily="2" charset="-34"/>
              </a:endParaRPr>
            </a:p>
          </p:txBody>
        </p:sp>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pic>
        <p:nvPicPr>
          <p:cNvPr id="17" name="Picture 6" descr="Problem Solving | Baamboozle"/>
          <p:cNvPicPr>
            <a:picLocks noChangeAspect="1" noChangeArrowheads="1" noCrop="1"/>
          </p:cNvPicPr>
          <p:nvPr/>
        </p:nvPicPr>
        <p:blipFill>
          <a:blip r:embed="rId10"/>
          <a:srcRect/>
          <a:stretch>
            <a:fillRect/>
          </a:stretch>
        </p:blipFill>
        <p:spPr bwMode="auto">
          <a:xfrm>
            <a:off x="65349" y="4599665"/>
            <a:ext cx="2223283" cy="2223283"/>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Demandez-vous Le Cadeau Avec La Marque D&amp;#39;exclamation, Enchantez Le Présent,  Boîte-cadeau Jaune De Surprise, Special Donnent Loin Illustration de  Vecteur - Illustration du programme, fidélité: 12692358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22625" y1="29125" x2="71375" y2="31125"/>
                        <a14:foregroundMark x1="50250" y1="20875" x2="52875" y2="22875"/>
                        <a14:foregroundMark x1="49125" y1="43750" x2="49125" y2="43750"/>
                        <a14:foregroundMark x1="27375" y1="53500" x2="64625" y2="53500"/>
                        <a14:foregroundMark x1="64625" y1="53500" x2="71500" y2="53375"/>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4063" y="4189608"/>
            <a:ext cx="2606040" cy="260604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353981" y="1849466"/>
            <a:ext cx="6846813" cy="4114800"/>
            <a:chOff x="2353981" y="1849466"/>
            <a:chExt cx="6846813" cy="4114800"/>
          </a:xfrm>
        </p:grpSpPr>
        <p:pic>
          <p:nvPicPr>
            <p:cNvPr id="21" name="Picture 2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353981" y="1849466"/>
              <a:ext cx="6846813" cy="4114800"/>
            </a:xfrm>
            <a:prstGeom prst="rect">
              <a:avLst/>
            </a:prstGeom>
          </p:spPr>
        </p:pic>
        <p:sp>
          <p:nvSpPr>
            <p:cNvPr id="22" name="Rectangle 21"/>
            <p:cNvSpPr/>
            <p:nvPr/>
          </p:nvSpPr>
          <p:spPr>
            <a:xfrm>
              <a:off x="2800182" y="2619553"/>
              <a:ext cx="5831982" cy="1754326"/>
            </a:xfrm>
            <a:prstGeom prst="rect">
              <a:avLst/>
            </a:prstGeom>
          </p:spPr>
          <p:txBody>
            <a:bodyPr wrap="square">
              <a:spAutoFit/>
            </a:bodyPr>
            <a:lstStyle/>
            <a:p>
              <a:pPr algn="ctr"/>
              <a:r>
                <a:rPr lang="vi-VN" sz="3600" b="1" dirty="0">
                  <a:solidFill>
                    <a:schemeClr val="tx2">
                      <a:lumMod val="50000"/>
                    </a:schemeClr>
                  </a:solidFill>
                  <a:latin typeface="Calibri" panose="020F0502020204030204" pitchFamily="34" charset="0"/>
                  <a:cs typeface="Calibri" panose="020F0502020204030204" pitchFamily="34" charset="0"/>
                </a:rPr>
                <a:t>Những việc làm của ông </a:t>
              </a:r>
              <a:endParaRPr lang="vi-VN" sz="3600" b="1" dirty="0">
                <a:solidFill>
                  <a:schemeClr val="tx2">
                    <a:lumMod val="50000"/>
                  </a:schemeClr>
                </a:solidFill>
                <a:latin typeface="Calibri" panose="020F0502020204030204" pitchFamily="34" charset="0"/>
                <a:cs typeface="Calibri" panose="020F0502020204030204" pitchFamily="34" charset="0"/>
              </a:endParaRPr>
            </a:p>
            <a:p>
              <a:pPr algn="ctr"/>
              <a:r>
                <a:rPr lang="vi-VN" sz="3600" b="1" dirty="0">
                  <a:solidFill>
                    <a:schemeClr val="tx2">
                      <a:lumMod val="50000"/>
                    </a:schemeClr>
                  </a:solidFill>
                  <a:latin typeface="Calibri" panose="020F0502020204030204" pitchFamily="34" charset="0"/>
                  <a:cs typeface="Calibri" panose="020F0502020204030204" pitchFamily="34" charset="0"/>
                </a:rPr>
                <a:t>Đỗ Đình Thiện thể hiện ông là người như thế nào?</a:t>
              </a:r>
              <a:endParaRPr lang="vi-VN" sz="3600" b="1" dirty="0">
                <a:solidFill>
                  <a:schemeClr val="tx2">
                    <a:lumMod val="50000"/>
                  </a:schemeClr>
                </a:solidFill>
                <a:latin typeface="Calibri" panose="020F0502020204030204" pitchFamily="34" charset="0"/>
                <a:cs typeface="Calibri" panose="020F0502020204030204" pitchFamily="34" charset="0"/>
              </a:endParaRPr>
            </a:p>
          </p:txBody>
        </p:sp>
      </p:grpSp>
      <p:sp>
        <p:nvSpPr>
          <p:cNvPr id="25" name="Rectangle 24"/>
          <p:cNvSpPr/>
          <p:nvPr/>
        </p:nvSpPr>
        <p:spPr>
          <a:xfrm>
            <a:off x="795997" y="1679560"/>
            <a:ext cx="10843856" cy="1200329"/>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Việc làm của ông Đỗ Đình Thiện cho thấy ông là một công dân yêu nước. </a:t>
            </a:r>
            <a:endParaRPr lang="vi-VN" sz="3600" b="1" dirty="0">
              <a:solidFill>
                <a:schemeClr val="tx2">
                  <a:lumMod val="50000"/>
                </a:schemeClr>
              </a:solidFill>
              <a:latin typeface="Calibri" panose="020F0502020204030204" pitchFamily="34" charset="0"/>
              <a:cs typeface="Calibri" panose="020F0502020204030204" pitchFamily="34" charset="0"/>
            </a:endParaRPr>
          </a:p>
        </p:txBody>
      </p:sp>
      <p:sp>
        <p:nvSpPr>
          <p:cNvPr id="26" name="Rectangle 25"/>
          <p:cNvSpPr/>
          <p:nvPr/>
        </p:nvSpPr>
        <p:spPr>
          <a:xfrm>
            <a:off x="795997" y="2804019"/>
            <a:ext cx="10843856" cy="1754326"/>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Ông có tấm lòng đại nghĩa, sẵn sàng hiến tặng số tài sản lớn cho Cách mạng với mong muốn được góp sức mình vào sự nghiệp chung. </a:t>
            </a:r>
            <a:endParaRPr lang="vi-VN" sz="3600" b="1" dirty="0">
              <a:solidFill>
                <a:schemeClr val="tx2">
                  <a:lumMod val="50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p14:prism isInverted="1"/>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par>
                                <p:cTn id="8" presetID="1" presetClass="exit" presetSubtype="0" fill="hold" nodeType="withEffect">
                                  <p:stCondLst>
                                    <p:cond delay="0"/>
                                  </p:stCondLst>
                                  <p:childTnLst>
                                    <p:set>
                                      <p:cBhvr>
                                        <p:cTn id="9" dur="1" fill="hold">
                                          <p:stCondLst>
                                            <p:cond delay="0"/>
                                          </p:stCondLst>
                                        </p:cTn>
                                        <p:tgtEl>
                                          <p:spTgt spid="17"/>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1514"/>
                                        </p:tgtEl>
                                        <p:attrNameLst>
                                          <p:attrName>style.visibility</p:attrName>
                                        </p:attrNameLst>
                                      </p:cBhvr>
                                      <p:to>
                                        <p:strVal val="visible"/>
                                      </p:to>
                                    </p:set>
                                  </p:childTnLst>
                                </p:cTn>
                              </p:par>
                              <p:par>
                                <p:cTn id="12" presetID="56" presetClass="path" presetSubtype="0" accel="50000" decel="50000" fill="hold" nodeType="withEffect">
                                  <p:stCondLst>
                                    <p:cond delay="500"/>
                                  </p:stCondLst>
                                  <p:childTnLst>
                                    <p:animMotion origin="layout" path="M -2.29167E-6 3.33333E-6 L 0.05977 -0.7051 " pathEditMode="relative" rAng="0" ptsTypes="AA">
                                      <p:cBhvr>
                                        <p:cTn id="13" dur="2000" fill="hold"/>
                                        <p:tgtEl>
                                          <p:spTgt spid="21514"/>
                                        </p:tgtEl>
                                        <p:attrNameLst>
                                          <p:attrName>ppt_x</p:attrName>
                                          <p:attrName>ppt_y</p:attrName>
                                        </p:attrNameLst>
                                      </p:cBhvr>
                                      <p:rCtr x="2982" y="-35255"/>
                                    </p:animMotion>
                                  </p:childTnLst>
                                </p:cTn>
                              </p:par>
                              <p:par>
                                <p:cTn id="14" presetID="22" presetClass="entr" presetSubtype="8" fill="hold" nodeType="withEffect">
                                  <p:stCondLst>
                                    <p:cond delay="2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1" presetClass="exit" presetSubtype="0" fill="hold" nodeType="withEffect">
                                  <p:stCondLst>
                                    <p:cond delay="2500"/>
                                  </p:stCondLst>
                                  <p:childTnLst>
                                    <p:set>
                                      <p:cBhvr>
                                        <p:cTn id="18" dur="1" fill="hold">
                                          <p:stCondLst>
                                            <p:cond delay="0"/>
                                          </p:stCondLst>
                                        </p:cTn>
                                        <p:tgtEl>
                                          <p:spTgt spid="215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9" presetClass="exit" presetSubtype="0" fill="hold" nodeType="withEffect">
                                  <p:stCondLst>
                                    <p:cond delay="0"/>
                                  </p:stCondLst>
                                  <p:childTnLst>
                                    <p:animEffect transition="out" filter="dissolv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p:cNvPicPr>
            <a:picLocks noChangeAspect="1" noChangeArrowheads="1"/>
          </p:cNvPicPr>
          <p:nvPr/>
        </p:nvPicPr>
        <p:blipFill rotWithShape="1">
          <a:blip r:embed="rId1">
            <a:extLst>
              <a:ext uri="{28A0092B-C50C-407E-A947-70E740481C1C}">
                <a14:useLocalDpi xmlns:a14="http://schemas.microsoft.com/office/drawing/2010/main" val="0"/>
              </a:ext>
            </a:extLst>
          </a:blip>
          <a:srcRect t="8300" b="843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2">
            <a:extLst>
              <a:ext uri="{BEBA8EAE-BF5A-486C-A8C5-ECC9F3942E4B}">
                <a14:imgProps xmlns:a14="http://schemas.microsoft.com/office/drawing/2010/main">
                  <a14:imgLayer r:embed="rId3">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088112" y="2972135"/>
            <a:ext cx="3441657" cy="4051440"/>
          </a:xfrm>
          <a:prstGeom prst="rect">
            <a:avLst/>
          </a:prstGeom>
        </p:spPr>
      </p:pic>
      <p:pic>
        <p:nvPicPr>
          <p:cNvPr id="19"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1004" y="883055"/>
            <a:ext cx="8094475" cy="4114800"/>
          </a:xfrm>
          <a:prstGeom prst="rect">
            <a:avLst/>
          </a:prstGeom>
        </p:spPr>
      </p:pic>
      <p:sp>
        <p:nvSpPr>
          <p:cNvPr id="20" name="Rectangle 19"/>
          <p:cNvSpPr/>
          <p:nvPr/>
        </p:nvSpPr>
        <p:spPr>
          <a:xfrm>
            <a:off x="4899949" y="1012398"/>
            <a:ext cx="1765227"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Nội dung </a:t>
            </a:r>
            <a:endParaRPr lang="vi-VN" sz="3200" b="1" dirty="0">
              <a:solidFill>
                <a:srgbClr val="000000"/>
              </a:solidFill>
              <a:latin typeface="Pattaya" panose="00000500000000000000" pitchFamily="2" charset="-34"/>
              <a:cs typeface="Pattaya" panose="00000500000000000000" pitchFamily="2" charset="-34"/>
            </a:endParaRPr>
          </a:p>
        </p:txBody>
      </p:sp>
      <p:sp>
        <p:nvSpPr>
          <p:cNvPr id="23" name="Rectangle 22"/>
          <p:cNvSpPr/>
          <p:nvPr/>
        </p:nvSpPr>
        <p:spPr>
          <a:xfrm>
            <a:off x="2636521" y="1726515"/>
            <a:ext cx="6621874" cy="2062103"/>
          </a:xfrm>
          <a:prstGeom prst="rect">
            <a:avLst/>
          </a:prstGeom>
        </p:spPr>
        <p:txBody>
          <a:bodyPr wrap="square">
            <a:spAutoFit/>
          </a:bodyPr>
          <a:lstStyle/>
          <a:p>
            <a:pPr algn="just"/>
            <a:r>
              <a:rPr lang="vi-VN" sz="3200" b="1" dirty="0">
                <a:solidFill>
                  <a:srgbClr val="FF0000"/>
                </a:solidFill>
                <a:latin typeface="Pattaya" panose="00000500000000000000" pitchFamily="2" charset="-34"/>
                <a:cs typeface="Pattaya" panose="00000500000000000000" pitchFamily="2" charset="-34"/>
              </a:rPr>
              <a:t>Ca ngợi một công dân yêu nước, một nhà tư sản đã có nhiều trợ giúp cho Cách mạng về tiền bạc, tài sản trong thời kì Cách mạng gặp khó khăn về tài chính.</a:t>
            </a:r>
            <a:endParaRPr lang="vi-VN" sz="3200" b="1" dirty="0">
              <a:solidFill>
                <a:srgbClr val="FF0000"/>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Vẽ Tay Màu Xanh Lá Cây Trẻ Em Ngày Thiết Kế Nền, Ngày Trẻ Em, Xe đạp, Cây  Hình nền Vector để tải xuống miễn phí"/>
          <p:cNvPicPr>
            <a:picLocks noChangeAspect="1" noChangeArrowheads="1"/>
          </p:cNvPicPr>
          <p:nvPr/>
        </p:nvPicPr>
        <p:blipFill rotWithShape="1">
          <a:blip r:embed="rId1">
            <a:extLst>
              <a:ext uri="{28A0092B-C50C-407E-A947-70E740481C1C}">
                <a14:useLocalDpi xmlns:a14="http://schemas.microsoft.com/office/drawing/2010/main" val="0"/>
              </a:ext>
            </a:extLst>
          </a:blip>
          <a:srcRect b="11564"/>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65999" y="3215640"/>
            <a:ext cx="2795362" cy="3502827"/>
            <a:chOff x="1989999" y="4641082"/>
            <a:chExt cx="994086" cy="1162985"/>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a:fillRect/>
            </a:stretch>
          </p:blipFill>
          <p:spPr>
            <a:xfrm>
              <a:off x="2137062" y="4641082"/>
              <a:ext cx="847023" cy="1162985"/>
            </a:xfrm>
            <a:prstGeom prst="rect">
              <a:avLst/>
            </a:prstGeom>
          </p:spPr>
        </p:pic>
        <p:pic>
          <p:nvPicPr>
            <p:cNvPr id="5" name="Picture 2" descr="Colored Microphone Icon. Flat Cartoon Style with Splash Effect. Isolated on  White Background Stock Vector - Illustration of note, microphone: 167547698"/>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a:fillRect/>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079673" y="765728"/>
            <a:ext cx="3944177" cy="1208432"/>
            <a:chOff x="-4079673" y="765728"/>
            <a:chExt cx="3944177" cy="1208432"/>
          </a:xfrm>
        </p:grpSpPr>
        <p:pic>
          <p:nvPicPr>
            <p:cNvPr id="11" name="Picture 6" descr="Blue Cloud, PNG, 2001x1187px, Blue, Aqua, Arc, Artworks, Azure Download F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954072" y="990670"/>
              <a:ext cx="2159567"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Giọng đọc</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6" name="Rectangle: Rounded Corners 5"/>
          <p:cNvSpPr/>
          <p:nvPr/>
        </p:nvSpPr>
        <p:spPr>
          <a:xfrm>
            <a:off x="3396857" y="2865120"/>
            <a:ext cx="7210183" cy="30937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Đọc toàn bài với giọng nhẹ nhàng, thể hiện cảm hứng ngợi ca, kính trọng nhà tài trợ đặc biệt của Cách mạng.</a:t>
            </a:r>
            <a:endParaRPr lang="vi-VN" sz="3200" b="1" dirty="0">
              <a:solidFill>
                <a:srgbClr val="002060"/>
              </a:solidFill>
              <a:latin typeface="Calibri" panose="020F0502020204030204" pitchFamily="34" charset="0"/>
              <a:cs typeface="Calibri" panose="020F0502020204030204" pitchFamily="34" charset="0"/>
            </a:endParaRPr>
          </a:p>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Nhấn giọng ở những từ ngữ chỉ đóng góp của ông Thiện với Cách mạng.</a:t>
            </a:r>
            <a:endParaRPr lang="en-US" sz="32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Click="0">
        <p14:warp dir="in"/>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1.48148E-6 L 0.70534 0.07245 " pathEditMode="relative" rAng="0" ptsTypes="AA">
                                      <p:cBhvr>
                                        <p:cTn id="6" dur="2000" fill="hold"/>
                                        <p:tgtEl>
                                          <p:spTgt spid="7"/>
                                        </p:tgtEl>
                                        <p:attrNameLst>
                                          <p:attrName>ppt_x</p:attrName>
                                          <p:attrName>ppt_y</p:attrName>
                                        </p:attrNameLst>
                                      </p:cBhvr>
                                      <p:rCtr x="35260" y="3611"/>
                                    </p:animMotion>
                                  </p:childTnLst>
                                </p:cTn>
                              </p:par>
                              <p:par>
                                <p:cTn id="7" presetID="10" presetClass="entr" presetSubtype="0" fill="hold" grpId="0"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p:cNvPicPr>
            <a:picLocks noChangeAspect="1" noChangeArrowheads="1"/>
          </p:cNvPicPr>
          <p:nvPr/>
        </p:nvPicPr>
        <p:blipFill rotWithShape="1">
          <a:blip r:embed="rId1">
            <a:extLst>
              <a:ext uri="{28A0092B-C50C-407E-A947-70E740481C1C}">
                <a14:useLocalDpi xmlns:a14="http://schemas.microsoft.com/office/drawing/2010/main" val="0"/>
              </a:ext>
            </a:extLst>
          </a:blip>
          <a:srcRect t="8300" b="843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p:cNvSpPr/>
          <p:nvPr/>
        </p:nvSpPr>
        <p:spPr>
          <a:xfrm>
            <a:off x="556591" y="938659"/>
            <a:ext cx="11012796" cy="4955203"/>
          </a:xfrm>
          <a:prstGeom prst="rect">
            <a:avLst/>
          </a:prstGeom>
        </p:spPr>
        <p:txBody>
          <a:bodyPr wrap="square">
            <a:spAutoFit/>
          </a:bodyPr>
          <a:lstStyle/>
          <a:p>
            <a:pPr algn="ctr"/>
            <a:r>
              <a:rPr lang="vi-VN" sz="3600" b="1" dirty="0">
                <a:solidFill>
                  <a:srgbClr val="FFC000"/>
                </a:solidFill>
                <a:latin typeface="Pattaya" panose="00000500000000000000" pitchFamily="2" charset="-34"/>
                <a:cs typeface="Pattaya" panose="00000500000000000000" pitchFamily="2" charset="-34"/>
              </a:rPr>
              <a:t>Nhà tài trợ đặc biệt của Cách mạng</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      </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endParaRPr lang="vi-VN" sz="2800" dirty="0">
              <a:solidFill>
                <a:srgbClr val="000000"/>
              </a:solidFill>
              <a:latin typeface="Calibri" panose="020F0502020204030204" pitchFamily="34" charset="0"/>
              <a:cs typeface="Calibri" panose="020F0502020204030204" pitchFamily="34" charset="0"/>
            </a:endParaRPr>
          </a:p>
        </p:txBody>
      </p:sp>
      <p:pic>
        <p:nvPicPr>
          <p:cNvPr id="11" name="Picture 14" descr="Premium Vector | Cartoon number collection with colorful styl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a:fillRect/>
          </a:stretch>
        </p:blipFill>
        <p:spPr bwMode="auto">
          <a:xfrm>
            <a:off x="782554" y="3951178"/>
            <a:ext cx="381279" cy="6753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Premium Vector | Cartoon number collection with colorful style"/>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a:fillRect/>
          </a:stretch>
        </p:blipFill>
        <p:spPr bwMode="auto">
          <a:xfrm>
            <a:off x="782554" y="1428774"/>
            <a:ext cx="380556" cy="58669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2392680" y="1950720"/>
            <a:ext cx="1676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88480" y="1969746"/>
            <a:ext cx="2499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103120" y="2381226"/>
            <a:ext cx="2225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961120" y="2792706"/>
            <a:ext cx="1645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95400" y="3662711"/>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139440" y="3652582"/>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1064240" y="3652582"/>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87071" y="4042618"/>
            <a:ext cx="7083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63110" y="4506022"/>
            <a:ext cx="37898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90215" y="4902262"/>
            <a:ext cx="2062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89175" y="5359462"/>
            <a:ext cx="1513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1064240" y="4927724"/>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416540" y="5369684"/>
            <a:ext cx="1028700" cy="202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14914" y="5786182"/>
            <a:ext cx="731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p15:prstTrans prst="pageCurlDoub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p:cNvPicPr>
            <a:picLocks noChangeAspect="1" noChangeArrowheads="1"/>
          </p:cNvPicPr>
          <p:nvPr/>
        </p:nvPicPr>
        <p:blipFill rotWithShape="1">
          <a:blip r:embed="rId1">
            <a:extLst>
              <a:ext uri="{28A0092B-C50C-407E-A947-70E740481C1C}">
                <a14:useLocalDpi xmlns:a14="http://schemas.microsoft.com/office/drawing/2010/main" val="0"/>
              </a:ext>
            </a:extLst>
          </a:blip>
          <a:srcRect b="11564"/>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p:cNvSpPr/>
          <p:nvPr/>
        </p:nvSpPr>
        <p:spPr>
          <a:xfrm>
            <a:off x="3986741" y="303587"/>
            <a:ext cx="5082871"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002060"/>
                </a:solidFill>
                <a:latin typeface="Pattaya" panose="00000500000000000000" pitchFamily="2" charset="-34"/>
                <a:cs typeface="Pattaya" panose="00000500000000000000" pitchFamily="2" charset="-34"/>
              </a:rPr>
              <a:t>Đánh giá mục </a:t>
            </a:r>
            <a:r>
              <a:rPr lang="vi-VN" sz="4400" dirty="0">
                <a:solidFill>
                  <a:srgbClr val="002060"/>
                </a:solidFill>
                <a:latin typeface="Pattaya" panose="00000500000000000000" pitchFamily="2" charset="-34"/>
                <a:cs typeface="Pattaya" panose="00000500000000000000" pitchFamily="2" charset="-34"/>
              </a:rPr>
              <a:t>tiêu</a:t>
            </a:r>
            <a:endParaRPr lang="en-US" sz="4400" dirty="0">
              <a:solidFill>
                <a:srgbClr val="002060"/>
              </a:solidFill>
              <a:latin typeface="Pattaya" panose="00000500000000000000" pitchFamily="2" charset="-34"/>
              <a:cs typeface="Pattaya" panose="00000500000000000000" pitchFamily="2" charset="-34"/>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a:fillRect/>
          </a:stretch>
        </p:blipFill>
        <p:spPr>
          <a:xfrm>
            <a:off x="4664042" y="3688612"/>
            <a:ext cx="2521920" cy="3093554"/>
          </a:xfrm>
          <a:prstGeom prst="rect">
            <a:avLst/>
          </a:prstGeom>
        </p:spPr>
      </p:pic>
      <p:grpSp>
        <p:nvGrpSpPr>
          <p:cNvPr id="6" name="Group 5"/>
          <p:cNvGrpSpPr/>
          <p:nvPr/>
        </p:nvGrpSpPr>
        <p:grpSpPr>
          <a:xfrm>
            <a:off x="1874322" y="1133827"/>
            <a:ext cx="4224839" cy="2617947"/>
            <a:chOff x="1874322" y="1133827"/>
            <a:chExt cx="4224839" cy="2617947"/>
          </a:xfrm>
        </p:grpSpPr>
        <p:pic>
          <p:nvPicPr>
            <p:cNvPr id="2062" name="Picture 14" descr="Cute happy smiling book Royalty Free Vector Imag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p:cNvGrpSpPr/>
          <p:nvPr/>
        </p:nvGrpSpPr>
        <p:grpSpPr>
          <a:xfrm>
            <a:off x="6383983" y="1387193"/>
            <a:ext cx="4880158" cy="2364581"/>
            <a:chOff x="6383983" y="1387193"/>
            <a:chExt cx="4880158" cy="2364581"/>
          </a:xfrm>
        </p:grpSpPr>
        <p:pic>
          <p:nvPicPr>
            <p:cNvPr id="2068" name="Picture 20" descr="Premium Vector | Cute happy smiling book. cartoon characte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a:fillRect/>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pic>
        <p:nvPicPr>
          <p:cNvPr id="11" name="Picture 2" descr="Huy hiệu Huy hiệu Vector Huy chương Giải thưởng hoặc trang trí - băng png  tải về - Miễn phí trong suốt Logo png Tải về."/>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a:fillRect/>
          </a:stretch>
        </p:blipFill>
        <p:spPr bwMode="auto">
          <a:xfrm>
            <a:off x="1469447" y="3428999"/>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uy hiệu Huy hiệu Vector Huy chương Giải thưởng hoặc trang trí - băng png  tải về - Miễn phí trong suốt Logo png Tải về."/>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a:fillRect/>
          </a:stretch>
        </p:blipFill>
        <p:spPr bwMode="auto">
          <a:xfrm>
            <a:off x="10763203" y="3428998"/>
            <a:ext cx="809749" cy="9067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p15:prstTrans prst="airplan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a:fillRect/>
          </a:stretch>
        </p:blipFill>
        <p:spPr>
          <a:xfrm>
            <a:off x="810809" y="2461083"/>
            <a:ext cx="1270483" cy="1385175"/>
          </a:xfrm>
          <a:prstGeom prst="rect">
            <a:avLst/>
          </a:prstGeom>
        </p:spPr>
      </p:pic>
      <p:pic>
        <p:nvPicPr>
          <p:cNvPr id="5" name="Picture 4">
            <a:hlinkClick r:id=""/>
          </p:cNvPr>
          <p:cNvPicPr>
            <a:picLocks noChangeAspect="1"/>
          </p:cNvPicPr>
          <p:nvPr/>
        </p:nvPicPr>
        <p:blipFill>
          <a:blip r:embed="rId4">
            <a:extLst>
              <a:ext uri="{BEBA8EAE-BF5A-486C-A8C5-ECC9F3942E4B}">
                <a14:imgProps xmlns:a14="http://schemas.microsoft.com/office/drawing/2010/main">
                  <a14:imgLayer r:embed="rId5">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a:fillRect/>
          </a:stretch>
        </p:blipFill>
        <p:spPr>
          <a:xfrm>
            <a:off x="608221" y="3804864"/>
            <a:ext cx="1529854" cy="1667961"/>
          </a:xfrm>
          <a:prstGeom prst="rect">
            <a:avLst/>
          </a:prstGeom>
        </p:spPr>
      </p:pic>
      <p:pic>
        <p:nvPicPr>
          <p:cNvPr id="15"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38400" y="299580"/>
            <a:ext cx="7315200" cy="2123580"/>
          </a:xfrm>
          <a:prstGeom prst="rect">
            <a:avLst/>
          </a:prstGeom>
        </p:spPr>
      </p:pic>
      <p:sp>
        <p:nvSpPr>
          <p:cNvPr id="8" name="Rectangle 7"/>
          <p:cNvSpPr/>
          <p:nvPr/>
        </p:nvSpPr>
        <p:spPr>
          <a:xfrm>
            <a:off x="3053389" y="742659"/>
            <a:ext cx="5983931" cy="1200329"/>
          </a:xfrm>
          <a:prstGeom prst="rect">
            <a:avLst/>
          </a:prstGeom>
        </p:spPr>
        <p:txBody>
          <a:bodyPr wrap="square">
            <a:spAutoFit/>
          </a:bodyPr>
          <a:lstStyle/>
          <a:p>
            <a:pPr algn="ct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Trần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Thủ</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vi-VN"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Đ</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ộ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đã</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làm</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gì</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với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người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muốn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xin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chức</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câu</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đương</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a:t>
            </a:r>
            <a:endParaRPr lang="en-US" sz="3600" dirty="0">
              <a:latin typeface="Pattaya" panose="00000500000000000000" pitchFamily="2" charset="-34"/>
              <a:cs typeface="Pattaya" panose="00000500000000000000" pitchFamily="2" charset="-34"/>
            </a:endParaRPr>
          </a:p>
        </p:txBody>
      </p:sp>
      <p:grpSp>
        <p:nvGrpSpPr>
          <p:cNvPr id="13" name="Group 12"/>
          <p:cNvGrpSpPr/>
          <p:nvPr/>
        </p:nvGrpSpPr>
        <p:grpSpPr>
          <a:xfrm>
            <a:off x="2348754" y="2754310"/>
            <a:ext cx="6807819" cy="1200329"/>
            <a:chOff x="2348754" y="2754310"/>
            <a:chExt cx="6807819" cy="1200329"/>
          </a:xfrm>
        </p:grpSpPr>
        <p:sp>
          <p:nvSpPr>
            <p:cNvPr id="9" name="Flowchart: Terminator 8"/>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a:fillRect/>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457249" y="281586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Ông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đồng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ý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chặt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một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ngón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chân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p:cNvGrpSpPr/>
          <p:nvPr/>
        </p:nvGrpSpPr>
        <p:grpSpPr>
          <a:xfrm>
            <a:off x="2348754" y="4169730"/>
            <a:ext cx="6807819" cy="1200329"/>
            <a:chOff x="2348754" y="4169730"/>
            <a:chExt cx="6807819" cy="1200329"/>
          </a:xfrm>
        </p:grpSpPr>
        <p:sp>
          <p:nvSpPr>
            <p:cNvPr id="20" name="Flowchart: Terminator 19"/>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a:fillRect/>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xin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nhân</a:t>
              </a:r>
              <a:r>
                <a:rPr lang="en-US" sz="3200"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grpSp>
      <p:grpSp>
        <p:nvGrpSpPr>
          <p:cNvPr id="11" name="Group 10"/>
          <p:cNvGrpSpPr/>
          <p:nvPr/>
        </p:nvGrpSpPr>
        <p:grpSpPr>
          <a:xfrm>
            <a:off x="2348753" y="5542171"/>
            <a:ext cx="6807819" cy="1200329"/>
            <a:chOff x="2348753" y="5542171"/>
            <a:chExt cx="6807819" cy="1200329"/>
          </a:xfrm>
        </p:grpSpPr>
        <p:sp>
          <p:nvSpPr>
            <p:cNvPr id="21" name="Flowchart: Terminator 20"/>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a:fillRect/>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3457249" y="5818967"/>
              <a:ext cx="5333588" cy="584775"/>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không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a:t>
              </a:r>
              <a:endParaRPr lang="en-US" sz="3200" dirty="0">
                <a:latin typeface="Calibri" panose="020F0502020204030204" pitchFamily="34" charset="0"/>
                <a:cs typeface="Calibri" panose="020F0502020204030204" pitchFamily="34" charset="0"/>
              </a:endParaRPr>
            </a:p>
          </p:txBody>
        </p:sp>
      </p:grpSp>
      <p:pic>
        <p:nvPicPr>
          <p:cNvPr id="29" name="Picture 2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a:fillRect/>
          </a:stretch>
        </p:blipFill>
        <p:spPr>
          <a:xfrm>
            <a:off x="608221" y="5272826"/>
            <a:ext cx="1529854" cy="1667961"/>
          </a:xfrm>
          <a:prstGeom prst="rect">
            <a:avLst/>
          </a:prstGeom>
        </p:spPr>
      </p:pic>
      <p:pic>
        <p:nvPicPr>
          <p:cNvPr id="30" name="AmthanhThua">
            <a:hlinkClick r:id="" action="ppaction://media"/>
          </p:cNvPr>
          <p:cNvPicPr>
            <a:picLocks noChangeAspect="1"/>
          </p:cNvPicPr>
          <p:nvPr>
            <a:audioFile r:link="rId16"/>
            <p:extLst>
              <p:ext uri="{DAA4B4D4-6D71-4841-9C94-3DE7FCFB9230}">
                <p14:media xmlns:p14="http://schemas.microsoft.com/office/powerpoint/2010/main" r:embed="rId17"/>
              </p:ext>
            </p:extLst>
          </p:nvPr>
        </p:nvPicPr>
        <p:blipFill>
          <a:blip r:embed="rId18"/>
          <a:stretch>
            <a:fillRect/>
          </a:stretch>
        </p:blipFill>
        <p:spPr>
          <a:xfrm>
            <a:off x="-1867519" y="6611885"/>
            <a:ext cx="731045" cy="731045"/>
          </a:xfrm>
          <a:prstGeom prst="rect">
            <a:avLst/>
          </a:prstGeom>
        </p:spPr>
      </p:pic>
      <p:sp>
        <p:nvSpPr>
          <p:cNvPr id="31" name="TextBox 30"/>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endParaRPr lang="en-US" sz="2700" b="1" dirty="0"/>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endParaRPr lang="en-US" sz="2700" b="1" dirty="0"/>
          </a:p>
          <a:p>
            <a:pPr algn="ctr"/>
            <a:r>
              <a:rPr lang="en-US" sz="2700" b="1" dirty="0" err="1"/>
              <a:t>khi</a:t>
            </a:r>
            <a:r>
              <a:rPr lang="en-US" sz="2700" b="1" dirty="0"/>
              <a:t> </a:t>
            </a:r>
            <a:r>
              <a:rPr lang="en-US" sz="2700" b="1" dirty="0" err="1"/>
              <a:t>chọn</a:t>
            </a:r>
            <a:r>
              <a:rPr lang="en-US" sz="2700" b="1" dirty="0"/>
              <a:t> Sai</a:t>
            </a:r>
            <a:endParaRPr lang="en-US" sz="2700" b="1" dirty="0"/>
          </a:p>
        </p:txBody>
      </p:sp>
      <p:pic>
        <p:nvPicPr>
          <p:cNvPr id="33" name="59c3c5f047238">
            <a:hlinkClick r:id="" action="ppaction://media"/>
          </p:cNvPr>
          <p:cNvPicPr>
            <a:picLocks noChangeAspect="1"/>
          </p:cNvPicPr>
          <p:nvPr>
            <a:audioFile r:link="rId19"/>
            <p:extLst>
              <p:ext uri="{DAA4B4D4-6D71-4841-9C94-3DE7FCFB9230}">
                <p14:media xmlns:p14="http://schemas.microsoft.com/office/powerpoint/2010/main" r:embed="rId20"/>
              </p:ext>
            </p:extLst>
          </p:nvPr>
        </p:nvPicPr>
        <p:blipFill>
          <a:blip r:embed="rId18"/>
          <a:stretch>
            <a:fillRect/>
          </a:stretch>
        </p:blipFill>
        <p:spPr>
          <a:xfrm>
            <a:off x="-1867519" y="2022976"/>
            <a:ext cx="731045" cy="731045"/>
          </a:xfrm>
          <a:prstGeom prst="rect">
            <a:avLst/>
          </a:prstGeom>
        </p:spPr>
      </p:pic>
      <p:pic>
        <p:nvPicPr>
          <p:cNvPr id="34" name="AmthanhThua">
            <a:hlinkClick r:id="" action="ppaction://media"/>
          </p:cNvPr>
          <p:cNvPicPr>
            <a:picLocks noChangeAspect="1"/>
          </p:cNvPicPr>
          <p:nvPr>
            <a:audioFile r:link="rId16"/>
            <p:extLst>
              <p:ext uri="{DAA4B4D4-6D71-4841-9C94-3DE7FCFB9230}">
                <p14:media xmlns:p14="http://schemas.microsoft.com/office/powerpoint/2010/main" r:embed="rId17"/>
              </p:ext>
            </p:extLst>
          </p:nvPr>
        </p:nvPicPr>
        <p:blipFill>
          <a:blip r:embed="rId18"/>
          <a:stretch>
            <a:fillRect/>
          </a:stretch>
        </p:blipFill>
        <p:spPr>
          <a:xfrm>
            <a:off x="-2757593" y="6611885"/>
            <a:ext cx="731045" cy="731045"/>
          </a:xfrm>
          <a:prstGeom prst="rect">
            <a:avLst/>
          </a:prstGeom>
        </p:spPr>
      </p:pic>
      <p:grpSp>
        <p:nvGrpSpPr>
          <p:cNvPr id="35" name="Group 34"/>
          <p:cNvGrpSpPr/>
          <p:nvPr/>
        </p:nvGrpSpPr>
        <p:grpSpPr>
          <a:xfrm>
            <a:off x="10323249" y="182733"/>
            <a:ext cx="1714137" cy="1650747"/>
            <a:chOff x="877689" y="1947761"/>
            <a:chExt cx="2116219" cy="1932974"/>
          </a:xfrm>
        </p:grpSpPr>
        <p:sp>
          <p:nvSpPr>
            <p:cNvPr id="36" name="椭圆 10"/>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2"/>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017" b="36152" l="4171" r="37540">
                          <a14:foregroundMark x1="21125" y1="17375" x2="21125" y2="14125"/>
                        </a14:backgroundRemoval>
                      </a14:imgEffect>
                    </a14:imgLayer>
                  </a14:imgProps>
                </a:ext>
                <a:ext uri="{28A0092B-C50C-407E-A947-70E740481C1C}">
                  <a14:useLocalDpi xmlns:a14="http://schemas.microsoft.com/office/drawing/2010/main" val="0"/>
                </a:ext>
              </a:extLst>
            </a:blip>
            <a:srcRect r="58289" b="59831"/>
            <a:stretch>
              <a:fillRect/>
            </a:stretch>
          </p:blipFill>
          <p:spPr bwMode="auto">
            <a:xfrm>
              <a:off x="877689" y="1947761"/>
              <a:ext cx="2116219" cy="193297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 presetClass="mediacall" presetSubtype="0" fill="hold" nodeType="withEffect">
                                  <p:stCondLst>
                                    <p:cond delay="0"/>
                                  </p:stCondLst>
                                  <p:childTnLst>
                                    <p:cmd type="call" cmd="playFrom(0.0)">
                                      <p:cBhvr>
                                        <p:cTn id="30" dur="4576" fill="hold"/>
                                        <p:tgtEl>
                                          <p:spTgt spid="33"/>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 presetClass="mediacall" presetSubtype="0" fill="hold" nodeType="withEffect">
                                  <p:stCondLst>
                                    <p:cond delay="0"/>
                                  </p:stCondLst>
                                  <p:childTnLst>
                                    <p:cmd type="call" cmd="playFrom(0.0)">
                                      <p:cBhvr>
                                        <p:cTn id="46" dur="4995" fill="hold"/>
                                        <p:tgtEl>
                                          <p:spTgt spid="30"/>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a:fillRect/>
          </a:stretch>
        </p:blipFill>
        <p:spPr>
          <a:xfrm>
            <a:off x="742894" y="5472825"/>
            <a:ext cx="1270483" cy="1385175"/>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a:fillRect/>
          </a:stretch>
        </p:blipFill>
        <p:spPr>
          <a:xfrm>
            <a:off x="608221" y="3804864"/>
            <a:ext cx="1529854" cy="1667961"/>
          </a:xfrm>
          <a:prstGeom prst="rect">
            <a:avLst/>
          </a:prstGeom>
        </p:spPr>
      </p:pic>
      <p:pic>
        <p:nvPicPr>
          <p:cNvPr id="15"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38400" y="299580"/>
            <a:ext cx="7315200" cy="2123580"/>
          </a:xfrm>
          <a:prstGeom prst="rect">
            <a:avLst/>
          </a:prstGeom>
        </p:spPr>
      </p:pic>
      <p:sp>
        <p:nvSpPr>
          <p:cNvPr id="8" name="Rectangle 7"/>
          <p:cNvSpPr/>
          <p:nvPr/>
        </p:nvSpPr>
        <p:spPr>
          <a:xfrm>
            <a:off x="2672741" y="755784"/>
            <a:ext cx="659892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Trước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việc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làm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của</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quân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hiệu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ông</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xử</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lý</a:t>
            </a:r>
            <a:r>
              <a:rPr lang="en-US" sz="3600" dirty="0">
                <a:latin typeface="Pattaya" panose="00000500000000000000" pitchFamily="2" charset="-34"/>
                <a:cs typeface="Pattaya" panose="00000500000000000000" pitchFamily="2" charset="-34"/>
              </a:rPr>
              <a:t> ra </a:t>
            </a:r>
            <a:r>
              <a:rPr lang="en-US" sz="3600" dirty="0" err="1">
                <a:latin typeface="Pattaya" panose="00000500000000000000" pitchFamily="2" charset="-34"/>
                <a:cs typeface="Pattaya" panose="00000500000000000000" pitchFamily="2" charset="-34"/>
              </a:rPr>
              <a:t>sao</a:t>
            </a:r>
            <a:r>
              <a:rPr lang="en-US" sz="3600" dirty="0">
                <a:latin typeface="Pattaya" panose="00000500000000000000" pitchFamily="2" charset="-34"/>
                <a:cs typeface="Pattaya" panose="00000500000000000000" pitchFamily="2" charset="-34"/>
              </a:rPr>
              <a:t>?</a:t>
            </a:r>
            <a:endParaRPr lang="en-US" sz="6000" dirty="0">
              <a:latin typeface="Pattaya" panose="00000500000000000000" pitchFamily="2" charset="-34"/>
              <a:cs typeface="Pattaya" panose="00000500000000000000" pitchFamily="2" charset="-34"/>
            </a:endParaRPr>
          </a:p>
        </p:txBody>
      </p:sp>
      <p:grpSp>
        <p:nvGrpSpPr>
          <p:cNvPr id="13" name="Group 12"/>
          <p:cNvGrpSpPr/>
          <p:nvPr/>
        </p:nvGrpSpPr>
        <p:grpSpPr>
          <a:xfrm>
            <a:off x="2348754" y="2754310"/>
            <a:ext cx="6807819" cy="1200329"/>
            <a:chOff x="2348754" y="2754310"/>
            <a:chExt cx="6807819" cy="1200329"/>
          </a:xfrm>
        </p:grpSpPr>
        <p:sp>
          <p:nvSpPr>
            <p:cNvPr id="9" name="Flowchart: Terminator 8"/>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a:fillRect/>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483960" y="2799582"/>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gọi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hỏi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rõ</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a:t>
              </a:r>
              <a:endParaRPr lang="en-US" sz="44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p:cNvGrpSpPr/>
          <p:nvPr/>
        </p:nvGrpSpPr>
        <p:grpSpPr>
          <a:xfrm>
            <a:off x="2348754" y="4169730"/>
            <a:ext cx="6807819" cy="1200329"/>
            <a:chOff x="2348754" y="4169730"/>
            <a:chExt cx="6807819" cy="1200329"/>
          </a:xfrm>
        </p:grpSpPr>
        <p:sp>
          <p:nvSpPr>
            <p:cNvPr id="20" name="Flowchart: Terminator 19"/>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a:fillRect/>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vi-VN" sz="3200" dirty="0">
                  <a:latin typeface="Calibri" panose="020F0502020204030204" pitchFamily="34" charset="0"/>
                  <a:cs typeface="Calibri" panose="020F0502020204030204" pitchFamily="34" charset="0"/>
                </a:rPr>
                <a:t> phạt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gương</a:t>
              </a:r>
              <a:r>
                <a:rPr lang="en-US" sz="3200" dirty="0">
                  <a:latin typeface="Calibri" panose="020F0502020204030204" pitchFamily="34" charset="0"/>
                  <a:cs typeface="Calibri" panose="020F0502020204030204" pitchFamily="34" charset="0"/>
                </a:rPr>
                <a:t>.</a:t>
              </a:r>
              <a:endParaRPr lang="en-US" sz="4800" dirty="0">
                <a:latin typeface="Calibri" panose="020F0502020204030204" pitchFamily="34" charset="0"/>
                <a:cs typeface="Calibri" panose="020F0502020204030204" pitchFamily="34" charset="0"/>
              </a:endParaRPr>
            </a:p>
          </p:txBody>
        </p:sp>
      </p:grpSp>
      <p:grpSp>
        <p:nvGrpSpPr>
          <p:cNvPr id="11" name="Group 10"/>
          <p:cNvGrpSpPr/>
          <p:nvPr/>
        </p:nvGrpSpPr>
        <p:grpSpPr>
          <a:xfrm>
            <a:off x="2348753" y="5542171"/>
            <a:ext cx="6807819" cy="1200329"/>
            <a:chOff x="2348753" y="5542171"/>
            <a:chExt cx="6807819" cy="1200329"/>
          </a:xfrm>
        </p:grpSpPr>
        <p:sp>
          <p:nvSpPr>
            <p:cNvPr id="21" name="Flowchart: Terminator 20"/>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a:fillRect/>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3483960" y="5714622"/>
              <a:ext cx="5333588" cy="954107"/>
            </a:xfrm>
            <a:prstGeom prst="rect">
              <a:avLst/>
            </a:prstGeom>
          </p:spPr>
          <p:txBody>
            <a:bodyPr wrap="square">
              <a:spAutoFit/>
            </a:bodyPr>
            <a:lstStyle/>
            <a:p>
              <a:pPr lvl="0" algn="just"/>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móc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lấy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lụa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thưởng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hiệu</a:t>
              </a:r>
              <a:r>
                <a:rPr lang="en-US" sz="28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pic>
        <p:nvPicPr>
          <p:cNvPr id="29" name="Picture 2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a:fillRect/>
          </a:stretch>
        </p:blipFill>
        <p:spPr>
          <a:xfrm>
            <a:off x="599881" y="2227478"/>
            <a:ext cx="1529854" cy="1667961"/>
          </a:xfrm>
          <a:prstGeom prst="rect">
            <a:avLst/>
          </a:prstGeom>
        </p:spPr>
      </p:pic>
      <p:pic>
        <p:nvPicPr>
          <p:cNvPr id="30" name="AmthanhThua">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6"/>
          <a:stretch>
            <a:fillRect/>
          </a:stretch>
        </p:blipFill>
        <p:spPr>
          <a:xfrm>
            <a:off x="-1867519" y="6611885"/>
            <a:ext cx="731045" cy="731045"/>
          </a:xfrm>
          <a:prstGeom prst="rect">
            <a:avLst/>
          </a:prstGeom>
        </p:spPr>
      </p:pic>
      <p:sp>
        <p:nvSpPr>
          <p:cNvPr id="31" name="TextBox 30"/>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endParaRPr lang="en-US" sz="2700" b="1" dirty="0"/>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endParaRPr lang="en-US" sz="2700" b="1" dirty="0"/>
          </a:p>
          <a:p>
            <a:pPr algn="ctr"/>
            <a:r>
              <a:rPr lang="en-US" sz="2700" b="1" dirty="0" err="1"/>
              <a:t>khi</a:t>
            </a:r>
            <a:r>
              <a:rPr lang="en-US" sz="2700" b="1" dirty="0"/>
              <a:t> </a:t>
            </a:r>
            <a:r>
              <a:rPr lang="en-US" sz="2700" b="1" dirty="0" err="1"/>
              <a:t>chọn</a:t>
            </a:r>
            <a:r>
              <a:rPr lang="en-US" sz="2700" b="1" dirty="0"/>
              <a:t> Sai</a:t>
            </a:r>
            <a:endParaRPr lang="en-US" sz="2700" b="1" dirty="0"/>
          </a:p>
        </p:txBody>
      </p:sp>
      <p:pic>
        <p:nvPicPr>
          <p:cNvPr id="33" name="59c3c5f047238">
            <a:hlinkClick r:id="" action="ppaction://media"/>
          </p:cNvPr>
          <p:cNvPicPr>
            <a:picLocks noChangeAspect="1"/>
          </p:cNvPicPr>
          <p:nvPr>
            <a:audioFile r:link="rId17"/>
            <p:extLst>
              <p:ext uri="{DAA4B4D4-6D71-4841-9C94-3DE7FCFB9230}">
                <p14:media xmlns:p14="http://schemas.microsoft.com/office/powerpoint/2010/main" r:embed="rId18"/>
              </p:ext>
            </p:extLst>
          </p:nvPr>
        </p:nvPicPr>
        <p:blipFill>
          <a:blip r:embed="rId16"/>
          <a:stretch>
            <a:fillRect/>
          </a:stretch>
        </p:blipFill>
        <p:spPr>
          <a:xfrm>
            <a:off x="-1867519" y="2022976"/>
            <a:ext cx="731045" cy="731045"/>
          </a:xfrm>
          <a:prstGeom prst="rect">
            <a:avLst/>
          </a:prstGeom>
        </p:spPr>
      </p:pic>
      <p:pic>
        <p:nvPicPr>
          <p:cNvPr id="34" name="AmthanhThua">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6"/>
          <a:stretch>
            <a:fillRect/>
          </a:stretch>
        </p:blipFill>
        <p:spPr>
          <a:xfrm>
            <a:off x="-2757593" y="6611885"/>
            <a:ext cx="731045" cy="731045"/>
          </a:xfrm>
          <a:prstGeom prst="rect">
            <a:avLst/>
          </a:prstGeom>
        </p:spPr>
      </p:pic>
      <p:grpSp>
        <p:nvGrpSpPr>
          <p:cNvPr id="38" name="Group 37"/>
          <p:cNvGrpSpPr/>
          <p:nvPr/>
        </p:nvGrpSpPr>
        <p:grpSpPr>
          <a:xfrm>
            <a:off x="10405393" y="161194"/>
            <a:ext cx="1587790" cy="1500078"/>
            <a:chOff x="3834017" y="1947761"/>
            <a:chExt cx="1847599" cy="1734456"/>
          </a:xfrm>
        </p:grpSpPr>
        <p:sp>
          <p:nvSpPr>
            <p:cNvPr id="39" name="椭圆 13"/>
            <p:cNvSpPr/>
            <p:nvPr/>
          </p:nvSpPr>
          <p:spPr>
            <a:xfrm>
              <a:off x="3834017"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0" name="Picture 4" descr="Free Social Media Vector Icons (AI)"/>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44200" b="56467" l="53190" r="63667">
                          <a14:foregroundMark x1="54850" y1="54869" x2="54850" y2="54869"/>
                          <a14:foregroundMark x1="55050" y1="55582" x2="55050" y2="55582"/>
                          <a14:foregroundMark x1="54850" y1="55107" x2="56200" y2="52910"/>
                        </a14:backgroundRemoval>
                      </a14:imgEffect>
                    </a14:imgLayer>
                  </a14:imgProps>
                </a:ext>
                <a:ext uri="{28A0092B-C50C-407E-A947-70E740481C1C}">
                  <a14:useLocalDpi xmlns:a14="http://schemas.microsoft.com/office/drawing/2010/main" val="0"/>
                </a:ext>
              </a:extLst>
            </a:blip>
            <a:srcRect l="51880" t="42667" r="35023" b="42000"/>
            <a:stretch>
              <a:fillRect/>
            </a:stretch>
          </p:blipFill>
          <p:spPr bwMode="auto">
            <a:xfrm>
              <a:off x="3947160" y="1972539"/>
              <a:ext cx="1734456"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
          </p:cNvPr>
          <p:cNvPicPr>
            <a:picLocks noChangeAspect="1"/>
          </p:cNvPicPr>
          <p:nvPr/>
        </p:nvPicPr>
        <p:blipFill>
          <a:blip r:embed="rId21">
            <a:extLst>
              <a:ext uri="{BEBA8EAE-BF5A-486C-A8C5-ECC9F3942E4B}">
                <a14:imgProps xmlns:a14="http://schemas.microsoft.com/office/drawing/2010/main">
                  <a14:imgLayer r:embed="rId22">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a:fillRect/>
          </a:stretch>
        </p:blipFill>
        <p:spPr>
          <a:xfrm>
            <a:off x="709654" y="3991544"/>
            <a:ext cx="1270483" cy="1385175"/>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a:fillRect/>
          </a:stretch>
        </p:blipFill>
        <p:spPr>
          <a:xfrm>
            <a:off x="557691" y="5222371"/>
            <a:ext cx="1529854" cy="1667961"/>
          </a:xfrm>
          <a:prstGeom prst="rect">
            <a:avLst/>
          </a:prstGeom>
        </p:spPr>
      </p:pic>
      <p:pic>
        <p:nvPicPr>
          <p:cNvPr id="15"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38400" y="115499"/>
            <a:ext cx="7315200" cy="2638521"/>
          </a:xfrm>
          <a:prstGeom prst="rect">
            <a:avLst/>
          </a:prstGeom>
        </p:spPr>
      </p:pic>
      <p:sp>
        <p:nvSpPr>
          <p:cNvPr id="8" name="Rectangle 7"/>
          <p:cNvSpPr/>
          <p:nvPr/>
        </p:nvSpPr>
        <p:spPr>
          <a:xfrm>
            <a:off x="2645513" y="606622"/>
            <a:ext cx="6957060" cy="1569660"/>
          </a:xfrm>
          <a:prstGeom prst="rect">
            <a:avLst/>
          </a:prstGeom>
        </p:spPr>
        <p:txBody>
          <a:bodyPr wrap="square">
            <a:spAutoFit/>
          </a:bodyPr>
          <a:lstStyle/>
          <a:p>
            <a:pPr algn="just"/>
            <a:r>
              <a:rPr lang="en-US" sz="3200" dirty="0" err="1">
                <a:latin typeface="Pattaya" panose="00000500000000000000" pitchFamily="2" charset="-34"/>
                <a:cs typeface="Pattaya" panose="00000500000000000000" pitchFamily="2" charset="-34"/>
              </a:rPr>
              <a:t>Khi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biết</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có</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tâu</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vua</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rằng</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mình</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chuyên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quyền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Trần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Thủ</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Độ</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đã</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xử</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sự</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như</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thế</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nào</a:t>
            </a:r>
            <a:r>
              <a:rPr lang="en-US" sz="3200" dirty="0">
                <a:latin typeface="Pattaya" panose="00000500000000000000" pitchFamily="2" charset="-34"/>
                <a:cs typeface="Pattaya" panose="00000500000000000000" pitchFamily="2" charset="-34"/>
              </a:rPr>
              <a:t>?</a:t>
            </a:r>
            <a:endParaRPr lang="en-US" sz="8800" dirty="0">
              <a:latin typeface="Pattaya" panose="00000500000000000000" pitchFamily="2" charset="-34"/>
              <a:cs typeface="Pattaya" panose="00000500000000000000" pitchFamily="2" charset="-34"/>
            </a:endParaRPr>
          </a:p>
        </p:txBody>
      </p:sp>
      <p:grpSp>
        <p:nvGrpSpPr>
          <p:cNvPr id="13" name="Group 12"/>
          <p:cNvGrpSpPr/>
          <p:nvPr/>
        </p:nvGrpSpPr>
        <p:grpSpPr>
          <a:xfrm>
            <a:off x="2348754" y="2754310"/>
            <a:ext cx="6807819" cy="1200329"/>
            <a:chOff x="2348754" y="2754310"/>
            <a:chExt cx="6807819" cy="1200329"/>
          </a:xfrm>
        </p:grpSpPr>
        <p:sp>
          <p:nvSpPr>
            <p:cNvPr id="9" name="Flowchart: Terminator 8"/>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a:fillRect/>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490170" y="2952894"/>
              <a:ext cx="5333588" cy="607218"/>
            </a:xfrm>
            <a:prstGeom prst="rect">
              <a:avLst/>
            </a:prstGeom>
          </p:spPr>
          <p:txBody>
            <a:bodyPr wrap="square">
              <a:spAutoFit/>
            </a:bodyPr>
            <a:lstStyle/>
            <a:p>
              <a:pPr lvl="0" algn="just">
                <a:lnSpc>
                  <a:spcPct val="130000"/>
                </a:lnSpc>
                <a:spcAft>
                  <a:spcPts val="0"/>
                </a:spcAft>
                <a:tabLst>
                  <a:tab pos="171450" algn="l"/>
                  <a:tab pos="1143000" algn="l"/>
                </a:tabLst>
              </a:pPr>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xin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vua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quan</a:t>
              </a:r>
              <a:r>
                <a:rPr lang="en-US" sz="2800" dirty="0">
                  <a:latin typeface="Calibri" panose="020F0502020204030204" pitchFamily="34" charset="0"/>
                  <a:cs typeface="Calibri" panose="020F0502020204030204" pitchFamily="34" charset="0"/>
                </a:rPr>
                <a:t>.</a:t>
              </a:r>
              <a:endParaRPr lang="en-US" sz="60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p:cNvGrpSpPr/>
          <p:nvPr/>
        </p:nvGrpSpPr>
        <p:grpSpPr>
          <a:xfrm>
            <a:off x="2348754" y="4114944"/>
            <a:ext cx="6807819" cy="1384995"/>
            <a:chOff x="2348754" y="4114944"/>
            <a:chExt cx="6807819" cy="1384995"/>
          </a:xfrm>
        </p:grpSpPr>
        <p:sp>
          <p:nvSpPr>
            <p:cNvPr id="20" name="Flowchart: Terminator 19"/>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a:fillRect/>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3457249" y="4114944"/>
              <a:ext cx="5333588" cy="1384995"/>
            </a:xfrm>
            <a:prstGeom prst="rect">
              <a:avLst/>
            </a:prstGeom>
          </p:spPr>
          <p:txBody>
            <a:bodyPr wrap="square">
              <a:spAutoFit/>
            </a:bodyPr>
            <a:lstStyle/>
            <a:p>
              <a:pPr lvl="0" algn="just"/>
              <a:r>
                <a:rPr lang="en-US" sz="2800" dirty="0" err="1"/>
                <a:t>Ông</a:t>
              </a:r>
              <a:r>
                <a:rPr lang="en-US" sz="2800" dirty="0"/>
                <a:t> </a:t>
              </a:r>
              <a:r>
                <a:rPr lang="en-US" sz="2800" dirty="0" err="1"/>
                <a:t>nghiêm</a:t>
              </a:r>
              <a:r>
                <a:rPr lang="en-US" sz="2800" dirty="0"/>
                <a:t> </a:t>
              </a:r>
              <a:r>
                <a:rPr lang="en-US" sz="2800" dirty="0" err="1"/>
                <a:t>khắc</a:t>
              </a:r>
              <a:r>
                <a:rPr lang="en-US" sz="2800" dirty="0"/>
                <a:t> </a:t>
              </a:r>
              <a:r>
                <a:rPr lang="en-US" sz="2800" dirty="0" err="1"/>
                <a:t>nhìn</a:t>
              </a:r>
              <a:r>
                <a:rPr lang="en-US" sz="2800" dirty="0"/>
                <a:t> </a:t>
              </a:r>
              <a:r>
                <a:rPr lang="en-US" sz="2800" dirty="0" err="1"/>
                <a:t>lại</a:t>
              </a:r>
              <a:r>
                <a:rPr lang="en-US" sz="2800" dirty="0"/>
                <a:t> </a:t>
              </a:r>
              <a:r>
                <a:rPr lang="en-US" sz="2800" dirty="0" err="1"/>
                <a:t>bản</a:t>
              </a:r>
              <a:r>
                <a:rPr lang="en-US" sz="2800" dirty="0"/>
                <a:t> </a:t>
              </a:r>
              <a:r>
                <a:rPr lang="en-US" sz="2800" dirty="0" err="1"/>
                <a:t>thân</a:t>
              </a:r>
              <a:r>
                <a:rPr lang="en-US" sz="2800" dirty="0"/>
                <a:t> </a:t>
              </a:r>
              <a:r>
                <a:rPr lang="en-US" sz="2800" dirty="0" err="1"/>
                <a:t>mình</a:t>
              </a:r>
              <a:r>
                <a:rPr lang="en-US" sz="2800" dirty="0"/>
                <a:t> </a:t>
              </a:r>
              <a:r>
                <a:rPr lang="en-US" sz="2800" dirty="0" err="1"/>
                <a:t>và</a:t>
              </a:r>
              <a:r>
                <a:rPr lang="en-US" sz="2800" dirty="0"/>
                <a:t> </a:t>
              </a:r>
              <a:r>
                <a:rPr lang="en-US" sz="2800" dirty="0" err="1"/>
                <a:t>xin</a:t>
              </a:r>
              <a:r>
                <a:rPr lang="en-US" sz="2800" dirty="0"/>
                <a:t> </a:t>
              </a:r>
              <a:r>
                <a:rPr lang="en-US" sz="2800" dirty="0" err="1"/>
                <a:t>quan</a:t>
              </a:r>
              <a:r>
                <a:rPr lang="en-US" sz="2800" dirty="0"/>
                <a:t> ban </a:t>
              </a:r>
              <a:r>
                <a:rPr lang="en-US" sz="2800" dirty="0" err="1"/>
                <a:t>thưởng</a:t>
              </a:r>
              <a:r>
                <a:rPr lang="en-US" sz="2800" dirty="0"/>
                <a:t> </a:t>
              </a:r>
              <a:r>
                <a:rPr lang="en-US" sz="2800" dirty="0" err="1"/>
                <a:t>cho</a:t>
              </a:r>
              <a:r>
                <a:rPr lang="en-US" sz="2800" dirty="0"/>
                <a:t> </a:t>
              </a:r>
              <a:r>
                <a:rPr lang="en-US" sz="2800" dirty="0" err="1"/>
                <a:t>viên</a:t>
              </a:r>
              <a:r>
                <a:rPr lang="en-US" sz="2800" dirty="0"/>
                <a:t> </a:t>
              </a:r>
              <a:r>
                <a:rPr lang="en-US" sz="2800" dirty="0" err="1"/>
                <a:t>quan</a:t>
              </a:r>
              <a:r>
                <a:rPr lang="en-US" sz="2800" dirty="0"/>
                <a:t>.</a:t>
              </a:r>
              <a:endParaRPr lang="en-US" sz="2800" dirty="0"/>
            </a:p>
          </p:txBody>
        </p:sp>
      </p:grpSp>
      <p:grpSp>
        <p:nvGrpSpPr>
          <p:cNvPr id="11" name="Group 10"/>
          <p:cNvGrpSpPr/>
          <p:nvPr/>
        </p:nvGrpSpPr>
        <p:grpSpPr>
          <a:xfrm>
            <a:off x="2348753" y="5542171"/>
            <a:ext cx="6807819" cy="1200329"/>
            <a:chOff x="2348753" y="5542171"/>
            <a:chExt cx="6807819" cy="1200329"/>
          </a:xfrm>
        </p:grpSpPr>
        <p:sp>
          <p:nvSpPr>
            <p:cNvPr id="21" name="Flowchart: Terminator 20"/>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a:fillRect/>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3490170" y="5903802"/>
              <a:ext cx="5333588" cy="523220"/>
            </a:xfrm>
            <a:prstGeom prst="rect">
              <a:avLst/>
            </a:prstGeom>
          </p:spPr>
          <p:txBody>
            <a:bodyPr wrap="square">
              <a:spAutoFit/>
            </a:bodyPr>
            <a:lstStyle/>
            <a:p>
              <a:pPr lvl="0" algn="just"/>
              <a:r>
                <a:rPr lang="en-US" sz="2800" dirty="0" err="1"/>
                <a:t>Cả</a:t>
              </a:r>
              <a:r>
                <a:rPr lang="en-US" sz="2800" dirty="0"/>
                <a:t> </a:t>
              </a:r>
              <a:r>
                <a:rPr lang="en-US" sz="2800" dirty="0" err="1"/>
                <a:t>hai</a:t>
              </a:r>
              <a:r>
                <a:rPr lang="en-US" sz="2800" dirty="0"/>
                <a:t> ý </a:t>
              </a:r>
              <a:r>
                <a:rPr lang="en-US" sz="2800" dirty="0" err="1"/>
                <a:t>trên</a:t>
              </a:r>
              <a:r>
                <a:rPr lang="en-US" sz="2800" dirty="0"/>
                <a:t> </a:t>
              </a:r>
              <a:r>
                <a:rPr lang="en-US" sz="2800" dirty="0" err="1"/>
                <a:t>đều</a:t>
              </a:r>
              <a:r>
                <a:rPr lang="en-US" sz="2800" dirty="0"/>
                <a:t> </a:t>
              </a:r>
              <a:r>
                <a:rPr lang="en-US" sz="2800" dirty="0" err="1"/>
                <a:t>đúng</a:t>
              </a:r>
              <a:r>
                <a:rPr lang="en-US" sz="2800" dirty="0"/>
                <a:t>.</a:t>
              </a:r>
              <a:endParaRPr lang="en-US" sz="6000" dirty="0">
                <a:latin typeface="Calibri" panose="020F0502020204030204" pitchFamily="34" charset="0"/>
                <a:cs typeface="Calibri" panose="020F0502020204030204" pitchFamily="34" charset="0"/>
              </a:endParaRPr>
            </a:p>
          </p:txBody>
        </p:sp>
      </p:grpSp>
      <p:pic>
        <p:nvPicPr>
          <p:cNvPr id="29" name="Picture 2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a:fillRect/>
          </a:stretch>
        </p:blipFill>
        <p:spPr>
          <a:xfrm>
            <a:off x="599881" y="2227478"/>
            <a:ext cx="1529854" cy="1667961"/>
          </a:xfrm>
          <a:prstGeom prst="rect">
            <a:avLst/>
          </a:prstGeom>
        </p:spPr>
      </p:pic>
      <p:pic>
        <p:nvPicPr>
          <p:cNvPr id="30" name="AmthanhThua">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6"/>
          <a:stretch>
            <a:fillRect/>
          </a:stretch>
        </p:blipFill>
        <p:spPr>
          <a:xfrm>
            <a:off x="-1867519" y="6611885"/>
            <a:ext cx="731045" cy="731045"/>
          </a:xfrm>
          <a:prstGeom prst="rect">
            <a:avLst/>
          </a:prstGeom>
        </p:spPr>
      </p:pic>
      <p:sp>
        <p:nvSpPr>
          <p:cNvPr id="31" name="TextBox 30"/>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endParaRPr lang="en-US" sz="2700" b="1" dirty="0"/>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endParaRPr lang="en-US" sz="2700" b="1" dirty="0"/>
          </a:p>
          <a:p>
            <a:pPr algn="ctr"/>
            <a:r>
              <a:rPr lang="en-US" sz="2700" b="1" dirty="0" err="1"/>
              <a:t>khi</a:t>
            </a:r>
            <a:r>
              <a:rPr lang="en-US" sz="2700" b="1" dirty="0"/>
              <a:t> </a:t>
            </a:r>
            <a:r>
              <a:rPr lang="en-US" sz="2700" b="1" dirty="0" err="1"/>
              <a:t>chọn</a:t>
            </a:r>
            <a:r>
              <a:rPr lang="en-US" sz="2700" b="1" dirty="0"/>
              <a:t> Sai</a:t>
            </a:r>
            <a:endParaRPr lang="en-US" sz="2700" b="1" dirty="0"/>
          </a:p>
        </p:txBody>
      </p:sp>
      <p:pic>
        <p:nvPicPr>
          <p:cNvPr id="33" name="59c3c5f047238">
            <a:hlinkClick r:id="" action="ppaction://media"/>
          </p:cNvPr>
          <p:cNvPicPr>
            <a:picLocks noChangeAspect="1"/>
          </p:cNvPicPr>
          <p:nvPr>
            <a:audioFile r:link="rId17"/>
            <p:extLst>
              <p:ext uri="{DAA4B4D4-6D71-4841-9C94-3DE7FCFB9230}">
                <p14:media xmlns:p14="http://schemas.microsoft.com/office/powerpoint/2010/main" r:embed="rId18"/>
              </p:ext>
            </p:extLst>
          </p:nvPr>
        </p:nvPicPr>
        <p:blipFill>
          <a:blip r:embed="rId16"/>
          <a:stretch>
            <a:fillRect/>
          </a:stretch>
        </p:blipFill>
        <p:spPr>
          <a:xfrm>
            <a:off x="-1867519" y="2022976"/>
            <a:ext cx="731045" cy="731045"/>
          </a:xfrm>
          <a:prstGeom prst="rect">
            <a:avLst/>
          </a:prstGeom>
        </p:spPr>
      </p:pic>
      <p:pic>
        <p:nvPicPr>
          <p:cNvPr id="34" name="AmthanhThua">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6"/>
          <a:stretch>
            <a:fillRect/>
          </a:stretch>
        </p:blipFill>
        <p:spPr>
          <a:xfrm>
            <a:off x="-2757593" y="6611885"/>
            <a:ext cx="731045" cy="731045"/>
          </a:xfrm>
          <a:prstGeom prst="rect">
            <a:avLst/>
          </a:prstGeom>
        </p:spPr>
      </p:pic>
      <p:grpSp>
        <p:nvGrpSpPr>
          <p:cNvPr id="35" name="Group 34"/>
          <p:cNvGrpSpPr/>
          <p:nvPr/>
        </p:nvGrpSpPr>
        <p:grpSpPr>
          <a:xfrm>
            <a:off x="10276016" y="299580"/>
            <a:ext cx="1732996" cy="1555775"/>
            <a:chOff x="6449426" y="1947761"/>
            <a:chExt cx="1951970" cy="1805762"/>
          </a:xfrm>
        </p:grpSpPr>
        <p:sp>
          <p:nvSpPr>
            <p:cNvPr id="36" name="椭圆 16"/>
            <p:cNvSpPr/>
            <p:nvPr/>
          </p:nvSpPr>
          <p:spPr>
            <a:xfrm>
              <a:off x="6599463"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6" descr="Free Social Media Vector Icons (AI)"/>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7963" b="20108" l="51469" r="63145"/>
                      </a14:imgEffect>
                    </a14:imgLayer>
                  </a14:imgProps>
                </a:ext>
                <a:ext uri="{28A0092B-C50C-407E-A947-70E740481C1C}">
                  <a14:useLocalDpi xmlns:a14="http://schemas.microsoft.com/office/drawing/2010/main" val="0"/>
                </a:ext>
              </a:extLst>
            </a:blip>
            <a:srcRect l="50010" t="6445" r="35396" b="78374"/>
            <a:stretch>
              <a:fillRect/>
            </a:stretch>
          </p:blipFill>
          <p:spPr bwMode="auto">
            <a:xfrm>
              <a:off x="6449426" y="2043845"/>
              <a:ext cx="1951970"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
          </p:cNvPr>
          <p:cNvPicPr>
            <a:picLocks noChangeAspect="1"/>
          </p:cNvPicPr>
          <p:nvPr/>
        </p:nvPicPr>
        <p:blipFill>
          <a:blip r:embed="rId21">
            <a:extLst>
              <a:ext uri="{BEBA8EAE-BF5A-486C-A8C5-ECC9F3942E4B}">
                <a14:imgProps xmlns:a14="http://schemas.microsoft.com/office/drawing/2010/main">
                  <a14:imgLayer r:embed="rId22">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 presetClass="mediacall" presetSubtype="0" fill="hold" nodeType="withEffect">
                                  <p:stCondLst>
                                    <p:cond delay="0"/>
                                  </p:stCondLst>
                                  <p:childTnLst>
                                    <p:cmd type="call" cmd="playFrom(0.0)">
                                      <p:cBhvr>
                                        <p:cTn id="38" dur="4576" fill="hold"/>
                                        <p:tgtEl>
                                          <p:spTgt spid="33"/>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 presetClass="mediacall" presetSubtype="0" fill="hold" nodeType="withEffect">
                                  <p:stCondLst>
                                    <p:cond delay="0"/>
                                  </p:stCondLst>
                                  <p:childTnLst>
                                    <p:cmd type="call" cmd="playFrom(0.0)">
                                      <p:cBhvr>
                                        <p:cTn id="46" dur="4995" fill="hold"/>
                                        <p:tgtEl>
                                          <p:spTgt spid="34"/>
                                        </p:tgtEl>
                                      </p:cBhvr>
                                    </p:cmd>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a:fillRect/>
          </a:stretch>
        </p:blipFill>
        <p:spPr>
          <a:xfrm>
            <a:off x="800544" y="5370059"/>
            <a:ext cx="1270483" cy="1385175"/>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a:fillRect/>
          </a:stretch>
        </p:blipFill>
        <p:spPr>
          <a:xfrm>
            <a:off x="570345" y="3760837"/>
            <a:ext cx="1529854" cy="1667961"/>
          </a:xfrm>
          <a:prstGeom prst="rect">
            <a:avLst/>
          </a:prstGeom>
        </p:spPr>
      </p:pic>
      <p:pic>
        <p:nvPicPr>
          <p:cNvPr id="15"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38400" y="115499"/>
            <a:ext cx="7315200" cy="2638521"/>
          </a:xfrm>
          <a:prstGeom prst="rect">
            <a:avLst/>
          </a:prstGeom>
        </p:spPr>
      </p:pic>
      <p:sp>
        <p:nvSpPr>
          <p:cNvPr id="8" name="Rectangle 7"/>
          <p:cNvSpPr/>
          <p:nvPr/>
        </p:nvSpPr>
        <p:spPr>
          <a:xfrm>
            <a:off x="2617470" y="742659"/>
            <a:ext cx="695706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Câu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chuyện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cho</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em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biết</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Trần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Thủ</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Độ</a:t>
            </a:r>
            <a:r>
              <a:rPr lang="en-US" sz="3600" dirty="0">
                <a:latin typeface="Pattaya" panose="00000500000000000000" pitchFamily="2" charset="-34"/>
                <a:cs typeface="Pattaya" panose="00000500000000000000" pitchFamily="2" charset="-34"/>
              </a:rPr>
              <a:t> </a:t>
            </a:r>
            <a:endParaRPr lang="vi-VN" sz="3600" dirty="0">
              <a:latin typeface="Pattaya" panose="00000500000000000000" pitchFamily="2" charset="-34"/>
              <a:cs typeface="Pattaya" panose="00000500000000000000" pitchFamily="2" charset="-34"/>
            </a:endParaRPr>
          </a:p>
          <a:p>
            <a:pPr algn="ctr"/>
            <a:r>
              <a:rPr lang="en-US" sz="3600" dirty="0" err="1">
                <a:latin typeface="Pattaya" panose="00000500000000000000" pitchFamily="2" charset="-34"/>
                <a:cs typeface="Pattaya" panose="00000500000000000000" pitchFamily="2" charset="-34"/>
              </a:rPr>
              <a:t>là</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như</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thế</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nào</a:t>
            </a:r>
            <a:r>
              <a:rPr lang="en-US" sz="3600" dirty="0">
                <a:latin typeface="Pattaya" panose="00000500000000000000" pitchFamily="2" charset="-34"/>
                <a:cs typeface="Pattaya" panose="00000500000000000000" pitchFamily="2" charset="-34"/>
              </a:rPr>
              <a:t>?</a:t>
            </a:r>
            <a:endParaRPr lang="en-US" sz="19900" dirty="0">
              <a:latin typeface="Pattaya" panose="00000500000000000000" pitchFamily="2" charset="-34"/>
              <a:cs typeface="Pattaya" panose="00000500000000000000" pitchFamily="2" charset="-34"/>
            </a:endParaRPr>
          </a:p>
        </p:txBody>
      </p:sp>
      <p:grpSp>
        <p:nvGrpSpPr>
          <p:cNvPr id="13" name="Group 12"/>
          <p:cNvGrpSpPr/>
          <p:nvPr/>
        </p:nvGrpSpPr>
        <p:grpSpPr>
          <a:xfrm>
            <a:off x="2348754" y="2754310"/>
            <a:ext cx="6807819" cy="1200329"/>
            <a:chOff x="2348754" y="2754310"/>
            <a:chExt cx="6807819" cy="1200329"/>
          </a:xfrm>
        </p:grpSpPr>
        <p:sp>
          <p:nvSpPr>
            <p:cNvPr id="9" name="Flowchart: Terminator 8"/>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a:fillRect/>
            </a:stretch>
          </p:blipFill>
          <p:spPr bwMode="auto">
            <a:xfrm>
              <a:off x="2531223" y="2830721"/>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490170" y="280411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r>
                <a:rPr lang="en-US" sz="3200" dirty="0">
                  <a:latin typeface="Calibri" panose="020F0502020204030204" pitchFamily="34" charset="0"/>
                  <a:cs typeface="Calibri" panose="020F0502020204030204" pitchFamily="34" charset="0"/>
                </a:rPr>
                <a:t>.</a:t>
              </a:r>
              <a:endParaRPr lang="en-US" sz="8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p:cNvGrpSpPr/>
          <p:nvPr/>
        </p:nvGrpSpPr>
        <p:grpSpPr>
          <a:xfrm>
            <a:off x="2348754" y="4169730"/>
            <a:ext cx="6884867" cy="1200329"/>
            <a:chOff x="2348754" y="4169730"/>
            <a:chExt cx="6884867" cy="1200329"/>
          </a:xfrm>
        </p:grpSpPr>
        <p:sp>
          <p:nvSpPr>
            <p:cNvPr id="20" name="Flowchart: Terminator 19"/>
            <p:cNvSpPr/>
            <p:nvPr/>
          </p:nvSpPr>
          <p:spPr>
            <a:xfrm>
              <a:off x="2348754" y="4169730"/>
              <a:ext cx="6884867"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a:fillRect/>
            </a:stretch>
          </p:blipFill>
          <p:spPr bwMode="auto">
            <a:xfrm>
              <a:off x="2589762"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3273090" y="4247384"/>
              <a:ext cx="5960531"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khắc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luôn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kỷ</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nước</a:t>
              </a:r>
              <a:r>
                <a:rPr lang="en-US" sz="32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grpSp>
        <p:nvGrpSpPr>
          <p:cNvPr id="11" name="Group 10"/>
          <p:cNvGrpSpPr/>
          <p:nvPr/>
        </p:nvGrpSpPr>
        <p:grpSpPr>
          <a:xfrm>
            <a:off x="2348753" y="5542171"/>
            <a:ext cx="6807819" cy="1200329"/>
            <a:chOff x="2348753" y="5542171"/>
            <a:chExt cx="6807819" cy="1200329"/>
          </a:xfrm>
        </p:grpSpPr>
        <p:sp>
          <p:nvSpPr>
            <p:cNvPr id="21" name="Flowchart: Terminator 20"/>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a:fillRect/>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3490170" y="5818967"/>
              <a:ext cx="5333588" cy="584775"/>
            </a:xfrm>
            <a:prstGeom prst="rect">
              <a:avLst/>
            </a:prstGeom>
          </p:spPr>
          <p:txBody>
            <a:bodyPr wrap="square">
              <a:spAutoFit/>
            </a:bodyPr>
            <a:lstStyle/>
            <a:p>
              <a:pPr lvl="0" algn="just"/>
              <a:r>
                <a:rPr lang="en-US" sz="3200" dirty="0" err="1"/>
                <a:t>Cả</a:t>
              </a:r>
              <a:r>
                <a:rPr lang="en-US" sz="3200" dirty="0"/>
                <a:t> </a:t>
              </a:r>
              <a:r>
                <a:rPr lang="en-US" sz="3200" dirty="0" err="1"/>
                <a:t>hai</a:t>
              </a:r>
              <a:r>
                <a:rPr lang="en-US" sz="3200" dirty="0"/>
                <a:t> ý </a:t>
              </a:r>
              <a:r>
                <a:rPr lang="en-US" sz="3200" dirty="0" err="1"/>
                <a:t>trên</a:t>
              </a:r>
              <a:r>
                <a:rPr lang="en-US" sz="3200" dirty="0"/>
                <a:t> </a:t>
              </a:r>
              <a:r>
                <a:rPr lang="en-US" sz="3200" dirty="0" err="1"/>
                <a:t>đều</a:t>
              </a:r>
              <a:r>
                <a:rPr lang="en-US" sz="3200" dirty="0"/>
                <a:t> </a:t>
              </a:r>
              <a:r>
                <a:rPr lang="en-US" sz="3200" dirty="0" err="1"/>
                <a:t>đúng</a:t>
              </a:r>
              <a:r>
                <a:rPr lang="en-US" sz="3200" dirty="0"/>
                <a:t>.</a:t>
              </a:r>
              <a:endParaRPr lang="en-US" sz="6600" dirty="0">
                <a:latin typeface="Calibri" panose="020F0502020204030204" pitchFamily="34" charset="0"/>
                <a:cs typeface="Calibri" panose="020F0502020204030204" pitchFamily="34" charset="0"/>
              </a:endParaRPr>
            </a:p>
          </p:txBody>
        </p:sp>
      </p:grpSp>
      <p:pic>
        <p:nvPicPr>
          <p:cNvPr id="29" name="Picture 2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a:fillRect/>
          </a:stretch>
        </p:blipFill>
        <p:spPr>
          <a:xfrm>
            <a:off x="599881" y="2227478"/>
            <a:ext cx="1529854" cy="1667961"/>
          </a:xfrm>
          <a:prstGeom prst="rect">
            <a:avLst/>
          </a:prstGeom>
        </p:spPr>
      </p:pic>
      <p:pic>
        <p:nvPicPr>
          <p:cNvPr id="30" name="AmthanhThua">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6"/>
          <a:stretch>
            <a:fillRect/>
          </a:stretch>
        </p:blipFill>
        <p:spPr>
          <a:xfrm>
            <a:off x="-1867519" y="6611885"/>
            <a:ext cx="731045" cy="731045"/>
          </a:xfrm>
          <a:prstGeom prst="rect">
            <a:avLst/>
          </a:prstGeom>
        </p:spPr>
      </p:pic>
      <p:sp>
        <p:nvSpPr>
          <p:cNvPr id="31" name="TextBox 30"/>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endParaRPr lang="en-US" sz="2700" b="1" dirty="0"/>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endParaRPr lang="en-US" sz="2700" b="1" dirty="0"/>
          </a:p>
          <a:p>
            <a:pPr algn="ctr"/>
            <a:r>
              <a:rPr lang="en-US" sz="2700" b="1" dirty="0" err="1"/>
              <a:t>khi</a:t>
            </a:r>
            <a:r>
              <a:rPr lang="en-US" sz="2700" b="1" dirty="0"/>
              <a:t> </a:t>
            </a:r>
            <a:r>
              <a:rPr lang="en-US" sz="2700" b="1" dirty="0" err="1"/>
              <a:t>chọn</a:t>
            </a:r>
            <a:r>
              <a:rPr lang="en-US" sz="2700" b="1" dirty="0"/>
              <a:t> Sai</a:t>
            </a:r>
            <a:endParaRPr lang="en-US" sz="2700" b="1" dirty="0"/>
          </a:p>
        </p:txBody>
      </p:sp>
      <p:pic>
        <p:nvPicPr>
          <p:cNvPr id="33" name="59c3c5f047238">
            <a:hlinkClick r:id="" action="ppaction://media"/>
          </p:cNvPr>
          <p:cNvPicPr>
            <a:picLocks noChangeAspect="1"/>
          </p:cNvPicPr>
          <p:nvPr>
            <a:audioFile r:link="rId17"/>
            <p:extLst>
              <p:ext uri="{DAA4B4D4-6D71-4841-9C94-3DE7FCFB9230}">
                <p14:media xmlns:p14="http://schemas.microsoft.com/office/powerpoint/2010/main" r:embed="rId18"/>
              </p:ext>
            </p:extLst>
          </p:nvPr>
        </p:nvPicPr>
        <p:blipFill>
          <a:blip r:embed="rId16"/>
          <a:stretch>
            <a:fillRect/>
          </a:stretch>
        </p:blipFill>
        <p:spPr>
          <a:xfrm>
            <a:off x="-1867519" y="2022976"/>
            <a:ext cx="731045" cy="731045"/>
          </a:xfrm>
          <a:prstGeom prst="rect">
            <a:avLst/>
          </a:prstGeom>
        </p:spPr>
      </p:pic>
      <p:pic>
        <p:nvPicPr>
          <p:cNvPr id="34" name="AmthanhThua">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6"/>
          <a:stretch>
            <a:fillRect/>
          </a:stretch>
        </p:blipFill>
        <p:spPr>
          <a:xfrm>
            <a:off x="-2757593" y="6611885"/>
            <a:ext cx="731045" cy="731045"/>
          </a:xfrm>
          <a:prstGeom prst="rect">
            <a:avLst/>
          </a:prstGeom>
        </p:spPr>
      </p:pic>
      <p:pic>
        <p:nvPicPr>
          <p:cNvPr id="41" name="Picture 40">
            <a:hlinkClick r:id=""/>
          </p:cNvPr>
          <p:cNvPicPr>
            <a:picLocks noChangeAspect="1"/>
          </p:cNvPicPr>
          <p:nvPr/>
        </p:nvPicPr>
        <p:blipFill>
          <a:blip r:embed="rId19">
            <a:extLst>
              <a:ext uri="{BEBA8EAE-BF5A-486C-A8C5-ECC9F3942E4B}">
                <a14:imgProps xmlns:a14="http://schemas.microsoft.com/office/drawing/2010/main">
                  <a14:imgLayer r:embed="rId20">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grpSp>
        <p:nvGrpSpPr>
          <p:cNvPr id="42" name="Group 41"/>
          <p:cNvGrpSpPr/>
          <p:nvPr/>
        </p:nvGrpSpPr>
        <p:grpSpPr>
          <a:xfrm>
            <a:off x="10110921" y="27502"/>
            <a:ext cx="1905231" cy="1915486"/>
            <a:chOff x="9210830" y="1785727"/>
            <a:chExt cx="2042613" cy="2184738"/>
          </a:xfrm>
        </p:grpSpPr>
        <p:sp>
          <p:nvSpPr>
            <p:cNvPr id="43" name="椭圆 19"/>
            <p:cNvSpPr/>
            <p:nvPr/>
          </p:nvSpPr>
          <p:spPr>
            <a:xfrm>
              <a:off x="9364909"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Picture 10"/>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3908" b="35173" l="65015" r="96113">
                          <a14:foregroundMark x1="79500" y1="13750" x2="88375" y2="15000"/>
                          <a14:foregroundMark x1="73250" y1="16250" x2="87125" y2="20125"/>
                          <a14:foregroundMark x1="78250" y1="9875" x2="87125" y2="11250"/>
                          <a14:foregroundMark x1="73250" y1="23875" x2="85875" y2="23875"/>
                          <a14:foregroundMark x1="77000" y1="21375" x2="77000" y2="21375"/>
                          <a14:foregroundMark x1="77000" y1="20125" x2="85875" y2="18750"/>
                          <a14:foregroundMark x1="84625" y1="7375" x2="78250" y2="8625"/>
                        </a14:backgroundRemoval>
                      </a14:imgEffect>
                    </a14:imgLayer>
                  </a14:imgProps>
                </a:ext>
                <a:ext uri="{28A0092B-C50C-407E-A947-70E740481C1C}">
                  <a14:useLocalDpi xmlns:a14="http://schemas.microsoft.com/office/drawing/2010/main" val="0"/>
                </a:ext>
              </a:extLst>
            </a:blip>
            <a:srcRect l="61128" b="60919"/>
            <a:stretch>
              <a:fillRect/>
            </a:stretch>
          </p:blipFill>
          <p:spPr bwMode="auto">
            <a:xfrm>
              <a:off x="9210830" y="1785727"/>
              <a:ext cx="2042613" cy="218473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a:fillRect/>
          </a:stretch>
        </p:blipFill>
        <p:spPr bwMode="auto">
          <a:xfrm>
            <a:off x="3131820" y="3200400"/>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3036" y="639858"/>
            <a:ext cx="8205927" cy="256054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a:fillRect/>
          </a:stretch>
        </p:blipFill>
        <p:spPr bwMode="auto">
          <a:xfrm>
            <a:off x="3131820" y="3200400"/>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3036" y="639858"/>
            <a:ext cx="8205927" cy="256054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p15:prstTrans prst="airplane"/>
      </p:transition>
    </mc:Choice>
    <mc:Fallback>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p:cNvPicPr>
            <a:picLocks noChangeAspect="1" noChangeArrowheads="1"/>
          </p:cNvPicPr>
          <p:nvPr/>
        </p:nvPicPr>
        <p:blipFill rotWithShape="1">
          <a:blip r:embed="rId1">
            <a:extLst>
              <a:ext uri="{28A0092B-C50C-407E-A947-70E740481C1C}">
                <a14:useLocalDpi xmlns:a14="http://schemas.microsoft.com/office/drawing/2010/main" val="0"/>
              </a:ext>
            </a:extLst>
          </a:blip>
          <a:srcRect b="11564"/>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p:cNvSpPr/>
          <p:nvPr/>
        </p:nvSpPr>
        <p:spPr>
          <a:xfrm>
            <a:off x="4320843" y="327404"/>
            <a:ext cx="3551583"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vi-VN" sz="4400" dirty="0">
              <a:solidFill>
                <a:srgbClr val="002060"/>
              </a:solidFill>
              <a:latin typeface="Pattaya" panose="00000500000000000000" pitchFamily="2" charset="-34"/>
              <a:cs typeface="Pattaya" panose="00000500000000000000" pitchFamily="2" charset="-34"/>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a:fillRect/>
          </a:stretch>
        </p:blipFill>
        <p:spPr>
          <a:xfrm>
            <a:off x="4664042" y="3688612"/>
            <a:ext cx="2521920" cy="3093554"/>
          </a:xfrm>
          <a:prstGeom prst="rect">
            <a:avLst/>
          </a:prstGeom>
        </p:spPr>
      </p:pic>
      <p:grpSp>
        <p:nvGrpSpPr>
          <p:cNvPr id="6" name="Group 5"/>
          <p:cNvGrpSpPr/>
          <p:nvPr/>
        </p:nvGrpSpPr>
        <p:grpSpPr>
          <a:xfrm>
            <a:off x="1884482" y="1133827"/>
            <a:ext cx="4224839" cy="2617947"/>
            <a:chOff x="1874322" y="1133827"/>
            <a:chExt cx="4224839" cy="2617947"/>
          </a:xfrm>
        </p:grpSpPr>
        <p:pic>
          <p:nvPicPr>
            <p:cNvPr id="2062" name="Picture 14" descr="Cute happy smiling book Royalty Free Vector Imag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p:cNvGrpSpPr/>
          <p:nvPr/>
        </p:nvGrpSpPr>
        <p:grpSpPr>
          <a:xfrm>
            <a:off x="6383983" y="1387193"/>
            <a:ext cx="4880158" cy="2364581"/>
            <a:chOff x="6383983" y="1387193"/>
            <a:chExt cx="4880158" cy="2364581"/>
          </a:xfrm>
        </p:grpSpPr>
        <p:pic>
          <p:nvPicPr>
            <p:cNvPr id="2068" name="Picture 20" descr="Premium Vector | Cute happy smiling book. cartoon characte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a:fillRect/>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p:circle/>
      </p:transition>
    </mc:Choice>
    <mc:Fallback>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كرتون بسيط خلفية الإعلان الغابات الكبيرة, بساطة, كرتون, خيال صورة الخلفية  للتحميل مجانا"/>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123892" y="-76586"/>
            <a:ext cx="3944177" cy="2013916"/>
            <a:chOff x="-4079673" y="-39756"/>
            <a:chExt cx="3944177" cy="2013916"/>
          </a:xfrm>
        </p:grpSpPr>
        <p:grpSp>
          <p:nvGrpSpPr>
            <p:cNvPr id="2" name="Group 1"/>
            <p:cNvGrpSpPr/>
            <p:nvPr/>
          </p:nvGrpSpPr>
          <p:grpSpPr>
            <a:xfrm>
              <a:off x="-4079673" y="-39756"/>
              <a:ext cx="3944177" cy="2013916"/>
              <a:chOff x="4054998" y="-39756"/>
              <a:chExt cx="3944177" cy="2013916"/>
            </a:xfrm>
          </p:grpSpPr>
          <p:pic>
            <p:nvPicPr>
              <p:cNvPr id="4100" name="Picture 4" descr="Cut sun emoji clip art PNG - Similar 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667" b="95667" l="3000" r="96667">
                            <a14:foregroundMark x1="9000" y1="30333" x2="14833" y2="31500"/>
                            <a14:foregroundMark x1="33500" y1="5333" x2="38167" y2="10667"/>
                            <a14:foregroundMark x1="62500" y1="3667" x2="62500" y2="3667"/>
                            <a14:foregroundMark x1="92167" y1="35667" x2="88000" y2="37500"/>
                            <a14:foregroundMark x1="94000" y1="56167" x2="96667" y2="58167"/>
                            <a14:foregroundMark x1="63833" y1="93167" x2="64333" y2="89667"/>
                            <a14:foregroundMark x1="38333" y1="95667" x2="40500" y2="93667"/>
                            <a14:foregroundMark x1="3000" y1="50500" x2="9833" y2="49333"/>
                          </a14:backgroundRemoval>
                        </a14:imgEffect>
                      </a14:imgLayer>
                    </a14:imgProps>
                  </a:ext>
                  <a:ext uri="{28A0092B-C50C-407E-A947-70E740481C1C}">
                    <a14:useLocalDpi xmlns:a14="http://schemas.microsoft.com/office/drawing/2010/main" val="0"/>
                  </a:ext>
                </a:extLst>
              </a:blip>
              <a:srcRect/>
              <a:stretch>
                <a:fillRect/>
              </a:stretch>
            </p:blipFill>
            <p:spPr bwMode="auto">
              <a:xfrm>
                <a:off x="4564379" y="-39756"/>
                <a:ext cx="1462708" cy="14627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lue Cloud, PNG, 2001x1187px, Blue, Aqua, Arc, Artworks, Azure Download F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54998"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2993347" y="990670"/>
              <a:ext cx="2238113"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Chia đoạn</a:t>
              </a:r>
              <a:endParaRPr lang="en-US" sz="4000" dirty="0">
                <a:solidFill>
                  <a:srgbClr val="002060"/>
                </a:solidFill>
                <a:latin typeface="Pattaya" panose="00000500000000000000" pitchFamily="2" charset="-34"/>
                <a:cs typeface="Pattaya" panose="00000500000000000000" pitchFamily="2" charset="-34"/>
              </a:endParaRPr>
            </a:p>
          </p:txBody>
        </p:sp>
      </p:grpSp>
      <p:grpSp>
        <p:nvGrpSpPr>
          <p:cNvPr id="7" name="Group 6"/>
          <p:cNvGrpSpPr/>
          <p:nvPr/>
        </p:nvGrpSpPr>
        <p:grpSpPr>
          <a:xfrm>
            <a:off x="2319137" y="1974160"/>
            <a:ext cx="6347191" cy="1015242"/>
            <a:chOff x="2319137" y="1974160"/>
            <a:chExt cx="6347191" cy="1015242"/>
          </a:xfrm>
        </p:grpSpPr>
        <p:sp>
          <p:nvSpPr>
            <p:cNvPr id="5" name="Flowchart: Alternate Process 4"/>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descr="Premium Vector | Cartoon number collection with colorful styl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a:fillRect/>
            </a:stretch>
          </p:blipFill>
          <p:spPr bwMode="auto">
            <a:xfrm>
              <a:off x="2319137" y="1974160"/>
              <a:ext cx="546893" cy="10152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07837" y="2222954"/>
              <a:ext cx="5450531" cy="584775"/>
            </a:xfrm>
            <a:prstGeom prst="rect">
              <a:avLst/>
            </a:prstGeom>
          </p:spPr>
          <p:txBody>
            <a:bodyPr wrap="none">
              <a:spAutoFit/>
            </a:bodyPr>
            <a:lstStyle/>
            <a:p>
              <a:pPr algn="ctr"/>
              <a:r>
                <a:rPr lang="vi-VN" sz="3200">
                  <a:solidFill>
                    <a:srgbClr val="002060"/>
                  </a:solidFill>
                  <a:latin typeface="Calibri" panose="020F0502020204030204" pitchFamily="34" charset="0"/>
                  <a:cs typeface="Calibri" panose="020F0502020204030204" pitchFamily="34" charset="0"/>
                </a:rPr>
                <a:t>Ông Đỗ Đình Thiện </a:t>
              </a:r>
              <a:r>
                <a:rPr lang="vi-VN" sz="3200" dirty="0">
                  <a:solidFill>
                    <a:srgbClr val="002060"/>
                  </a:solidFill>
                  <a:latin typeface="Calibri" panose="020F0502020204030204" pitchFamily="34" charset="0"/>
                  <a:cs typeface="Calibri" panose="020F0502020204030204" pitchFamily="34" charset="0"/>
                </a:rPr>
                <a:t>... Hòa Bình.</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8" name="Group 7"/>
          <p:cNvGrpSpPr/>
          <p:nvPr/>
        </p:nvGrpSpPr>
        <p:grpSpPr>
          <a:xfrm>
            <a:off x="2319137" y="2986190"/>
            <a:ext cx="6347191" cy="907582"/>
            <a:chOff x="2319136" y="3041909"/>
            <a:chExt cx="6347191" cy="907582"/>
          </a:xfrm>
        </p:grpSpPr>
        <p:grpSp>
          <p:nvGrpSpPr>
            <p:cNvPr id="17" name="Group 16"/>
            <p:cNvGrpSpPr/>
            <p:nvPr/>
          </p:nvGrpSpPr>
          <p:grpSpPr>
            <a:xfrm>
              <a:off x="2319136" y="3069162"/>
              <a:ext cx="6347191" cy="764275"/>
              <a:chOff x="2319137" y="2101755"/>
              <a:chExt cx="6347191" cy="764275"/>
            </a:xfrm>
          </p:grpSpPr>
          <p:sp>
            <p:nvSpPr>
              <p:cNvPr id="18" name="Flowchart: Alternate Process 17"/>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907838" y="2221915"/>
                <a:ext cx="554812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Với lòng nhiệt thành ... 24 đồng.</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08" name="Picture 12" descr="Premium Vector | Cartoon number collection with colorful style"/>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a:fillRect/>
            </a:stretch>
          </p:blipFill>
          <p:spPr bwMode="auto">
            <a:xfrm>
              <a:off x="2319136" y="3041909"/>
              <a:ext cx="588701" cy="9075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2319137" y="3889270"/>
            <a:ext cx="6347191" cy="906595"/>
            <a:chOff x="2319136" y="3894257"/>
            <a:chExt cx="6347191" cy="906595"/>
          </a:xfrm>
        </p:grpSpPr>
        <p:grpSp>
          <p:nvGrpSpPr>
            <p:cNvPr id="29" name="Group 28"/>
            <p:cNvGrpSpPr/>
            <p:nvPr/>
          </p:nvGrpSpPr>
          <p:grpSpPr>
            <a:xfrm>
              <a:off x="2319136" y="3951197"/>
              <a:ext cx="6347191" cy="764275"/>
              <a:chOff x="2319137" y="2101755"/>
              <a:chExt cx="6347191" cy="764275"/>
            </a:xfrm>
          </p:grpSpPr>
          <p:sp>
            <p:nvSpPr>
              <p:cNvPr id="31" name="Flowchart: Alternate Process 30"/>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919066" y="2221915"/>
                <a:ext cx="5525680"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Khi Cách mạng ... phụ trách quỹ.</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30" name="Picture 14" descr="Premium Vector | Cartoon number collection with colorful style"/>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a:fillRect/>
            </a:stretch>
          </p:blipFill>
          <p:spPr bwMode="auto">
            <a:xfrm>
              <a:off x="2407234" y="3894257"/>
              <a:ext cx="511831" cy="9065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2319137" y="4774886"/>
            <a:ext cx="6368111" cy="922957"/>
            <a:chOff x="1222583" y="5458358"/>
            <a:chExt cx="6368111" cy="922957"/>
          </a:xfrm>
        </p:grpSpPr>
        <p:grpSp>
          <p:nvGrpSpPr>
            <p:cNvPr id="23" name="Group 22"/>
            <p:cNvGrpSpPr/>
            <p:nvPr/>
          </p:nvGrpSpPr>
          <p:grpSpPr>
            <a:xfrm>
              <a:off x="1243503" y="5537700"/>
              <a:ext cx="6347191" cy="764275"/>
              <a:chOff x="2319137" y="2101755"/>
              <a:chExt cx="6347191" cy="764275"/>
            </a:xfrm>
          </p:grpSpPr>
          <p:sp>
            <p:nvSpPr>
              <p:cNvPr id="25" name="Flowchart: Alternate Process 24"/>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071264" y="2221915"/>
                <a:ext cx="522130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Trong thời kì ... cho Nhà nước.</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2" name="Picture 16" descr="Premium Vector | Cartoon number collection with colorful style"/>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a:fillRect/>
            </a:stretch>
          </p:blipFill>
          <p:spPr bwMode="auto">
            <a:xfrm>
              <a:off x="1222583" y="5458358"/>
              <a:ext cx="620849" cy="9229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2340057" y="5803700"/>
            <a:ext cx="6347191" cy="980363"/>
            <a:chOff x="2319136" y="3951197"/>
            <a:chExt cx="6347191" cy="980363"/>
          </a:xfrm>
        </p:grpSpPr>
        <p:grpSp>
          <p:nvGrpSpPr>
            <p:cNvPr id="35" name="Group 34"/>
            <p:cNvGrpSpPr/>
            <p:nvPr/>
          </p:nvGrpSpPr>
          <p:grpSpPr>
            <a:xfrm>
              <a:off x="2319136" y="3951197"/>
              <a:ext cx="6347191" cy="764275"/>
              <a:chOff x="2319137" y="2101755"/>
              <a:chExt cx="6347191" cy="764275"/>
            </a:xfrm>
          </p:grpSpPr>
          <p:sp>
            <p:nvSpPr>
              <p:cNvPr id="37" name="Flowchart: Alternate Process 36"/>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558940" y="2221915"/>
                <a:ext cx="2245936"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Đoạn còn lại</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4" name="Picture 18" descr="Premium Vector | Cartoon number collection with colorful style"/>
            <p:cNvPicPr>
              <a:picLocks noChangeAspect="1" noChangeArrowheads="1"/>
            </p:cNvPicPr>
            <p:nvPr/>
          </p:nvPicPr>
          <p:blipFill rotWithShape="1">
            <a:blip r:embed="rId11">
              <a:extLst>
                <a:ext uri="{BEBA8EAE-BF5A-486C-A8C5-ECC9F3942E4B}">
                  <a14:imgProps xmlns:a14="http://schemas.microsoft.com/office/drawing/2010/main">
                    <a14:imgLayer r:embed="rId7">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a:fillRect/>
            </a:stretch>
          </p:blipFill>
          <p:spPr bwMode="auto">
            <a:xfrm>
              <a:off x="2393382" y="3977701"/>
              <a:ext cx="618718" cy="95385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p15:prstTrans prst="pageCurlDoub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2.22222E-6 L 0.60599 0.00347 " pathEditMode="relative" rAng="0" ptsTypes="AA">
                                      <p:cBhvr>
                                        <p:cTn id="6" dur="2000" fill="hold"/>
                                        <p:tgtEl>
                                          <p:spTgt spid="4"/>
                                        </p:tgtEl>
                                        <p:attrNameLst>
                                          <p:attrName>ppt_x</p:attrName>
                                          <p:attrName>ppt_y</p:attrName>
                                        </p:attrNameLst>
                                      </p:cBhvr>
                                      <p:rCtr x="30299" y="162"/>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INKNOELEADERBOARD" val="-20642044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3613</Words>
  <Application>WPS Presentation</Application>
  <PresentationFormat>Widescreen</PresentationFormat>
  <Paragraphs>153</Paragraphs>
  <Slides>19</Slides>
  <Notes>2</Notes>
  <HiddenSlides>4</HiddenSlides>
  <MMClips>12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19</vt:i4>
      </vt:variant>
    </vt:vector>
  </HeadingPairs>
  <TitlesOfParts>
    <vt:vector size="29" baseType="lpstr">
      <vt:lpstr>Arial</vt:lpstr>
      <vt:lpstr>SimSun</vt:lpstr>
      <vt:lpstr>Wingdings</vt:lpstr>
      <vt:lpstr>Pattaya</vt:lpstr>
      <vt:lpstr>Times New Roman</vt:lpstr>
      <vt:lpstr>Calibri</vt:lpstr>
      <vt:lpstr>Calibri</vt:lpstr>
      <vt:lpstr>Microsoft YaHei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ASUS</cp:lastModifiedBy>
  <cp:revision>137</cp:revision>
  <dcterms:created xsi:type="dcterms:W3CDTF">2021-03-19T08:33:00Z</dcterms:created>
  <dcterms:modified xsi:type="dcterms:W3CDTF">2023-01-17T05:04:10Z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5069328BFCE349EF808091E7FDAC1749</vt:lpwstr>
  </property>
  <property fmtid="{D5CDD505-2E9C-101B-9397-08002B2CF9AE}" pid="3" name="KSOProductBuildVer">
    <vt:lpwstr>1033-11.2.0.11440</vt:lpwstr>
  </property>
</Properties>
</file>