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9" r:id="rId2"/>
    <p:sldMasterId id="2147483697" r:id="rId3"/>
    <p:sldMasterId id="2147483721" r:id="rId4"/>
    <p:sldMasterId id="2147483733" r:id="rId5"/>
    <p:sldMasterId id="2147483745" r:id="rId6"/>
    <p:sldMasterId id="2147483757" r:id="rId7"/>
  </p:sldMasterIdLst>
  <p:notesMasterIdLst>
    <p:notesMasterId r:id="rId20"/>
  </p:notesMasterIdLst>
  <p:sldIdLst>
    <p:sldId id="336" r:id="rId8"/>
    <p:sldId id="337" r:id="rId9"/>
    <p:sldId id="330" r:id="rId10"/>
    <p:sldId id="339" r:id="rId11"/>
    <p:sldId id="260" r:id="rId12"/>
    <p:sldId id="331" r:id="rId13"/>
    <p:sldId id="340" r:id="rId14"/>
    <p:sldId id="341" r:id="rId15"/>
    <p:sldId id="259" r:id="rId16"/>
    <p:sldId id="342" r:id="rId17"/>
    <p:sldId id="263" r:id="rId18"/>
    <p:sldId id="343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Bebas Neue" panose="020B0606020202050201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Nunito" pitchFamily="2" charset="0"/>
      <p:regular r:id="rId32"/>
    </p:embeddedFont>
    <p:embeddedFont>
      <p:font typeface="Patrick Hand" panose="00000500000000000000" pitchFamily="2" charset="0"/>
      <p:regular r:id="rId33"/>
    </p:embeddedFont>
    <p:embeddedFont>
      <p:font typeface="Patrick Hand SC" panose="00000500000000000000" pitchFamily="2" charset="0"/>
      <p:regular r:id="rId34"/>
    </p:embeddedFont>
    <p:embeddedFont>
      <p:font typeface="PT Sans" panose="020B0503020203020204" pitchFamily="34" charset="0"/>
      <p:regular r:id="rId35"/>
    </p:embeddedFont>
    <p:embeddedFont>
      <p:font typeface="Quicksand"/>
      <p:regular r:id="rId36"/>
      <p:bold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640"/>
  </p:normalViewPr>
  <p:slideViewPr>
    <p:cSldViewPr snapToGrid="0" snapToObjects="1">
      <p:cViewPr varScale="1">
        <p:scale>
          <a:sx n="112" d="100"/>
          <a:sy n="112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10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36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superman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tội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93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6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 Listening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01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4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-Ask</a:t>
            </a:r>
            <a:r>
              <a:rPr lang="en-US" baseline="0" dirty="0"/>
              <a:t> </a:t>
            </a:r>
            <a:r>
              <a:rPr lang="en-US" baseline="0" dirty="0" err="1"/>
              <a:t>sts</a:t>
            </a:r>
            <a:r>
              <a:rPr lang="en-US" baseline="0" dirty="0"/>
              <a:t> to look at the real classroom. Then make questions like: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What color is the chair? It’s brown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How is your teacher? She/He’s Great/ Funny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…………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2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1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6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5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10/21/2023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46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081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438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479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336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40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22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277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21553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229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9177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954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0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984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30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15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8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7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4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7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8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01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6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04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41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7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7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3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2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3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71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326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20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00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4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6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1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4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4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0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0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1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4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6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6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7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7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3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8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3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9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4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9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1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0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9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85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10/21/2023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1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audio" Target="NUL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60" r:id="rId4"/>
    <p:sldLayoutId id="2147483661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979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81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9016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33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913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69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7.mp3"/><Relationship Id="rId7" Type="http://schemas.openxmlformats.org/officeDocument/2006/relationships/image" Target="../media/image43.jpe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45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5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24" Type="http://schemas.openxmlformats.org/officeDocument/2006/relationships/image" Target="../media/image37.png"/><Relationship Id="rId5" Type="http://schemas.microsoft.com/office/2007/relationships/media" Target="../media/media4.mp3"/><Relationship Id="rId15" Type="http://schemas.microsoft.com/office/2007/relationships/hdphoto" Target="../media/hdphoto2.wdp"/><Relationship Id="rId23" Type="http://schemas.microsoft.com/office/2007/relationships/hdphoto" Target="../media/hdphoto5.wdp"/><Relationship Id="rId10" Type="http://schemas.openxmlformats.org/officeDocument/2006/relationships/notesSlide" Target="../notesSlides/notesSlide3.xml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2</a:t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school</a:t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2 – Task 1,2,3</a:t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95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710487" y="2465894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-31950" y="-16597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288200" y="-229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F6FE855-3015-2C4B-8E50-104CDCFB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76007"/>
              </p:ext>
            </p:extLst>
          </p:nvPr>
        </p:nvGraphicFramePr>
        <p:xfrm>
          <a:off x="400350" y="437675"/>
          <a:ext cx="8417775" cy="4295076"/>
        </p:xfrm>
        <a:graphic>
          <a:graphicData uri="http://schemas.openxmlformats.org/drawingml/2006/table">
            <a:tbl>
              <a:tblPr firstRow="1" firstCol="1" bandRow="1">
                <a:tableStyleId>{459C3A0F-8EFC-4D61-ABBA-D93333307FA0}</a:tableStyleId>
              </a:tblPr>
              <a:tblGrid>
                <a:gridCol w="1061245">
                  <a:extLst>
                    <a:ext uri="{9D8B030D-6E8A-4147-A177-3AD203B41FA5}">
                      <a16:colId xmlns:a16="http://schemas.microsoft.com/office/drawing/2014/main" val="2333621410"/>
                    </a:ext>
                  </a:extLst>
                </a:gridCol>
                <a:gridCol w="7356530">
                  <a:extLst>
                    <a:ext uri="{9D8B030D-6E8A-4147-A177-3AD203B41FA5}">
                      <a16:colId xmlns:a16="http://schemas.microsoft.com/office/drawing/2014/main" val="292125334"/>
                    </a:ext>
                  </a:extLst>
                </a:gridCol>
              </a:tblGrid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1.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0306004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2.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59051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3.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33018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4.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393702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5.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447986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6.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52556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DA9683-74F9-D843-8C47-CF6414ECB3F9}"/>
              </a:ext>
            </a:extLst>
          </p:cNvPr>
          <p:cNvCxnSpPr>
            <a:cxnSpLocks/>
          </p:cNvCxnSpPr>
          <p:nvPr/>
        </p:nvCxnSpPr>
        <p:spPr>
          <a:xfrm>
            <a:off x="4102535" y="5998237"/>
            <a:ext cx="2532923" cy="1221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lassroom Design for an Optimized Learning Space - myViewBoard Blog">
            <a:extLst>
              <a:ext uri="{FF2B5EF4-FFF2-40B4-BE49-F238E27FC236}">
                <a16:creationId xmlns:a16="http://schemas.microsoft.com/office/drawing/2014/main" id="{8D060D1F-4846-DE4B-A1B2-AF2A3B15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59" y="468825"/>
            <a:ext cx="7138016" cy="41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D251BB-04F0-AA4D-A880-DABFBA6C18B8}"/>
              </a:ext>
            </a:extLst>
          </p:cNvPr>
          <p:cNvSpPr txBox="1"/>
          <p:nvPr/>
        </p:nvSpPr>
        <p:spPr>
          <a:xfrm>
            <a:off x="3671247" y="148760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6FA7D3-912F-9940-A908-3E63399D9227}"/>
              </a:ext>
            </a:extLst>
          </p:cNvPr>
          <p:cNvSpPr txBox="1"/>
          <p:nvPr/>
        </p:nvSpPr>
        <p:spPr>
          <a:xfrm>
            <a:off x="7989398" y="2278931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4E9E51-77BE-3444-AA19-4EA600E4CE29}"/>
              </a:ext>
            </a:extLst>
          </p:cNvPr>
          <p:cNvSpPr txBox="1"/>
          <p:nvPr/>
        </p:nvSpPr>
        <p:spPr>
          <a:xfrm>
            <a:off x="6800859" y="3423699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FE3F4E-8E94-5647-8B38-F1BF31E9D9F8}"/>
              </a:ext>
            </a:extLst>
          </p:cNvPr>
          <p:cNvSpPr txBox="1"/>
          <p:nvPr/>
        </p:nvSpPr>
        <p:spPr>
          <a:xfrm>
            <a:off x="6183086" y="3976114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D32E6B-1581-5248-BD41-24A82940D12A}"/>
              </a:ext>
            </a:extLst>
          </p:cNvPr>
          <p:cNvSpPr txBox="1"/>
          <p:nvPr/>
        </p:nvSpPr>
        <p:spPr>
          <a:xfrm>
            <a:off x="4932222" y="1228542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0063BF-F841-E64C-8146-CDF782C5053A}"/>
              </a:ext>
            </a:extLst>
          </p:cNvPr>
          <p:cNvSpPr txBox="1"/>
          <p:nvPr/>
        </p:nvSpPr>
        <p:spPr>
          <a:xfrm>
            <a:off x="7394541" y="527925"/>
            <a:ext cx="362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7D2272-4849-3249-9D5F-8E0F751EE051}"/>
              </a:ext>
            </a:extLst>
          </p:cNvPr>
          <p:cNvSpPr txBox="1"/>
          <p:nvPr/>
        </p:nvSpPr>
        <p:spPr>
          <a:xfrm>
            <a:off x="815110" y="234119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3E30B4F-2FFE-CD4F-9B7B-5438BF1619CC}"/>
              </a:ext>
            </a:extLst>
          </p:cNvPr>
          <p:cNvSpPr txBox="1"/>
          <p:nvPr/>
        </p:nvSpPr>
        <p:spPr>
          <a:xfrm>
            <a:off x="867718" y="1056719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1B778-C3C7-CD40-A7D3-3E00A17BAB00}"/>
              </a:ext>
            </a:extLst>
          </p:cNvPr>
          <p:cNvSpPr txBox="1"/>
          <p:nvPr/>
        </p:nvSpPr>
        <p:spPr>
          <a:xfrm>
            <a:off x="855339" y="1799669"/>
            <a:ext cx="5613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556E87-95EB-BA40-8000-23EE9432A198}"/>
              </a:ext>
            </a:extLst>
          </p:cNvPr>
          <p:cNvSpPr txBox="1"/>
          <p:nvPr/>
        </p:nvSpPr>
        <p:spPr>
          <a:xfrm>
            <a:off x="904076" y="2523260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A11BC9-53EE-634A-BC6C-E6977B9D6138}"/>
              </a:ext>
            </a:extLst>
          </p:cNvPr>
          <p:cNvSpPr txBox="1"/>
          <p:nvPr/>
        </p:nvSpPr>
        <p:spPr>
          <a:xfrm>
            <a:off x="868810" y="3213195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464E76-2C9B-FF47-97F8-D1BFFFD695F1}"/>
              </a:ext>
            </a:extLst>
          </p:cNvPr>
          <p:cNvSpPr txBox="1"/>
          <p:nvPr/>
        </p:nvSpPr>
        <p:spPr>
          <a:xfrm>
            <a:off x="832869" y="3882202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5DD6066-A353-0C4F-AC09-E1F8620B9BDE}"/>
              </a:ext>
            </a:extLst>
          </p:cNvPr>
          <p:cNvSpPr/>
          <p:nvPr/>
        </p:nvSpPr>
        <p:spPr>
          <a:xfrm>
            <a:off x="1510953" y="475402"/>
            <a:ext cx="2160293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1. It’s a board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815AE4D9-296F-8F41-95E7-7361541AD6D9}"/>
              </a:ext>
            </a:extLst>
          </p:cNvPr>
          <p:cNvSpPr/>
          <p:nvPr/>
        </p:nvSpPr>
        <p:spPr>
          <a:xfrm>
            <a:off x="1510954" y="987949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2. It’s a clock.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869B8748-431D-A740-A180-5816330653D9}"/>
              </a:ext>
            </a:extLst>
          </p:cNvPr>
          <p:cNvSpPr/>
          <p:nvPr/>
        </p:nvSpPr>
        <p:spPr>
          <a:xfrm>
            <a:off x="1504533" y="1522980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3. It’s a chair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29C17529-96C9-D347-9850-B29D1428C1FF}"/>
              </a:ext>
            </a:extLst>
          </p:cNvPr>
          <p:cNvSpPr/>
          <p:nvPr/>
        </p:nvSpPr>
        <p:spPr>
          <a:xfrm>
            <a:off x="1494518" y="2056122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4. It’s a desk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D464F55-67F8-A046-B9C2-E2D2F3083F20}"/>
              </a:ext>
            </a:extLst>
          </p:cNvPr>
          <p:cNvSpPr/>
          <p:nvPr/>
        </p:nvSpPr>
        <p:spPr>
          <a:xfrm>
            <a:off x="1482984" y="2553604"/>
            <a:ext cx="2540376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5. He’s a teacher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4C3E15D1-62C5-9542-B1A7-886C42A968A3}"/>
              </a:ext>
            </a:extLst>
          </p:cNvPr>
          <p:cNvSpPr/>
          <p:nvPr/>
        </p:nvSpPr>
        <p:spPr>
          <a:xfrm>
            <a:off x="1472968" y="3118135"/>
            <a:ext cx="2550391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6. She’s a student.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179 L 0.08282 0.07037 C 0.10018 0.05957 0.12622 0.05401 0.1533 0.05401 C 0.1842 0.05401 0.20886 0.05957 0.22622 0.07037 L 0.3092 0.117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19753E-6 L 0.53906 -0.150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-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L 0.28802 0.5327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288 0.22716 " pathEditMode="relative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716E-6 L 0.13038 -0.057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284E-6 L 0.56962 -0.2092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33" grpId="0" animBg="1"/>
      <p:bldP spid="80" grpId="0" animBg="1"/>
      <p:bldP spid="84" grpId="0" animBg="1"/>
      <p:bldP spid="89" grpId="0" animBg="1"/>
      <p:bldP spid="96" grpId="0" animBg="1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3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Sing a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3" y="561149"/>
            <a:ext cx="1388887" cy="15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91832" y="3424337"/>
            <a:ext cx="1252480" cy="13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oi bat cuop\BI BAT 4.png">
            <a:hlinkClick r:id="rId16" action="ppaction://hlinksldjump"/>
            <a:extLst>
              <a:ext uri="{FF2B5EF4-FFF2-40B4-BE49-F238E27FC236}">
                <a16:creationId xmlns:a16="http://schemas.microsoft.com/office/drawing/2014/main" id="{A5FC1BE5-B5BC-9540-ADCC-438F7FF7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15" y="3230336"/>
            <a:ext cx="1764899" cy="1614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6B62FA-B32A-0446-A4B4-17C56D089F7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138" b="77791" l="36278" r="64064">
                        <a14:foregroundMark x1="36392" y1="31600" x2="44486" y2="18138"/>
                        <a14:foregroundMark x1="44486" y1="18138" x2="50898" y2="21846"/>
                      </a14:backgroundRemoval>
                    </a14:imgEffect>
                  </a14:imgLayer>
                </a14:imgProps>
              </a:ext>
            </a:extLst>
          </a:blip>
          <a:srcRect l="32827" t="14938" r="32454" b="15190"/>
          <a:stretch/>
        </p:blipFill>
        <p:spPr>
          <a:xfrm>
            <a:off x="4991815" y="432973"/>
            <a:ext cx="1513284" cy="1781979"/>
          </a:xfrm>
          <a:prstGeom prst="rect">
            <a:avLst/>
          </a:prstGeom>
        </p:spPr>
      </p:pic>
      <p:pic>
        <p:nvPicPr>
          <p:cNvPr id="8" name="Picture 7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4073716B-AF50-EC44-AE58-7E18B16BC4B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48" b="80290" l="29952" r="70077">
                        <a14:foregroundMark x1="49273" y1="19468" x2="34426" y2="27690"/>
                        <a14:foregroundMark x1="34426" y1="27690" x2="27957" y2="48408"/>
                        <a14:foregroundMark x1="27957" y1="48408" x2="31205" y2="68682"/>
                        <a14:foregroundMark x1="31205" y1="68682" x2="45683" y2="80653"/>
                        <a14:foregroundMark x1="45683" y1="80653" x2="60331" y2="79121"/>
                        <a14:foregroundMark x1="60331" y1="79121" x2="70789" y2="62273"/>
                        <a14:foregroundMark x1="70789" y1="62273" x2="69108" y2="39379"/>
                        <a14:foregroundMark x1="69108" y1="39379" x2="59846" y2="24264"/>
                        <a14:foregroundMark x1="59846" y1="24264" x2="44799" y2="20879"/>
                        <a14:foregroundMark x1="44799" y1="20879" x2="30693" y2="34180"/>
                        <a14:foregroundMark x1="30693" y1="34180" x2="29952" y2="36437"/>
                        <a14:foregroundMark x1="57595" y1="22773" x2="42690" y2="22048"/>
                        <a14:foregroundMark x1="42690" y1="22048" x2="41607" y2="22773"/>
                        <a14:foregroundMark x1="69906" y1="40226" x2="68253" y2="61024"/>
                        <a14:foregroundMark x1="68253" y1="61024" x2="62924" y2="70859"/>
                        <a14:foregroundMark x1="69592" y1="38815" x2="70105" y2="60097"/>
                        <a14:foregroundMark x1="70105" y1="60097" x2="69250" y2="65175"/>
                        <a14:foregroundMark x1="63579" y1="74607" x2="44942" y2="80290"/>
                      </a14:backgroundRemoval>
                    </a14:imgEffect>
                  </a14:imgLayer>
                </a14:imgProps>
              </a:ext>
            </a:extLst>
          </a:blip>
          <a:srcRect l="27014" t="18609" r="27484" b="16808"/>
          <a:stretch/>
        </p:blipFill>
        <p:spPr>
          <a:xfrm>
            <a:off x="4991815" y="2903169"/>
            <a:ext cx="1542287" cy="154686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0B45C-1888-CB42-8313-6A03B4C8B0E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731" b="79976" l="30693" r="73126">
                        <a14:foregroundMark x1="30693" y1="31829" x2="32915" y2="34085"/>
                        <a14:foregroundMark x1="70248" y1="30016" x2="70903" y2="35012"/>
                        <a14:foregroundMark x1="73126" y1="35012" x2="72813" y2="33642"/>
                      </a14:backgroundRemoval>
                    </a14:imgEffect>
                  </a14:imgLayer>
                </a14:imgProps>
              </a:ext>
            </a:extLst>
          </a:blip>
          <a:srcRect l="27014" t="16808" r="25267" b="12968"/>
          <a:stretch/>
        </p:blipFill>
        <p:spPr>
          <a:xfrm>
            <a:off x="2308597" y="459661"/>
            <a:ext cx="1687954" cy="1755292"/>
          </a:xfrm>
          <a:prstGeom prst="rect">
            <a:avLst/>
          </a:prstGeom>
        </p:spPr>
      </p:pic>
      <p:pic>
        <p:nvPicPr>
          <p:cNvPr id="38" name="Picture 37" descr="Text, whiteboard&#10;&#10;Description automatically generated">
            <a:extLst>
              <a:ext uri="{FF2B5EF4-FFF2-40B4-BE49-F238E27FC236}">
                <a16:creationId xmlns:a16="http://schemas.microsoft.com/office/drawing/2014/main" id="{96DF9DC0-B9E9-A447-81CD-CA9C0E2DA62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879" t="13157" r="18087" b="17969"/>
          <a:stretch/>
        </p:blipFill>
        <p:spPr>
          <a:xfrm>
            <a:off x="2121138" y="2928548"/>
            <a:ext cx="2001747" cy="1521487"/>
          </a:xfrm>
          <a:prstGeom prst="rect">
            <a:avLst/>
          </a:prstGeom>
        </p:spPr>
      </p:pic>
      <p:sp>
        <p:nvSpPr>
          <p:cNvPr id="41" name="Google Shape;443;p40">
            <a:extLst>
              <a:ext uri="{FF2B5EF4-FFF2-40B4-BE49-F238E27FC236}">
                <a16:creationId xmlns:a16="http://schemas.microsoft.com/office/drawing/2014/main" id="{CF6B898F-3C94-7C4B-BCB3-4BD7CFEEA041}"/>
              </a:ext>
            </a:extLst>
          </p:cNvPr>
          <p:cNvSpPr txBox="1">
            <a:spLocks/>
          </p:cNvSpPr>
          <p:nvPr/>
        </p:nvSpPr>
        <p:spPr>
          <a:xfrm>
            <a:off x="2235796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sp>
        <p:nvSpPr>
          <p:cNvPr id="42" name="Google Shape;443;p40">
            <a:extLst>
              <a:ext uri="{FF2B5EF4-FFF2-40B4-BE49-F238E27FC236}">
                <a16:creationId xmlns:a16="http://schemas.microsoft.com/office/drawing/2014/main" id="{71B8C394-725C-F842-858B-F2E409069CD2}"/>
              </a:ext>
            </a:extLst>
          </p:cNvPr>
          <p:cNvSpPr txBox="1">
            <a:spLocks/>
          </p:cNvSpPr>
          <p:nvPr/>
        </p:nvSpPr>
        <p:spPr>
          <a:xfrm>
            <a:off x="4921064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sp>
        <p:nvSpPr>
          <p:cNvPr id="44" name="Google Shape;443;p40">
            <a:extLst>
              <a:ext uri="{FF2B5EF4-FFF2-40B4-BE49-F238E27FC236}">
                <a16:creationId xmlns:a16="http://schemas.microsoft.com/office/drawing/2014/main" id="{882D1CD7-F369-F14F-8A37-6311FFBC83F7}"/>
              </a:ext>
            </a:extLst>
          </p:cNvPr>
          <p:cNvSpPr txBox="1">
            <a:spLocks/>
          </p:cNvSpPr>
          <p:nvPr/>
        </p:nvSpPr>
        <p:spPr>
          <a:xfrm>
            <a:off x="2222148" y="4301953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sp>
        <p:nvSpPr>
          <p:cNvPr id="45" name="Google Shape;443;p40">
            <a:extLst>
              <a:ext uri="{FF2B5EF4-FFF2-40B4-BE49-F238E27FC236}">
                <a16:creationId xmlns:a16="http://schemas.microsoft.com/office/drawing/2014/main" id="{9212197A-85E8-4140-8906-F7DE31EDB70F}"/>
              </a:ext>
            </a:extLst>
          </p:cNvPr>
          <p:cNvSpPr txBox="1">
            <a:spLocks/>
          </p:cNvSpPr>
          <p:nvPr/>
        </p:nvSpPr>
        <p:spPr>
          <a:xfrm>
            <a:off x="4801902" y="431560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2.4-4.mp3" descr="2.4-4.mp3">
            <a:hlinkClick r:id="" action="ppaction://media"/>
            <a:extLst>
              <a:ext uri="{FF2B5EF4-FFF2-40B4-BE49-F238E27FC236}">
                <a16:creationId xmlns:a16="http://schemas.microsoft.com/office/drawing/2014/main" id="{3DEE5AAF-83C3-597E-2888-3D115005C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73623" y="2278127"/>
            <a:ext cx="635598" cy="635598"/>
          </a:xfrm>
          <a:prstGeom prst="rect">
            <a:avLst/>
          </a:prstGeom>
        </p:spPr>
      </p:pic>
      <p:pic>
        <p:nvPicPr>
          <p:cNvPr id="3" name="2.4-2.mp3" descr="2.4-2.mp3">
            <a:hlinkClick r:id="" action="ppaction://media"/>
            <a:extLst>
              <a:ext uri="{FF2B5EF4-FFF2-40B4-BE49-F238E27FC236}">
                <a16:creationId xmlns:a16="http://schemas.microsoft.com/office/drawing/2014/main" id="{DA7B9995-8667-BA65-C9ED-91C56AFAD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9508" y="2292949"/>
            <a:ext cx="635599" cy="635599"/>
          </a:xfrm>
          <a:prstGeom prst="rect">
            <a:avLst/>
          </a:prstGeom>
        </p:spPr>
      </p:pic>
      <p:pic>
        <p:nvPicPr>
          <p:cNvPr id="4" name="2.4.mp3" descr="2.4.mp3">
            <a:hlinkClick r:id="" action="ppaction://media"/>
            <a:extLst>
              <a:ext uri="{FF2B5EF4-FFF2-40B4-BE49-F238E27FC236}">
                <a16:creationId xmlns:a16="http://schemas.microsoft.com/office/drawing/2014/main" id="{28ABF24E-7771-A76D-9BCF-BDB10D3D9A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47637" y="4358016"/>
            <a:ext cx="635599" cy="635599"/>
          </a:xfrm>
          <a:prstGeom prst="rect">
            <a:avLst/>
          </a:prstGeom>
        </p:spPr>
      </p:pic>
      <p:pic>
        <p:nvPicPr>
          <p:cNvPr id="5" name="2.4-3.mp3" descr="2.4-3.mp3">
            <a:hlinkClick r:id="" action="ppaction://media"/>
            <a:extLst>
              <a:ext uri="{FF2B5EF4-FFF2-40B4-BE49-F238E27FC236}">
                <a16:creationId xmlns:a16="http://schemas.microsoft.com/office/drawing/2014/main" id="{F818B1CF-95FC-72B2-8E98-91AE4A3E40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365246" y="4357195"/>
            <a:ext cx="635600" cy="6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C 0.01511 0.01975 0.06875 0.03982 0.08698 0.03982 C 0.20556 0.03982 0.32743 -0.26512 0.32743 -0.56944 C 0.32743 -0.41636 0.38837 -0.26512 0.44601 -0.26512 C 0.50695 -0.26512 0.56424 -0.41852 0.56424 -0.56944 C 0.56424 -0.49444 0.59497 -0.41636 0.62535 -0.41636 C 0.65591 -0.41636 0.68629 -0.49136 0.68629 -0.56944 C 0.68629 -0.53056 0.70139 -0.49444 0.71667 -0.49444 C 0.73195 -0.49444 0.74705 -0.53364 0.74705 -0.56944 C 0.74705 -0.55 0.75504 -0.53056 0.76233 -0.53056 C 0.76632 -0.53056 0.77743 -0.55 0.77743 -0.56944 C 0.77743 -0.55988 0.7816 -0.55 0.78542 -0.55 C 0.78542 -0.54784 0.79341 -0.55988 0.79341 -0.56944 C 0.79341 -0.56512 0.79341 -0.55988 0.79757 -0.55988 C 0.79757 -0.56235 0.80139 -0.56481 0.80139 -0.56944 C 0.80139 -0.56728 0.80139 -0.56512 0.80139 -0.56235 C 0.80556 -0.56235 0.80556 -0.56481 0.80556 -0.56698 C 0.80938 -0.56698 0.80938 -0.56481 0.80938 -0.56235 C 0.81354 -0.56235 0.81354 -0.56481 0.81354 -0.56698 " pathEditMode="relative" rAng="0" ptsTypes="AAAAAAAAAAAAAAAAAAA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2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0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743388" y="355770"/>
            <a:ext cx="459003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guess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61;p37">
            <a:extLst>
              <a:ext uri="{FF2B5EF4-FFF2-40B4-BE49-F238E27FC236}">
                <a16:creationId xmlns:a16="http://schemas.microsoft.com/office/drawing/2014/main" id="{19471F10-4AA7-934A-BF62-900237F57192}"/>
              </a:ext>
            </a:extLst>
          </p:cNvPr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5" name="Google Shape;362;p37">
              <a:extLst>
                <a:ext uri="{FF2B5EF4-FFF2-40B4-BE49-F238E27FC236}">
                  <a16:creationId xmlns:a16="http://schemas.microsoft.com/office/drawing/2014/main" id="{C8B788C2-DB44-0441-A3F5-5F27C867DA5C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3;p37">
              <a:extLst>
                <a:ext uri="{FF2B5EF4-FFF2-40B4-BE49-F238E27FC236}">
                  <a16:creationId xmlns:a16="http://schemas.microsoft.com/office/drawing/2014/main" id="{530C9E74-D1A9-AB49-9EA3-22B8B6592416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4;p37">
              <a:extLst>
                <a:ext uri="{FF2B5EF4-FFF2-40B4-BE49-F238E27FC236}">
                  <a16:creationId xmlns:a16="http://schemas.microsoft.com/office/drawing/2014/main" id="{DA3A9038-C78E-BF42-A4B0-86AD8B4DCABF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;p37">
              <a:extLst>
                <a:ext uri="{FF2B5EF4-FFF2-40B4-BE49-F238E27FC236}">
                  <a16:creationId xmlns:a16="http://schemas.microsoft.com/office/drawing/2014/main" id="{6F70A7EA-6DED-B447-AEF2-AE0243F7EC41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;p37">
              <a:extLst>
                <a:ext uri="{FF2B5EF4-FFF2-40B4-BE49-F238E27FC236}">
                  <a16:creationId xmlns:a16="http://schemas.microsoft.com/office/drawing/2014/main" id="{B16F4AEC-2720-6647-83CB-A3EC63765F51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7;p37">
              <a:extLst>
                <a:ext uri="{FF2B5EF4-FFF2-40B4-BE49-F238E27FC236}">
                  <a16:creationId xmlns:a16="http://schemas.microsoft.com/office/drawing/2014/main" id="{86B3BB2D-BEEA-1D4B-B012-596D48FEE5D9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8;p37">
              <a:extLst>
                <a:ext uri="{FF2B5EF4-FFF2-40B4-BE49-F238E27FC236}">
                  <a16:creationId xmlns:a16="http://schemas.microsoft.com/office/drawing/2014/main" id="{BAF528B1-4ED2-984A-A290-E4D786999EA1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9;p37">
              <a:extLst>
                <a:ext uri="{FF2B5EF4-FFF2-40B4-BE49-F238E27FC236}">
                  <a16:creationId xmlns:a16="http://schemas.microsoft.com/office/drawing/2014/main" id="{6A4F3ECE-CC91-2A42-86EF-225393DF9735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0;p37">
              <a:extLst>
                <a:ext uri="{FF2B5EF4-FFF2-40B4-BE49-F238E27FC236}">
                  <a16:creationId xmlns:a16="http://schemas.microsoft.com/office/drawing/2014/main" id="{3DB379BE-0E74-004E-A350-E104EAD5871F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1;p37">
              <a:extLst>
                <a:ext uri="{FF2B5EF4-FFF2-40B4-BE49-F238E27FC236}">
                  <a16:creationId xmlns:a16="http://schemas.microsoft.com/office/drawing/2014/main" id="{E8214715-58B2-AC42-B292-AC5F8FD5293E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2;p37">
              <a:extLst>
                <a:ext uri="{FF2B5EF4-FFF2-40B4-BE49-F238E27FC236}">
                  <a16:creationId xmlns:a16="http://schemas.microsoft.com/office/drawing/2014/main" id="{06ACCA54-1F9F-4B4A-BE6B-A7857B53F066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3;p37">
              <a:extLst>
                <a:ext uri="{FF2B5EF4-FFF2-40B4-BE49-F238E27FC236}">
                  <a16:creationId xmlns:a16="http://schemas.microsoft.com/office/drawing/2014/main" id="{02C87308-1B30-DD4B-BB3D-741C1E2539A2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;p37">
              <a:extLst>
                <a:ext uri="{FF2B5EF4-FFF2-40B4-BE49-F238E27FC236}">
                  <a16:creationId xmlns:a16="http://schemas.microsoft.com/office/drawing/2014/main" id="{11BCBFF5-252E-9A48-886E-73518FA7BF6F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5;p37">
              <a:extLst>
                <a:ext uri="{FF2B5EF4-FFF2-40B4-BE49-F238E27FC236}">
                  <a16:creationId xmlns:a16="http://schemas.microsoft.com/office/drawing/2014/main" id="{6D292DAE-C203-AC4D-80E0-9123B363F54B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6;p37">
              <a:extLst>
                <a:ext uri="{FF2B5EF4-FFF2-40B4-BE49-F238E27FC236}">
                  <a16:creationId xmlns:a16="http://schemas.microsoft.com/office/drawing/2014/main" id="{0638D92A-F535-6D45-8A79-C35C072E213D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;p37">
              <a:extLst>
                <a:ext uri="{FF2B5EF4-FFF2-40B4-BE49-F238E27FC236}">
                  <a16:creationId xmlns:a16="http://schemas.microsoft.com/office/drawing/2014/main" id="{4B54AA8A-1BFD-D74D-8778-21829EA4417D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8;p37">
              <a:extLst>
                <a:ext uri="{FF2B5EF4-FFF2-40B4-BE49-F238E27FC236}">
                  <a16:creationId xmlns:a16="http://schemas.microsoft.com/office/drawing/2014/main" id="{66CE7A50-3A59-3549-9B96-0AE4CFAC0DE8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;p37">
              <a:extLst>
                <a:ext uri="{FF2B5EF4-FFF2-40B4-BE49-F238E27FC236}">
                  <a16:creationId xmlns:a16="http://schemas.microsoft.com/office/drawing/2014/main" id="{F3DE7C96-ED3B-3A43-860C-FE9EC4150C2A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0;p37">
              <a:extLst>
                <a:ext uri="{FF2B5EF4-FFF2-40B4-BE49-F238E27FC236}">
                  <a16:creationId xmlns:a16="http://schemas.microsoft.com/office/drawing/2014/main" id="{947F8233-7F47-2A4F-9715-D800B6B0FB75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1;p37">
              <a:extLst>
                <a:ext uri="{FF2B5EF4-FFF2-40B4-BE49-F238E27FC236}">
                  <a16:creationId xmlns:a16="http://schemas.microsoft.com/office/drawing/2014/main" id="{4A2D9CC4-B8F4-4B4D-9803-BA2BF7BEA1C8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2;p37">
              <a:extLst>
                <a:ext uri="{FF2B5EF4-FFF2-40B4-BE49-F238E27FC236}">
                  <a16:creationId xmlns:a16="http://schemas.microsoft.com/office/drawing/2014/main" id="{FDBB1685-AF09-E04F-A477-3F34A627C212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3;p37">
              <a:extLst>
                <a:ext uri="{FF2B5EF4-FFF2-40B4-BE49-F238E27FC236}">
                  <a16:creationId xmlns:a16="http://schemas.microsoft.com/office/drawing/2014/main" id="{A1E6862B-F321-6C4D-95CE-FF785ADE5121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84;p37">
              <a:extLst>
                <a:ext uri="{FF2B5EF4-FFF2-40B4-BE49-F238E27FC236}">
                  <a16:creationId xmlns:a16="http://schemas.microsoft.com/office/drawing/2014/main" id="{B2CB5AE1-BD31-1D4F-9794-C38C3A17DD1C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Horizontal Scroll 58">
            <a:extLst>
              <a:ext uri="{FF2B5EF4-FFF2-40B4-BE49-F238E27FC236}">
                <a16:creationId xmlns:a16="http://schemas.microsoft.com/office/drawing/2014/main" id="{B1D61F8C-360B-964B-90EF-765ED95FA3BB}"/>
              </a:ext>
            </a:extLst>
          </p:cNvPr>
          <p:cNvSpPr/>
          <p:nvPr/>
        </p:nvSpPr>
        <p:spPr>
          <a:xfrm>
            <a:off x="535337" y="721480"/>
            <a:ext cx="8244981" cy="4185504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Look, It’s a      family/       classroom. </a:t>
            </a: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It’s 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teacher is at the      door/     board. It’s      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students are at the     desks/       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EB6272E-E9DD-324B-81BF-0CA06BCFC73E}"/>
              </a:ext>
            </a:extLst>
          </p:cNvPr>
          <p:cNvSpPr/>
          <p:nvPr/>
        </p:nvSpPr>
        <p:spPr>
          <a:xfrm>
            <a:off x="3603467" y="129088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D6A806-6299-1B4D-B003-3AB8391EB80F}"/>
              </a:ext>
            </a:extLst>
          </p:cNvPr>
          <p:cNvSpPr/>
          <p:nvPr/>
        </p:nvSpPr>
        <p:spPr>
          <a:xfrm>
            <a:off x="5500543" y="129754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7F353-3C9A-3248-8EEC-AF83A8B5E161}"/>
              </a:ext>
            </a:extLst>
          </p:cNvPr>
          <p:cNvSpPr/>
          <p:nvPr/>
        </p:nvSpPr>
        <p:spPr>
          <a:xfrm>
            <a:off x="4012900" y="17471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9792A59-07A2-5145-9726-2690A39EB9A9}"/>
              </a:ext>
            </a:extLst>
          </p:cNvPr>
          <p:cNvSpPr/>
          <p:nvPr/>
        </p:nvSpPr>
        <p:spPr>
          <a:xfrm>
            <a:off x="2333039" y="172493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1CEE39-29D4-3048-B1A5-77E5C471C1BB}"/>
              </a:ext>
            </a:extLst>
          </p:cNvPr>
          <p:cNvSpPr/>
          <p:nvPr/>
        </p:nvSpPr>
        <p:spPr>
          <a:xfrm>
            <a:off x="5262142" y="213510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909EEF-F0FB-7343-952E-83329C090B7F}"/>
              </a:ext>
            </a:extLst>
          </p:cNvPr>
          <p:cNvSpPr/>
          <p:nvPr/>
        </p:nvSpPr>
        <p:spPr>
          <a:xfrm>
            <a:off x="6724013" y="212529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DC4FBF5-CD0E-C14F-A4F6-B030F4416F2D}"/>
              </a:ext>
            </a:extLst>
          </p:cNvPr>
          <p:cNvSpPr/>
          <p:nvPr/>
        </p:nvSpPr>
        <p:spPr>
          <a:xfrm>
            <a:off x="4387366" y="254528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5D1115-8856-A043-BC59-8598B1765CB9}"/>
              </a:ext>
            </a:extLst>
          </p:cNvPr>
          <p:cNvSpPr/>
          <p:nvPr/>
        </p:nvSpPr>
        <p:spPr>
          <a:xfrm>
            <a:off x="2478711" y="254528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362E8E6-ED20-7944-BD91-941C54AC7920}"/>
              </a:ext>
            </a:extLst>
          </p:cNvPr>
          <p:cNvSpPr/>
          <p:nvPr/>
        </p:nvSpPr>
        <p:spPr>
          <a:xfrm>
            <a:off x="5705259" y="297296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20FEC4-3283-E241-938B-CDA2EB57C466}"/>
              </a:ext>
            </a:extLst>
          </p:cNvPr>
          <p:cNvSpPr/>
          <p:nvPr/>
        </p:nvSpPr>
        <p:spPr>
          <a:xfrm>
            <a:off x="7483867" y="303070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AD041F-4D71-9B42-AB43-F2DF9E895750}"/>
              </a:ext>
            </a:extLst>
          </p:cNvPr>
          <p:cNvSpPr/>
          <p:nvPr/>
        </p:nvSpPr>
        <p:spPr>
          <a:xfrm>
            <a:off x="5714999" y="344088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E6FA6E-114C-EF4B-BD31-A57E5695B57F}"/>
              </a:ext>
            </a:extLst>
          </p:cNvPr>
          <p:cNvSpPr/>
          <p:nvPr/>
        </p:nvSpPr>
        <p:spPr>
          <a:xfrm>
            <a:off x="7483867" y="351611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074" y="21480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2092497" y="507104"/>
            <a:ext cx="512736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166CC1F-C223-B942-9C59-60C6BABA065D}"/>
              </a:ext>
            </a:extLst>
          </p:cNvPr>
          <p:cNvSpPr/>
          <p:nvPr/>
        </p:nvSpPr>
        <p:spPr>
          <a:xfrm>
            <a:off x="436980" y="862240"/>
            <a:ext cx="8085351" cy="3824713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Look, It’s a      family/ a      classroom. It’s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    door/      board. It’s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    desks/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3687A-1B2C-184A-B31F-7AE58C418414}"/>
              </a:ext>
            </a:extLst>
          </p:cNvPr>
          <p:cNvSpPr/>
          <p:nvPr/>
        </p:nvSpPr>
        <p:spPr>
          <a:xfrm>
            <a:off x="2852381" y="1490160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03A7C4-DEC2-644C-959C-BFBC8CF05CA3}"/>
              </a:ext>
            </a:extLst>
          </p:cNvPr>
          <p:cNvSpPr/>
          <p:nvPr/>
        </p:nvSpPr>
        <p:spPr>
          <a:xfrm>
            <a:off x="4767680" y="151745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BF7710-B3B8-0D49-B29E-82E3B5804B5B}"/>
              </a:ext>
            </a:extLst>
          </p:cNvPr>
          <p:cNvSpPr/>
          <p:nvPr/>
        </p:nvSpPr>
        <p:spPr>
          <a:xfrm>
            <a:off x="471441" y="195645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A41614-9ED3-0F4F-9E2F-DFB22DF241F7}"/>
              </a:ext>
            </a:extLst>
          </p:cNvPr>
          <p:cNvSpPr/>
          <p:nvPr/>
        </p:nvSpPr>
        <p:spPr>
          <a:xfrm>
            <a:off x="2051775" y="195645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9217AD-458C-2544-B5FE-506729D05FFD}"/>
              </a:ext>
            </a:extLst>
          </p:cNvPr>
          <p:cNvSpPr/>
          <p:nvPr/>
        </p:nvSpPr>
        <p:spPr>
          <a:xfrm>
            <a:off x="4308267" y="238047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5DAB3-210D-0447-BCBE-E034B65F99E7}"/>
              </a:ext>
            </a:extLst>
          </p:cNvPr>
          <p:cNvSpPr/>
          <p:nvPr/>
        </p:nvSpPr>
        <p:spPr>
          <a:xfrm>
            <a:off x="5712488" y="238047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6D4385-05F3-D349-8356-52B3D6033872}"/>
              </a:ext>
            </a:extLst>
          </p:cNvPr>
          <p:cNvSpPr/>
          <p:nvPr/>
        </p:nvSpPr>
        <p:spPr>
          <a:xfrm>
            <a:off x="499285" y="277459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6E1E45-C93A-9744-97A6-6BE9DC0C3628}"/>
              </a:ext>
            </a:extLst>
          </p:cNvPr>
          <p:cNvSpPr/>
          <p:nvPr/>
        </p:nvSpPr>
        <p:spPr>
          <a:xfrm>
            <a:off x="2199059" y="27805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40CBA-8357-584C-9624-91CEF7FC98CE}"/>
              </a:ext>
            </a:extLst>
          </p:cNvPr>
          <p:cNvSpPr/>
          <p:nvPr/>
        </p:nvSpPr>
        <p:spPr>
          <a:xfrm>
            <a:off x="4717700" y="324646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DC75C0-B858-9D44-AED8-53808C700825}"/>
              </a:ext>
            </a:extLst>
          </p:cNvPr>
          <p:cNvSpPr/>
          <p:nvPr/>
        </p:nvSpPr>
        <p:spPr>
          <a:xfrm>
            <a:off x="6224230" y="3210522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B2795C-6C3E-7C4F-9E73-EFCE5043B871}"/>
              </a:ext>
            </a:extLst>
          </p:cNvPr>
          <p:cNvSpPr/>
          <p:nvPr/>
        </p:nvSpPr>
        <p:spPr>
          <a:xfrm>
            <a:off x="341588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051ED-C068-4746-88E8-9613632491C7}"/>
              </a:ext>
            </a:extLst>
          </p:cNvPr>
          <p:cNvSpPr/>
          <p:nvPr/>
        </p:nvSpPr>
        <p:spPr>
          <a:xfrm>
            <a:off x="515683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C8A-5D4A-D641-B4AF-CD3CC639BCC6}"/>
              </a:ext>
            </a:extLst>
          </p:cNvPr>
          <p:cNvSpPr txBox="1"/>
          <p:nvPr/>
        </p:nvSpPr>
        <p:spPr>
          <a:xfrm>
            <a:off x="4512983" y="1228774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AE674-303D-5545-B010-C6E01DCC8987}"/>
              </a:ext>
            </a:extLst>
          </p:cNvPr>
          <p:cNvSpPr txBox="1"/>
          <p:nvPr/>
        </p:nvSpPr>
        <p:spPr>
          <a:xfrm>
            <a:off x="198588" y="1668781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054462-9132-AA4D-9E06-D9C4B9089678}"/>
              </a:ext>
            </a:extLst>
          </p:cNvPr>
          <p:cNvSpPr txBox="1"/>
          <p:nvPr/>
        </p:nvSpPr>
        <p:spPr>
          <a:xfrm>
            <a:off x="5437676" y="2076448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F82A54-0ED2-1E4F-BEAB-307ACD9BDC29}"/>
              </a:ext>
            </a:extLst>
          </p:cNvPr>
          <p:cNvSpPr txBox="1"/>
          <p:nvPr/>
        </p:nvSpPr>
        <p:spPr>
          <a:xfrm>
            <a:off x="218365" y="2506942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CFFB75-B2DB-9944-9C35-29FAFDD67E9B}"/>
              </a:ext>
            </a:extLst>
          </p:cNvPr>
          <p:cNvSpPr txBox="1"/>
          <p:nvPr/>
        </p:nvSpPr>
        <p:spPr>
          <a:xfrm>
            <a:off x="4468376" y="2947800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173569-A645-7F47-A681-919E9B8318DF}"/>
              </a:ext>
            </a:extLst>
          </p:cNvPr>
          <p:cNvSpPr txBox="1"/>
          <p:nvPr/>
        </p:nvSpPr>
        <p:spPr>
          <a:xfrm>
            <a:off x="4917938" y="3364587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 ✓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6" name="2.5.mp3" descr="2.5.mp3">
            <a:hlinkClick r:id="" action="ppaction://media"/>
            <a:extLst>
              <a:ext uri="{FF2B5EF4-FFF2-40B4-BE49-F238E27FC236}">
                <a16:creationId xmlns:a16="http://schemas.microsoft.com/office/drawing/2014/main" id="{FE1AB731-B474-854A-3730-F3831D0A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8631" y="221393"/>
            <a:ext cx="759237" cy="7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3" grpId="0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4E5AC-EAC5-4609-AE0E-C4ACA8B32069}"/>
              </a:ext>
            </a:extLst>
          </p:cNvPr>
          <p:cNvSpPr/>
          <p:nvPr/>
        </p:nvSpPr>
        <p:spPr>
          <a:xfrm>
            <a:off x="266770" y="246521"/>
            <a:ext cx="6470249" cy="1169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</a:t>
            </a:r>
            <a:r>
              <a:rPr lang="en-US" sz="35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Look at the photo in </a:t>
            </a:r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5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r>
              <a:rPr lang="en-US" sz="35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132" y="1647949"/>
            <a:ext cx="370955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1  a classroom</a:t>
            </a:r>
          </a:p>
          <a:p>
            <a:r>
              <a:rPr lang="en-US" sz="3500" dirty="0">
                <a:latin typeface="Comic Sans MS" panose="030F0702030302020204" pitchFamily="66" charset="0"/>
              </a:rPr>
              <a:t>2  a desk</a:t>
            </a:r>
          </a:p>
          <a:p>
            <a:endParaRPr lang="en-US" sz="3500" dirty="0">
              <a:latin typeface="Comic Sans MS" panose="030F0702030302020204" pitchFamily="66" charset="0"/>
            </a:endParaRPr>
          </a:p>
          <a:p>
            <a:r>
              <a:rPr lang="en-US" sz="3500" dirty="0">
                <a:latin typeface="Comic Sans MS" panose="030F0702030302020204" pitchFamily="66" charset="0"/>
              </a:rPr>
              <a:t>3  a chair</a:t>
            </a:r>
          </a:p>
          <a:p>
            <a:r>
              <a:rPr lang="en-US" sz="3500" dirty="0">
                <a:latin typeface="Comic Sans MS" panose="030F0702030302020204" pitchFamily="66" charset="0"/>
              </a:rPr>
              <a:t>4  a clock</a:t>
            </a:r>
          </a:p>
          <a:p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648526" y="1647949"/>
            <a:ext cx="3768931" cy="1169551"/>
          </a:xfrm>
          <a:prstGeom prst="wedgeRoundRectCallout">
            <a:avLst>
              <a:gd name="adj1" fmla="val -57903"/>
              <a:gd name="adj2" fmla="val 852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526" y="1647949"/>
            <a:ext cx="3874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It’s a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35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3500" dirty="0">
                <a:latin typeface="Comic Sans MS" panose="030F0702030302020204" pitchFamily="66" charset="0"/>
              </a:rPr>
              <a:t>It’s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r>
              <a:rPr lang="en-US" sz="35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303" y="31707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73" y="-21229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86183" y="2535981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Fill the blanks then talk 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7789683" y="16904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8072955" y="490423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12738" y="497445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-36239" y="290982"/>
            <a:ext cx="8896967" cy="969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My classroom fact file</a:t>
            </a:r>
            <a:br>
              <a:rPr lang="en-GB" sz="3000" dirty="0">
                <a:solidFill>
                  <a:schemeClr val="accent3"/>
                </a:solidFill>
                <a:latin typeface="Comic Sans MS" panose="030F0702030302020204" pitchFamily="66" charset="0"/>
              </a:rPr>
            </a:b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fill the blanks then talk to partner</a:t>
            </a:r>
            <a:endParaRPr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281099" y="1263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352172" y="432466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8312390" y="38037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8606628" y="4450304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77BC86C-4FE2-CE49-8BEC-F131B5D17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409280"/>
              </p:ext>
            </p:extLst>
          </p:nvPr>
        </p:nvGraphicFramePr>
        <p:xfrm>
          <a:off x="1292660" y="1350487"/>
          <a:ext cx="6489575" cy="339590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279340">
                  <a:extLst>
                    <a:ext uri="{9D8B030D-6E8A-4147-A177-3AD203B41FA5}">
                      <a16:colId xmlns:a16="http://schemas.microsoft.com/office/drawing/2014/main" val="652909147"/>
                    </a:ext>
                  </a:extLst>
                </a:gridCol>
                <a:gridCol w="3210235">
                  <a:extLst>
                    <a:ext uri="{9D8B030D-6E8A-4147-A177-3AD203B41FA5}">
                      <a16:colId xmlns:a16="http://schemas.microsoft.com/office/drawing/2014/main" val="2421607674"/>
                    </a:ext>
                  </a:extLst>
                </a:gridCol>
              </a:tblGrid>
              <a:tr h="427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The classroom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i="1" dirty="0">
                          <a:solidFill>
                            <a:schemeClr val="accent3"/>
                          </a:solidFill>
                          <a:effectLst/>
                          <a:latin typeface="Comic Sans MS" panose="030F0702030302020204" pitchFamily="66" charset="0"/>
                        </a:rPr>
                        <a:t>great</a:t>
                      </a:r>
                      <a:endParaRPr lang="en-US" sz="2000" i="1" dirty="0">
                        <a:solidFill>
                          <a:schemeClr val="accent3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593089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The desks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r>
                        <a:rPr lang="en-AU" sz="2000" b="1" i="1" u="none" strike="noStrike" cap="none" dirty="0">
                          <a:solidFill>
                            <a:schemeClr val="accent3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brown</a:t>
                      </a:r>
                      <a:endParaRPr lang="en-US" sz="2000" b="1" i="1" u="none" strike="noStrike" cap="none" dirty="0">
                        <a:solidFill>
                          <a:schemeClr val="accent3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794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The chairs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696767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clocks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3317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girl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0280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boy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31204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teacher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5067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board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89680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Others 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34971"/>
                  </a:ext>
                </a:extLst>
              </a:tr>
            </a:tbl>
          </a:graphicData>
        </a:graphic>
      </p:graphicFrame>
      <p:grpSp>
        <p:nvGrpSpPr>
          <p:cNvPr id="61" name="Google Shape;398;p38">
            <a:extLst>
              <a:ext uri="{FF2B5EF4-FFF2-40B4-BE49-F238E27FC236}">
                <a16:creationId xmlns:a16="http://schemas.microsoft.com/office/drawing/2014/main" id="{566295EE-4590-5144-95DE-17110AAE55A1}"/>
              </a:ext>
            </a:extLst>
          </p:cNvPr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62" name="Google Shape;399;p38">
              <a:extLst>
                <a:ext uri="{FF2B5EF4-FFF2-40B4-BE49-F238E27FC236}">
                  <a16:creationId xmlns:a16="http://schemas.microsoft.com/office/drawing/2014/main" id="{4168D763-1D04-9842-967D-A7A9B3FE0EA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72" name="Google Shape;400;p38">
                <a:extLst>
                  <a:ext uri="{FF2B5EF4-FFF2-40B4-BE49-F238E27FC236}">
                    <a16:creationId xmlns:a16="http://schemas.microsoft.com/office/drawing/2014/main" id="{EBA3215C-1426-0D44-B631-D22C18F4D4D3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01;p38">
                <a:extLst>
                  <a:ext uri="{FF2B5EF4-FFF2-40B4-BE49-F238E27FC236}">
                    <a16:creationId xmlns:a16="http://schemas.microsoft.com/office/drawing/2014/main" id="{297801CC-D7C6-AD46-8542-7F0587B30E6D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02;p38">
                <a:extLst>
                  <a:ext uri="{FF2B5EF4-FFF2-40B4-BE49-F238E27FC236}">
                    <a16:creationId xmlns:a16="http://schemas.microsoft.com/office/drawing/2014/main" id="{44BB1A13-07EE-C048-9590-2EDE3577C9F7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03;p38">
                <a:extLst>
                  <a:ext uri="{FF2B5EF4-FFF2-40B4-BE49-F238E27FC236}">
                    <a16:creationId xmlns:a16="http://schemas.microsoft.com/office/drawing/2014/main" id="{55CBF596-D3D9-9945-867B-329F05C6F9AF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04;p38">
                <a:extLst>
                  <a:ext uri="{FF2B5EF4-FFF2-40B4-BE49-F238E27FC236}">
                    <a16:creationId xmlns:a16="http://schemas.microsoft.com/office/drawing/2014/main" id="{C663869A-C1B9-FA40-AF9C-72A6C11413B9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05;p38">
                <a:extLst>
                  <a:ext uri="{FF2B5EF4-FFF2-40B4-BE49-F238E27FC236}">
                    <a16:creationId xmlns:a16="http://schemas.microsoft.com/office/drawing/2014/main" id="{C681EF08-C72C-EA45-9651-EABD929A6D97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406;p38">
              <a:extLst>
                <a:ext uri="{FF2B5EF4-FFF2-40B4-BE49-F238E27FC236}">
                  <a16:creationId xmlns:a16="http://schemas.microsoft.com/office/drawing/2014/main" id="{B82BF0A2-C368-5840-A03F-B8431110C895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5" name="Google Shape;407;p38">
                <a:extLst>
                  <a:ext uri="{FF2B5EF4-FFF2-40B4-BE49-F238E27FC236}">
                    <a16:creationId xmlns:a16="http://schemas.microsoft.com/office/drawing/2014/main" id="{F30852F1-609A-2A4B-9FD8-BBC0BCAF3726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08;p38">
                <a:extLst>
                  <a:ext uri="{FF2B5EF4-FFF2-40B4-BE49-F238E27FC236}">
                    <a16:creationId xmlns:a16="http://schemas.microsoft.com/office/drawing/2014/main" id="{F60CFA32-39DE-1643-B6E2-DDEFC4974D22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9;p38">
                <a:extLst>
                  <a:ext uri="{FF2B5EF4-FFF2-40B4-BE49-F238E27FC236}">
                    <a16:creationId xmlns:a16="http://schemas.microsoft.com/office/drawing/2014/main" id="{03B77E2E-3A06-5546-A38E-02761399750F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10;p38">
                <a:extLst>
                  <a:ext uri="{FF2B5EF4-FFF2-40B4-BE49-F238E27FC236}">
                    <a16:creationId xmlns:a16="http://schemas.microsoft.com/office/drawing/2014/main" id="{B0E65A2B-41F5-534C-959B-8C3CA0FE4C46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11;p38">
                <a:extLst>
                  <a:ext uri="{FF2B5EF4-FFF2-40B4-BE49-F238E27FC236}">
                    <a16:creationId xmlns:a16="http://schemas.microsoft.com/office/drawing/2014/main" id="{DF49702E-C555-A346-A64F-81AB247EDC45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12;p38">
                <a:extLst>
                  <a:ext uri="{FF2B5EF4-FFF2-40B4-BE49-F238E27FC236}">
                    <a16:creationId xmlns:a16="http://schemas.microsoft.com/office/drawing/2014/main" id="{45237408-04C7-9B4B-B722-5C0D54A6326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13;p38">
                <a:extLst>
                  <a:ext uri="{FF2B5EF4-FFF2-40B4-BE49-F238E27FC236}">
                    <a16:creationId xmlns:a16="http://schemas.microsoft.com/office/drawing/2014/main" id="{71FBF6BA-9851-5941-BF95-8FC9733273CB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14;p38">
              <a:extLst>
                <a:ext uri="{FF2B5EF4-FFF2-40B4-BE49-F238E27FC236}">
                  <a16:creationId xmlns:a16="http://schemas.microsoft.com/office/drawing/2014/main" id="{9EBFFE05-3A27-4249-9F06-9EF218F64D9C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415;p38">
            <a:extLst>
              <a:ext uri="{FF2B5EF4-FFF2-40B4-BE49-F238E27FC236}">
                <a16:creationId xmlns:a16="http://schemas.microsoft.com/office/drawing/2014/main" id="{5352B082-814E-FC47-85F3-03348A1E96F0}"/>
              </a:ext>
            </a:extLst>
          </p:cNvPr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79" name="Google Shape;416;p38">
              <a:extLst>
                <a:ext uri="{FF2B5EF4-FFF2-40B4-BE49-F238E27FC236}">
                  <a16:creationId xmlns:a16="http://schemas.microsoft.com/office/drawing/2014/main" id="{3043470E-035C-C94D-9C24-0845AEFD717E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17;p38">
              <a:extLst>
                <a:ext uri="{FF2B5EF4-FFF2-40B4-BE49-F238E27FC236}">
                  <a16:creationId xmlns:a16="http://schemas.microsoft.com/office/drawing/2014/main" id="{FEE66E58-AC1D-3D43-B4FF-C7EE9D32E2D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18;p38">
              <a:extLst>
                <a:ext uri="{FF2B5EF4-FFF2-40B4-BE49-F238E27FC236}">
                  <a16:creationId xmlns:a16="http://schemas.microsoft.com/office/drawing/2014/main" id="{81ABA763-F706-624D-9FE6-A4C004ECDF2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19;p38">
              <a:extLst>
                <a:ext uri="{FF2B5EF4-FFF2-40B4-BE49-F238E27FC236}">
                  <a16:creationId xmlns:a16="http://schemas.microsoft.com/office/drawing/2014/main" id="{A6967478-11AB-1A46-B687-960C88188DA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20;p38">
              <a:extLst>
                <a:ext uri="{FF2B5EF4-FFF2-40B4-BE49-F238E27FC236}">
                  <a16:creationId xmlns:a16="http://schemas.microsoft.com/office/drawing/2014/main" id="{5CC99038-D95B-AA42-9555-DAD893EF55F2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21;p38">
              <a:extLst>
                <a:ext uri="{FF2B5EF4-FFF2-40B4-BE49-F238E27FC236}">
                  <a16:creationId xmlns:a16="http://schemas.microsoft.com/office/drawing/2014/main" id="{BC53C201-EF14-3947-87AB-BF72AFAAD72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22;p38">
              <a:extLst>
                <a:ext uri="{FF2B5EF4-FFF2-40B4-BE49-F238E27FC236}">
                  <a16:creationId xmlns:a16="http://schemas.microsoft.com/office/drawing/2014/main" id="{CAF7BF7F-FC25-5E4B-956C-95986C34BE52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23;p38">
              <a:extLst>
                <a:ext uri="{FF2B5EF4-FFF2-40B4-BE49-F238E27FC236}">
                  <a16:creationId xmlns:a16="http://schemas.microsoft.com/office/drawing/2014/main" id="{67414A17-EC64-204D-8928-CB8ABB3D6DB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24;p38">
              <a:extLst>
                <a:ext uri="{FF2B5EF4-FFF2-40B4-BE49-F238E27FC236}">
                  <a16:creationId xmlns:a16="http://schemas.microsoft.com/office/drawing/2014/main" id="{AAB023F2-D1F3-A142-A432-D515F167FD4E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25;p38">
              <a:extLst>
                <a:ext uri="{FF2B5EF4-FFF2-40B4-BE49-F238E27FC236}">
                  <a16:creationId xmlns:a16="http://schemas.microsoft.com/office/drawing/2014/main" id="{7A28F906-F307-CB4F-8FA9-F2B41D4466DC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454;p40">
            <a:extLst>
              <a:ext uri="{FF2B5EF4-FFF2-40B4-BE49-F238E27FC236}">
                <a16:creationId xmlns:a16="http://schemas.microsoft.com/office/drawing/2014/main" id="{C2CB483E-ABAD-E54A-B4A7-AB3306DEF57F}"/>
              </a:ext>
            </a:extLst>
          </p:cNvPr>
          <p:cNvGrpSpPr/>
          <p:nvPr/>
        </p:nvGrpSpPr>
        <p:grpSpPr>
          <a:xfrm>
            <a:off x="576035" y="3651744"/>
            <a:ext cx="608900" cy="407500"/>
            <a:chOff x="370000" y="161225"/>
            <a:chExt cx="608900" cy="407500"/>
          </a:xfrm>
        </p:grpSpPr>
        <p:sp>
          <p:nvSpPr>
            <p:cNvPr id="90" name="Google Shape;455;p40">
              <a:extLst>
                <a:ext uri="{FF2B5EF4-FFF2-40B4-BE49-F238E27FC236}">
                  <a16:creationId xmlns:a16="http://schemas.microsoft.com/office/drawing/2014/main" id="{C5AF50B0-5DE8-254B-8BCD-F3A19557826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6;p40">
              <a:extLst>
                <a:ext uri="{FF2B5EF4-FFF2-40B4-BE49-F238E27FC236}">
                  <a16:creationId xmlns:a16="http://schemas.microsoft.com/office/drawing/2014/main" id="{4F7D676C-55E6-B34D-B4A9-4BB5A271F6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457;p40">
            <a:extLst>
              <a:ext uri="{FF2B5EF4-FFF2-40B4-BE49-F238E27FC236}">
                <a16:creationId xmlns:a16="http://schemas.microsoft.com/office/drawing/2014/main" id="{4729BA91-2911-3847-9204-B3BA9A6110AF}"/>
              </a:ext>
            </a:extLst>
          </p:cNvPr>
          <p:cNvGrpSpPr/>
          <p:nvPr/>
        </p:nvGrpSpPr>
        <p:grpSpPr>
          <a:xfrm>
            <a:off x="7917735" y="3875119"/>
            <a:ext cx="855800" cy="746475"/>
            <a:chOff x="7711700" y="384600"/>
            <a:chExt cx="855800" cy="746475"/>
          </a:xfrm>
        </p:grpSpPr>
        <p:sp>
          <p:nvSpPr>
            <p:cNvPr id="93" name="Google Shape;458;p40">
              <a:extLst>
                <a:ext uri="{FF2B5EF4-FFF2-40B4-BE49-F238E27FC236}">
                  <a16:creationId xmlns:a16="http://schemas.microsoft.com/office/drawing/2014/main" id="{BE0B178E-2166-BD4C-9B47-0758577C150B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9;p40">
              <a:extLst>
                <a:ext uri="{FF2B5EF4-FFF2-40B4-BE49-F238E27FC236}">
                  <a16:creationId xmlns:a16="http://schemas.microsoft.com/office/drawing/2014/main" id="{25198EE4-408F-A247-977A-A8BC0AE95F29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0;p40">
              <a:extLst>
                <a:ext uri="{FF2B5EF4-FFF2-40B4-BE49-F238E27FC236}">
                  <a16:creationId xmlns:a16="http://schemas.microsoft.com/office/drawing/2014/main" id="{B61CFAA7-88F0-5D44-B0F2-4B0AD1939D9B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;p40">
              <a:extLst>
                <a:ext uri="{FF2B5EF4-FFF2-40B4-BE49-F238E27FC236}">
                  <a16:creationId xmlns:a16="http://schemas.microsoft.com/office/drawing/2014/main" id="{8BA3A1A1-CF2C-B749-B4D4-FF0F816510B2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2;p40">
              <a:extLst>
                <a:ext uri="{FF2B5EF4-FFF2-40B4-BE49-F238E27FC236}">
                  <a16:creationId xmlns:a16="http://schemas.microsoft.com/office/drawing/2014/main" id="{2DA641D1-B3EF-0C43-A34B-CECA349D0CD5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3;p40">
              <a:extLst>
                <a:ext uri="{FF2B5EF4-FFF2-40B4-BE49-F238E27FC236}">
                  <a16:creationId xmlns:a16="http://schemas.microsoft.com/office/drawing/2014/main" id="{C9050FE6-CE84-214A-8B0B-CD774F4B7BF6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4;p40">
              <a:extLst>
                <a:ext uri="{FF2B5EF4-FFF2-40B4-BE49-F238E27FC236}">
                  <a16:creationId xmlns:a16="http://schemas.microsoft.com/office/drawing/2014/main" id="{16027D02-F908-9C41-B899-23F847F86EB0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5;p40">
              <a:extLst>
                <a:ext uri="{FF2B5EF4-FFF2-40B4-BE49-F238E27FC236}">
                  <a16:creationId xmlns:a16="http://schemas.microsoft.com/office/drawing/2014/main" id="{972993ED-EEB1-C649-A0D0-36A56E4EA52F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6;p40">
              <a:extLst>
                <a:ext uri="{FF2B5EF4-FFF2-40B4-BE49-F238E27FC236}">
                  <a16:creationId xmlns:a16="http://schemas.microsoft.com/office/drawing/2014/main" id="{54877D9F-0151-9945-8FEA-4BA055BC74A9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7;p40">
              <a:extLst>
                <a:ext uri="{FF2B5EF4-FFF2-40B4-BE49-F238E27FC236}">
                  <a16:creationId xmlns:a16="http://schemas.microsoft.com/office/drawing/2014/main" id="{332808D3-E544-4B4F-A7A9-6A69BB40CB02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8;p40">
              <a:extLst>
                <a:ext uri="{FF2B5EF4-FFF2-40B4-BE49-F238E27FC236}">
                  <a16:creationId xmlns:a16="http://schemas.microsoft.com/office/drawing/2014/main" id="{8CD95BD3-B89A-6744-ACC4-FADA21F5A906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5.Unit 2-Lesson2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dL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S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dL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0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AHdL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0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dL5UQ+ZiZ2IAAABkAAAAHAAAAHVuaXZlcnNhbC9sb2NhbF9zZXR0aW5ncy54bWyzsa/IzVEoSy0qzszPs1Uy1DNQUkjNS85PycxLt1UKDXHTtVBSKC5JzEtJzMnPS7VVystXUrC347LJyU9OzAlOLSkBKixWKMhJrEwtCknNBTJKUv0Sc4EqQ4Ic/dyV9O24AFBLAwQUAAIACAAHdL5UzJBF3CoGAABOFQAAFwAAAHVuaXZlcnNhbC91bml2ZXJzYWwucG5n7ZdpUFNXFMefCtRgqQs6ogJRKorLFBE1bCGCWNACQW1rUUBFTMCwR1lMIGArNUWhjrQQWQI4VTvVUAxrwDy1YhSyVCkJYTFoJCklJGJMQng80herlU/tTGf6LR/evDnn/u45575z3n/m0iPCg+1sl9sCAGC3KyRoLwDMKQGA2d1zbRBPgmOYG/KaRd4bHAiwhI4jiGFFDAgLAID64nlTR6wRG5UaEkkGgA9+MT+zeCnX4gBgsXxXUMCnWTFjA9hix4Rl2/dMO51dEDTXxXrvgpFvFp8tdQjJz6JLqahS11TFAzot77xzYaaO40bhuGe08fyDT23B6np6ondF9/TKslFIjvxqKwBYuRApDFh9ehEA5AVFzAaAb+fuRhyLAhAi83lH4VJFAflEk+Dqpu8QOs83NeNiSjKGFVC4+zUwpLKRDSRHzTEbxY+lglse6FiWq9ssYGiOb1s9RrGD32jlCgAD+exyCrktzW7q4QYA8DtAxEwoMuTLzZmyGoTJLwRjBCqsA8MlOev3mZ0tc14TnlbDujfbV0zN3yqjajWlIiYOF52J134kIg98EpGr68HhS0HNur+xrxVakenFy2YQgkc4kf6jIjF2CzjVUydL+I2fzfco3idKETjKoyuVbgHeAVApOD1G85dsrYFejXRLck1qA5c2OZmDX2U+wgcVg0O4LfbuuImnxTHYH/tLRRo2Vazpcq+UanKwrpTS/FdIFSXVUR7eynpFUg1tGzNHXy7JlYGXDSedhFcWIF829T3keOhLKAY7KxK/1lA99awQpLXBaNMrpeR7fF64gyBX25A4vzESc4dd1QLLu9wPjeE8IZb8+tV09pRDCFRhPZzLZ8D0wfYnkrH8RqYyEaP07OePs+B9vXtOp9+FJ75KU/BwxpHmGpxM4AyTq0bbyjXUDlMipkuviQcL2GOOxJylZIGYwzDCKgrnhO3bzplqGL1lZYyV0lKTSglmLVlMOReaGBov4E8u+dAerYU2Hlp4MzCpNpE22wdH7KfXRIJPiGNsfb98xItXHaXx8NgKCY0q5S10pjCtKbq+BZRtPMQ8UpRWWF1huKQZShx0Vo/6STiRXLHgJawVqmSPxnUqDMQPbWBtqhz1XgWKx2TdP7xr+HyB7QVj693YXNbvXgWdl7DxCuWpzU0E/cGnrUW+nvgHipZRA+xFYjaqw8jvd6JqvNXcROxgOUMCcaQZHS/alRWiIJ2joS+vj1hS3f7cN0aZ3aRWOaTM64Q91TxGXlQXsUiT/XCxedbVt6V20zvYgXG1KbeqmPZfUK6Flgm6fzLmEFySzjxwdiWJt/GuRrGpLmQnIsFa2c5dfbgowHjFwDxa2SHmwtNV9mztsv3n1FDUZrmH1fApLBtNFAvS9K16itu7WSTMv0AH6Rd1mqWGCMZJ6OJ9bJBeQiKAqIZILsg7wE1pq+u/PBJGPlfrXSe3f0wX02tQcjmzRNjEW1sCTTaKprPdGePcabvhcT+DhgqGk45HTOPw8cQZPZTuiAsk1cZay5zXa8k7e4N4rni3/UBYxQ2dfQJEa/G80+BCkCmTkBxL8jZ0KsrIuST4+kFmQiXUl0ETYf9QOBYzR2qWubopKUzyANNGyBwW3tRBFaLJaaKiXWIUGNGmKF3YwuwptZ7UbFr3gu8qeeZ15o0afGn6VYXXr7lWVN8sFo2iilAMKeFuKvZO/6E6Bvz5yrB7gtwNvWsOKAxbSW05zGaBihy1TQMWYZStaGJM3UlPyP4xjDUkKTxjoIbkkuoKqYhGcEmhmbx5MMQU/UxTkgY5MdpTNyjdowy4TwDdkF+XNt+Ks52hPh/bdRYfm+koqG6velseIlY7ImLwiLDddvJqu4NpLl/lVrf27d9d3n+etNJsPPIxr62QbDeDl0++3scy62Ne8OhMiRNL7bitgy025hFyvsFeQTWLmrnffseJGKMCFqkT4b+k8h+FdXv6ZxH+2S/vORw953Hf4Sg/2EfC8UHqACYmZkAuZk+IOTpA/9eIFtgCW2ALbIEtsAW2wBbYAltgC2yBLfD/AScvKrn/5vrqz83Wq6S0Lk36fmtziI3/McmCdqoRfbrJpiG29RgVWQJ27QwPYgUePv0nUEsDBBQAAgAIAAd0vlTnExsxTAAAAGoAAAAbAAAAdW5pdmVyc2FsL3VuaXZlcnNhbC5wbmcueG1ss7GvyM1RKEstKs7Mz7NVMtQzULK34+WyKShKLctMLVeoAIoBBSFASaHSVsnECMEtz0wpybBVsrBEEstIzUzPKLFVMjOzhAvqA40EAFBLAQIAABQAAgAIAIxeVlE2YVgCRwMAAOEJAAAUAAAAAAAAAAEAAAAAAAAAAAB1bml2ZXJzYWwvcGxheWVyLnhtbFBLAQIAABQAAgAIAAd0vlScXjIIFAYAADcXAAAdAAAAAAAAAAEAAAAAAHkDAAB1bml2ZXJzYWwvY29tbW9uX21lc3NhZ2VzLmxuZ1BLAQIAABQAAgAIAAd0vlQVHmAbowAAAH8BAAAuAAAAAAAAAAEAAAAAAMgJAAB1bml2ZXJzYWwvcGxheWJhY2tfYW5kX25hdmlnYXRpb25fc2V0dGluZ3MueG1sUEsBAgAAFAACAAgAB3S+VKenV+h8BAAAbxcAACcAAAAAAAAAAQAAAAAAtwoAAHVuaXZlcnNhbC9mbGFzaF9wdWJsaXNoaW5nX3NldHRpbmdzLnhtbFBLAQIAABQAAgAIAAd0vlTtttYkagMAAJ0MAAAhAAAAAAAAAAEAAAAAAHgPAAB1bml2ZXJzYWwvZmxhc2hfc2tpbl9zZXR0aW5ncy54bWxQSwECAAAUAAIACAAHdL5UF9vd2HcEAAD5FgAAJgAAAAAAAAABAAAAAAAhEwAAdW5pdmVyc2FsL2h0bWxfcHVibGlzaGluZ19zZXR0aW5ncy54bWxQSwECAAAUAAIACAAHdL5UJR/xB6oBAABoBgAAHwAAAAAAAAABAAAAAADcFwAAdW5pdmVyc2FsL2h0bWxfc2tpbl9zZXR0aW5ncy5qc1BLAQIAABQAAgAIAAd0vlRD5mJnYgAAAGQAAAAcAAAAAAAAAAEAAAAAAMMZAAB1bml2ZXJzYWwvbG9jYWxfc2V0dGluZ3MueG1sUEsBAgAAFAACAAgAB3S+VMyQRdwqBgAAThUAABcAAAAAAAAAAAAAAAAAXxoAAHVuaXZlcnNhbC91bml2ZXJzYWwucG5nUEsBAgAAFAACAAgAB3S+VOcTGzFMAAAAagAAABsAAAAAAAAAAQAAAAAAviAAAHVuaXZlcnNhbC91bml2ZXJzYWwucG5nLnhtbFBLBQYAAAAACgAKAAYDAABDIQAAAAA="/>
  <p:tag name="ISPRING_LMS_API_VERSION" val="SCORM 2004 (2nd edition)"/>
  <p:tag name="ISPRING_ULTRA_SCORM_COURSE_ID" val="A2610409-0CC0-4002-968A-F7ABC674EE32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5.Unit 2-Lesson2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388</Words>
  <Application>Microsoft Office PowerPoint</Application>
  <PresentationFormat>On-screen Show (16:9)</PresentationFormat>
  <Paragraphs>97</Paragraphs>
  <Slides>12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Patrick Hand SC</vt:lpstr>
      <vt:lpstr>Comic Sans MS</vt:lpstr>
      <vt:lpstr>Arial</vt:lpstr>
      <vt:lpstr>Calibri</vt:lpstr>
      <vt:lpstr>Patrick Hand</vt:lpstr>
      <vt:lpstr>微软雅黑</vt:lpstr>
      <vt:lpstr>Life Savers ExtraBold</vt:lpstr>
      <vt:lpstr>Wingdings</vt:lpstr>
      <vt:lpstr>Roboto</vt:lpstr>
      <vt:lpstr>PT Sans</vt:lpstr>
      <vt:lpstr>Bebas Neue</vt:lpstr>
      <vt:lpstr>Quicksand SemiBold</vt:lpstr>
      <vt:lpstr>Life Savers</vt:lpstr>
      <vt:lpstr>Times New Roman</vt:lpstr>
      <vt:lpstr>Nunito</vt:lpstr>
      <vt:lpstr>Quicksand</vt:lpstr>
      <vt:lpstr>English Language Grammar Rules by Slidesgo</vt:lpstr>
      <vt:lpstr>2_Science Subject for Elementary - 3rd Grade: Physical, Life, and Earth by Slidesgo</vt:lpstr>
      <vt:lpstr>6_第一PPT，www.1ppt.com</vt:lpstr>
      <vt:lpstr>7_第一PPT，www.1ppt.com</vt:lpstr>
      <vt:lpstr>4_第一PPT，www.1ppt.com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classroom fact file fill the blanks then talk to partner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25.Unit 2-Lesson2-Period 1</dc:title>
  <dc:creator>Christiaan Rheeder;Chiêm Thủy</dc:creator>
  <cp:lastModifiedBy>Le Ngoc</cp:lastModifiedBy>
  <cp:revision>40</cp:revision>
  <dcterms:modified xsi:type="dcterms:W3CDTF">2023-10-21T03:28:12Z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2023-10-21T03:28:07Z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eac91724-9524-45ed-8b81-86a84c17ad60</vt:lpwstr>
  </property>
  <property fmtid="{D5CDD505-2E9C-101B-9397-08002B2CF9AE}" pid="7" name="MSIP_Label_defa4170-0d19-0005-0004-bc88714345d2_ActionId">
    <vt:lpwstr>7eb223d1-10a8-4af0-89aa-c4adef08dd91</vt:lpwstr>
  </property>
  <property fmtid="{D5CDD505-2E9C-101B-9397-08002B2CF9AE}" pid="8" name="MSIP_Label_defa4170-0d19-0005-0004-bc88714345d2_ContentBits">
    <vt:lpwstr>0</vt:lpwstr>
  </property>
</Properties>
</file>