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404" r:id="rId2"/>
    <p:sldId id="405" r:id="rId3"/>
    <p:sldId id="408" r:id="rId4"/>
    <p:sldId id="256" r:id="rId5"/>
    <p:sldId id="384" r:id="rId6"/>
    <p:sldId id="406" r:id="rId7"/>
    <p:sldId id="385" r:id="rId8"/>
    <p:sldId id="386" r:id="rId9"/>
    <p:sldId id="387" r:id="rId10"/>
    <p:sldId id="407" r:id="rId11"/>
    <p:sldId id="350" r:id="rId12"/>
  </p:sldIdLst>
  <p:sldSz cx="9144000" cy="5715000" type="screen16x10"/>
  <p:notesSz cx="6858000" cy="9144000"/>
  <p:embeddedFontLst>
    <p:embeddedFont>
      <p:font typeface="Tahoma" pitchFamily="34" charset="0"/>
      <p:regular r:id="rId14"/>
      <p:bold r:id="rId15"/>
    </p:embeddedFont>
    <p:embeddedFont>
      <p:font typeface=".VnAvant" pitchFamily="34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宋体" pitchFamily="2" charset="-122"/>
      <p:regular r:id="rId24"/>
    </p:embeddedFont>
    <p:embeddedFont>
      <p:font typeface=".VnArial Narrow" pitchFamily="34" charset="0"/>
      <p:regular r:id="rId25"/>
      <p:bold r:id="rId26"/>
      <p:italic r:id="rId2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99"/>
    <a:srgbClr val="CCFFFF"/>
    <a:srgbClr val="006600"/>
    <a:srgbClr val="FFCC66"/>
    <a:srgbClr val="99FFCC"/>
    <a:srgbClr val="00CCFF"/>
    <a:srgbClr val="FF66FF"/>
    <a:srgbClr val="FFFF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9520" autoAdjust="0"/>
  </p:normalViewPr>
  <p:slideViewPr>
    <p:cSldViewPr snapToGrid="0">
      <p:cViewPr>
        <p:scale>
          <a:sx n="60" d="100"/>
          <a:sy n="60" d="100"/>
        </p:scale>
        <p:origin x="-3294" y="-12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85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7.wmf"/><Relationship Id="rId5" Type="http://schemas.openxmlformats.org/officeDocument/2006/relationships/image" Target="../media/image16.gif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8" y="0"/>
            <a:ext cx="9145866" cy="5715000"/>
          </a:xfrm>
          <a:prstGeom prst="rect">
            <a:avLst/>
          </a:prstGeom>
        </p:spPr>
      </p:pic>
      <p:sp>
        <p:nvSpPr>
          <p:cNvPr id="3077" name="TextBox 5"/>
          <p:cNvSpPr txBox="1"/>
          <p:nvPr/>
        </p:nvSpPr>
        <p:spPr>
          <a:xfrm>
            <a:off x="1001488" y="1359357"/>
            <a:ext cx="7271656" cy="1542572"/>
          </a:xfrm>
          <a:prstGeom prst="rect">
            <a:avLst/>
          </a:prstGeom>
          <a:noFill/>
          <a:ln w="9525">
            <a:noFill/>
          </a:ln>
        </p:spPr>
        <p:txBody>
          <a:bodyPr wrap="square" lIns="95095" tIns="47547" rIns="95095" bIns="47547">
            <a:spAutoFit/>
          </a:bodyPr>
          <a:lstStyle/>
          <a:p>
            <a:pPr algn="ctr" defTabSz="712241">
              <a:defRPr/>
            </a:pPr>
            <a:r>
              <a:rPr lang="en-US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  <a:endParaRPr lang="en-US" sz="4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30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066800" y="1918230"/>
            <a:ext cx="7010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43165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6800" y="1016000"/>
            <a:ext cx="7253288" cy="3268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22960">
              <a:buClr>
                <a:srgbClr val="000000"/>
              </a:buClr>
              <a:defRPr/>
            </a:pP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Hẹn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mai</a:t>
            </a:r>
            <a:endParaRPr lang="en-US" sz="60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822960">
              <a:buClr>
                <a:srgbClr val="000000"/>
              </a:buClr>
              <a:defRPr/>
            </a:pPr>
            <a:endParaRPr lang="en-US" sz="432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822960">
              <a:buClr>
                <a:srgbClr val="000000"/>
              </a:buClr>
              <a:defRPr/>
            </a:pPr>
            <a:endParaRPr lang="en-US" sz="432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2575719"/>
            <a:ext cx="2152650" cy="189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40"/>
            <a:ext cx="9144001" cy="56853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44868" y="1854200"/>
            <a:ext cx="6127531" cy="152400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9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9200" y="841167"/>
            <a:ext cx="6324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+ 3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= ….     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= …. 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+ 6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= …. 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27993" y="416857"/>
            <a:ext cx="220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70692" y="1036321"/>
            <a:ext cx="9832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67736" y="2122280"/>
            <a:ext cx="68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65844" y="3233530"/>
            <a:ext cx="9358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0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86" y="0"/>
            <a:ext cx="10184524" cy="5715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03131" y="2353747"/>
            <a:ext cx="6999890" cy="1007503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19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PhÐp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céng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ph¹m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vi 10 (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2)</a:t>
            </a:r>
            <a:endParaRPr lang="en-US" sz="3600" b="1" dirty="0" smtClean="0">
              <a:solidFill>
                <a:schemeClr val="tx1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37029"/>
            <a:ext cx="9141569" cy="517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3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355" y="24496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2.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TÝnh</a:t>
            </a:r>
            <a:r>
              <a:rPr lang="en-US" sz="3200" b="1" dirty="0">
                <a:solidFill>
                  <a:srgbClr val="0000CC"/>
                </a:solidFill>
                <a:latin typeface=".VnArial Narrow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8322" y="1511234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8 + 1 =….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8322" y="2157565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6 + 3 =….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322" y="2920899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9 + 1 =….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44840" y="1518494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5 + 5 =….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44840" y="2164825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4 + 3 =….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44840" y="2928159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6 + 2 =….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71012" y="1525754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7 +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=….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71012" y="2172085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8 + 2 =….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71012" y="2935419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5 + 3 =….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9816" y="148841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9814" y="210867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0788" y="288593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019" y="148841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8259" y="210867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2501" y="29033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84729" y="150126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7821" y="213262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72501" y="289741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4198"/>
            <a:ext cx="9810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44198"/>
            <a:ext cx="9810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44198"/>
            <a:ext cx="9810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2" descr="TEDD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413000"/>
            <a:ext cx="993775" cy="85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2" descr="DOLPHI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4676511"/>
            <a:ext cx="1260475" cy="10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2" descr="ANIFLOW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2" descr="ANIFLOW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2" descr="ANIFLOW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4455583"/>
            <a:ext cx="167640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32" descr="ANIFLOW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0"/>
            <a:ext cx="167640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2" descr="DOLPHI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4" y="4676511"/>
            <a:ext cx="1260475" cy="10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2" descr="DOLPHI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4" y="4676511"/>
            <a:ext cx="1260475" cy="10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 descr="TEDD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413000"/>
            <a:ext cx="993775" cy="85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027409" y="2507596"/>
            <a:ext cx="5003457" cy="76944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lao</a:t>
            </a:r>
            <a:endParaRPr lang="en-US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435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9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50220"/>
            <a:ext cx="9141569" cy="516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2" y="684346"/>
            <a:ext cx="8868229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441" y="-4532"/>
            <a:ext cx="7563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3.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Viết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phÐp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tÝnh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thÝch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hîp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dư­íi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mçi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vÏ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: </a:t>
            </a:r>
            <a:endParaRPr lang="en-US" sz="3200" b="1" dirty="0">
              <a:solidFill>
                <a:srgbClr val="0000CC"/>
              </a:solidFill>
              <a:latin typeface=".Vn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4" y="684346"/>
            <a:ext cx="3452771" cy="3004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17" y="2601311"/>
            <a:ext cx="4186069" cy="29141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6389" y="1508076"/>
            <a:ext cx="667657" cy="594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69975" y="1514084"/>
            <a:ext cx="667657" cy="594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62589" y="1522596"/>
            <a:ext cx="667657" cy="594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74532" y="1522589"/>
            <a:ext cx="667657" cy="594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7874" y="147756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42" y="809899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a)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142" y="3546902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b)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7541" y="4197171"/>
            <a:ext cx="667657" cy="6158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61127" y="4218945"/>
            <a:ext cx="667657" cy="6158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53741" y="4211691"/>
            <a:ext cx="667657" cy="6158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65684" y="4211684"/>
            <a:ext cx="667657" cy="6158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59026" y="416665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252245" y="1466193"/>
            <a:ext cx="8686801" cy="1907627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800" b="1" dirty="0">
                <a:latin typeface="Arial" pitchFamily="34" charset="0"/>
                <a:cs typeface="Arial" pitchFamily="34" charset="0"/>
              </a:rPr>
              <a:t>Sau khi quan sát tranh,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suy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nghĩ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3" y="731313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43" y="52272"/>
            <a:ext cx="81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.VnArial Narrow" pitchFamily="34" charset="0"/>
              </a:rPr>
              <a:t>3. </a:t>
            </a:r>
            <a:r>
              <a:rPr lang="en-US" sz="3600" b="1" dirty="0" err="1" smtClean="0">
                <a:solidFill>
                  <a:srgbClr val="0000CC"/>
                </a:solidFill>
                <a:latin typeface=".VnArial Narrow" pitchFamily="34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.VnArial Narrow" pitchFamily="34" charset="0"/>
              </a:rPr>
              <a:t>phÐp</a:t>
            </a:r>
            <a:r>
              <a:rPr lang="en-US" sz="36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.VnArial Narrow" pitchFamily="34" charset="0"/>
              </a:rPr>
              <a:t>tÝnh</a:t>
            </a:r>
            <a:r>
              <a:rPr lang="en-US" sz="36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.VnArial Narrow" pitchFamily="34" charset="0"/>
              </a:rPr>
              <a:t>thÝch</a:t>
            </a:r>
            <a:r>
              <a:rPr lang="en-US" sz="36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.VnArial Narrow" pitchFamily="34" charset="0"/>
              </a:rPr>
              <a:t>hîp</a:t>
            </a:r>
            <a:r>
              <a:rPr lang="en-US" sz="36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.VnArial Narrow" pitchFamily="34" charset="0"/>
              </a:rPr>
              <a:t>dư­íi</a:t>
            </a:r>
            <a:r>
              <a:rPr lang="en-US" sz="36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.VnArial Narrow" pitchFamily="34" charset="0"/>
              </a:rPr>
              <a:t>mçi</a:t>
            </a:r>
            <a:r>
              <a:rPr lang="en-US" sz="36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.VnArial Narrow" pitchFamily="34" charset="0"/>
              </a:rPr>
              <a:t>tranh</a:t>
            </a:r>
            <a:r>
              <a:rPr lang="en-US" sz="36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.VnArial Narrow" pitchFamily="34" charset="0"/>
              </a:rPr>
              <a:t>vÏ</a:t>
            </a:r>
            <a:r>
              <a:rPr lang="en-US" sz="3600" b="1" dirty="0" smtClean="0">
                <a:solidFill>
                  <a:srgbClr val="0000CC"/>
                </a:solidFill>
                <a:latin typeface=".VnArial Narrow" pitchFamily="34" charset="0"/>
              </a:rPr>
              <a:t>: </a:t>
            </a:r>
            <a:endParaRPr lang="en-US" sz="3600" b="1" dirty="0">
              <a:solidFill>
                <a:srgbClr val="0000CC"/>
              </a:solidFill>
              <a:latin typeface=".Vn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08" y="713374"/>
            <a:ext cx="2920290" cy="2833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89" y="2963917"/>
            <a:ext cx="3975868" cy="26421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33401" y="1578142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96987" y="1599916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89601" y="1592662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01544" y="1592655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4886" y="1579158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42" y="809899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a)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142" y="3546902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b)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34213" y="4159147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97799" y="4166407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90413" y="4159153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02356" y="4159146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95698" y="4114117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1588" y="1552618"/>
            <a:ext cx="33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4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6514" y="1568478"/>
            <a:ext cx="33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4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0675" y="1536852"/>
            <a:ext cx="466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+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7590" y="1553769"/>
            <a:ext cx="54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</a:rPr>
              <a:t>8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9122" y="4126269"/>
            <a:ext cx="54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</a:rPr>
              <a:t>8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6785" y="4154794"/>
            <a:ext cx="54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9399" y="4126268"/>
            <a:ext cx="54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</a:rPr>
              <a:t>1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36525" y="4126268"/>
            <a:ext cx="54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739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4" grpId="0"/>
      <p:bldP spid="25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3116</TotalTime>
  <Words>189</Words>
  <Application>Microsoft Office PowerPoint</Application>
  <PresentationFormat>On-screen Show (16:10)</PresentationFormat>
  <Paragraphs>57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Times New Roman</vt:lpstr>
      <vt:lpstr>Tahoma</vt:lpstr>
      <vt:lpstr>.VnAvant</vt:lpstr>
      <vt:lpstr>Calibri</vt:lpstr>
      <vt:lpstr>宋体</vt:lpstr>
      <vt:lpstr>.VnArial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Windows User</cp:lastModifiedBy>
  <cp:revision>339</cp:revision>
  <dcterms:created xsi:type="dcterms:W3CDTF">2020-02-10T09:35:50Z</dcterms:created>
  <dcterms:modified xsi:type="dcterms:W3CDTF">2021-11-05T12:26:38Z</dcterms:modified>
</cp:coreProperties>
</file>