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360" r:id="rId2"/>
    <p:sldId id="399" r:id="rId3"/>
    <p:sldId id="388" r:id="rId4"/>
    <p:sldId id="368" r:id="rId5"/>
    <p:sldId id="400" r:id="rId6"/>
    <p:sldId id="344" r:id="rId7"/>
    <p:sldId id="369" r:id="rId8"/>
    <p:sldId id="404" r:id="rId9"/>
    <p:sldId id="322" r:id="rId10"/>
    <p:sldId id="373" r:id="rId11"/>
    <p:sldId id="407" r:id="rId12"/>
    <p:sldId id="401" r:id="rId13"/>
    <p:sldId id="374" r:id="rId14"/>
    <p:sldId id="376" r:id="rId15"/>
    <p:sldId id="377" r:id="rId16"/>
    <p:sldId id="384" r:id="rId17"/>
    <p:sldId id="378" r:id="rId18"/>
    <p:sldId id="323" r:id="rId19"/>
    <p:sldId id="405" r:id="rId20"/>
    <p:sldId id="386" r:id="rId21"/>
    <p:sldId id="406" r:id="rId22"/>
    <p:sldId id="389" r:id="rId23"/>
    <p:sldId id="403" r:id="rId24"/>
    <p:sldId id="276" r:id="rId25"/>
    <p:sldId id="277" r:id="rId26"/>
  </p:sldIdLst>
  <p:sldSz cx="9144000" cy="5715000" type="screen16x10"/>
  <p:notesSz cx="6858000" cy="9144000"/>
  <p:embeddedFontLst>
    <p:embeddedFont>
      <p:font typeface="#9Slide03 Quicksand Bold" panose="020B0604020202020204" charset="0"/>
      <p:bold r:id="rId28"/>
    </p:embeddedFont>
    <p:embeddedFont>
      <p:font typeface="宋体" panose="02010600030101010101" pitchFamily="2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0" autoAdjust="0"/>
    <p:restoredTop sz="88467" autoAdjust="0"/>
  </p:normalViewPr>
  <p:slideViewPr>
    <p:cSldViewPr snapToGrid="0">
      <p:cViewPr varScale="1">
        <p:scale>
          <a:sx n="78" d="100"/>
          <a:sy n="78" d="100"/>
        </p:scale>
        <p:origin x="384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3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6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8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1386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0586" y="1322465"/>
            <a:ext cx="637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23" y="246356"/>
            <a:ext cx="65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1649" y="4875062"/>
            <a:ext cx="4855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Lê Long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4020" y="2600230"/>
            <a:ext cx="2828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-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7221" y="3043299"/>
            <a:ext cx="1336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30:</a:t>
            </a:r>
          </a:p>
        </p:txBody>
      </p:sp>
    </p:spTree>
    <p:extLst>
      <p:ext uri="{BB962C8B-B14F-4D97-AF65-F5344CB8AC3E}">
        <p14:creationId xmlns:p14="http://schemas.microsoft.com/office/powerpoint/2010/main" val="3202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6CBA2297-94B4-CB4E-9DB9-747206735D09}"/>
              </a:ext>
            </a:extLst>
          </p:cNvPr>
          <p:cNvSpPr/>
          <p:nvPr/>
        </p:nvSpPr>
        <p:spPr>
          <a:xfrm>
            <a:off x="690541" y="1689845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id="{0C78768A-3D94-3C4C-9BD3-B359C536ACCF}"/>
              </a:ext>
            </a:extLst>
          </p:cNvPr>
          <p:cNvSpPr/>
          <p:nvPr/>
        </p:nvSpPr>
        <p:spPr>
          <a:xfrm>
            <a:off x="6497445" y="1678944"/>
            <a:ext cx="2005864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id="{F3D8BA40-632F-6846-85C3-5B846CAFD3B9}"/>
              </a:ext>
            </a:extLst>
          </p:cNvPr>
          <p:cNvSpPr/>
          <p:nvPr/>
        </p:nvSpPr>
        <p:spPr>
          <a:xfrm>
            <a:off x="3589940" y="1678944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ABC161FC-4F8B-4446-B96C-7FBB92DEC9DE}"/>
              </a:ext>
            </a:extLst>
          </p:cNvPr>
          <p:cNvSpPr/>
          <p:nvPr/>
        </p:nvSpPr>
        <p:spPr>
          <a:xfrm>
            <a:off x="690542" y="3346126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5B820D75-B803-1644-9B33-C9C111F99459}"/>
              </a:ext>
            </a:extLst>
          </p:cNvPr>
          <p:cNvSpPr/>
          <p:nvPr/>
        </p:nvSpPr>
        <p:spPr>
          <a:xfrm>
            <a:off x="3589940" y="3352929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F34E69-E24A-864E-9F54-9F8AD910A9F9}"/>
              </a:ext>
            </a:extLst>
          </p:cNvPr>
          <p:cNvSpPr/>
          <p:nvPr/>
        </p:nvSpPr>
        <p:spPr>
          <a:xfrm>
            <a:off x="1548404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41C105-18F9-4B44-9D42-6B1BC60914DA}"/>
              </a:ext>
            </a:extLst>
          </p:cNvPr>
          <p:cNvSpPr/>
          <p:nvPr/>
        </p:nvSpPr>
        <p:spPr>
          <a:xfrm>
            <a:off x="4410307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043D3F9-445B-ED4B-A554-47813D2BF2FB}"/>
              </a:ext>
            </a:extLst>
          </p:cNvPr>
          <p:cNvSpPr/>
          <p:nvPr/>
        </p:nvSpPr>
        <p:spPr>
          <a:xfrm>
            <a:off x="7131448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392BFAE-ADDC-B740-93AD-EE57D826DFA2}"/>
              </a:ext>
            </a:extLst>
          </p:cNvPr>
          <p:cNvSpPr/>
          <p:nvPr/>
        </p:nvSpPr>
        <p:spPr>
          <a:xfrm>
            <a:off x="1546445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0CFCFA-1C2C-9A48-BF87-2DD80D926395}"/>
              </a:ext>
            </a:extLst>
          </p:cNvPr>
          <p:cNvSpPr/>
          <p:nvPr/>
        </p:nvSpPr>
        <p:spPr>
          <a:xfrm>
            <a:off x="4411579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F37BF3-D452-A941-BDAB-BDD1E4BD2264}"/>
              </a:ext>
            </a:extLst>
          </p:cNvPr>
          <p:cNvCxnSpPr>
            <a:cxnSpLocks/>
          </p:cNvCxnSpPr>
          <p:nvPr/>
        </p:nvCxnSpPr>
        <p:spPr>
          <a:xfrm>
            <a:off x="1116927" y="2222765"/>
            <a:ext cx="11926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569829" y="2203488"/>
            <a:ext cx="425595" cy="54845"/>
            <a:chOff x="6684298" y="2210233"/>
            <a:chExt cx="425595" cy="5484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83BA59-F8EA-1A4C-AC6E-17CCB5ACF564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8" y="2265078"/>
              <a:ext cx="42559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45F62F3-94CD-3E4F-873A-97F3C2FFDA99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9" y="2210233"/>
              <a:ext cx="425594" cy="67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4E4E0D-040A-1A43-98CE-6BC06BCE721A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1293543" y="1469191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29276D0-F077-CF4A-9179-FD5619861425}"/>
              </a:ext>
            </a:extLst>
          </p:cNvPr>
          <p:cNvCxnSpPr>
            <a:cxnSpLocks/>
            <a:stCxn id="26" idx="5"/>
          </p:cNvCxnSpPr>
          <p:nvPr/>
        </p:nvCxnSpPr>
        <p:spPr>
          <a:xfrm>
            <a:off x="1824431" y="1469191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4E8C96-2C59-8348-91F7-EAE5D1989439}"/>
              </a:ext>
            </a:extLst>
          </p:cNvPr>
          <p:cNvCxnSpPr>
            <a:cxnSpLocks/>
          </p:cNvCxnSpPr>
          <p:nvPr/>
        </p:nvCxnSpPr>
        <p:spPr>
          <a:xfrm flipH="1">
            <a:off x="4134073" y="1468839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743056-8523-4F4B-A42A-28A43B941926}"/>
              </a:ext>
            </a:extLst>
          </p:cNvPr>
          <p:cNvCxnSpPr>
            <a:cxnSpLocks/>
          </p:cNvCxnSpPr>
          <p:nvPr/>
        </p:nvCxnSpPr>
        <p:spPr>
          <a:xfrm>
            <a:off x="4671198" y="145969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A07196-6A61-0341-AFE4-F8F1B31A10D7}"/>
              </a:ext>
            </a:extLst>
          </p:cNvPr>
          <p:cNvCxnSpPr>
            <a:cxnSpLocks/>
          </p:cNvCxnSpPr>
          <p:nvPr/>
        </p:nvCxnSpPr>
        <p:spPr>
          <a:xfrm flipH="1">
            <a:off x="6891454" y="1464132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367A60D-FFD3-114D-9CF4-FA5925CE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08" y="3124329"/>
            <a:ext cx="3175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83EF27-7B34-BC4E-93CA-F2F69529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384" y="3146166"/>
            <a:ext cx="317500" cy="2286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1A4777A-46E9-1348-9C1F-3AF47C3D248F}"/>
              </a:ext>
            </a:extLst>
          </p:cNvPr>
          <p:cNvCxnSpPr>
            <a:cxnSpLocks/>
          </p:cNvCxnSpPr>
          <p:nvPr/>
        </p:nvCxnSpPr>
        <p:spPr>
          <a:xfrm>
            <a:off x="7432530" y="14532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B7661FF-A95A-F941-B4E7-8454BDA6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642" y="3117526"/>
            <a:ext cx="304800" cy="2286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DD77D0E-DC4E-F946-9683-DBB7176652DC}"/>
              </a:ext>
            </a:extLst>
          </p:cNvPr>
          <p:cNvCxnSpPr>
            <a:cxnSpLocks/>
          </p:cNvCxnSpPr>
          <p:nvPr/>
        </p:nvCxnSpPr>
        <p:spPr>
          <a:xfrm>
            <a:off x="4666131" y="314245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608709" y="3899067"/>
            <a:ext cx="727291" cy="37923"/>
            <a:chOff x="5973326" y="3904763"/>
            <a:chExt cx="727291" cy="3792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26" y="3904763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26" y="3942686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Round Diagonal Corner Rectangle 55">
            <a:extLst>
              <a:ext uri="{FF2B5EF4-FFF2-40B4-BE49-F238E27FC236}">
                <a16:creationId xmlns:a16="http://schemas.microsoft.com/office/drawing/2014/main" id="{CAEBECCA-EFF5-2C4D-BD89-DD8A2897EBCD}"/>
              </a:ext>
            </a:extLst>
          </p:cNvPr>
          <p:cNvSpPr/>
          <p:nvPr/>
        </p:nvSpPr>
        <p:spPr>
          <a:xfrm>
            <a:off x="6496560" y="3319206"/>
            <a:ext cx="2006750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9152177-0D2C-3B44-ADB8-920DAF8559E0}"/>
              </a:ext>
            </a:extLst>
          </p:cNvPr>
          <p:cNvSpPr/>
          <p:nvPr/>
        </p:nvSpPr>
        <p:spPr>
          <a:xfrm>
            <a:off x="7131448" y="2796367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A14422-9345-4048-B26A-FB055A9E54F8}"/>
              </a:ext>
            </a:extLst>
          </p:cNvPr>
          <p:cNvCxnSpPr>
            <a:cxnSpLocks/>
          </p:cNvCxnSpPr>
          <p:nvPr/>
        </p:nvCxnSpPr>
        <p:spPr>
          <a:xfrm>
            <a:off x="7369263" y="30854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5E68DC22-AD9C-B047-AB3F-E5E1EE09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82" y="3111014"/>
            <a:ext cx="317500" cy="2286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6BFADE3-4D82-BF42-93CA-BDC50607D6D0}"/>
              </a:ext>
            </a:extLst>
          </p:cNvPr>
          <p:cNvCxnSpPr>
            <a:cxnSpLocks/>
          </p:cNvCxnSpPr>
          <p:nvPr/>
        </p:nvCxnSpPr>
        <p:spPr>
          <a:xfrm>
            <a:off x="4592041" y="2210188"/>
            <a:ext cx="717106" cy="125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2041172-BDE6-8D49-921D-A190D635B16C}"/>
              </a:ext>
            </a:extLst>
          </p:cNvPr>
          <p:cNvCxnSpPr>
            <a:cxnSpLocks/>
          </p:cNvCxnSpPr>
          <p:nvPr/>
        </p:nvCxnSpPr>
        <p:spPr>
          <a:xfrm flipV="1">
            <a:off x="7042564" y="2210188"/>
            <a:ext cx="412270" cy="125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0E1128C-5797-BC41-AAE6-76BEF1A25549}"/>
              </a:ext>
            </a:extLst>
          </p:cNvPr>
          <p:cNvCxnSpPr>
            <a:cxnSpLocks/>
          </p:cNvCxnSpPr>
          <p:nvPr/>
        </p:nvCxnSpPr>
        <p:spPr>
          <a:xfrm>
            <a:off x="1490758" y="3899067"/>
            <a:ext cx="4632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BAECF88-7032-C244-A9FC-D0213E2875F2}"/>
              </a:ext>
            </a:extLst>
          </p:cNvPr>
          <p:cNvCxnSpPr>
            <a:cxnSpLocks/>
          </p:cNvCxnSpPr>
          <p:nvPr/>
        </p:nvCxnSpPr>
        <p:spPr>
          <a:xfrm>
            <a:off x="7042564" y="3899067"/>
            <a:ext cx="5037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12933A4-CB96-7A4E-9BF0-0715C0141142}"/>
              </a:ext>
            </a:extLst>
          </p:cNvPr>
          <p:cNvCxnSpPr>
            <a:cxnSpLocks/>
          </p:cNvCxnSpPr>
          <p:nvPr/>
        </p:nvCxnSpPr>
        <p:spPr>
          <a:xfrm>
            <a:off x="7042564" y="3940847"/>
            <a:ext cx="5037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9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211888" y="657001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493500" y="987388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487" y="2470387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6029" y="495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57149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4038291" y="847232"/>
            <a:ext cx="110018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2296589" y="1224422"/>
            <a:ext cx="51519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7195876" y="1260124"/>
            <a:ext cx="9422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3058708" y="1593112"/>
            <a:ext cx="9795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E9BE169-372A-344C-8AD5-78B48B5C4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9501" cy="479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871767" y="96698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3955708" y="814003"/>
            <a:ext cx="444670" cy="190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871766" y="137155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2755261" y="1179297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871762" y="1704473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871764" y="203739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CC695-76A2-E84F-B04C-BF6F1CE09E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501" cy="479501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4235B9-3AED-8C4B-9553-DB66C8DC4028}"/>
              </a:ext>
            </a:extLst>
          </p:cNvPr>
          <p:cNvSpPr/>
          <p:nvPr/>
        </p:nvSpPr>
        <p:spPr>
          <a:xfrm>
            <a:off x="871763" y="233474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615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B3B3C4-1D22-1841-9299-9AF839D2C7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79140" cy="3791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4726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Khoanh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ý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: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A4AAD-8722-5C45-999B-FC760C985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796"/>
            <a:ext cx="9144000" cy="27943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535296-2500-F14F-BD0B-EC53C811D8BC}"/>
              </a:ext>
            </a:extLst>
          </p:cNvPr>
          <p:cNvSpPr/>
          <p:nvPr/>
        </p:nvSpPr>
        <p:spPr>
          <a:xfrm>
            <a:off x="1874520" y="2343150"/>
            <a:ext cx="514350" cy="59436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" y="1798363"/>
            <a:ext cx="8908355" cy="21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vGTGwicz57d5E1A8RUZNYtbWNLT4qk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0F90732C-F87B-2040-A280-009236745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5663"/>
            <a:ext cx="9144000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1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82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3" y="200721"/>
            <a:ext cx="7101454" cy="53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vGTGwicz57d5E1A8RUZNYtbWNLT4qk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7C71E020-267B-864B-B52B-26C10020C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4458"/>
            <a:ext cx="91440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7" y="133815"/>
            <a:ext cx="7254280" cy="54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026160" y="14859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6" y="2971725"/>
            <a:ext cx="2144464" cy="2144464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id="{2F6ECC1D-85FB-CD45-89F0-96FC61E8BC42}"/>
              </a:ext>
            </a:extLst>
          </p:cNvPr>
          <p:cNvSpPr/>
          <p:nvPr/>
        </p:nvSpPr>
        <p:spPr>
          <a:xfrm>
            <a:off x="1835738" y="1074826"/>
            <a:ext cx="4877862" cy="232321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2122588" y="1754259"/>
            <a:ext cx="430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20" y="2236433"/>
            <a:ext cx="2316960" cy="2316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559A2-FF6F-9D44-AD24-D9EE0050BD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3182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0161" y="1340996"/>
            <a:ext cx="7540863" cy="1348704"/>
            <a:chOff x="1325218" y="1881809"/>
            <a:chExt cx="9457343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8313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30: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329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31: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2016" y="1199753"/>
            <a:ext cx="6153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2" y="2544828"/>
            <a:ext cx="2391000" cy="21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9025" y="1354237"/>
            <a:ext cx="2291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ở</a:t>
            </a:r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trọ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173" y="1354237"/>
            <a:ext cx="2877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cha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mẹ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7814" y="3233748"/>
            <a:ext cx="2291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</a:t>
            </a:r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4373" y="3233748"/>
            <a:ext cx="2625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lá</a:t>
            </a:r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chè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D72F3-454C-764E-970D-6B3DDF15D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9144000" cy="5720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F6580-9263-D341-AC1E-662A63DB36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4" y="0"/>
            <a:ext cx="591015" cy="5910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5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3584" y="1539575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u 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6916" y="1539575"/>
            <a:ext cx="2471492" cy="2471492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5436550" y="2769209"/>
              <a:ext cx="1536703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ư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F8F7CF-EC3F-544B-B5A3-668619CA8E01}"/>
              </a:ext>
            </a:extLst>
          </p:cNvPr>
          <p:cNvSpPr txBox="1"/>
          <p:nvPr/>
        </p:nvSpPr>
        <p:spPr>
          <a:xfrm>
            <a:off x="3413178" y="189571"/>
            <a:ext cx="2350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Bài</a:t>
            </a:r>
            <a:r>
              <a:rPr lang="en-US" sz="6000" b="1" dirty="0">
                <a:solidFill>
                  <a:srgbClr val="FF0000"/>
                </a:solidFill>
              </a:rPr>
              <a:t> 30:</a:t>
            </a:r>
          </a:p>
        </p:txBody>
      </p:sp>
    </p:spTree>
    <p:extLst>
      <p:ext uri="{BB962C8B-B14F-4D97-AF65-F5344CB8AC3E}">
        <p14:creationId xmlns:p14="http://schemas.microsoft.com/office/powerpoint/2010/main" val="25583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5490" y="3522681"/>
            <a:ext cx="1914796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tủ</a:t>
            </a:r>
            <a:endParaRPr lang="en-US" sz="66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7482" y="3515042"/>
            <a:ext cx="2130812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ủ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537" y="4404819"/>
            <a:ext cx="84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6600"/>
                </a:solidFill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50286" y="4250930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b="1" dirty="0">
                <a:solidFill>
                  <a:srgbClr val="006600"/>
                </a:solidFill>
                <a:cs typeface="Times New Roman" panose="02020603050405020304" pitchFamily="18" charset="0"/>
              </a:rPr>
              <a:t>U</a:t>
            </a:r>
            <a:endParaRPr lang="en-US" sz="8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2050216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</a:t>
            </a:r>
            <a:r>
              <a:rPr lang="en-US" sz="8625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ủ</a:t>
            </a:r>
            <a:endParaRPr lang="en-US" sz="8625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6246291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cs typeface="Times New Roman" panose="02020603050405020304" pitchFamily="18" charset="0"/>
              </a:rPr>
              <a:t>u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798060"/>
            <a:ext cx="3515574" cy="2612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23692-7CAF-7043-8D98-CFE28B470F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1804" cy="501804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7019" y="4466373"/>
            <a:ext cx="841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66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478" y="3472344"/>
            <a:ext cx="220175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sư</a:t>
            </a:r>
            <a:r>
              <a:rPr lang="en-US" sz="5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tử</a:t>
            </a:r>
            <a:endParaRPr lang="en-US" sz="5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947" y="3488458"/>
            <a:ext cx="2130812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ử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209" y="4404817"/>
            <a:ext cx="1176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endParaRPr lang="en-US" sz="6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9530" y="4218702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endParaRPr lang="en-US" sz="8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313188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s</a:t>
            </a:r>
            <a:r>
              <a:rPr lang="en-US" sz="8625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ư</a:t>
            </a:r>
            <a:r>
              <a:rPr lang="en-US" sz="8625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</a:t>
            </a:r>
            <a:r>
              <a:rPr lang="en-US" sz="8625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ử</a:t>
            </a:r>
            <a:endParaRPr lang="en-US" sz="8625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6313199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978997"/>
            <a:ext cx="3715646" cy="2319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23692-7CAF-7043-8D98-CFE28B470F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1804" cy="501804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10276" y="4485262"/>
            <a:ext cx="1176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0066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endParaRPr lang="en-US" sz="6600" b="1" dirty="0">
              <a:solidFill>
                <a:srgbClr val="0066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4328" y="360046"/>
            <a:ext cx="930384" cy="183896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7" name="Rectangle 6"/>
          <p:cNvSpPr/>
          <p:nvPr/>
        </p:nvSpPr>
        <p:spPr>
          <a:xfrm>
            <a:off x="6527127" y="196955"/>
            <a:ext cx="1093890" cy="183896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5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endParaRPr lang="en-US" sz="115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15815-0231-AF4A-919E-5B0BD56E3525}"/>
              </a:ext>
            </a:extLst>
          </p:cNvPr>
          <p:cNvSpPr/>
          <p:nvPr/>
        </p:nvSpPr>
        <p:spPr>
          <a:xfrm>
            <a:off x="1502960" y="2665735"/>
            <a:ext cx="1441741" cy="183896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5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115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ủ</a:t>
            </a:r>
            <a:endParaRPr lang="en-US" sz="115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ADB34-A20A-1044-BDCF-54FE88EC8444}"/>
              </a:ext>
            </a:extLst>
          </p:cNvPr>
          <p:cNvSpPr/>
          <p:nvPr/>
        </p:nvSpPr>
        <p:spPr>
          <a:xfrm>
            <a:off x="5221679" y="2665734"/>
            <a:ext cx="3482364" cy="183896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5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</a:t>
            </a:r>
            <a:r>
              <a:rPr lang="en-US" sz="115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115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115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ử</a:t>
            </a:r>
            <a:endParaRPr lang="en-US" sz="115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3C9A96-30E3-524C-A77E-F692FB8AF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</TotalTime>
  <Words>290</Words>
  <Application>Microsoft Office PowerPoint</Application>
  <PresentationFormat>On-screen Show (16:10)</PresentationFormat>
  <Paragraphs>78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Times New Roman</vt:lpstr>
      <vt:lpstr>Arial</vt:lpstr>
      <vt:lpstr>#9Slide03 Quicksand Bold</vt:lpstr>
      <vt:lpstr>宋体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232</cp:revision>
  <dcterms:created xsi:type="dcterms:W3CDTF">2020-02-10T09:35:50Z</dcterms:created>
  <dcterms:modified xsi:type="dcterms:W3CDTF">2021-10-20T11:32:52Z</dcterms:modified>
</cp:coreProperties>
</file>