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80" r:id="rId2"/>
    <p:sldId id="371" r:id="rId3"/>
    <p:sldId id="358" r:id="rId4"/>
    <p:sldId id="357" r:id="rId5"/>
    <p:sldId id="362" r:id="rId6"/>
    <p:sldId id="257" r:id="rId7"/>
    <p:sldId id="353" r:id="rId8"/>
    <p:sldId id="360" r:id="rId9"/>
    <p:sldId id="361" r:id="rId10"/>
    <p:sldId id="351" r:id="rId11"/>
    <p:sldId id="373" r:id="rId12"/>
    <p:sldId id="323" r:id="rId13"/>
    <p:sldId id="380" r:id="rId14"/>
    <p:sldId id="377" r:id="rId15"/>
    <p:sldId id="370" r:id="rId16"/>
    <p:sldId id="365" r:id="rId17"/>
    <p:sldId id="337" r:id="rId18"/>
    <p:sldId id="367" r:id="rId19"/>
    <p:sldId id="366" r:id="rId20"/>
    <p:sldId id="368" r:id="rId21"/>
    <p:sldId id="369" r:id="rId22"/>
    <p:sldId id="345" r:id="rId23"/>
    <p:sldId id="374" r:id="rId24"/>
    <p:sldId id="376" r:id="rId25"/>
    <p:sldId id="375" r:id="rId26"/>
    <p:sldId id="308" r:id="rId27"/>
  </p:sldIdLst>
  <p:sldSz cx="9144000" cy="5715000" type="screen16x10"/>
  <p:notesSz cx="6858000" cy="9144000"/>
  <p:embeddedFontLs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宋体" panose="02010600030101010101" pitchFamily="2" charset="-122"/>
      <p:regular r:id="rId39"/>
    </p:embeddedFont>
    <p:embeddedFont>
      <p:font typeface=".VnArial Narrow" panose="020B7200000000000000" pitchFamily="34" charset="0"/>
      <p:regular r:id="rId40"/>
    </p:embeddedFont>
    <p:embeddedFont>
      <p:font typeface="VNI-Avo" pitchFamily="2" charset="0"/>
      <p:regular r:id="rId41"/>
      <p:bold r:id="rId42"/>
      <p:italic r:id="rId43"/>
      <p:boldItalic r:id="rId44"/>
    </p:embeddedFont>
    <p:embeddedFont>
      <p:font typeface=".VnAvant" panose="020B7200000000000000"/>
      <p:regular r:id="rId45"/>
      <p:bold r:id="rId46"/>
      <p:italic r:id="rId47"/>
      <p:boldItalic r:id="rId4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  <a:srgbClr val="FFFFCC"/>
    <a:srgbClr val="0000CC"/>
    <a:srgbClr val="FFCCFF"/>
    <a:srgbClr val="FFFF99"/>
    <a:srgbClr val="006600"/>
    <a:srgbClr val="99FF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6323" autoAdjust="0"/>
  </p:normalViewPr>
  <p:slideViewPr>
    <p:cSldViewPr snapToGrid="0">
      <p:cViewPr varScale="1">
        <p:scale>
          <a:sx n="77" d="100"/>
          <a:sy n="77" d="100"/>
        </p:scale>
        <p:origin x="1266" y="5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op­.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9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7" y="402851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78475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3534" y="2368346"/>
            <a:ext cx="2970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cäp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hæ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5654" y="2333406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tre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27422" y="2304376"/>
            <a:ext cx="260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chám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mò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9" y="680815"/>
            <a:ext cx="2409261" cy="15603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34" y="695328"/>
            <a:ext cx="2522539" cy="155439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08" y="695328"/>
            <a:ext cx="2444535" cy="154977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266780" y="4958232"/>
            <a:ext cx="2728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lom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khom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2350" y="4974561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xãm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ª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7422" y="4940322"/>
            <a:ext cx="26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</a:rPr>
              <a:t>gom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gãp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8" y="3100803"/>
            <a:ext cx="2409261" cy="17549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34" y="3074328"/>
            <a:ext cx="2495496" cy="177459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14" y="3055814"/>
            <a:ext cx="2730009" cy="178830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1" name="Rectangle 20"/>
          <p:cNvSpPr/>
          <p:nvPr/>
        </p:nvSpPr>
        <p:spPr>
          <a:xfrm>
            <a:off x="238069" y="2371383"/>
            <a:ext cx="2970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äp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hæ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85654" y="2333406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tre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0708" y="2290314"/>
            <a:ext cx="260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ám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mò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1634" y="4955511"/>
            <a:ext cx="2728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0804" y="4989374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20708" y="4953993"/>
            <a:ext cx="26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</a:rPr>
              <a:t>g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g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ãp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BB15A-8909-8F47-8EC6-AC1425795C6E}"/>
              </a:ext>
            </a:extLst>
          </p:cNvPr>
          <p:cNvSpPr txBox="1"/>
          <p:nvPr/>
        </p:nvSpPr>
        <p:spPr>
          <a:xfrm>
            <a:off x="281346" y="40629"/>
            <a:ext cx="654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1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dưới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rial Narrow" pitchFamily="34" charset="0"/>
              </a:rPr>
              <a:t>o</a:t>
            </a:r>
            <a:r>
              <a:rPr lang="en-US" sz="2800" b="1" dirty="0" err="1" smtClean="0">
                <a:solidFill>
                  <a:srgbClr val="FF0000"/>
                </a:solidFill>
                <a:latin typeface=".VnArial Narrow" pitchFamily="34" charset="0"/>
              </a:rPr>
              <a:t>m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.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/>
            </a:r>
            <a:b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</a:b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2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dưới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rial Narrow" pitchFamily="34" charset="0"/>
              </a:rPr>
              <a:t>op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rial Narrow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FAE0050-E816-3345-B8B1-023F3699AD83}"/>
              </a:ext>
            </a:extLst>
          </p:cNvPr>
          <p:cNvCxnSpPr/>
          <p:nvPr/>
        </p:nvCxnSpPr>
        <p:spPr>
          <a:xfrm>
            <a:off x="-13648" y="984986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227390" y="1667337"/>
            <a:ext cx="2648508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134423" y="1832510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721" y="1732787"/>
            <a:ext cx="224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c</a:t>
            </a:r>
            <a:r>
              <a:rPr lang="en-US" sz="4000" b="1" dirty="0" err="1" smtClean="0">
                <a:solidFill>
                  <a:srgbClr val="0000CC"/>
                </a:solidFill>
              </a:rPr>
              <a:t>ọp</a:t>
            </a:r>
            <a:r>
              <a:rPr lang="en-US" sz="4000" b="1" dirty="0" smtClean="0">
                <a:solidFill>
                  <a:srgbClr val="0000CC"/>
                </a:solidFill>
              </a:rPr>
              <a:t> (</a:t>
            </a:r>
            <a:r>
              <a:rPr lang="en-US" sz="4000" b="1" dirty="0" err="1" smtClean="0">
                <a:solidFill>
                  <a:srgbClr val="0000CC"/>
                </a:solidFill>
              </a:rPr>
              <a:t>hổ</a:t>
            </a:r>
            <a:r>
              <a:rPr lang="en-US" sz="4000" b="1" dirty="0" smtClean="0">
                <a:solidFill>
                  <a:srgbClr val="0000CC"/>
                </a:solidFill>
              </a:rPr>
              <a:t>)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3213545" y="1683775"/>
            <a:ext cx="2709583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3278594" y="1848948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12115" y="1776521"/>
            <a:ext cx="246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k</a:t>
            </a:r>
            <a:r>
              <a:rPr lang="en-US" sz="4000" b="1" dirty="0" err="1" smtClean="0">
                <a:solidFill>
                  <a:srgbClr val="0000CC"/>
                </a:solidFill>
              </a:rPr>
              <a:t>hóm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tre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6223380" y="1699948"/>
            <a:ext cx="2688604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6288429" y="1865121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35598" y="1792694"/>
            <a:ext cx="251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c</a:t>
            </a:r>
            <a:r>
              <a:rPr lang="en-US" sz="4000" b="1" dirty="0" err="1" smtClean="0">
                <a:solidFill>
                  <a:srgbClr val="0000CC"/>
                </a:solidFill>
              </a:rPr>
              <a:t>hỏm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mũ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227390" y="3018467"/>
            <a:ext cx="2648508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134423" y="3183640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7017" y="3069421"/>
            <a:ext cx="2488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l</a:t>
            </a:r>
            <a:r>
              <a:rPr lang="en-US" sz="4000" b="1" dirty="0" err="1" smtClean="0">
                <a:solidFill>
                  <a:srgbClr val="0000CC"/>
                </a:solidFill>
              </a:rPr>
              <a:t>om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khom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3213545" y="3034905"/>
            <a:ext cx="2709583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3278594" y="3200078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12115" y="3086707"/>
            <a:ext cx="246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xóm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quê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6223380" y="3051078"/>
            <a:ext cx="2688604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6288429" y="3216251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62894" y="3102880"/>
            <a:ext cx="251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g</a:t>
            </a:r>
            <a:r>
              <a:rPr lang="en-US" sz="4000" b="1" dirty="0" err="1" smtClean="0">
                <a:solidFill>
                  <a:srgbClr val="0000CC"/>
                </a:solidFill>
              </a:rPr>
              <a:t>om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góp</a:t>
            </a:r>
            <a:endParaRPr lang="en-US" sz="4000" b="1" dirty="0">
              <a:solidFill>
                <a:srgbClr val="0000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93883" y="2358785"/>
            <a:ext cx="1175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46178" y="2356507"/>
            <a:ext cx="1175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1721" y="3642639"/>
            <a:ext cx="2015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66302" y="3669935"/>
            <a:ext cx="1007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14418" y="3722716"/>
            <a:ext cx="87609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94810" y="3706941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94810" y="3750011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4553" y="2353535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54553" y="2396605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2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1711503"/>
            <a:ext cx="8925374" cy="12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7" y="11749414"/>
            <a:ext cx="7461335" cy="994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4" y="4794"/>
            <a:ext cx="8578745" cy="57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7" y="11749414"/>
            <a:ext cx="7461335" cy="994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3" y="4794"/>
            <a:ext cx="8462987" cy="57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4775"/>
            <a:ext cx="7620000" cy="5218339"/>
          </a:xfrm>
        </p:spPr>
      </p:pic>
      <p:sp>
        <p:nvSpPr>
          <p:cNvPr id="5" name="TextBox 4"/>
          <p:cNvSpPr txBox="1"/>
          <p:nvPr/>
        </p:nvSpPr>
        <p:spPr>
          <a:xfrm>
            <a:off x="2402114" y="1608405"/>
            <a:ext cx="4635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3085337"/>
            <a:ext cx="68713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7819" y="441435"/>
            <a:ext cx="4666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đọc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từ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ngữ</a:t>
            </a:r>
            <a:r>
              <a:rPr lang="en-US" sz="4400" b="1" dirty="0" smtClean="0">
                <a:solidFill>
                  <a:srgbClr val="C00000"/>
                </a:solidFill>
              </a:rPr>
              <a:t>: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373" y="1592318"/>
            <a:ext cx="8261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CC"/>
                </a:solidFill>
              </a:rPr>
              <a:t>c</a:t>
            </a:r>
            <a:r>
              <a:rPr lang="en-US" sz="7200" b="1" dirty="0" err="1" smtClean="0">
                <a:solidFill>
                  <a:srgbClr val="0000CC"/>
                </a:solidFill>
              </a:rPr>
              <a:t>òm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nhom</a:t>
            </a:r>
            <a:r>
              <a:rPr lang="en-US" sz="7200" b="1" dirty="0" smtClean="0">
                <a:solidFill>
                  <a:srgbClr val="0000CC"/>
                </a:solidFill>
              </a:rPr>
              <a:t>, </a:t>
            </a:r>
            <a:r>
              <a:rPr lang="en-US" sz="7200" b="1" dirty="0" err="1" smtClean="0">
                <a:solidFill>
                  <a:srgbClr val="0000CC"/>
                </a:solidFill>
              </a:rPr>
              <a:t>lắm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đồ</a:t>
            </a:r>
            <a:r>
              <a:rPr lang="en-US" sz="7200" b="1" dirty="0" smtClean="0">
                <a:solidFill>
                  <a:srgbClr val="0000CC"/>
                </a:solidFill>
              </a:rPr>
              <a:t>, </a:t>
            </a:r>
            <a:r>
              <a:rPr lang="en-US" sz="7200" b="1" dirty="0" err="1" smtClean="0">
                <a:solidFill>
                  <a:srgbClr val="0000CC"/>
                </a:solidFill>
              </a:rPr>
              <a:t>chả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nghe</a:t>
            </a:r>
            <a:r>
              <a:rPr lang="en-US" sz="7200" b="1" dirty="0" smtClean="0">
                <a:solidFill>
                  <a:srgbClr val="0000CC"/>
                </a:solidFill>
              </a:rPr>
              <a:t>, </a:t>
            </a:r>
            <a:r>
              <a:rPr lang="en-US" sz="7200" b="1" dirty="0" err="1" smtClean="0">
                <a:solidFill>
                  <a:srgbClr val="0000CC"/>
                </a:solidFill>
              </a:rPr>
              <a:t>xếp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đồ</a:t>
            </a:r>
            <a:r>
              <a:rPr lang="en-US" sz="7200" b="1" dirty="0" smtClean="0">
                <a:solidFill>
                  <a:srgbClr val="0000CC"/>
                </a:solidFill>
              </a:rPr>
              <a:t>.</a:t>
            </a:r>
            <a:endParaRPr lang="en-US" sz="7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159" y="945931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0088" y="883838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72049" y="1588115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2889" y="2202972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328" y="3464213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2" y="3975061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489A529-FB62-F54B-A5C7-F93ED44E9544}"/>
              </a:ext>
            </a:extLst>
          </p:cNvPr>
          <p:cNvCxnSpPr/>
          <p:nvPr/>
        </p:nvCxnSpPr>
        <p:spPr>
          <a:xfrm flipH="1">
            <a:off x="1822642" y="1887466"/>
            <a:ext cx="156116" cy="496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489A529-FB62-F54B-A5C7-F93ED44E9544}"/>
              </a:ext>
            </a:extLst>
          </p:cNvPr>
          <p:cNvCxnSpPr/>
          <p:nvPr/>
        </p:nvCxnSpPr>
        <p:spPr>
          <a:xfrm flipH="1">
            <a:off x="3979688" y="4356299"/>
            <a:ext cx="156116" cy="496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2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9" y="1461814"/>
            <a:ext cx="3414578" cy="34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409443" y="552745"/>
            <a:ext cx="3968489" cy="40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3866068" y="1998051"/>
            <a:ext cx="3433366" cy="113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3888" tIns="13888" rIns="13888" bIns="13888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250746">
              <a:lnSpc>
                <a:spcPct val="150000"/>
              </a:lnSpc>
              <a:defRPr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động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仓耳玄三M W05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3890436" y="1827228"/>
            <a:ext cx="255182" cy="230879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064796" y="3343563"/>
            <a:ext cx="256051" cy="230879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9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7910" y="1126554"/>
            <a:ext cx="462844" cy="44026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  <a:endParaRPr lang="en-US" sz="28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0140" y="3664801"/>
            <a:ext cx="462844" cy="44026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1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49714" y="409972"/>
            <a:ext cx="297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Centaur gthic"/>
                <a:cs typeface="Arial" pitchFamily="34" charset="0"/>
              </a:rPr>
              <a:t>ó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tiÕp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8448" y="1815792"/>
            <a:ext cx="7814107" cy="66765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Lõa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nhê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ngựa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chë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®ì ®å.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Ngựa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….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8449" y="2824542"/>
            <a:ext cx="7814106" cy="66765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b.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Lừa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·,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thÕ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lµ….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40" y="3794078"/>
            <a:ext cx="1980947" cy="1920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134"/>
            <a:ext cx="2032000" cy="13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BB15A-8909-8F47-8EC6-AC1425795C6E}"/>
              </a:ext>
            </a:extLst>
          </p:cNvPr>
          <p:cNvSpPr txBox="1"/>
          <p:nvPr/>
        </p:nvSpPr>
        <p:spPr>
          <a:xfrm>
            <a:off x="281346" y="40629"/>
            <a:ext cx="4277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914400"/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FAE0050-E816-3345-B8B1-023F3699AD83}"/>
              </a:ext>
            </a:extLst>
          </p:cNvPr>
          <p:cNvCxnSpPr/>
          <p:nvPr/>
        </p:nvCxnSpPr>
        <p:spPr>
          <a:xfrm>
            <a:off x="-13648" y="984986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122829" y="1603044"/>
            <a:ext cx="3848669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1521152" y="1318808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54" y="1695791"/>
            <a:ext cx="371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nhờ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ngựa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chở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đỡ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đồ</a:t>
            </a:r>
            <a:r>
              <a:rPr lang="en-US" sz="3600" b="1" dirty="0" smtClean="0">
                <a:solidFill>
                  <a:srgbClr val="0000CC"/>
                </a:solidFill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</a:rPr>
              <a:t>ngựa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122829" y="3581970"/>
            <a:ext cx="3848669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1521152" y="3297734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6754" y="3947677"/>
            <a:ext cx="371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ngã</a:t>
            </a:r>
            <a:r>
              <a:rPr lang="en-US" sz="3600" b="1" dirty="0" smtClean="0">
                <a:solidFill>
                  <a:srgbClr val="0000CC"/>
                </a:solidFill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</a:rPr>
              <a:t>thế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là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5349929" y="1592185"/>
            <a:ext cx="3630303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6775547" y="1307949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26557" y="1671284"/>
            <a:ext cx="3499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</a:rPr>
              <a:t>b</a:t>
            </a:r>
            <a:r>
              <a:rPr lang="en-US" sz="3600" b="1" dirty="0" err="1" smtClean="0">
                <a:solidFill>
                  <a:srgbClr val="0000CC"/>
                </a:solidFill>
              </a:rPr>
              <a:t>à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chủ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xếp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đồ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từ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 qua </a:t>
            </a:r>
            <a:r>
              <a:rPr lang="en-US" sz="3600" b="1" dirty="0" err="1" smtClean="0">
                <a:solidFill>
                  <a:srgbClr val="0000CC"/>
                </a:solidFill>
              </a:rPr>
              <a:t>ngựa</a:t>
            </a:r>
            <a:r>
              <a:rPr lang="en-US" sz="3600" b="1" dirty="0" smtClean="0">
                <a:solidFill>
                  <a:srgbClr val="0000CC"/>
                </a:solidFill>
              </a:rPr>
              <a:t>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5349929" y="3571111"/>
            <a:ext cx="3630303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6775547" y="3286875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67501" y="3691154"/>
            <a:ext cx="33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</a:rPr>
              <a:t>c</a:t>
            </a:r>
            <a:r>
              <a:rPr lang="en-US" sz="3600" b="1" dirty="0" err="1" smtClean="0">
                <a:solidFill>
                  <a:srgbClr val="0000CC"/>
                </a:solidFill>
              </a:rPr>
              <a:t>hả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thèm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nghe</a:t>
            </a:r>
            <a:endParaRPr lang="en-US" sz="3600" b="1" dirty="0" smtClean="0">
              <a:solidFill>
                <a:srgbClr val="0000CC"/>
              </a:solidFill>
            </a:endParaRPr>
          </a:p>
          <a:p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cxnSp>
        <p:nvCxnSpPr>
          <p:cNvPr id="5" name="Straight Arrow Connector 4"/>
          <p:cNvCxnSpPr>
            <a:stCxn id="7" idx="3"/>
            <a:endCxn id="34" idx="1"/>
          </p:cNvCxnSpPr>
          <p:nvPr/>
        </p:nvCxnSpPr>
        <p:spPr>
          <a:xfrm>
            <a:off x="3971498" y="2302775"/>
            <a:ext cx="1378431" cy="19680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8" idx="1"/>
          </p:cNvCxnSpPr>
          <p:nvPr/>
        </p:nvCxnSpPr>
        <p:spPr>
          <a:xfrm flipV="1">
            <a:off x="3971499" y="2291916"/>
            <a:ext cx="1378430" cy="19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69"/>
            <a:ext cx="9144000" cy="61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6506" y="1441316"/>
            <a:ext cx="9601607" cy="1200329"/>
            <a:chOff x="1325218" y="1804174"/>
            <a:chExt cx="9317198" cy="1132008"/>
          </a:xfrm>
        </p:grpSpPr>
        <p:sp>
          <p:nvSpPr>
            <p:cNvPr id="3" name="TextBox 2"/>
            <p:cNvSpPr txBox="1"/>
            <p:nvPr/>
          </p:nvSpPr>
          <p:spPr>
            <a:xfrm>
              <a:off x="1768168" y="1804174"/>
              <a:ext cx="8874248" cy="11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695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-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lại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47: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om</a:t>
              </a:r>
              <a:r>
                <a:rPr lang="en-US" sz="36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, op 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 </a:t>
              </a:r>
            </a:p>
            <a:p>
              <a:pPr defTabSz="577695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1383" y="3858182"/>
            <a:ext cx="8672025" cy="646331"/>
            <a:chOff x="1336585" y="4241262"/>
            <a:chExt cx="7822108" cy="636196"/>
          </a:xfrm>
        </p:grpSpPr>
        <p:sp>
          <p:nvSpPr>
            <p:cNvPr id="6" name="TextBox 5"/>
            <p:cNvSpPr txBox="1"/>
            <p:nvPr/>
          </p:nvSpPr>
          <p:spPr>
            <a:xfrm>
              <a:off x="1976014" y="4241262"/>
              <a:ext cx="7182679" cy="63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21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trước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48: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ôm</a:t>
              </a:r>
              <a:r>
                <a:rPr lang="en-US" sz="36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ô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p</a:t>
              </a:r>
              <a:r>
                <a:rPr lang="en-US" sz="36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</a:t>
              </a:r>
              <a:r>
                <a:rPr lang="en-US" sz="3600" dirty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585" y="4278113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9" y="90821"/>
            <a:ext cx="712805" cy="792006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9483" y="480348"/>
            <a:ext cx="2127440" cy="76943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577695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  <a:latin typeface="Times Nemw Roman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m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898" y="2335991"/>
            <a:ext cx="8381536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dirty="0">
                <a:latin typeface="Times Nemw Roman"/>
              </a:rPr>
              <a:t>- </a:t>
            </a:r>
            <a:r>
              <a:rPr lang="en-US" sz="3600" dirty="0" err="1">
                <a:latin typeface="Times Nemw Roman"/>
              </a:rPr>
              <a:t>Tìm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ngoài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bài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những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tiếng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có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vần</a:t>
            </a:r>
            <a:endParaRPr lang="en-US" sz="3600" dirty="0">
              <a:latin typeface="Times Nemw Roman"/>
            </a:endParaRPr>
          </a:p>
          <a:p>
            <a:r>
              <a:rPr lang="en-US" sz="3600" dirty="0">
                <a:latin typeface="Times Nem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mw Roman"/>
              </a:rPr>
              <a:t>om</a:t>
            </a:r>
            <a:r>
              <a:rPr lang="en-US" sz="3600" dirty="0" smtClean="0">
                <a:solidFill>
                  <a:srgbClr val="FF0000"/>
                </a:solidFill>
                <a:latin typeface="Times Nemw Roman"/>
              </a:rPr>
              <a:t>, op</a:t>
            </a:r>
            <a:endParaRPr lang="en-US" sz="3600" dirty="0">
              <a:solidFill>
                <a:srgbClr val="FF0000"/>
              </a:solidFill>
              <a:latin typeface="Times Nem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2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2925" y="1703338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334" y="782601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l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úa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chiêm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333" y="1885686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q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ue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diêm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334" y="3075858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k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iếm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tìm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1934" y="838475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d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iếp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cá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1933" y="1885686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y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ếm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1933" y="3059160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t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ấm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liếp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60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457" y="1239052"/>
            <a:ext cx="9008901" cy="330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.VnAvant" pitchFamily="34" charset="0"/>
              </a:rPr>
              <a:t>Tr­ưa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hÌ</a:t>
            </a:r>
            <a:r>
              <a:rPr lang="en-US" sz="3600" dirty="0" smtClean="0">
                <a:latin typeface=".VnAvant" pitchFamily="34" charset="0"/>
              </a:rPr>
              <a:t>, gµ </a:t>
            </a:r>
            <a:r>
              <a:rPr lang="en-US" sz="3600" dirty="0" err="1" smtClean="0">
                <a:latin typeface=".VnAvant" pitchFamily="34" charset="0"/>
              </a:rPr>
              <a:t>nhÝ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n»m</a:t>
            </a:r>
            <a:r>
              <a:rPr lang="en-US" sz="3600" dirty="0" smtClean="0">
                <a:latin typeface=".VnAvant" pitchFamily="34" charset="0"/>
              </a:rPr>
              <a:t> m¬ </a:t>
            </a:r>
            <a:r>
              <a:rPr lang="en-US" sz="3600" dirty="0" err="1" smtClean="0">
                <a:latin typeface=".VnAvant" pitchFamily="34" charset="0"/>
              </a:rPr>
              <a:t>bÞ</a:t>
            </a:r>
            <a:r>
              <a:rPr lang="en-US" sz="3600" dirty="0" smtClean="0">
                <a:latin typeface=".VnAvant" pitchFamily="34" charset="0"/>
              </a:rPr>
              <a:t> qu¹ c¾p ®i.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.VnAvant" pitchFamily="34" charset="0"/>
              </a:rPr>
              <a:t>Gµ </a:t>
            </a:r>
            <a:r>
              <a:rPr lang="en-US" sz="3600" dirty="0" err="1" smtClean="0">
                <a:latin typeface=".VnAvant" pitchFamily="34" charset="0"/>
              </a:rPr>
              <a:t>nhÝ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sî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¸. </a:t>
            </a:r>
            <a:r>
              <a:rPr lang="en-US" sz="3600" dirty="0" err="1" smtClean="0">
                <a:latin typeface=".VnAvant" pitchFamily="34" charset="0"/>
              </a:rPr>
              <a:t>Nã</a:t>
            </a:r>
            <a:r>
              <a:rPr lang="en-US" sz="3600" dirty="0" smtClean="0">
                <a:latin typeface=".VnAvant" pitchFamily="34" charset="0"/>
              </a:rPr>
              <a:t> “</a:t>
            </a:r>
            <a:r>
              <a:rPr lang="en-US" sz="3600" dirty="0" err="1" smtClean="0">
                <a:latin typeface=".VnAvant" pitchFamily="34" charset="0"/>
              </a:rPr>
              <a:t>chiªm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chiÕp</a:t>
            </a:r>
            <a:r>
              <a:rPr lang="en-US" sz="3600" dirty="0" smtClean="0">
                <a:latin typeface=".VnAvant" pitchFamily="34" charset="0"/>
              </a:rPr>
              <a:t>” </a:t>
            </a:r>
            <a:r>
              <a:rPr lang="en-US" sz="3600" dirty="0" err="1" smtClean="0">
                <a:latin typeface=".VnAvant" pitchFamily="34" charset="0"/>
              </a:rPr>
              <a:t>Çm</a:t>
            </a:r>
            <a:r>
              <a:rPr lang="en-US" sz="3600" dirty="0" smtClean="0">
                <a:latin typeface=".VnAvant" pitchFamily="34" charset="0"/>
              </a:rPr>
              <a:t> Ü.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.VnAvant" pitchFamily="34" charset="0"/>
              </a:rPr>
              <a:t>Gµ </a:t>
            </a:r>
            <a:r>
              <a:rPr lang="en-US" sz="3600" dirty="0" err="1" smtClean="0">
                <a:latin typeface=".VnAvant" pitchFamily="34" charset="0"/>
              </a:rPr>
              <a:t>mÑ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khe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khÏ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ru</a:t>
            </a:r>
            <a:r>
              <a:rPr lang="en-US" sz="3600" dirty="0" smtClean="0">
                <a:latin typeface=".VnAvant" pitchFamily="34" charset="0"/>
              </a:rPr>
              <a:t>. MÑ </a:t>
            </a:r>
            <a:r>
              <a:rPr lang="en-US" sz="3600" dirty="0" err="1" smtClean="0">
                <a:latin typeface=".VnAvant" pitchFamily="34" charset="0"/>
              </a:rPr>
              <a:t>ru</a:t>
            </a:r>
            <a:r>
              <a:rPr lang="en-US" sz="3600" dirty="0" smtClean="0">
                <a:latin typeface=".VnAvant" pitchFamily="34" charset="0"/>
              </a:rPr>
              <a:t> ªm </a:t>
            </a:r>
            <a:r>
              <a:rPr lang="en-US" sz="3600" dirty="0" err="1" smtClean="0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¸. Gµ </a:t>
            </a:r>
            <a:r>
              <a:rPr lang="en-US" sz="3600" dirty="0" err="1" smtClean="0">
                <a:latin typeface=".VnAvant" pitchFamily="34" charset="0"/>
              </a:rPr>
              <a:t>nhÝ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ngñ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thiÕp</a:t>
            </a:r>
            <a:r>
              <a:rPr lang="en-US" sz="3600" dirty="0" smtClean="0">
                <a:latin typeface=".VnAvant" pitchFamily="34" charset="0"/>
              </a:rPr>
              <a:t> ®i.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9853" y="402853"/>
            <a:ext cx="540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nhÝ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n»m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m¬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114" y="1323305"/>
            <a:ext cx="3683008" cy="3453720"/>
            <a:chOff x="1828800" y="2641705"/>
            <a:chExt cx="4038600" cy="3682896"/>
          </a:xfrm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6000" b="1">
                <a:solidFill>
                  <a:srgbClr val="0000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5499" y="2831884"/>
              <a:ext cx="3505201" cy="272404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60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om</a:t>
              </a:r>
              <a:endParaRPr lang="en-US" sz="160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22356" y="1320800"/>
            <a:ext cx="3683008" cy="3453720"/>
            <a:chOff x="6400800" y="2743200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6000" b="1">
                <a:solidFill>
                  <a:srgbClr val="0000CC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6927" y="2970694"/>
              <a:ext cx="3201473" cy="272404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60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op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77975" y="-5070"/>
            <a:ext cx="3309257" cy="1457007"/>
          </a:xfrm>
          <a:prstGeom prst="rect">
            <a:avLst/>
          </a:prstGeom>
          <a:noFill/>
        </p:spPr>
        <p:txBody>
          <a:bodyPr wrap="square" lIns="71316" tIns="35658" rIns="71316" bIns="356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 47</a:t>
            </a:r>
            <a:r>
              <a:rPr lang="en-US" sz="6000" b="1" dirty="0" smtClean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:</a:t>
            </a:r>
            <a:endParaRPr lang="en-US" sz="60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2474" y="1504528"/>
            <a:ext cx="4752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®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7200" b="1" dirty="0" smtClean="0">
                <a:latin typeface=".VnAvant" pitchFamily="34" charset="0"/>
              </a:rPr>
              <a:t> ®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5" y="1057726"/>
            <a:ext cx="3578988" cy="41099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2177" y="2931290"/>
            <a:ext cx="2345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7200" b="1" dirty="0" smtClean="0">
                <a:latin typeface=".VnAvant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713374"/>
            <a:ext cx="9141569" cy="50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2430" y="7115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870857"/>
            <a:ext cx="8868228" cy="47026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8798" y="1325297"/>
            <a:ext cx="319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h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tæ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47944"/>
            <a:ext cx="4702628" cy="3833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2686" y="2631579"/>
            <a:ext cx="2329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h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7200" b="1" dirty="0" smtClean="0">
                <a:latin typeface=".VnAvant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1648" y="3924448"/>
            <a:ext cx="2024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7200" b="1" dirty="0" smtClean="0">
                <a:latin typeface=".VnAvant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905828" y="1605022"/>
            <a:ext cx="3657601" cy="219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49942" y="1594757"/>
            <a:ext cx="3657601" cy="2195679"/>
          </a:xfrm>
          <a:prstGeom prst="rect">
            <a:avLst/>
          </a:prstGeom>
          <a:noFill/>
        </p:spPr>
        <p:txBody>
          <a:bodyPr vert="horz" wrap="square" lIns="71323" tIns="35662" rIns="71323" bIns="35662" rtlCol="0">
            <a:sp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05830" y="1609052"/>
            <a:ext cx="3657601" cy="2195679"/>
          </a:xfrm>
          <a:prstGeom prst="rect">
            <a:avLst/>
          </a:prstGeom>
          <a:noFill/>
        </p:spPr>
        <p:txBody>
          <a:bodyPr vert="horz" wrap="square" lIns="71323" tIns="35662" rIns="71323" bIns="35662" rtlCol="0">
            <a:sp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3800" b="1" dirty="0" smtClean="0">
                <a:solidFill>
                  <a:srgbClr val="0000CC"/>
                </a:solidFill>
                <a:latin typeface=".VnAvant" pitchFamily="34" charset="0"/>
              </a:rPr>
              <a:t>p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49948" y="1598785"/>
            <a:ext cx="3657601" cy="2195679"/>
          </a:xfrm>
          <a:prstGeom prst="rect">
            <a:avLst/>
          </a:prstGeom>
          <a:noFill/>
        </p:spPr>
        <p:txBody>
          <a:bodyPr vert="horz" wrap="square" lIns="71323" tIns="35662" rIns="71323" bIns="35662" rtlCol="0">
            <a:sp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3800" b="1" dirty="0" err="1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127" y="875522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5400" b="1" dirty="0" smtClean="0">
                <a:latin typeface=".VnAvant" pitchFamily="34" charset="0"/>
              </a:rPr>
              <a:t>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657" y="1976034"/>
            <a:ext cx="230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476" y="3019277"/>
            <a:ext cx="2032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1707" y="894522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tæ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1707" y="1999619"/>
            <a:ext cx="2368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2434" y="3158230"/>
            <a:ext cx="221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2109</TotalTime>
  <Words>477</Words>
  <Application>Microsoft Office PowerPoint</Application>
  <PresentationFormat>On-screen Show (16:10)</PresentationFormat>
  <Paragraphs>131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Lato Regular</vt:lpstr>
      <vt:lpstr>Century Gothic</vt:lpstr>
      <vt:lpstr>Times Nemw Roman</vt:lpstr>
      <vt:lpstr>Calibri</vt:lpstr>
      <vt:lpstr>Tahoma</vt:lpstr>
      <vt:lpstr>Centaur gthic</vt:lpstr>
      <vt:lpstr>Times New Roman</vt:lpstr>
      <vt:lpstr>宋体</vt:lpstr>
      <vt:lpstr>UTM Avo</vt:lpstr>
      <vt:lpstr>.VnArial Narrow</vt:lpstr>
      <vt:lpstr>仓耳玄三M W05</vt:lpstr>
      <vt:lpstr>VNI-Avo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TT</cp:lastModifiedBy>
  <cp:revision>286</cp:revision>
  <dcterms:created xsi:type="dcterms:W3CDTF">2020-02-10T09:35:50Z</dcterms:created>
  <dcterms:modified xsi:type="dcterms:W3CDTF">2023-10-19T14:18:42Z</dcterms:modified>
</cp:coreProperties>
</file>