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8" r:id="rId3"/>
    <p:sldId id="257" r:id="rId4"/>
    <p:sldId id="259" r:id="rId5"/>
    <p:sldId id="260" r:id="rId6"/>
    <p:sldId id="27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6" r:id="rId15"/>
    <p:sldId id="278" r:id="rId16"/>
    <p:sldId id="279" r:id="rId17"/>
    <p:sldId id="282" r:id="rId18"/>
    <p:sldId id="28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56D7-1838-4437-A95F-EBEBF61001BE}" type="datetimeFigureOut">
              <a:rPr lang="en-US" smtClean="0"/>
              <a:t>23-Oct-23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3659-7EBB-4D9A-A1B0-B03D3605A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39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56D7-1838-4437-A95F-EBEBF61001BE}" type="datetimeFigureOut">
              <a:rPr lang="en-US" smtClean="0"/>
              <a:t>23-Oct-23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3659-7EBB-4D9A-A1B0-B03D3605A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42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56D7-1838-4437-A95F-EBEBF61001BE}" type="datetimeFigureOut">
              <a:rPr lang="en-US" smtClean="0"/>
              <a:t>23-Oct-23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3659-7EBB-4D9A-A1B0-B03D3605A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78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56D7-1838-4437-A95F-EBEBF61001BE}" type="datetimeFigureOut">
              <a:rPr lang="en-US" smtClean="0"/>
              <a:t>23-Oct-23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3659-7EBB-4D9A-A1B0-B03D3605A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1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56D7-1838-4437-A95F-EBEBF61001BE}" type="datetimeFigureOut">
              <a:rPr lang="en-US" smtClean="0"/>
              <a:t>23-Oct-23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3659-7EBB-4D9A-A1B0-B03D3605A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10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56D7-1838-4437-A95F-EBEBF61001BE}" type="datetimeFigureOut">
              <a:rPr lang="en-US" smtClean="0"/>
              <a:t>23-Oct-23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3659-7EBB-4D9A-A1B0-B03D3605A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09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56D7-1838-4437-A95F-EBEBF61001BE}" type="datetimeFigureOut">
              <a:rPr lang="en-US" smtClean="0"/>
              <a:t>23-Oct-23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3659-7EBB-4D9A-A1B0-B03D3605A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59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56D7-1838-4437-A95F-EBEBF61001BE}" type="datetimeFigureOut">
              <a:rPr lang="en-US" smtClean="0"/>
              <a:t>23-Oct-23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3659-7EBB-4D9A-A1B0-B03D3605A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04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56D7-1838-4437-A95F-EBEBF61001BE}" type="datetimeFigureOut">
              <a:rPr lang="en-US" smtClean="0"/>
              <a:t>23-Oct-23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3659-7EBB-4D9A-A1B0-B03D3605A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56D7-1838-4437-A95F-EBEBF61001BE}" type="datetimeFigureOut">
              <a:rPr lang="en-US" smtClean="0"/>
              <a:t>23-Oct-23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3659-7EBB-4D9A-A1B0-B03D3605A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83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56D7-1838-4437-A95F-EBEBF61001BE}" type="datetimeFigureOut">
              <a:rPr lang="en-US" smtClean="0"/>
              <a:t>23-Oct-23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3659-7EBB-4D9A-A1B0-B03D3605A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36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E56D7-1838-4437-A95F-EBEBF61001BE}" type="datetimeFigureOut">
              <a:rPr lang="en-US" smtClean="0"/>
              <a:t>23-Oct-23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D3659-7EBB-4D9A-A1B0-B03D3605A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52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3639"/>
            <a:ext cx="12192000" cy="7331683"/>
          </a:xfrm>
        </p:spPr>
      </p:pic>
      <p:sp>
        <p:nvSpPr>
          <p:cNvPr id="6" name="Rectangle 5"/>
          <p:cNvSpPr/>
          <p:nvPr/>
        </p:nvSpPr>
        <p:spPr>
          <a:xfrm>
            <a:off x="3674236" y="1875991"/>
            <a:ext cx="4971245" cy="12869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73540" y="624430"/>
            <a:ext cx="6091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PHÒNG GD&amp;ĐT QUẬN LONG BIÊN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TRƯỜNG TIỂU HỌC ĐOÀN KẾT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90146" y="2103951"/>
            <a:ext cx="7679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môn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Âm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nhạc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1</a:t>
            </a:r>
          </a:p>
          <a:p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Hoàng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Ngọc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Ánh</a:t>
            </a:r>
            <a:endParaRPr lang="en-US" sz="2400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406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47909" y="1545518"/>
            <a:ext cx="507626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2800" b="1" i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2800" b="1" i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3: </a:t>
            </a:r>
            <a:r>
              <a:rPr lang="en-US" sz="2800" b="1" i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Bầu</a:t>
            </a:r>
            <a:r>
              <a:rPr lang="en-US" sz="2800" b="1" i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i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trời</a:t>
            </a:r>
            <a:r>
              <a:rPr lang="en-US" sz="2800" b="1" i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i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xanh</a:t>
            </a:r>
            <a:r>
              <a:rPr lang="en-US" sz="2800" b="1" i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r>
              <a:rPr lang="en-US" sz="28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Đưa</a:t>
            </a:r>
            <a:r>
              <a:rPr lang="en-US" sz="28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28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phải</a:t>
            </a:r>
            <a:r>
              <a:rPr lang="en-US" sz="28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hướng</a:t>
            </a:r>
            <a:r>
              <a:rPr lang="en-US" sz="28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</a:t>
            </a:r>
            <a:r>
              <a:rPr lang="en-US" sz="28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phía</a:t>
            </a:r>
            <a:r>
              <a:rPr lang="en-US" sz="28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trước</a:t>
            </a:r>
            <a:endParaRPr lang="en-US" sz="2800" dirty="0" smtClean="0">
              <a:ln w="0"/>
              <a:solidFill>
                <a:srgbClr val="66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2800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Bàn</a:t>
            </a:r>
            <a:r>
              <a:rPr lang="en-US" sz="2800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2800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mở</a:t>
            </a:r>
            <a:r>
              <a:rPr lang="en-US" sz="2800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hướng</a:t>
            </a:r>
            <a:r>
              <a:rPr lang="en-US" sz="2800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lên</a:t>
            </a:r>
            <a:r>
              <a:rPr lang="en-US" sz="2800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2800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2664" b="18790"/>
          <a:stretch/>
        </p:blipFill>
        <p:spPr>
          <a:xfrm>
            <a:off x="8122322" y="256675"/>
            <a:ext cx="3672515" cy="4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4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38193" y="1554171"/>
            <a:ext cx="493583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2800" b="1" i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2800" b="1" i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4: </a:t>
            </a:r>
            <a:r>
              <a:rPr lang="en-US" sz="2800" b="1" i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2800" b="1" i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long </a:t>
            </a:r>
            <a:r>
              <a:rPr lang="en-US" sz="2800" b="1" i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lanh</a:t>
            </a:r>
            <a:r>
              <a:rPr lang="en-US" sz="2800" b="1" i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r>
              <a:rPr lang="en-US" sz="28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Đưa</a:t>
            </a:r>
            <a:r>
              <a:rPr lang="en-US" sz="28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28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trái</a:t>
            </a:r>
            <a:r>
              <a:rPr lang="en-US" sz="28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hướng</a:t>
            </a:r>
            <a:r>
              <a:rPr lang="en-US" sz="28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</a:t>
            </a:r>
            <a:r>
              <a:rPr lang="en-US" sz="28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phía</a:t>
            </a:r>
            <a:r>
              <a:rPr lang="en-US" sz="28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trước</a:t>
            </a:r>
            <a:endParaRPr lang="en-US" sz="2800" dirty="0" smtClean="0">
              <a:ln w="0"/>
              <a:solidFill>
                <a:srgbClr val="66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2800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Bàn</a:t>
            </a:r>
            <a:r>
              <a:rPr lang="en-US" sz="2800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2800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mở</a:t>
            </a:r>
            <a:r>
              <a:rPr lang="en-US" sz="2800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hướng</a:t>
            </a:r>
            <a:r>
              <a:rPr lang="en-US" sz="2800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lên</a:t>
            </a:r>
            <a:r>
              <a:rPr lang="en-US" sz="2800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2800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9262" b="19329"/>
          <a:stretch/>
        </p:blipFill>
        <p:spPr>
          <a:xfrm>
            <a:off x="8191345" y="249381"/>
            <a:ext cx="3641758" cy="484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3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41175" y="141007"/>
            <a:ext cx="534486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2800" b="1" i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2800" b="1" i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5: La </a:t>
            </a:r>
            <a:r>
              <a:rPr lang="en-US" sz="2800" b="1" i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</a:t>
            </a:r>
            <a:r>
              <a:rPr lang="en-US" sz="2800" b="1" i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i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lá</a:t>
            </a:r>
            <a:r>
              <a:rPr lang="en-US" sz="2800" b="1" i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la </a:t>
            </a:r>
            <a:r>
              <a:rPr lang="en-US" sz="2800" b="1" i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2800" b="1" i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i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2800" b="1" i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la </a:t>
            </a:r>
            <a:r>
              <a:rPr lang="en-US" sz="2800" b="1" i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2800" b="1" i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r>
              <a:rPr lang="en-US" sz="28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Chum </a:t>
            </a:r>
            <a:r>
              <a:rPr lang="en-US" sz="28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hai</a:t>
            </a:r>
            <a:r>
              <a:rPr lang="en-US" sz="28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28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chạm</a:t>
            </a:r>
            <a:r>
              <a:rPr lang="en-US" sz="28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8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hai</a:t>
            </a:r>
            <a:r>
              <a:rPr lang="en-US" sz="28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vai</a:t>
            </a:r>
            <a:endParaRPr lang="en-US" sz="2800" dirty="0" smtClean="0">
              <a:ln w="0"/>
              <a:solidFill>
                <a:srgbClr val="66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2800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Xoay</a:t>
            </a:r>
            <a:r>
              <a:rPr lang="en-US" sz="2800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nhẹ</a:t>
            </a:r>
            <a:r>
              <a:rPr lang="en-US" sz="2800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sang </a:t>
            </a:r>
            <a:r>
              <a:rPr lang="en-US" sz="2800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phải</a:t>
            </a:r>
            <a:r>
              <a:rPr lang="en-US" sz="2800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sang </a:t>
            </a:r>
            <a:r>
              <a:rPr lang="en-US" sz="2800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trái</a:t>
            </a:r>
            <a:r>
              <a:rPr lang="en-US" sz="2800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3037" b="5580"/>
          <a:stretch/>
        </p:blipFill>
        <p:spPr>
          <a:xfrm>
            <a:off x="2614739" y="1630507"/>
            <a:ext cx="3573625" cy="48882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2642" b="8059"/>
          <a:stretch/>
        </p:blipFill>
        <p:spPr>
          <a:xfrm>
            <a:off x="6929619" y="1614555"/>
            <a:ext cx="3544417" cy="490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9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6093" y="307262"/>
            <a:ext cx="7122078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i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600" b="1" i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6: </a:t>
            </a:r>
            <a:r>
              <a:rPr lang="en-US" sz="3600" b="1" i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Mời</a:t>
            </a:r>
            <a:r>
              <a:rPr lang="en-US" sz="3600" b="1" i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3600" b="1" i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3600" b="1" i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vui</a:t>
            </a:r>
            <a:r>
              <a:rPr lang="en-US" sz="3600" b="1" i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múa</a:t>
            </a:r>
            <a:r>
              <a:rPr lang="en-US" sz="3600" b="1" i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vui</a:t>
            </a:r>
            <a:r>
              <a:rPr lang="en-US" sz="3600" b="1" i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ca.</a:t>
            </a:r>
          </a:p>
          <a:p>
            <a:pPr algn="ctr"/>
            <a:r>
              <a:rPr lang="en-US" sz="36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Giơ</a:t>
            </a:r>
            <a:r>
              <a:rPr lang="en-US" sz="36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hai</a:t>
            </a:r>
            <a:r>
              <a:rPr lang="en-US" sz="36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6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lên</a:t>
            </a:r>
            <a:r>
              <a:rPr lang="en-US" sz="36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cao</a:t>
            </a:r>
            <a:r>
              <a:rPr lang="en-US" sz="36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lắc</a:t>
            </a:r>
            <a:r>
              <a:rPr lang="en-US" sz="36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bàn</a:t>
            </a:r>
            <a:r>
              <a:rPr lang="en-US" sz="36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600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26534" b="8825"/>
          <a:stretch/>
        </p:blipFill>
        <p:spPr>
          <a:xfrm>
            <a:off x="4335752" y="1699490"/>
            <a:ext cx="4263302" cy="490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3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89404" y="2099117"/>
            <a:ext cx="8613192" cy="20005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33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THƯỜNG THỨC ÂM NHẠC</a:t>
            </a:r>
          </a:p>
          <a:p>
            <a:pPr algn="ctr"/>
            <a:endParaRPr lang="en-US" sz="1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6633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33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CÂU CHUYỆN NAI NGỌC</a:t>
            </a:r>
            <a:endParaRPr lang="en-US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33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786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39252" y="258901"/>
            <a:ext cx="10298973" cy="44319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TRẢ LỜI CÂU HỎI</a:t>
            </a:r>
          </a:p>
          <a:p>
            <a:pPr algn="just"/>
            <a:endParaRPr lang="en-US" sz="3200" b="1" dirty="0" smtClean="0">
              <a:ln w="0"/>
              <a:solidFill>
                <a:srgbClr val="66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1/ </a:t>
            </a:r>
            <a:r>
              <a:rPr lang="en-US" sz="3200" b="1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đỉnh</a:t>
            </a:r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núi</a:t>
            </a:r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cao</a:t>
            </a:r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mỏm</a:t>
            </a:r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</a:t>
            </a:r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xanh</a:t>
            </a:r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</a:t>
            </a:r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  <a:p>
            <a:pPr algn="just"/>
            <a:endParaRPr lang="en-US" sz="1200" b="1" dirty="0" smtClean="0">
              <a:ln w="0"/>
              <a:solidFill>
                <a:srgbClr val="66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2/ </a:t>
            </a:r>
            <a:r>
              <a:rPr lang="en-US" sz="3200" b="1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Mỏm</a:t>
            </a:r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</a:t>
            </a:r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biến</a:t>
            </a:r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</a:t>
            </a:r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</a:t>
            </a:r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  <a:p>
            <a:pPr algn="just"/>
            <a:endParaRPr lang="en-US" sz="1200" b="1" cap="none" spc="0" dirty="0" smtClean="0">
              <a:ln w="0"/>
              <a:solidFill>
                <a:srgbClr val="66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3200" b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3/ </a:t>
            </a:r>
            <a:r>
              <a:rPr lang="en-US" sz="3200" b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Cậu</a:t>
            </a:r>
            <a:r>
              <a:rPr lang="en-US" sz="3200" b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3200" b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thấy</a:t>
            </a:r>
            <a:r>
              <a:rPr lang="en-US" sz="3200" b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</a:t>
            </a:r>
            <a:r>
              <a:rPr lang="en-US" sz="3200" b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sz="3200" b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</a:t>
            </a:r>
            <a:r>
              <a:rPr lang="en-US" sz="3200" b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làng</a:t>
            </a:r>
            <a:r>
              <a:rPr lang="en-US" sz="3200" b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  <a:p>
            <a:pPr algn="just"/>
            <a:endParaRPr lang="en-US" sz="1200" b="1" dirty="0" smtClean="0">
              <a:ln w="0"/>
              <a:solidFill>
                <a:srgbClr val="66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4/ </a:t>
            </a:r>
            <a:r>
              <a:rPr lang="en-US" sz="3200" b="1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Tại</a:t>
            </a:r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sao</a:t>
            </a:r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muông</a:t>
            </a:r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thú</a:t>
            </a:r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lại</a:t>
            </a:r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kéo</a:t>
            </a:r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rất</a:t>
            </a:r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đông</a:t>
            </a:r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bên</a:t>
            </a:r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cạnh</a:t>
            </a:r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cậu</a:t>
            </a:r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  <a:p>
            <a:pPr algn="just"/>
            <a:endParaRPr lang="en-US" sz="1200" b="1" cap="none" spc="0" dirty="0" smtClean="0">
              <a:ln w="0"/>
              <a:solidFill>
                <a:srgbClr val="66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3200" b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5/ </a:t>
            </a:r>
            <a:r>
              <a:rPr lang="en-US" sz="3200" b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Dân</a:t>
            </a:r>
            <a:r>
              <a:rPr lang="en-US" sz="3200" b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làng</a:t>
            </a:r>
            <a:r>
              <a:rPr lang="en-US" sz="3200" b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đặt</a:t>
            </a:r>
            <a:r>
              <a:rPr lang="en-US" sz="3200" b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tên</a:t>
            </a:r>
            <a:r>
              <a:rPr lang="en-US" sz="3200" b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cậu</a:t>
            </a:r>
            <a:r>
              <a:rPr lang="en-US" sz="3200" b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3200" b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b="1" cap="none" spc="0" dirty="0">
              <a:ln w="0"/>
              <a:solidFill>
                <a:srgbClr val="66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865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483" r="3767" b="36516"/>
          <a:stretch/>
        </p:blipFill>
        <p:spPr>
          <a:xfrm>
            <a:off x="0" y="0"/>
            <a:ext cx="6022109" cy="33874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87437"/>
            <a:ext cx="6022109" cy="3470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109" y="76721"/>
            <a:ext cx="6169891" cy="3310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0184" y="3387436"/>
            <a:ext cx="6091816" cy="347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1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0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232" y="61682"/>
            <a:ext cx="7247768" cy="30868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232" y="3148552"/>
            <a:ext cx="7247768" cy="37094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3594" y="3883029"/>
            <a:ext cx="3979936" cy="19697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CÂU CHUYỆN</a:t>
            </a:r>
          </a:p>
          <a:p>
            <a:pPr algn="ctr"/>
            <a:endParaRPr lang="en-US" sz="1400" b="1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NAI NGỌC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496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6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39801" y="1808106"/>
            <a:ext cx="5156540" cy="1575689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eaLnBrk="1" hangingPunct="1">
              <a:defRPr/>
            </a:pPr>
            <a:r>
              <a:rPr lang="en-US" sz="3038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HỌC GIỎI</a:t>
            </a:r>
          </a:p>
          <a:p>
            <a:pPr algn="ctr" eaLnBrk="1" hangingPunct="1">
              <a:defRPr/>
            </a:pPr>
            <a:endParaRPr lang="en-US" sz="788" b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3038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 NGOAN!</a:t>
            </a:r>
          </a:p>
          <a:p>
            <a:pPr algn="ctr" eaLnBrk="1" hangingPunct="1">
              <a:defRPr/>
            </a:pPr>
            <a:endParaRPr lang="en-US" sz="3038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020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63179" y="1157177"/>
            <a:ext cx="8037585" cy="2369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XIN CHÀO CÁC CON HỌC SINH LỚP 1!</a:t>
            </a:r>
          </a:p>
          <a:p>
            <a:pPr algn="ctr"/>
            <a:endParaRPr lang="en-US" sz="1400" b="1" dirty="0" smtClean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000" b="1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CHÀO MỪNG CÁC CON ĐẾN VỚI </a:t>
            </a:r>
          </a:p>
          <a:p>
            <a:pPr algn="ctr"/>
            <a:endParaRPr lang="en-US" sz="1400" b="1" cap="none" spc="0" dirty="0" smtClean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000" b="1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GIỜ HỌC ÂM NHẠC HÔM NAY</a:t>
            </a:r>
            <a:endParaRPr lang="en-US" sz="4000" b="1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590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9" b="150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84428" y="2117590"/>
            <a:ext cx="60721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CHỦ ĐỀ 3: TÌNH BẠN</a:t>
            </a:r>
            <a:endParaRPr lang="en-US" sz="54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548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45438" y="2071408"/>
            <a:ext cx="8477000" cy="2369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smtClean="0">
                <a:ln/>
                <a:solidFill>
                  <a:srgbClr val="660066"/>
                </a:solidFill>
                <a:effectLst/>
              </a:rPr>
              <a:t>TIẾT 8</a:t>
            </a:r>
          </a:p>
          <a:p>
            <a:pPr algn="ctr"/>
            <a:endParaRPr lang="en-US" sz="1400" b="1" dirty="0" smtClean="0">
              <a:ln/>
              <a:solidFill>
                <a:srgbClr val="660066"/>
              </a:solidFill>
            </a:endParaRPr>
          </a:p>
          <a:p>
            <a:pPr algn="ctr"/>
            <a:r>
              <a:rPr lang="en-US" sz="4000" b="1" dirty="0" smtClean="0">
                <a:ln/>
                <a:solidFill>
                  <a:srgbClr val="660066"/>
                </a:solidFill>
              </a:rPr>
              <a:t>ÔN TẬP BÀI HÁT MỜI BẠN VUI MÚA CA</a:t>
            </a:r>
          </a:p>
          <a:p>
            <a:pPr algn="ctr"/>
            <a:endParaRPr lang="en-US" sz="1400" b="1" cap="none" spc="0" dirty="0" smtClean="0">
              <a:ln/>
              <a:solidFill>
                <a:srgbClr val="660066"/>
              </a:solidFill>
              <a:effectLst/>
            </a:endParaRPr>
          </a:p>
          <a:p>
            <a:pPr algn="ctr"/>
            <a:r>
              <a:rPr lang="en-US" sz="4000" b="1" cap="none" spc="0" dirty="0" smtClean="0">
                <a:ln/>
                <a:solidFill>
                  <a:srgbClr val="660066"/>
                </a:solidFill>
                <a:effectLst/>
              </a:rPr>
              <a:t>THƯỜNG THỨC ÂM NHẠC</a:t>
            </a:r>
            <a:endParaRPr lang="en-US" sz="4000" b="1" cap="none" spc="0" dirty="0">
              <a:ln/>
              <a:solidFill>
                <a:srgbClr val="66006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5034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80917" y="501226"/>
            <a:ext cx="9316140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0"/>
                <a:solidFill>
                  <a:srgbClr val="6633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ÔN TẬP BÀI HÁT MỜI BẠN VUI MÚA CA</a:t>
            </a:r>
          </a:p>
          <a:p>
            <a:pPr algn="ctr"/>
            <a:endParaRPr lang="en-US" sz="1400" b="1" cap="none" spc="0" dirty="0" smtClean="0">
              <a:ln w="0"/>
              <a:solidFill>
                <a:srgbClr val="6633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400" b="1" cap="none" spc="0" dirty="0" err="1" smtClean="0">
                <a:ln w="0"/>
                <a:solidFill>
                  <a:srgbClr val="6633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Nhạc</a:t>
            </a:r>
            <a:r>
              <a:rPr lang="en-US" sz="4400" b="1" cap="none" spc="0" dirty="0" smtClean="0">
                <a:ln w="0"/>
                <a:solidFill>
                  <a:srgbClr val="6633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6633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và</a:t>
            </a:r>
            <a:r>
              <a:rPr lang="en-US" sz="4400" b="1" cap="none" spc="0" dirty="0" smtClean="0">
                <a:ln w="0"/>
                <a:solidFill>
                  <a:srgbClr val="6633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6633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lời</a:t>
            </a:r>
            <a:r>
              <a:rPr lang="en-US" sz="4400" b="1" cap="none" spc="0" dirty="0" smtClean="0">
                <a:ln w="0"/>
                <a:solidFill>
                  <a:srgbClr val="6633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: </a:t>
            </a:r>
            <a:r>
              <a:rPr lang="en-US" sz="4400" b="1" cap="none" spc="0" dirty="0" err="1" smtClean="0">
                <a:ln w="0"/>
                <a:solidFill>
                  <a:srgbClr val="6633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Phạm</a:t>
            </a:r>
            <a:r>
              <a:rPr lang="en-US" sz="4400" b="1" cap="none" spc="0" dirty="0" smtClean="0">
                <a:ln w="0"/>
                <a:solidFill>
                  <a:srgbClr val="6633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6633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Tuyên</a:t>
            </a:r>
            <a:endParaRPr lang="en-US" sz="4400" b="1" cap="none" spc="0" dirty="0">
              <a:ln w="0"/>
              <a:solidFill>
                <a:srgbClr val="6633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523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620210" y="1350972"/>
              <a:ext cx="6951583" cy="39703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just"/>
              <a:r>
                <a:rPr lang="en-US" sz="3600" b="0" cap="none" spc="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Chim</a:t>
              </a:r>
              <a:r>
                <a:rPr lang="en-US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ca </a:t>
              </a:r>
              <a:r>
                <a:rPr lang="en-US" sz="3600" b="0" cap="none" spc="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líu</a:t>
              </a:r>
              <a:r>
                <a:rPr lang="en-US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lo,      </a:t>
              </a:r>
              <a:r>
                <a:rPr lang="en-US" sz="3600" b="0" cap="none" spc="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hoa</a:t>
              </a:r>
              <a:r>
                <a:rPr lang="en-US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b="0" cap="none" spc="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như</a:t>
              </a:r>
              <a:r>
                <a:rPr lang="en-US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b="0" cap="none" spc="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đón</a:t>
              </a:r>
              <a:r>
                <a:rPr lang="en-US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b="0" cap="none" spc="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chào</a:t>
              </a:r>
              <a:r>
                <a:rPr lang="en-US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</a:p>
            <a:p>
              <a:pPr algn="just"/>
              <a:endPara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just"/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Bầu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trời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xanh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  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nước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long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lanh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</a:p>
            <a:p>
              <a:pPr algn="just"/>
              <a:endPara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just"/>
              <a:r>
                <a:rPr lang="en-US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La   </a:t>
              </a:r>
              <a:r>
                <a:rPr lang="en-US" sz="3600" b="0" cap="none" spc="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la</a:t>
              </a:r>
              <a:r>
                <a:rPr lang="en-US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   </a:t>
              </a:r>
              <a:r>
                <a:rPr lang="en-US" sz="3600" b="0" cap="none" spc="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lá</a:t>
              </a:r>
              <a:r>
                <a:rPr lang="en-US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  la,       </a:t>
              </a:r>
              <a:r>
                <a:rPr lang="en-US" sz="3600" b="0" cap="none" spc="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là</a:t>
              </a:r>
              <a:r>
                <a:rPr lang="en-US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 </a:t>
              </a:r>
              <a:r>
                <a:rPr lang="en-US" sz="3600" b="0" cap="none" spc="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là</a:t>
              </a:r>
              <a:r>
                <a:rPr lang="en-US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  la    </a:t>
              </a:r>
              <a:r>
                <a:rPr lang="en-US" sz="3600" b="0" cap="none" spc="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là</a:t>
              </a:r>
              <a:r>
                <a:rPr lang="en-US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</a:p>
            <a:p>
              <a:pPr algn="just"/>
              <a:endPara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just"/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Mời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bạn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cùng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vui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múa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vui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ca</a:t>
              </a:r>
              <a:endPara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858161" y="1936459"/>
              <a:ext cx="640484" cy="64048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115695" y="1936458"/>
              <a:ext cx="640484" cy="64048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732745" y="1936457"/>
              <a:ext cx="640484" cy="64048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390348" y="1936457"/>
              <a:ext cx="640484" cy="64048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030832" y="1936456"/>
              <a:ext cx="640484" cy="64048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585174" y="1936455"/>
              <a:ext cx="640484" cy="64048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603010" y="1936454"/>
              <a:ext cx="640484" cy="64048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284134" y="1936454"/>
              <a:ext cx="640484" cy="64048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98654" y="3003128"/>
              <a:ext cx="640484" cy="64048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497960" y="2941677"/>
              <a:ext cx="640484" cy="64048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412521" y="2947822"/>
              <a:ext cx="640484" cy="6404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132697" y="2923232"/>
              <a:ext cx="640484" cy="64048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866977" y="2937338"/>
              <a:ext cx="640484" cy="64048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810285" y="2899177"/>
              <a:ext cx="640484" cy="64048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746748" y="2939140"/>
              <a:ext cx="640484" cy="64048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560720" y="2899176"/>
              <a:ext cx="640484" cy="64048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28834" y="4069798"/>
              <a:ext cx="640484" cy="64048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85843" y="4061327"/>
              <a:ext cx="640484" cy="64048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558910" y="4069798"/>
              <a:ext cx="640484" cy="64048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190854" y="4061326"/>
              <a:ext cx="640484" cy="64048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839266" y="4061325"/>
              <a:ext cx="640484" cy="64048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917985" y="4061324"/>
              <a:ext cx="640484" cy="64048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676462" y="4061323"/>
              <a:ext cx="640484" cy="64048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446757" y="4055947"/>
              <a:ext cx="640484" cy="64048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781234" y="5106991"/>
              <a:ext cx="640484" cy="64048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582742" y="5164308"/>
              <a:ext cx="640484" cy="64048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451334" y="5109448"/>
              <a:ext cx="640484" cy="64048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318870" y="5106990"/>
              <a:ext cx="640484" cy="64048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159508" y="5109448"/>
              <a:ext cx="640484" cy="64048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872649" y="5104650"/>
              <a:ext cx="640484" cy="64048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558469" y="5102755"/>
              <a:ext cx="640484" cy="640484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2631964" y="1350969"/>
              <a:ext cx="6951583" cy="39703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just"/>
              <a:r>
                <a:rPr lang="en-US" sz="3600" b="0" cap="none" spc="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Chim</a:t>
              </a:r>
              <a:r>
                <a:rPr lang="en-US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ca </a:t>
              </a:r>
              <a:r>
                <a:rPr lang="en-US" sz="3600" b="0" cap="none" spc="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líu</a:t>
              </a:r>
              <a:r>
                <a:rPr lang="en-US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lo,      </a:t>
              </a:r>
              <a:r>
                <a:rPr lang="en-US" sz="3600" b="0" cap="none" spc="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hoa</a:t>
              </a:r>
              <a:r>
                <a:rPr lang="en-US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b="0" cap="none" spc="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như</a:t>
              </a:r>
              <a:r>
                <a:rPr lang="en-US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b="0" cap="none" spc="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đón</a:t>
              </a:r>
              <a:r>
                <a:rPr lang="en-US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b="0" cap="none" spc="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chào</a:t>
              </a:r>
              <a:r>
                <a:rPr lang="en-US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</a:p>
            <a:p>
              <a:pPr algn="just"/>
              <a:endPara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just"/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Bầu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trời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xanh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  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nước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long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lanh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</a:p>
            <a:p>
              <a:pPr algn="just"/>
              <a:endPara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just"/>
              <a:r>
                <a:rPr lang="en-US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La   </a:t>
              </a:r>
              <a:r>
                <a:rPr lang="en-US" sz="3600" b="0" cap="none" spc="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la</a:t>
              </a:r>
              <a:r>
                <a:rPr lang="en-US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   </a:t>
              </a:r>
              <a:r>
                <a:rPr lang="en-US" sz="3600" b="0" cap="none" spc="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lá</a:t>
              </a:r>
              <a:r>
                <a:rPr lang="en-US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  la,       </a:t>
              </a:r>
              <a:r>
                <a:rPr lang="en-US" sz="3600" b="0" cap="none" spc="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là</a:t>
              </a:r>
              <a:r>
                <a:rPr lang="en-US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 </a:t>
              </a:r>
              <a:r>
                <a:rPr lang="en-US" sz="3600" b="0" cap="none" spc="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là</a:t>
              </a:r>
              <a:r>
                <a:rPr lang="en-US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  la    </a:t>
              </a:r>
              <a:r>
                <a:rPr lang="en-US" sz="3600" b="0" cap="none" spc="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là</a:t>
              </a:r>
              <a:r>
                <a:rPr lang="en-US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</a:p>
            <a:p>
              <a:pPr algn="just"/>
              <a:endPara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just"/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Mời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bạn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cùng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vui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múa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6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vui</a:t>
              </a:r>
              <a:r>
                <a:rPr lang="en-US" sz="36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ca</a:t>
              </a:r>
              <a:endPara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869915" y="1936456"/>
              <a:ext cx="640484" cy="640484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127449" y="1936455"/>
              <a:ext cx="640484" cy="640484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744499" y="1936454"/>
              <a:ext cx="640484" cy="640484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4" b="9727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02102" y="1936454"/>
              <a:ext cx="640484" cy="640484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1524889" y="269962"/>
            <a:ext cx="90427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HÁT KẾT HỢP </a:t>
            </a:r>
            <a:r>
              <a:rPr lang="en-US" sz="48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VỖ TAY NHỊP NHÀNG</a:t>
            </a:r>
            <a:endParaRPr lang="en-US" sz="48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470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76607" y="5812135"/>
            <a:ext cx="85400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HÁT VÀ VẬN ĐỘNG PHỤ HỌA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365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43590" y="1055408"/>
            <a:ext cx="5161991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3200" b="1" i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1" i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1: </a:t>
            </a:r>
            <a:r>
              <a:rPr lang="en-US" sz="3200" b="1" i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Chim</a:t>
            </a:r>
            <a:r>
              <a:rPr lang="en-US" sz="3200" b="1" i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ca </a:t>
            </a:r>
            <a:r>
              <a:rPr lang="en-US" sz="3200" b="1" i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líu</a:t>
            </a:r>
            <a:r>
              <a:rPr lang="en-US" sz="3200" b="1" i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lo</a:t>
            </a:r>
          </a:p>
          <a:p>
            <a:pPr algn="just"/>
            <a:r>
              <a:rPr lang="en-US" sz="32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Hai </a:t>
            </a:r>
            <a:r>
              <a:rPr lang="en-US" sz="32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2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khum</a:t>
            </a:r>
            <a:r>
              <a:rPr lang="en-US" sz="32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trước</a:t>
            </a:r>
            <a:r>
              <a:rPr lang="en-US" sz="32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miệng</a:t>
            </a:r>
            <a:r>
              <a:rPr lang="en-US" sz="32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just"/>
            <a:r>
              <a:rPr lang="en-US" sz="32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Nghiêng</a:t>
            </a:r>
            <a:r>
              <a:rPr lang="en-US" sz="32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r>
              <a:rPr lang="en-US" sz="3200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gười</a:t>
            </a:r>
            <a:r>
              <a:rPr lang="en-US" sz="3200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sang </a:t>
            </a:r>
            <a:r>
              <a:rPr lang="en-US" sz="3200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bên</a:t>
            </a:r>
            <a:r>
              <a:rPr lang="en-US" sz="3200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phải</a:t>
            </a:r>
            <a:r>
              <a:rPr lang="en-US" sz="3200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3583" b="13821"/>
          <a:stretch/>
        </p:blipFill>
        <p:spPr>
          <a:xfrm>
            <a:off x="7832304" y="157019"/>
            <a:ext cx="4132973" cy="539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8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16357" y="1101590"/>
            <a:ext cx="4391587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2800" b="1" i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2800" b="1" i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2: </a:t>
            </a:r>
            <a:r>
              <a:rPr lang="en-US" sz="2800" b="1" i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</a:t>
            </a:r>
            <a:r>
              <a:rPr lang="en-US" sz="2800" b="1" i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i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2800" b="1" i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i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đón</a:t>
            </a:r>
            <a:r>
              <a:rPr lang="en-US" sz="2800" b="1" i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i="1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chào</a:t>
            </a:r>
            <a:r>
              <a:rPr lang="en-US" sz="2800" b="1" i="1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just"/>
            <a:r>
              <a:rPr lang="en-US" sz="28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Hai </a:t>
            </a:r>
            <a:r>
              <a:rPr lang="en-US" sz="28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28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khum</a:t>
            </a:r>
            <a:r>
              <a:rPr lang="en-US" sz="28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trước</a:t>
            </a:r>
            <a:r>
              <a:rPr lang="en-US" sz="28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miệng</a:t>
            </a:r>
            <a:r>
              <a:rPr lang="en-US" sz="28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just"/>
            <a:r>
              <a:rPr lang="en-US" sz="280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Nghiêng</a:t>
            </a:r>
            <a:r>
              <a:rPr lang="en-US" sz="280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r>
              <a:rPr lang="en-US" sz="2800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gười</a:t>
            </a:r>
            <a:r>
              <a:rPr lang="en-US" sz="2800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sang </a:t>
            </a:r>
            <a:r>
              <a:rPr lang="en-US" sz="2800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bên</a:t>
            </a:r>
            <a:r>
              <a:rPr lang="en-US" sz="2800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cap="none" spc="0" dirty="0" err="1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trái</a:t>
            </a:r>
            <a:r>
              <a:rPr lang="en-US" sz="2800" cap="none" spc="0" dirty="0" smtClean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2359" b="10441"/>
          <a:stretch/>
        </p:blipFill>
        <p:spPr>
          <a:xfrm>
            <a:off x="7457642" y="249380"/>
            <a:ext cx="3853006" cy="460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7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376</Words>
  <Application>Microsoft Office PowerPoint</Application>
  <PresentationFormat>Widescreen</PresentationFormat>
  <Paragraphs>71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This PC</dc:creator>
  <cp:lastModifiedBy>Microsoft account</cp:lastModifiedBy>
  <cp:revision>25</cp:revision>
  <dcterms:created xsi:type="dcterms:W3CDTF">2021-10-26T08:29:28Z</dcterms:created>
  <dcterms:modified xsi:type="dcterms:W3CDTF">2023-10-23T02:38:28Z</dcterms:modified>
</cp:coreProperties>
</file>