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17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microsoft.com/office/2007/relationships/hdphoto" Target="../media/hdphoto3.wdp"/><Relationship Id="rId4" Type="http://schemas.openxmlformats.org/officeDocument/2006/relationships/image" Target="../media/image17.jp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=""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=""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=""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=""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=""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=""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98" y="1163161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=""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=""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=""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=""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=""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=""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=""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=""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=""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=""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=""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=""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=""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=""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=""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=""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=""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=""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=""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=""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=""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=""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=""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=""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=""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=""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=""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384</Words>
  <Application>Microsoft Office PowerPoint</Application>
  <PresentationFormat>Custom</PresentationFormat>
  <Paragraphs>64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18</cp:revision>
  <dcterms:created xsi:type="dcterms:W3CDTF">2022-06-27T01:17:11Z</dcterms:created>
  <dcterms:modified xsi:type="dcterms:W3CDTF">2023-10-20T05:58:34Z</dcterms:modified>
</cp:coreProperties>
</file>